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mp3" ContentType="audio/mp3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302" r:id="rId2"/>
    <p:sldId id="325" r:id="rId3"/>
    <p:sldId id="342" r:id="rId4"/>
    <p:sldId id="321" r:id="rId5"/>
    <p:sldId id="292" r:id="rId6"/>
    <p:sldId id="344" r:id="rId7"/>
    <p:sldId id="322" r:id="rId8"/>
    <p:sldId id="343" r:id="rId9"/>
    <p:sldId id="345" r:id="rId10"/>
    <p:sldId id="308" r:id="rId11"/>
    <p:sldId id="310" r:id="rId12"/>
    <p:sldId id="346" r:id="rId13"/>
    <p:sldId id="304" r:id="rId14"/>
    <p:sldId id="347" r:id="rId15"/>
    <p:sldId id="323" r:id="rId16"/>
    <p:sldId id="324" r:id="rId17"/>
    <p:sldId id="348" r:id="rId18"/>
    <p:sldId id="349" r:id="rId19"/>
    <p:sldId id="306" r:id="rId20"/>
    <p:sldId id="350" r:id="rId21"/>
    <p:sldId id="351" r:id="rId22"/>
    <p:sldId id="333" r:id="rId23"/>
    <p:sldId id="352" r:id="rId24"/>
    <p:sldId id="334" r:id="rId25"/>
    <p:sldId id="353" r:id="rId26"/>
    <p:sldId id="329" r:id="rId27"/>
    <p:sldId id="354" r:id="rId28"/>
    <p:sldId id="330" r:id="rId29"/>
    <p:sldId id="336" r:id="rId30"/>
    <p:sldId id="340" r:id="rId31"/>
    <p:sldId id="337" r:id="rId32"/>
    <p:sldId id="355" r:id="rId33"/>
    <p:sldId id="356" r:id="rId34"/>
    <p:sldId id="303" r:id="rId35"/>
    <p:sldId id="357" r:id="rId36"/>
    <p:sldId id="358" r:id="rId37"/>
  </p:sldIdLst>
  <p:sldSz cx="9144000" cy="5143500" type="screen16x9"/>
  <p:notesSz cx="6858000" cy="9144000"/>
  <p:embeddedFontLst>
    <p:embeddedFont>
      <p:font typeface="Agency FB" charset="0"/>
      <p:regular r:id="rId39"/>
      <p:bold r:id="rId40"/>
    </p:embeddedFont>
    <p:embeddedFont>
      <p:font typeface="幼圆" charset="-122"/>
      <p:regular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Nexa Light" panose="02000000000000000000" pitchFamily="50" charset="0"/>
        <a:ea typeface="华康少女文字W5(P)" panose="040F0500000000000000" pitchFamily="8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8189"/>
    <a:srgbClr val="FBAA67"/>
    <a:srgbClr val="95D4F6"/>
    <a:srgbClr val="FFA9F8"/>
    <a:srgbClr val="24424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05" autoAdjust="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image" Target="../media/image38.png"/><Relationship Id="rId5" Type="http://schemas.openxmlformats.org/officeDocument/2006/relationships/package" Target="../embeddings/Workbook11.xlsx"/><Relationship Id="rId4" Type="http://schemas.openxmlformats.org/officeDocument/2006/relationships/image" Target="../media/image43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image" Target="../media/image31.png"/><Relationship Id="rId5" Type="http://schemas.openxmlformats.org/officeDocument/2006/relationships/package" Target="../embeddings/Workbook22.xlsx"/><Relationship Id="rId4" Type="http://schemas.openxmlformats.org/officeDocument/2006/relationships/image" Target="../media/image1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4"/>
          <c:dPt>
            <c:idx val="0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19050">
                <a:noFill/>
              </a:ln>
              <a:effectLst/>
            </c:spPr>
          </c:dPt>
          <c:dPt>
            <c:idx val="1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19050">
                <a:noFill/>
              </a:ln>
              <a:effectLst/>
            </c:spPr>
          </c:dPt>
          <c:dPt>
            <c:idx val="2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19050">
                <a:noFill/>
              </a:ln>
              <a:effectLst/>
            </c:spPr>
          </c:dPt>
          <c:dPt>
            <c:idx val="3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0.42000000000000004</c:v>
                </c:pt>
                <c:pt idx="1">
                  <c:v>0.25</c:v>
                </c:pt>
                <c:pt idx="2">
                  <c:v>0.23</c:v>
                </c:pt>
                <c:pt idx="3">
                  <c:v>0.1</c:v>
                </c:pt>
              </c:numCache>
            </c:numRef>
          </c:val>
        </c:ser>
        <c:dLbls/>
        <c:firstSliceAng val="237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0"/>
            <c:spPr>
              <a:blipFill dpi="0" rotWithShape="1">
                <a:blip xmlns:r="http://schemas.openxmlformats.org/officeDocument/2006/relationships" r:embed="rId1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1"/>
            <c:spPr>
              <a:blipFill dpi="0" rotWithShape="1">
                <a:blip xmlns:r="http://schemas.openxmlformats.org/officeDocument/2006/relationships"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spPr>
              <a:blipFill dpi="0" rotWithShape="1">
                <a:blip xmlns:r="http://schemas.openxmlformats.org/officeDocument/2006/relationships"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3"/>
            <c:spPr>
              <a:blipFill dpi="0" rotWithShape="1">
                <a:blip xmlns:r="http://schemas.openxmlformats.org/officeDocument/2006/relationships"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0.35000000000000003</c:v>
                </c:pt>
                <c:pt idx="2">
                  <c:v>0.65000000000000013</c:v>
                </c:pt>
                <c:pt idx="3">
                  <c:v>0.78</c:v>
                </c:pt>
              </c:numCache>
            </c:numRef>
          </c:val>
        </c:ser>
        <c:dLbls/>
        <c:gapWidth val="219"/>
        <c:overlap val="-27"/>
        <c:axId val="226196480"/>
        <c:axId val="226224384"/>
      </c:barChart>
      <c:catAx>
        <c:axId val="2261964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26224384"/>
        <c:crosses val="autoZero"/>
        <c:auto val="1"/>
        <c:lblAlgn val="ctr"/>
        <c:lblOffset val="100"/>
      </c:catAx>
      <c:valAx>
        <c:axId val="226224384"/>
        <c:scaling>
          <c:orientation val="minMax"/>
        </c:scaling>
        <c:delete val="1"/>
        <c:axPos val="l"/>
        <c:numFmt formatCode="0%" sourceLinked="1"/>
        <c:majorTickMark val="none"/>
        <c:tickLblPos val="none"/>
        <c:crossAx val="2261964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5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B4EEAFB-4E17-4440-9AFD-760C8C6C4FB8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62F3173-E4F2-444C-8E32-A742E42F21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亮亮图文旗舰店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https://liangliangtuwen.tmall.com</a:t>
            </a:r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C07500-5DAD-4901-B3CD-4F6043235A5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0F8F11-76D2-40FE-98C8-957C0C13CC8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2BA1F5-EA1F-46FD-A9E2-55BEABCC3D0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8EB40C-9FD1-4198-969E-D0C2268DECAC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866798-74A0-44F4-87BE-28A1FDF6F8E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238327-181C-4941-A81D-BD7C46707FC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CE8E58-3A45-45F3-81F8-77470614D1EC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05F7DB-1F62-45F8-9551-7A2F318EEAF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C45E93-4E6A-4B3B-97A7-145FF2B47A4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691E0F-2FBB-4FA5-9C92-3368B1E8162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DD8B1B-D988-4351-9C55-6A339DD6ABC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00A31D-C4A7-4866-BC83-7A17E01E8DC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3A2105-839A-4FE1-985C-8AD21BDE258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32165D-23E8-4FA1-93BA-3348CB6574F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C9CD3-A35E-4F41-B816-618FFCF4DAF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26D069-50D2-4AEA-80E5-0F9156AB423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2F3173-E4F2-444C-8E32-A742E42F215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2F3173-E4F2-444C-8E32-A742E42F215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3742C0-8342-4C85-AB1D-D060355A67C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id-ID" altLang="zh-CN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9DF109-C230-4EF8-BA1E-4C44EF719283}" type="slidenum">
              <a:rPr lang="en-US" altLang="zh-CN" sz="120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BB83D5-E7A4-4FB6-9172-4F0621ADE0E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273EF-C550-4B25-BC6D-5F98195CDB8E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B65D5-2D3E-43C1-A64E-4C5FCA5E62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EE8A-BDDE-4F24-8055-7B984D4D6D2A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790EA-DDC4-4BEA-96A2-77D880A3D6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01421-2E90-4066-90E7-0DE6C9A3EA10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F55B-A4F8-4EA1-8678-DC36EE07DD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08C4C-975C-48A0-B726-73449F4FF5C5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EA8CA-9CCC-4A12-94B1-358FE0D400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AB29C-CAAD-4E0D-84B5-AA0E0AC0FD60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F312-4EEC-4ED9-B5C7-C98A4EF488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1263" y="4276725"/>
            <a:ext cx="12938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3838"/>
            <a:ext cx="10239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8D2F-236B-449A-8BF2-37BE49974E87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1EE8C-860A-4B7D-B9D1-5A57E9E3D7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F697D-27A0-424D-AD82-5979762C5CC7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4994-0358-4FEF-8230-6E1215626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0641-7AAA-4EB2-B2A5-B9CBAFCC1B35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6F09E-AA5A-49CA-8ABF-00FA8CAE3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248EC-51F8-4617-9515-819EA86F2456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8FC75-91D2-4781-AC71-FD0339A2AB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F4859-1E52-44C0-AF12-90DAC5E876B5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E03BB-E086-4401-8EF7-155DFF7DF6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D08B5C-B41C-4A30-93D5-99613937C62A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4C552A-6F2B-4D93-8876-059921A139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图文框 6"/>
          <p:cNvSpPr/>
          <p:nvPr userDrawn="1"/>
        </p:nvSpPr>
        <p:spPr>
          <a:xfrm>
            <a:off x="-77788" y="-68263"/>
            <a:ext cx="9299576" cy="5267325"/>
          </a:xfrm>
          <a:prstGeom prst="frame">
            <a:avLst>
              <a:gd name="adj1" fmla="val 4537"/>
            </a:avLst>
          </a:prstGeom>
          <a:blipFill dpi="0" rotWithShape="1">
            <a:blip r:embed="rId16" cstate="print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anose="02000000000000000000" pitchFamily="50" charset="0"/>
          <a:ea typeface="华康少女文字W5(P)" panose="040F0500000000000000" pitchFamily="8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media" Target="../media/media1.mp3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emf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emf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10" Type="http://schemas.openxmlformats.org/officeDocument/2006/relationships/image" Target="../media/image10.png"/><Relationship Id="rId4" Type="http://schemas.openxmlformats.org/officeDocument/2006/relationships/image" Target="../media/image48.jpe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21.emf"/><Relationship Id="rId4" Type="http://schemas.openxmlformats.org/officeDocument/2006/relationships/image" Target="../media/image39.pn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emf"/><Relationship Id="rId10" Type="http://schemas.openxmlformats.org/officeDocument/2006/relationships/image" Target="../media/image11.png"/><Relationship Id="rId4" Type="http://schemas.openxmlformats.org/officeDocument/2006/relationships/image" Target="../media/image54.emf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5.png"/><Relationship Id="rId1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58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10.png"/><Relationship Id="rId5" Type="http://schemas.openxmlformats.org/officeDocument/2006/relationships/image" Target="../media/image25.png"/><Relationship Id="rId15" Type="http://schemas.openxmlformats.org/officeDocument/2006/relationships/image" Target="../media/image57.png"/><Relationship Id="rId10" Type="http://schemas.openxmlformats.org/officeDocument/2006/relationships/image" Target="../media/image9.png"/><Relationship Id="rId19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8.png"/><Relationship Id="rId1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21.emf"/><Relationship Id="rId5" Type="http://schemas.openxmlformats.org/officeDocument/2006/relationships/image" Target="../media/image25.png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21.emf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9038" y="3857625"/>
            <a:ext cx="1263650" cy="1079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 noChangeAspect="1"/>
          </p:cNvGrpSpPr>
          <p:nvPr/>
        </p:nvGrpSpPr>
        <p:grpSpPr bwMode="auto">
          <a:xfrm>
            <a:off x="2146300" y="1565275"/>
            <a:ext cx="809625" cy="706438"/>
            <a:chOff x="2202212" y="1702183"/>
            <a:chExt cx="661189" cy="5776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386" name="组合 49"/>
            <p:cNvGrpSpPr/>
            <p:nvPr/>
          </p:nvGrpSpPr>
          <p:grpSpPr bwMode="auto">
            <a:xfrm>
              <a:off x="2257678" y="1707420"/>
              <a:ext cx="550258" cy="550258"/>
              <a:chOff x="3827533" y="704007"/>
              <a:chExt cx="550258" cy="5502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27815" y="703963"/>
                <a:ext cx="549695" cy="550426"/>
              </a:xfrm>
              <a:prstGeom prst="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29" idx="1"/>
                <a:endCxn id="29" idx="3"/>
              </p:cNvCxnSpPr>
              <p:nvPr/>
            </p:nvCxnSpPr>
            <p:spPr>
              <a:xfrm>
                <a:off x="3827815" y="979176"/>
                <a:ext cx="549695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9" idx="0"/>
                <a:endCxn id="29" idx="2"/>
              </p:cNvCxnSpPr>
              <p:nvPr/>
            </p:nvCxnSpPr>
            <p:spPr>
              <a:xfrm>
                <a:off x="4102662" y="703963"/>
                <a:ext cx="0" cy="550426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87" name="文本框 1"/>
            <p:cNvSpPr txBox="1">
              <a:spLocks noChangeArrowheads="1"/>
            </p:cNvSpPr>
            <p:nvPr/>
          </p:nvSpPr>
          <p:spPr bwMode="auto">
            <a:xfrm>
              <a:off x="2202212" y="1702183"/>
              <a:ext cx="661189" cy="577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我</a:t>
              </a: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 bwMode="auto">
          <a:xfrm>
            <a:off x="2997200" y="1565275"/>
            <a:ext cx="811213" cy="706438"/>
            <a:chOff x="3054233" y="1702183"/>
            <a:chExt cx="661189" cy="5776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381" name="组合 13"/>
            <p:cNvGrpSpPr/>
            <p:nvPr/>
          </p:nvGrpSpPr>
          <p:grpSpPr bwMode="auto">
            <a:xfrm>
              <a:off x="3083065" y="1707420"/>
              <a:ext cx="550258" cy="550258"/>
              <a:chOff x="3827533" y="704007"/>
              <a:chExt cx="550258" cy="5502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827167" y="703963"/>
                <a:ext cx="551206" cy="550426"/>
              </a:xfrm>
              <a:prstGeom prst="rect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16" name="直接连接符 15"/>
              <p:cNvCxnSpPr>
                <a:stCxn id="15" idx="1"/>
                <a:endCxn id="15" idx="3"/>
              </p:cNvCxnSpPr>
              <p:nvPr/>
            </p:nvCxnSpPr>
            <p:spPr>
              <a:xfrm>
                <a:off x="3827167" y="979176"/>
                <a:ext cx="551206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5" idx="0"/>
                <a:endCxn id="15" idx="2"/>
              </p:cNvCxnSpPr>
              <p:nvPr/>
            </p:nvCxnSpPr>
            <p:spPr>
              <a:xfrm>
                <a:off x="4102770" y="703963"/>
                <a:ext cx="0" cy="550426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82" name="文本框 41"/>
            <p:cNvSpPr txBox="1">
              <a:spLocks noChangeArrowheads="1"/>
            </p:cNvSpPr>
            <p:nvPr/>
          </p:nvSpPr>
          <p:spPr bwMode="auto">
            <a:xfrm>
              <a:off x="3054233" y="1702183"/>
              <a:ext cx="661189" cy="577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的</a:t>
              </a:r>
            </a:p>
          </p:txBody>
        </p:sp>
      </p:grpSp>
      <p:grpSp>
        <p:nvGrpSpPr>
          <p:cNvPr id="5" name="组合 4"/>
          <p:cNvGrpSpPr>
            <a:grpSpLocks noChangeAspect="1"/>
          </p:cNvGrpSpPr>
          <p:nvPr/>
        </p:nvGrpSpPr>
        <p:grpSpPr bwMode="auto">
          <a:xfrm>
            <a:off x="3833813" y="1565275"/>
            <a:ext cx="809625" cy="706438"/>
            <a:chOff x="3890374" y="1702183"/>
            <a:chExt cx="661189" cy="5776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376" name="组合 18"/>
            <p:cNvGrpSpPr/>
            <p:nvPr/>
          </p:nvGrpSpPr>
          <p:grpSpPr bwMode="auto">
            <a:xfrm>
              <a:off x="3908452" y="1707420"/>
              <a:ext cx="550258" cy="550258"/>
              <a:chOff x="3827533" y="704007"/>
              <a:chExt cx="550258" cy="55025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827606" y="703963"/>
                <a:ext cx="549695" cy="550426"/>
              </a:xfrm>
              <a:prstGeom prst="rect">
                <a:avLst/>
              </a:prstGeom>
              <a:blipFill dpi="0"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3827606" y="979176"/>
                <a:ext cx="549695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0"/>
                <a:endCxn id="20" idx="2"/>
              </p:cNvCxnSpPr>
              <p:nvPr/>
            </p:nvCxnSpPr>
            <p:spPr>
              <a:xfrm>
                <a:off x="4102453" y="703963"/>
                <a:ext cx="0" cy="550426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77" name="文本框 42"/>
            <p:cNvSpPr txBox="1">
              <a:spLocks noChangeArrowheads="1"/>
            </p:cNvSpPr>
            <p:nvPr/>
          </p:nvSpPr>
          <p:spPr bwMode="auto">
            <a:xfrm>
              <a:off x="3890374" y="1702183"/>
              <a:ext cx="661189" cy="577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论</a:t>
              </a: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 bwMode="auto">
          <a:xfrm>
            <a:off x="4648200" y="1565275"/>
            <a:ext cx="809625" cy="706438"/>
            <a:chOff x="4705007" y="1702183"/>
            <a:chExt cx="661189" cy="5776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371" name="组合 23"/>
            <p:cNvGrpSpPr/>
            <p:nvPr/>
          </p:nvGrpSpPr>
          <p:grpSpPr bwMode="auto">
            <a:xfrm>
              <a:off x="4733839" y="1707420"/>
              <a:ext cx="550258" cy="550258"/>
              <a:chOff x="3827533" y="704007"/>
              <a:chExt cx="550258" cy="55025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blipFill dpi="0"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32" name="直接连接符 31"/>
              <p:cNvCxnSpPr>
                <a:stCxn id="26" idx="1"/>
                <a:endCxn id="26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6" idx="0"/>
                <a:endCxn id="26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72" name="文本框 43"/>
            <p:cNvSpPr txBox="1">
              <a:spLocks noChangeArrowheads="1"/>
            </p:cNvSpPr>
            <p:nvPr/>
          </p:nvSpPr>
          <p:spPr bwMode="auto">
            <a:xfrm>
              <a:off x="4705007" y="1702183"/>
              <a:ext cx="661189" cy="577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文</a:t>
              </a:r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 bwMode="auto">
          <a:xfrm>
            <a:off x="5473700" y="1565275"/>
            <a:ext cx="809625" cy="706438"/>
            <a:chOff x="5530394" y="1702183"/>
            <a:chExt cx="661189" cy="5776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366" name="组合 33"/>
            <p:cNvGrpSpPr/>
            <p:nvPr/>
          </p:nvGrpSpPr>
          <p:grpSpPr bwMode="auto"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blipFill dpi="0"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36" name="直接连接符 35"/>
              <p:cNvCxnSpPr>
                <a:stCxn id="35" idx="1"/>
                <a:endCxn id="35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0"/>
                <a:endCxn id="35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67" name="文本框 44"/>
            <p:cNvSpPr txBox="1">
              <a:spLocks noChangeArrowheads="1"/>
            </p:cNvSpPr>
            <p:nvPr/>
          </p:nvSpPr>
          <p:spPr bwMode="auto">
            <a:xfrm>
              <a:off x="5530394" y="1702183"/>
              <a:ext cx="661189" cy="577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答</a:t>
              </a:r>
            </a:p>
          </p:txBody>
        </p:sp>
      </p:grpSp>
      <p:grpSp>
        <p:nvGrpSpPr>
          <p:cNvPr id="8" name="组合 7"/>
          <p:cNvGrpSpPr>
            <a:grpSpLocks noChangeAspect="1"/>
          </p:cNvGrpSpPr>
          <p:nvPr/>
        </p:nvGrpSpPr>
        <p:grpSpPr bwMode="auto">
          <a:xfrm>
            <a:off x="6272213" y="1565275"/>
            <a:ext cx="811212" cy="706438"/>
            <a:chOff x="6329147" y="1702183"/>
            <a:chExt cx="661189" cy="5776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361" name="组合 37"/>
            <p:cNvGrpSpPr/>
            <p:nvPr/>
          </p:nvGrpSpPr>
          <p:grpSpPr bwMode="auto">
            <a:xfrm>
              <a:off x="6384613" y="1707420"/>
              <a:ext cx="550258" cy="550258"/>
              <a:chOff x="3827533" y="704007"/>
              <a:chExt cx="550258" cy="55025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27705" y="703963"/>
                <a:ext cx="549913" cy="550426"/>
              </a:xfrm>
              <a:prstGeom prst="rect">
                <a:avLst/>
              </a:prstGeom>
              <a:blipFill dpi="0"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40" name="直接连接符 39"/>
              <p:cNvCxnSpPr>
                <a:stCxn id="39" idx="1"/>
                <a:endCxn id="39" idx="3"/>
              </p:cNvCxnSpPr>
              <p:nvPr/>
            </p:nvCxnSpPr>
            <p:spPr>
              <a:xfrm>
                <a:off x="3827705" y="979176"/>
                <a:ext cx="549913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0"/>
                <a:endCxn id="39" idx="2"/>
              </p:cNvCxnSpPr>
              <p:nvPr/>
            </p:nvCxnSpPr>
            <p:spPr>
              <a:xfrm>
                <a:off x="4103309" y="703963"/>
                <a:ext cx="0" cy="550426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62" name="文本框 45"/>
            <p:cNvSpPr txBox="1">
              <a:spLocks noChangeArrowheads="1"/>
            </p:cNvSpPr>
            <p:nvPr/>
          </p:nvSpPr>
          <p:spPr bwMode="auto">
            <a:xfrm>
              <a:off x="6329147" y="1702183"/>
              <a:ext cx="661189" cy="577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辩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 flipV="1">
            <a:off x="1951038" y="2451100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806575" y="2147888"/>
            <a:ext cx="449263" cy="292100"/>
            <a:chOff x="2432" y="1329"/>
            <a:chExt cx="657" cy="426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5"/>
            <p:cNvSpPr/>
            <p:nvPr/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6"/>
            <p:cNvSpPr/>
            <p:nvPr/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7"/>
            <p:cNvSpPr/>
            <p:nvPr/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8"/>
            <p:cNvSpPr/>
            <p:nvPr/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9"/>
            <p:cNvSpPr/>
            <p:nvPr/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1" name="文本框 136"/>
          <p:cNvSpPr txBox="1"/>
          <p:nvPr/>
        </p:nvSpPr>
        <p:spPr>
          <a:xfrm>
            <a:off x="2001265" y="2643635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答辩模版</a:t>
            </a:r>
            <a:r>
              <a:rPr lang="en-US" altLang="zh-CN" sz="1800" b="1" dirty="0"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800" b="1" dirty="0"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毕业设计</a:t>
            </a:r>
            <a:r>
              <a:rPr lang="en-US" altLang="zh-CN" sz="1800" b="1" dirty="0"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800" b="1" dirty="0"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学术报告</a:t>
            </a:r>
            <a:r>
              <a:rPr lang="en-US" altLang="zh-CN" sz="1800" b="1" dirty="0" smtClean="0"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800" b="1" dirty="0"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开题</a:t>
            </a:r>
            <a:r>
              <a:rPr lang="zh-CN" altLang="en-US" sz="1800" b="1" dirty="0" smtClean="0"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报告</a:t>
            </a:r>
            <a:r>
              <a:rPr lang="zh-CN" altLang="en-US" sz="1800" b="1" dirty="0"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通用动态</a:t>
            </a:r>
            <a:r>
              <a:rPr lang="en-US" altLang="zh-CN" sz="1800" b="1" dirty="0"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PPT</a:t>
            </a:r>
            <a:endParaRPr lang="zh-CN" altLang="en-US" sz="1800" b="1" dirty="0">
              <a:blipFill dpi="0" rotWithShape="1">
                <a:blip r:embed="rId11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" name="KSO_Shape"/>
          <p:cNvSpPr/>
          <p:nvPr/>
        </p:nvSpPr>
        <p:spPr bwMode="auto">
          <a:xfrm>
            <a:off x="4611584" y="3630139"/>
            <a:ext cx="396764" cy="397425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015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文本框 138"/>
          <p:cNvSpPr txBox="1"/>
          <p:nvPr/>
        </p:nvSpPr>
        <p:spPr>
          <a:xfrm>
            <a:off x="2486060" y="325847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b="1" dirty="0"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答辩人</a:t>
            </a:r>
            <a:r>
              <a:rPr lang="zh-CN" altLang="en-US" sz="1500" b="1" dirty="0" smtClean="0"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：亮亮图文</a:t>
            </a:r>
            <a:endParaRPr lang="zh-CN" altLang="en-US" sz="1500" b="1" dirty="0" smtClean="0">
              <a:blipFill dpi="0" rotWithShape="1">
                <a:blip r:embed="rId1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686008" y="3142647"/>
            <a:ext cx="274012" cy="427677"/>
            <a:chOff x="4763" y="15501938"/>
            <a:chExt cx="3094038" cy="4829175"/>
          </a:xfr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15" name="Freeform 13"/>
            <p:cNvSpPr/>
            <p:nvPr/>
          </p:nvSpPr>
          <p:spPr bwMode="auto">
            <a:xfrm>
              <a:off x="4763" y="15501938"/>
              <a:ext cx="3094038" cy="3508375"/>
            </a:xfrm>
            <a:custGeom>
              <a:avLst/>
              <a:gdLst>
                <a:gd name="T0" fmla="*/ 482 w 731"/>
                <a:gd name="T1" fmla="*/ 828 h 828"/>
                <a:gd name="T2" fmla="*/ 443 w 731"/>
                <a:gd name="T3" fmla="*/ 788 h 828"/>
                <a:gd name="T4" fmla="*/ 443 w 731"/>
                <a:gd name="T5" fmla="*/ 732 h 828"/>
                <a:gd name="T6" fmla="*/ 492 w 731"/>
                <a:gd name="T7" fmla="*/ 635 h 828"/>
                <a:gd name="T8" fmla="*/ 652 w 731"/>
                <a:gd name="T9" fmla="*/ 366 h 828"/>
                <a:gd name="T10" fmla="*/ 365 w 731"/>
                <a:gd name="T11" fmla="*/ 79 h 828"/>
                <a:gd name="T12" fmla="*/ 79 w 731"/>
                <a:gd name="T13" fmla="*/ 366 h 828"/>
                <a:gd name="T14" fmla="*/ 239 w 731"/>
                <a:gd name="T15" fmla="*/ 635 h 828"/>
                <a:gd name="T16" fmla="*/ 288 w 731"/>
                <a:gd name="T17" fmla="*/ 732 h 828"/>
                <a:gd name="T18" fmla="*/ 288 w 731"/>
                <a:gd name="T19" fmla="*/ 788 h 828"/>
                <a:gd name="T20" fmla="*/ 248 w 731"/>
                <a:gd name="T21" fmla="*/ 828 h 828"/>
                <a:gd name="T22" fmla="*/ 209 w 731"/>
                <a:gd name="T23" fmla="*/ 788 h 828"/>
                <a:gd name="T24" fmla="*/ 209 w 731"/>
                <a:gd name="T25" fmla="*/ 732 h 828"/>
                <a:gd name="T26" fmla="*/ 192 w 731"/>
                <a:gd name="T27" fmla="*/ 699 h 828"/>
                <a:gd name="T28" fmla="*/ 0 w 731"/>
                <a:gd name="T29" fmla="*/ 366 h 828"/>
                <a:gd name="T30" fmla="*/ 365 w 731"/>
                <a:gd name="T31" fmla="*/ 0 h 828"/>
                <a:gd name="T32" fmla="*/ 731 w 731"/>
                <a:gd name="T33" fmla="*/ 366 h 828"/>
                <a:gd name="T34" fmla="*/ 539 w 731"/>
                <a:gd name="T35" fmla="*/ 699 h 828"/>
                <a:gd name="T36" fmla="*/ 522 w 731"/>
                <a:gd name="T37" fmla="*/ 732 h 828"/>
                <a:gd name="T38" fmla="*/ 522 w 731"/>
                <a:gd name="T39" fmla="*/ 788 h 828"/>
                <a:gd name="T40" fmla="*/ 482 w 731"/>
                <a:gd name="T41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1" h="828">
                  <a:moveTo>
                    <a:pt x="482" y="828"/>
                  </a:moveTo>
                  <a:cubicBezTo>
                    <a:pt x="460" y="828"/>
                    <a:pt x="443" y="810"/>
                    <a:pt x="443" y="788"/>
                  </a:cubicBezTo>
                  <a:cubicBezTo>
                    <a:pt x="443" y="732"/>
                    <a:pt x="443" y="732"/>
                    <a:pt x="443" y="732"/>
                  </a:cubicBezTo>
                  <a:cubicBezTo>
                    <a:pt x="443" y="697"/>
                    <a:pt x="463" y="656"/>
                    <a:pt x="492" y="635"/>
                  </a:cubicBezTo>
                  <a:cubicBezTo>
                    <a:pt x="493" y="634"/>
                    <a:pt x="652" y="516"/>
                    <a:pt x="652" y="366"/>
                  </a:cubicBezTo>
                  <a:cubicBezTo>
                    <a:pt x="652" y="208"/>
                    <a:pt x="523" y="79"/>
                    <a:pt x="365" y="79"/>
                  </a:cubicBezTo>
                  <a:cubicBezTo>
                    <a:pt x="207" y="79"/>
                    <a:pt x="79" y="208"/>
                    <a:pt x="79" y="366"/>
                  </a:cubicBezTo>
                  <a:cubicBezTo>
                    <a:pt x="79" y="517"/>
                    <a:pt x="237" y="634"/>
                    <a:pt x="239" y="635"/>
                  </a:cubicBezTo>
                  <a:cubicBezTo>
                    <a:pt x="267" y="656"/>
                    <a:pt x="288" y="697"/>
                    <a:pt x="288" y="732"/>
                  </a:cubicBezTo>
                  <a:cubicBezTo>
                    <a:pt x="288" y="788"/>
                    <a:pt x="288" y="788"/>
                    <a:pt x="288" y="788"/>
                  </a:cubicBezTo>
                  <a:cubicBezTo>
                    <a:pt x="288" y="810"/>
                    <a:pt x="270" y="828"/>
                    <a:pt x="248" y="828"/>
                  </a:cubicBezTo>
                  <a:cubicBezTo>
                    <a:pt x="226" y="828"/>
                    <a:pt x="209" y="810"/>
                    <a:pt x="209" y="788"/>
                  </a:cubicBezTo>
                  <a:cubicBezTo>
                    <a:pt x="209" y="732"/>
                    <a:pt x="209" y="732"/>
                    <a:pt x="209" y="732"/>
                  </a:cubicBezTo>
                  <a:cubicBezTo>
                    <a:pt x="209" y="722"/>
                    <a:pt x="200" y="705"/>
                    <a:pt x="192" y="699"/>
                  </a:cubicBezTo>
                  <a:cubicBezTo>
                    <a:pt x="184" y="693"/>
                    <a:pt x="0" y="556"/>
                    <a:pt x="0" y="366"/>
                  </a:cubicBezTo>
                  <a:cubicBezTo>
                    <a:pt x="0" y="164"/>
                    <a:pt x="164" y="0"/>
                    <a:pt x="365" y="0"/>
                  </a:cubicBezTo>
                  <a:cubicBezTo>
                    <a:pt x="567" y="0"/>
                    <a:pt x="731" y="164"/>
                    <a:pt x="731" y="366"/>
                  </a:cubicBezTo>
                  <a:cubicBezTo>
                    <a:pt x="731" y="556"/>
                    <a:pt x="546" y="693"/>
                    <a:pt x="539" y="699"/>
                  </a:cubicBezTo>
                  <a:cubicBezTo>
                    <a:pt x="531" y="705"/>
                    <a:pt x="522" y="722"/>
                    <a:pt x="522" y="732"/>
                  </a:cubicBezTo>
                  <a:cubicBezTo>
                    <a:pt x="522" y="788"/>
                    <a:pt x="522" y="788"/>
                    <a:pt x="522" y="788"/>
                  </a:cubicBezTo>
                  <a:cubicBezTo>
                    <a:pt x="522" y="810"/>
                    <a:pt x="504" y="828"/>
                    <a:pt x="482" y="8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Freeform 14"/>
            <p:cNvSpPr/>
            <p:nvPr/>
          </p:nvSpPr>
          <p:spPr bwMode="auto">
            <a:xfrm>
              <a:off x="914400" y="19137313"/>
              <a:ext cx="1274763" cy="1193800"/>
            </a:xfrm>
            <a:custGeom>
              <a:avLst/>
              <a:gdLst>
                <a:gd name="T0" fmla="*/ 301 w 301"/>
                <a:gd name="T1" fmla="*/ 0 h 282"/>
                <a:gd name="T2" fmla="*/ 301 w 301"/>
                <a:gd name="T3" fmla="*/ 107 h 282"/>
                <a:gd name="T4" fmla="*/ 249 w 301"/>
                <a:gd name="T5" fmla="*/ 195 h 282"/>
                <a:gd name="T6" fmla="*/ 190 w 301"/>
                <a:gd name="T7" fmla="*/ 252 h 282"/>
                <a:gd name="T8" fmla="*/ 150 w 301"/>
                <a:gd name="T9" fmla="*/ 282 h 282"/>
                <a:gd name="T10" fmla="*/ 111 w 301"/>
                <a:gd name="T11" fmla="*/ 252 h 282"/>
                <a:gd name="T12" fmla="*/ 52 w 301"/>
                <a:gd name="T13" fmla="*/ 195 h 282"/>
                <a:gd name="T14" fmla="*/ 0 w 301"/>
                <a:gd name="T15" fmla="*/ 107 h 282"/>
                <a:gd name="T16" fmla="*/ 0 w 301"/>
                <a:gd name="T17" fmla="*/ 0 h 282"/>
                <a:gd name="T18" fmla="*/ 301 w 301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282">
                  <a:moveTo>
                    <a:pt x="301" y="0"/>
                  </a:moveTo>
                  <a:cubicBezTo>
                    <a:pt x="301" y="0"/>
                    <a:pt x="301" y="85"/>
                    <a:pt x="301" y="107"/>
                  </a:cubicBezTo>
                  <a:cubicBezTo>
                    <a:pt x="301" y="152"/>
                    <a:pt x="277" y="176"/>
                    <a:pt x="249" y="195"/>
                  </a:cubicBezTo>
                  <a:cubicBezTo>
                    <a:pt x="221" y="213"/>
                    <a:pt x="199" y="230"/>
                    <a:pt x="190" y="252"/>
                  </a:cubicBezTo>
                  <a:cubicBezTo>
                    <a:pt x="190" y="252"/>
                    <a:pt x="185" y="282"/>
                    <a:pt x="150" y="282"/>
                  </a:cubicBezTo>
                  <a:cubicBezTo>
                    <a:pt x="116" y="282"/>
                    <a:pt x="111" y="252"/>
                    <a:pt x="111" y="252"/>
                  </a:cubicBezTo>
                  <a:cubicBezTo>
                    <a:pt x="102" y="230"/>
                    <a:pt x="79" y="213"/>
                    <a:pt x="52" y="195"/>
                  </a:cubicBezTo>
                  <a:cubicBezTo>
                    <a:pt x="24" y="176"/>
                    <a:pt x="0" y="152"/>
                    <a:pt x="0" y="107"/>
                  </a:cubicBezTo>
                  <a:cubicBezTo>
                    <a:pt x="0" y="85"/>
                    <a:pt x="0" y="0"/>
                    <a:pt x="0" y="0"/>
                  </a:cubicBezTo>
                  <a:lnTo>
                    <a:pt x="3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" name="Freeform 15"/>
            <p:cNvSpPr/>
            <p:nvPr/>
          </p:nvSpPr>
          <p:spPr bwMode="auto">
            <a:xfrm>
              <a:off x="744538" y="19229388"/>
              <a:ext cx="1614488" cy="225425"/>
            </a:xfrm>
            <a:custGeom>
              <a:avLst/>
              <a:gdLst>
                <a:gd name="T0" fmla="*/ 354 w 381"/>
                <a:gd name="T1" fmla="*/ 53 h 53"/>
                <a:gd name="T2" fmla="*/ 26 w 381"/>
                <a:gd name="T3" fmla="*/ 53 h 53"/>
                <a:gd name="T4" fmla="*/ 0 w 381"/>
                <a:gd name="T5" fmla="*/ 27 h 53"/>
                <a:gd name="T6" fmla="*/ 26 w 381"/>
                <a:gd name="T7" fmla="*/ 0 h 53"/>
                <a:gd name="T8" fmla="*/ 354 w 381"/>
                <a:gd name="T9" fmla="*/ 0 h 53"/>
                <a:gd name="T10" fmla="*/ 381 w 381"/>
                <a:gd name="T11" fmla="*/ 27 h 53"/>
                <a:gd name="T12" fmla="*/ 354 w 381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53">
                  <a:moveTo>
                    <a:pt x="354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69" y="0"/>
                    <a:pt x="381" y="12"/>
                    <a:pt x="381" y="27"/>
                  </a:cubicBezTo>
                  <a:cubicBezTo>
                    <a:pt x="381" y="41"/>
                    <a:pt x="369" y="53"/>
                    <a:pt x="35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Freeform 16"/>
            <p:cNvSpPr/>
            <p:nvPr/>
          </p:nvSpPr>
          <p:spPr bwMode="auto">
            <a:xfrm>
              <a:off x="744538" y="19513550"/>
              <a:ext cx="1614488" cy="220663"/>
            </a:xfrm>
            <a:custGeom>
              <a:avLst/>
              <a:gdLst>
                <a:gd name="T0" fmla="*/ 354 w 381"/>
                <a:gd name="T1" fmla="*/ 52 h 52"/>
                <a:gd name="T2" fmla="*/ 26 w 381"/>
                <a:gd name="T3" fmla="*/ 52 h 52"/>
                <a:gd name="T4" fmla="*/ 0 w 381"/>
                <a:gd name="T5" fmla="*/ 26 h 52"/>
                <a:gd name="T6" fmla="*/ 26 w 381"/>
                <a:gd name="T7" fmla="*/ 0 h 52"/>
                <a:gd name="T8" fmla="*/ 354 w 381"/>
                <a:gd name="T9" fmla="*/ 0 h 52"/>
                <a:gd name="T10" fmla="*/ 381 w 381"/>
                <a:gd name="T11" fmla="*/ 26 h 52"/>
                <a:gd name="T12" fmla="*/ 354 w 38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52">
                  <a:moveTo>
                    <a:pt x="354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69" y="0"/>
                    <a:pt x="381" y="12"/>
                    <a:pt x="381" y="26"/>
                  </a:cubicBezTo>
                  <a:cubicBezTo>
                    <a:pt x="381" y="41"/>
                    <a:pt x="369" y="52"/>
                    <a:pt x="35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" name="Freeform 17"/>
            <p:cNvSpPr/>
            <p:nvPr/>
          </p:nvSpPr>
          <p:spPr bwMode="auto">
            <a:xfrm>
              <a:off x="1254125" y="18060988"/>
              <a:ext cx="592138" cy="147638"/>
            </a:xfrm>
            <a:custGeom>
              <a:avLst/>
              <a:gdLst>
                <a:gd name="T0" fmla="*/ 123 w 140"/>
                <a:gd name="T1" fmla="*/ 35 h 35"/>
                <a:gd name="T2" fmla="*/ 18 w 140"/>
                <a:gd name="T3" fmla="*/ 35 h 35"/>
                <a:gd name="T4" fmla="*/ 0 w 140"/>
                <a:gd name="T5" fmla="*/ 17 h 35"/>
                <a:gd name="T6" fmla="*/ 18 w 140"/>
                <a:gd name="T7" fmla="*/ 0 h 35"/>
                <a:gd name="T8" fmla="*/ 123 w 140"/>
                <a:gd name="T9" fmla="*/ 0 h 35"/>
                <a:gd name="T10" fmla="*/ 140 w 140"/>
                <a:gd name="T11" fmla="*/ 17 h 35"/>
                <a:gd name="T12" fmla="*/ 123 w 14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35">
                  <a:moveTo>
                    <a:pt x="12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3" y="0"/>
                    <a:pt x="140" y="8"/>
                    <a:pt x="140" y="17"/>
                  </a:cubicBezTo>
                  <a:cubicBezTo>
                    <a:pt x="140" y="27"/>
                    <a:pt x="133" y="35"/>
                    <a:pt x="123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Freeform 18"/>
            <p:cNvSpPr/>
            <p:nvPr/>
          </p:nvSpPr>
          <p:spPr bwMode="auto">
            <a:xfrm>
              <a:off x="1198563" y="17806988"/>
              <a:ext cx="706438" cy="147638"/>
            </a:xfrm>
            <a:custGeom>
              <a:avLst/>
              <a:gdLst>
                <a:gd name="T0" fmla="*/ 149 w 167"/>
                <a:gd name="T1" fmla="*/ 35 h 35"/>
                <a:gd name="T2" fmla="*/ 18 w 167"/>
                <a:gd name="T3" fmla="*/ 35 h 35"/>
                <a:gd name="T4" fmla="*/ 0 w 167"/>
                <a:gd name="T5" fmla="*/ 17 h 35"/>
                <a:gd name="T6" fmla="*/ 18 w 167"/>
                <a:gd name="T7" fmla="*/ 0 h 35"/>
                <a:gd name="T8" fmla="*/ 149 w 167"/>
                <a:gd name="T9" fmla="*/ 0 h 35"/>
                <a:gd name="T10" fmla="*/ 167 w 167"/>
                <a:gd name="T11" fmla="*/ 17 h 35"/>
                <a:gd name="T12" fmla="*/ 149 w 167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5">
                  <a:moveTo>
                    <a:pt x="149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9" y="0"/>
                    <a:pt x="167" y="8"/>
                    <a:pt x="167" y="17"/>
                  </a:cubicBezTo>
                  <a:cubicBezTo>
                    <a:pt x="167" y="27"/>
                    <a:pt x="159" y="35"/>
                    <a:pt x="14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Freeform 19"/>
            <p:cNvSpPr/>
            <p:nvPr/>
          </p:nvSpPr>
          <p:spPr bwMode="auto">
            <a:xfrm>
              <a:off x="1104900" y="17548225"/>
              <a:ext cx="889000" cy="149225"/>
            </a:xfrm>
            <a:custGeom>
              <a:avLst/>
              <a:gdLst>
                <a:gd name="T0" fmla="*/ 193 w 210"/>
                <a:gd name="T1" fmla="*/ 35 h 35"/>
                <a:gd name="T2" fmla="*/ 18 w 210"/>
                <a:gd name="T3" fmla="*/ 35 h 35"/>
                <a:gd name="T4" fmla="*/ 0 w 210"/>
                <a:gd name="T5" fmla="*/ 18 h 35"/>
                <a:gd name="T6" fmla="*/ 18 w 210"/>
                <a:gd name="T7" fmla="*/ 0 h 35"/>
                <a:gd name="T8" fmla="*/ 193 w 210"/>
                <a:gd name="T9" fmla="*/ 0 h 35"/>
                <a:gd name="T10" fmla="*/ 210 w 210"/>
                <a:gd name="T11" fmla="*/ 18 h 35"/>
                <a:gd name="T12" fmla="*/ 193 w 21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35">
                  <a:moveTo>
                    <a:pt x="19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03" y="0"/>
                    <a:pt x="210" y="8"/>
                    <a:pt x="210" y="18"/>
                  </a:cubicBezTo>
                  <a:cubicBezTo>
                    <a:pt x="210" y="28"/>
                    <a:pt x="203" y="35"/>
                    <a:pt x="193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Freeform 20"/>
            <p:cNvSpPr/>
            <p:nvPr/>
          </p:nvSpPr>
          <p:spPr bwMode="auto">
            <a:xfrm>
              <a:off x="584200" y="17243425"/>
              <a:ext cx="525463" cy="147638"/>
            </a:xfrm>
            <a:custGeom>
              <a:avLst/>
              <a:gdLst>
                <a:gd name="T0" fmla="*/ 106 w 124"/>
                <a:gd name="T1" fmla="*/ 35 h 35"/>
                <a:gd name="T2" fmla="*/ 17 w 124"/>
                <a:gd name="T3" fmla="*/ 35 h 35"/>
                <a:gd name="T4" fmla="*/ 0 w 124"/>
                <a:gd name="T5" fmla="*/ 18 h 35"/>
                <a:gd name="T6" fmla="*/ 17 w 124"/>
                <a:gd name="T7" fmla="*/ 0 h 35"/>
                <a:gd name="T8" fmla="*/ 106 w 124"/>
                <a:gd name="T9" fmla="*/ 0 h 35"/>
                <a:gd name="T10" fmla="*/ 124 w 124"/>
                <a:gd name="T11" fmla="*/ 18 h 35"/>
                <a:gd name="T12" fmla="*/ 106 w 124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5">
                  <a:moveTo>
                    <a:pt x="106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7" y="35"/>
                    <a:pt x="0" y="27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4" y="8"/>
                    <a:pt x="124" y="18"/>
                  </a:cubicBezTo>
                  <a:cubicBezTo>
                    <a:pt x="124" y="27"/>
                    <a:pt x="116" y="35"/>
                    <a:pt x="10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Freeform 21"/>
            <p:cNvSpPr/>
            <p:nvPr/>
          </p:nvSpPr>
          <p:spPr bwMode="auto">
            <a:xfrm>
              <a:off x="1993900" y="17243425"/>
              <a:ext cx="525463" cy="147638"/>
            </a:xfrm>
            <a:custGeom>
              <a:avLst/>
              <a:gdLst>
                <a:gd name="T0" fmla="*/ 106 w 124"/>
                <a:gd name="T1" fmla="*/ 35 h 35"/>
                <a:gd name="T2" fmla="*/ 17 w 124"/>
                <a:gd name="T3" fmla="*/ 35 h 35"/>
                <a:gd name="T4" fmla="*/ 0 w 124"/>
                <a:gd name="T5" fmla="*/ 18 h 35"/>
                <a:gd name="T6" fmla="*/ 17 w 124"/>
                <a:gd name="T7" fmla="*/ 0 h 35"/>
                <a:gd name="T8" fmla="*/ 106 w 124"/>
                <a:gd name="T9" fmla="*/ 0 h 35"/>
                <a:gd name="T10" fmla="*/ 124 w 124"/>
                <a:gd name="T11" fmla="*/ 18 h 35"/>
                <a:gd name="T12" fmla="*/ 106 w 124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5">
                  <a:moveTo>
                    <a:pt x="106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4" y="8"/>
                    <a:pt x="124" y="18"/>
                  </a:cubicBezTo>
                  <a:cubicBezTo>
                    <a:pt x="124" y="27"/>
                    <a:pt x="116" y="35"/>
                    <a:pt x="10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Freeform 22"/>
            <p:cNvSpPr/>
            <p:nvPr/>
          </p:nvSpPr>
          <p:spPr bwMode="auto">
            <a:xfrm>
              <a:off x="1833563" y="16603663"/>
              <a:ext cx="431800" cy="423863"/>
            </a:xfrm>
            <a:custGeom>
              <a:avLst/>
              <a:gdLst>
                <a:gd name="T0" fmla="*/ 20 w 102"/>
                <a:gd name="T1" fmla="*/ 100 h 100"/>
                <a:gd name="T2" fmla="*/ 7 w 102"/>
                <a:gd name="T3" fmla="*/ 95 h 100"/>
                <a:gd name="T4" fmla="*/ 7 w 102"/>
                <a:gd name="T5" fmla="*/ 70 h 100"/>
                <a:gd name="T6" fmla="*/ 70 w 102"/>
                <a:gd name="T7" fmla="*/ 7 h 100"/>
                <a:gd name="T8" fmla="*/ 95 w 102"/>
                <a:gd name="T9" fmla="*/ 7 h 100"/>
                <a:gd name="T10" fmla="*/ 95 w 102"/>
                <a:gd name="T11" fmla="*/ 32 h 100"/>
                <a:gd name="T12" fmla="*/ 32 w 102"/>
                <a:gd name="T13" fmla="*/ 95 h 100"/>
                <a:gd name="T14" fmla="*/ 20 w 102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00">
                  <a:moveTo>
                    <a:pt x="20" y="100"/>
                  </a:moveTo>
                  <a:cubicBezTo>
                    <a:pt x="15" y="100"/>
                    <a:pt x="11" y="98"/>
                    <a:pt x="7" y="95"/>
                  </a:cubicBezTo>
                  <a:cubicBezTo>
                    <a:pt x="0" y="88"/>
                    <a:pt x="0" y="77"/>
                    <a:pt x="7" y="7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7" y="0"/>
                    <a:pt x="88" y="0"/>
                    <a:pt x="95" y="7"/>
                  </a:cubicBezTo>
                  <a:cubicBezTo>
                    <a:pt x="102" y="14"/>
                    <a:pt x="102" y="25"/>
                    <a:pt x="95" y="32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8" y="98"/>
                    <a:pt x="24" y="100"/>
                    <a:pt x="20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Freeform 23"/>
            <p:cNvSpPr/>
            <p:nvPr/>
          </p:nvSpPr>
          <p:spPr bwMode="auto">
            <a:xfrm>
              <a:off x="1477963" y="16349663"/>
              <a:ext cx="147638" cy="525463"/>
            </a:xfrm>
            <a:custGeom>
              <a:avLst/>
              <a:gdLst>
                <a:gd name="T0" fmla="*/ 17 w 35"/>
                <a:gd name="T1" fmla="*/ 124 h 124"/>
                <a:gd name="T2" fmla="*/ 0 w 35"/>
                <a:gd name="T3" fmla="*/ 107 h 124"/>
                <a:gd name="T4" fmla="*/ 0 w 35"/>
                <a:gd name="T5" fmla="*/ 17 h 124"/>
                <a:gd name="T6" fmla="*/ 17 w 35"/>
                <a:gd name="T7" fmla="*/ 0 h 124"/>
                <a:gd name="T8" fmla="*/ 35 w 35"/>
                <a:gd name="T9" fmla="*/ 17 h 124"/>
                <a:gd name="T10" fmla="*/ 35 w 35"/>
                <a:gd name="T11" fmla="*/ 107 h 124"/>
                <a:gd name="T12" fmla="*/ 17 w 3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24">
                  <a:moveTo>
                    <a:pt x="17" y="124"/>
                  </a:moveTo>
                  <a:cubicBezTo>
                    <a:pt x="8" y="124"/>
                    <a:pt x="0" y="116"/>
                    <a:pt x="0" y="10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16"/>
                    <a:pt x="27" y="124"/>
                    <a:pt x="17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Freeform 24"/>
            <p:cNvSpPr/>
            <p:nvPr/>
          </p:nvSpPr>
          <p:spPr bwMode="auto">
            <a:xfrm>
              <a:off x="838200" y="16603663"/>
              <a:ext cx="428625" cy="423863"/>
            </a:xfrm>
            <a:custGeom>
              <a:avLst/>
              <a:gdLst>
                <a:gd name="T0" fmla="*/ 82 w 101"/>
                <a:gd name="T1" fmla="*/ 100 h 100"/>
                <a:gd name="T2" fmla="*/ 70 w 101"/>
                <a:gd name="T3" fmla="*/ 95 h 100"/>
                <a:gd name="T4" fmla="*/ 7 w 101"/>
                <a:gd name="T5" fmla="*/ 32 h 100"/>
                <a:gd name="T6" fmla="*/ 7 w 101"/>
                <a:gd name="T7" fmla="*/ 7 h 100"/>
                <a:gd name="T8" fmla="*/ 31 w 101"/>
                <a:gd name="T9" fmla="*/ 7 h 100"/>
                <a:gd name="T10" fmla="*/ 94 w 101"/>
                <a:gd name="T11" fmla="*/ 70 h 100"/>
                <a:gd name="T12" fmla="*/ 94 w 101"/>
                <a:gd name="T13" fmla="*/ 95 h 100"/>
                <a:gd name="T14" fmla="*/ 82 w 101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0">
                  <a:moveTo>
                    <a:pt x="82" y="100"/>
                  </a:moveTo>
                  <a:cubicBezTo>
                    <a:pt x="77" y="100"/>
                    <a:pt x="73" y="98"/>
                    <a:pt x="70" y="95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4"/>
                    <a:pt x="7" y="7"/>
                  </a:cubicBezTo>
                  <a:cubicBezTo>
                    <a:pt x="13" y="0"/>
                    <a:pt x="24" y="0"/>
                    <a:pt x="31" y="7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101" y="77"/>
                    <a:pt x="101" y="88"/>
                    <a:pt x="94" y="95"/>
                  </a:cubicBezTo>
                  <a:cubicBezTo>
                    <a:pt x="91" y="98"/>
                    <a:pt x="86" y="100"/>
                    <a:pt x="8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117457" y="3129830"/>
            <a:ext cx="297139" cy="423978"/>
            <a:chOff x="33337500" y="3175"/>
            <a:chExt cx="2930525" cy="4181475"/>
          </a:xfr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28" name="Freeform 25"/>
            <p:cNvSpPr/>
            <p:nvPr/>
          </p:nvSpPr>
          <p:spPr bwMode="auto">
            <a:xfrm>
              <a:off x="35061525" y="2049463"/>
              <a:ext cx="1163638" cy="2033588"/>
            </a:xfrm>
            <a:custGeom>
              <a:avLst/>
              <a:gdLst>
                <a:gd name="T0" fmla="*/ 64 w 275"/>
                <a:gd name="T1" fmla="*/ 480 h 480"/>
                <a:gd name="T2" fmla="*/ 275 w 275"/>
                <a:gd name="T3" fmla="*/ 421 h 480"/>
                <a:gd name="T4" fmla="*/ 258 w 275"/>
                <a:gd name="T5" fmla="*/ 163 h 480"/>
                <a:gd name="T6" fmla="*/ 135 w 275"/>
                <a:gd name="T7" fmla="*/ 52 h 480"/>
                <a:gd name="T8" fmla="*/ 36 w 275"/>
                <a:gd name="T9" fmla="*/ 0 h 480"/>
                <a:gd name="T10" fmla="*/ 0 w 275"/>
                <a:gd name="T11" fmla="*/ 26 h 480"/>
                <a:gd name="T12" fmla="*/ 64 w 275"/>
                <a:gd name="T1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80">
                  <a:moveTo>
                    <a:pt x="64" y="480"/>
                  </a:moveTo>
                  <a:cubicBezTo>
                    <a:pt x="196" y="460"/>
                    <a:pt x="275" y="421"/>
                    <a:pt x="275" y="421"/>
                  </a:cubicBezTo>
                  <a:cubicBezTo>
                    <a:pt x="275" y="421"/>
                    <a:pt x="268" y="194"/>
                    <a:pt x="258" y="163"/>
                  </a:cubicBezTo>
                  <a:cubicBezTo>
                    <a:pt x="248" y="133"/>
                    <a:pt x="173" y="76"/>
                    <a:pt x="135" y="52"/>
                  </a:cubicBezTo>
                  <a:cubicBezTo>
                    <a:pt x="98" y="29"/>
                    <a:pt x="36" y="0"/>
                    <a:pt x="36" y="0"/>
                  </a:cubicBezTo>
                  <a:cubicBezTo>
                    <a:pt x="36" y="0"/>
                    <a:pt x="21" y="13"/>
                    <a:pt x="0" y="26"/>
                  </a:cubicBezTo>
                  <a:lnTo>
                    <a:pt x="64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Freeform 26"/>
            <p:cNvSpPr/>
            <p:nvPr/>
          </p:nvSpPr>
          <p:spPr bwMode="auto">
            <a:xfrm>
              <a:off x="34378900" y="2189163"/>
              <a:ext cx="263525" cy="1931988"/>
            </a:xfrm>
            <a:custGeom>
              <a:avLst/>
              <a:gdLst>
                <a:gd name="T0" fmla="*/ 0 w 62"/>
                <a:gd name="T1" fmla="*/ 453 h 456"/>
                <a:gd name="T2" fmla="*/ 28 w 62"/>
                <a:gd name="T3" fmla="*/ 456 h 456"/>
                <a:gd name="T4" fmla="*/ 62 w 62"/>
                <a:gd name="T5" fmla="*/ 7 h 456"/>
                <a:gd name="T6" fmla="*/ 48 w 62"/>
                <a:gd name="T7" fmla="*/ 0 h 456"/>
                <a:gd name="T8" fmla="*/ 0 w 62"/>
                <a:gd name="T9" fmla="*/ 45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56">
                  <a:moveTo>
                    <a:pt x="0" y="453"/>
                  </a:moveTo>
                  <a:cubicBezTo>
                    <a:pt x="9" y="454"/>
                    <a:pt x="18" y="455"/>
                    <a:pt x="28" y="456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7" y="5"/>
                    <a:pt x="53" y="3"/>
                    <a:pt x="48" y="0"/>
                  </a:cubicBezTo>
                  <a:lnTo>
                    <a:pt x="0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Freeform 27"/>
            <p:cNvSpPr/>
            <p:nvPr/>
          </p:nvSpPr>
          <p:spPr bwMode="auto">
            <a:xfrm>
              <a:off x="33396238" y="2032000"/>
              <a:ext cx="1127125" cy="2058988"/>
            </a:xfrm>
            <a:custGeom>
              <a:avLst/>
              <a:gdLst>
                <a:gd name="T0" fmla="*/ 266 w 266"/>
                <a:gd name="T1" fmla="*/ 27 h 486"/>
                <a:gd name="T2" fmla="*/ 235 w 266"/>
                <a:gd name="T3" fmla="*/ 0 h 486"/>
                <a:gd name="T4" fmla="*/ 67 w 266"/>
                <a:gd name="T5" fmla="*/ 101 h 486"/>
                <a:gd name="T6" fmla="*/ 7 w 266"/>
                <a:gd name="T7" fmla="*/ 235 h 486"/>
                <a:gd name="T8" fmla="*/ 0 w 266"/>
                <a:gd name="T9" fmla="*/ 428 h 486"/>
                <a:gd name="T10" fmla="*/ 201 w 266"/>
                <a:gd name="T11" fmla="*/ 486 h 486"/>
                <a:gd name="T12" fmla="*/ 266 w 266"/>
                <a:gd name="T13" fmla="*/ 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86">
                  <a:moveTo>
                    <a:pt x="266" y="27"/>
                  </a:moveTo>
                  <a:cubicBezTo>
                    <a:pt x="248" y="14"/>
                    <a:pt x="235" y="0"/>
                    <a:pt x="235" y="0"/>
                  </a:cubicBezTo>
                  <a:cubicBezTo>
                    <a:pt x="235" y="0"/>
                    <a:pt x="91" y="70"/>
                    <a:pt x="67" y="101"/>
                  </a:cubicBezTo>
                  <a:cubicBezTo>
                    <a:pt x="43" y="131"/>
                    <a:pt x="9" y="156"/>
                    <a:pt x="7" y="235"/>
                  </a:cubicBezTo>
                  <a:cubicBezTo>
                    <a:pt x="5" y="315"/>
                    <a:pt x="0" y="428"/>
                    <a:pt x="0" y="428"/>
                  </a:cubicBezTo>
                  <a:cubicBezTo>
                    <a:pt x="0" y="428"/>
                    <a:pt x="83" y="467"/>
                    <a:pt x="201" y="486"/>
                  </a:cubicBezTo>
                  <a:lnTo>
                    <a:pt x="266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Freeform 28"/>
            <p:cNvSpPr/>
            <p:nvPr/>
          </p:nvSpPr>
          <p:spPr bwMode="auto">
            <a:xfrm>
              <a:off x="34947225" y="2197100"/>
              <a:ext cx="254000" cy="1914525"/>
            </a:xfrm>
            <a:custGeom>
              <a:avLst/>
              <a:gdLst>
                <a:gd name="T0" fmla="*/ 12 w 60"/>
                <a:gd name="T1" fmla="*/ 0 h 452"/>
                <a:gd name="T2" fmla="*/ 0 w 60"/>
                <a:gd name="T3" fmla="*/ 6 h 452"/>
                <a:gd name="T4" fmla="*/ 36 w 60"/>
                <a:gd name="T5" fmla="*/ 452 h 452"/>
                <a:gd name="T6" fmla="*/ 60 w 60"/>
                <a:gd name="T7" fmla="*/ 450 h 452"/>
                <a:gd name="T8" fmla="*/ 12 w 60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2">
                  <a:moveTo>
                    <a:pt x="12" y="0"/>
                  </a:moveTo>
                  <a:cubicBezTo>
                    <a:pt x="8" y="2"/>
                    <a:pt x="4" y="4"/>
                    <a:pt x="0" y="6"/>
                  </a:cubicBezTo>
                  <a:cubicBezTo>
                    <a:pt x="36" y="452"/>
                    <a:pt x="36" y="452"/>
                    <a:pt x="36" y="452"/>
                  </a:cubicBezTo>
                  <a:cubicBezTo>
                    <a:pt x="44" y="452"/>
                    <a:pt x="52" y="451"/>
                    <a:pt x="60" y="45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Freeform 29"/>
            <p:cNvSpPr/>
            <p:nvPr/>
          </p:nvSpPr>
          <p:spPr bwMode="auto">
            <a:xfrm>
              <a:off x="33337500" y="1981200"/>
              <a:ext cx="2930525" cy="2203450"/>
            </a:xfrm>
            <a:custGeom>
              <a:avLst/>
              <a:gdLst>
                <a:gd name="T0" fmla="*/ 692 w 692"/>
                <a:gd name="T1" fmla="*/ 438 h 520"/>
                <a:gd name="T2" fmla="*/ 681 w 692"/>
                <a:gd name="T3" fmla="*/ 209 h 520"/>
                <a:gd name="T4" fmla="*/ 593 w 692"/>
                <a:gd name="T5" fmla="*/ 86 h 520"/>
                <a:gd name="T6" fmla="*/ 550 w 692"/>
                <a:gd name="T7" fmla="*/ 62 h 520"/>
                <a:gd name="T8" fmla="*/ 456 w 692"/>
                <a:gd name="T9" fmla="*/ 4 h 520"/>
                <a:gd name="T10" fmla="*/ 452 w 692"/>
                <a:gd name="T11" fmla="*/ 0 h 520"/>
                <a:gd name="T12" fmla="*/ 447 w 692"/>
                <a:gd name="T13" fmla="*/ 0 h 520"/>
                <a:gd name="T14" fmla="*/ 424 w 692"/>
                <a:gd name="T15" fmla="*/ 24 h 520"/>
                <a:gd name="T16" fmla="*/ 442 w 692"/>
                <a:gd name="T17" fmla="*/ 24 h 520"/>
                <a:gd name="T18" fmla="*/ 539 w 692"/>
                <a:gd name="T19" fmla="*/ 84 h 520"/>
                <a:gd name="T20" fmla="*/ 580 w 692"/>
                <a:gd name="T21" fmla="*/ 106 h 520"/>
                <a:gd name="T22" fmla="*/ 657 w 692"/>
                <a:gd name="T23" fmla="*/ 211 h 520"/>
                <a:gd name="T24" fmla="*/ 667 w 692"/>
                <a:gd name="T25" fmla="*/ 430 h 520"/>
                <a:gd name="T26" fmla="*/ 343 w 692"/>
                <a:gd name="T27" fmla="*/ 496 h 520"/>
                <a:gd name="T28" fmla="*/ 25 w 692"/>
                <a:gd name="T29" fmla="*/ 431 h 520"/>
                <a:gd name="T30" fmla="*/ 36 w 692"/>
                <a:gd name="T31" fmla="*/ 211 h 520"/>
                <a:gd name="T32" fmla="*/ 112 w 692"/>
                <a:gd name="T33" fmla="*/ 106 h 520"/>
                <a:gd name="T34" fmla="*/ 154 w 692"/>
                <a:gd name="T35" fmla="*/ 84 h 520"/>
                <a:gd name="T36" fmla="*/ 251 w 692"/>
                <a:gd name="T37" fmla="*/ 24 h 520"/>
                <a:gd name="T38" fmla="*/ 260 w 692"/>
                <a:gd name="T39" fmla="*/ 24 h 520"/>
                <a:gd name="T40" fmla="*/ 241 w 692"/>
                <a:gd name="T41" fmla="*/ 0 h 520"/>
                <a:gd name="T42" fmla="*/ 240 w 692"/>
                <a:gd name="T43" fmla="*/ 0 h 520"/>
                <a:gd name="T44" fmla="*/ 237 w 692"/>
                <a:gd name="T45" fmla="*/ 4 h 520"/>
                <a:gd name="T46" fmla="*/ 142 w 692"/>
                <a:gd name="T47" fmla="*/ 62 h 520"/>
                <a:gd name="T48" fmla="*/ 100 w 692"/>
                <a:gd name="T49" fmla="*/ 86 h 520"/>
                <a:gd name="T50" fmla="*/ 12 w 692"/>
                <a:gd name="T51" fmla="*/ 209 h 520"/>
                <a:gd name="T52" fmla="*/ 1 w 692"/>
                <a:gd name="T53" fmla="*/ 438 h 520"/>
                <a:gd name="T54" fmla="*/ 0 w 692"/>
                <a:gd name="T55" fmla="*/ 446 h 520"/>
                <a:gd name="T56" fmla="*/ 8 w 692"/>
                <a:gd name="T57" fmla="*/ 449 h 520"/>
                <a:gd name="T58" fmla="*/ 343 w 692"/>
                <a:gd name="T59" fmla="*/ 520 h 520"/>
                <a:gd name="T60" fmla="*/ 685 w 692"/>
                <a:gd name="T61" fmla="*/ 449 h 520"/>
                <a:gd name="T62" fmla="*/ 692 w 692"/>
                <a:gd name="T63" fmla="*/ 446 h 520"/>
                <a:gd name="T64" fmla="*/ 692 w 692"/>
                <a:gd name="T65" fmla="*/ 4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2" h="520">
                  <a:moveTo>
                    <a:pt x="692" y="438"/>
                  </a:moveTo>
                  <a:cubicBezTo>
                    <a:pt x="692" y="436"/>
                    <a:pt x="685" y="268"/>
                    <a:pt x="681" y="209"/>
                  </a:cubicBezTo>
                  <a:cubicBezTo>
                    <a:pt x="677" y="137"/>
                    <a:pt x="614" y="99"/>
                    <a:pt x="593" y="86"/>
                  </a:cubicBezTo>
                  <a:cubicBezTo>
                    <a:pt x="582" y="80"/>
                    <a:pt x="567" y="72"/>
                    <a:pt x="550" y="62"/>
                  </a:cubicBezTo>
                  <a:cubicBezTo>
                    <a:pt x="516" y="44"/>
                    <a:pt x="469" y="19"/>
                    <a:pt x="456" y="4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1" y="7"/>
                    <a:pt x="433" y="16"/>
                    <a:pt x="424" y="24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60" y="42"/>
                    <a:pt x="502" y="64"/>
                    <a:pt x="539" y="84"/>
                  </a:cubicBezTo>
                  <a:cubicBezTo>
                    <a:pt x="555" y="92"/>
                    <a:pt x="570" y="100"/>
                    <a:pt x="580" y="106"/>
                  </a:cubicBezTo>
                  <a:cubicBezTo>
                    <a:pt x="612" y="126"/>
                    <a:pt x="654" y="158"/>
                    <a:pt x="657" y="211"/>
                  </a:cubicBezTo>
                  <a:cubicBezTo>
                    <a:pt x="660" y="262"/>
                    <a:pt x="666" y="396"/>
                    <a:pt x="667" y="430"/>
                  </a:cubicBezTo>
                  <a:cubicBezTo>
                    <a:pt x="634" y="444"/>
                    <a:pt x="496" y="496"/>
                    <a:pt x="343" y="496"/>
                  </a:cubicBezTo>
                  <a:cubicBezTo>
                    <a:pt x="190" y="496"/>
                    <a:pt x="57" y="444"/>
                    <a:pt x="25" y="431"/>
                  </a:cubicBezTo>
                  <a:cubicBezTo>
                    <a:pt x="27" y="396"/>
                    <a:pt x="32" y="262"/>
                    <a:pt x="36" y="211"/>
                  </a:cubicBezTo>
                  <a:cubicBezTo>
                    <a:pt x="39" y="158"/>
                    <a:pt x="81" y="126"/>
                    <a:pt x="112" y="106"/>
                  </a:cubicBezTo>
                  <a:cubicBezTo>
                    <a:pt x="122" y="100"/>
                    <a:pt x="137" y="92"/>
                    <a:pt x="154" y="84"/>
                  </a:cubicBezTo>
                  <a:cubicBezTo>
                    <a:pt x="191" y="64"/>
                    <a:pt x="232" y="42"/>
                    <a:pt x="251" y="24"/>
                  </a:cubicBezTo>
                  <a:cubicBezTo>
                    <a:pt x="260" y="24"/>
                    <a:pt x="260" y="24"/>
                    <a:pt x="260" y="24"/>
                  </a:cubicBezTo>
                  <a:cubicBezTo>
                    <a:pt x="253" y="17"/>
                    <a:pt x="247" y="9"/>
                    <a:pt x="241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7" y="4"/>
                    <a:pt x="237" y="4"/>
                    <a:pt x="237" y="4"/>
                  </a:cubicBezTo>
                  <a:cubicBezTo>
                    <a:pt x="223" y="19"/>
                    <a:pt x="177" y="44"/>
                    <a:pt x="142" y="62"/>
                  </a:cubicBezTo>
                  <a:cubicBezTo>
                    <a:pt x="125" y="72"/>
                    <a:pt x="110" y="80"/>
                    <a:pt x="100" y="86"/>
                  </a:cubicBezTo>
                  <a:cubicBezTo>
                    <a:pt x="79" y="99"/>
                    <a:pt x="16" y="137"/>
                    <a:pt x="12" y="209"/>
                  </a:cubicBezTo>
                  <a:cubicBezTo>
                    <a:pt x="8" y="268"/>
                    <a:pt x="1" y="436"/>
                    <a:pt x="1" y="438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8" y="449"/>
                    <a:pt x="8" y="449"/>
                    <a:pt x="8" y="449"/>
                  </a:cubicBezTo>
                  <a:cubicBezTo>
                    <a:pt x="14" y="452"/>
                    <a:pt x="163" y="520"/>
                    <a:pt x="343" y="520"/>
                  </a:cubicBezTo>
                  <a:cubicBezTo>
                    <a:pt x="522" y="520"/>
                    <a:pt x="678" y="452"/>
                    <a:pt x="685" y="449"/>
                  </a:cubicBezTo>
                  <a:cubicBezTo>
                    <a:pt x="692" y="446"/>
                    <a:pt x="692" y="446"/>
                    <a:pt x="692" y="446"/>
                  </a:cubicBezTo>
                  <a:lnTo>
                    <a:pt x="692" y="4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Freeform 30"/>
            <p:cNvSpPr/>
            <p:nvPr/>
          </p:nvSpPr>
          <p:spPr bwMode="auto">
            <a:xfrm>
              <a:off x="33951863" y="1265238"/>
              <a:ext cx="258763" cy="482600"/>
            </a:xfrm>
            <a:custGeom>
              <a:avLst/>
              <a:gdLst>
                <a:gd name="T0" fmla="*/ 40 w 61"/>
                <a:gd name="T1" fmla="*/ 7 h 114"/>
                <a:gd name="T2" fmla="*/ 5 w 61"/>
                <a:gd name="T3" fmla="*/ 14 h 114"/>
                <a:gd name="T4" fmla="*/ 17 w 61"/>
                <a:gd name="T5" fmla="*/ 69 h 114"/>
                <a:gd name="T6" fmla="*/ 35 w 61"/>
                <a:gd name="T7" fmla="*/ 93 h 114"/>
                <a:gd name="T8" fmla="*/ 54 w 61"/>
                <a:gd name="T9" fmla="*/ 98 h 114"/>
                <a:gd name="T10" fmla="*/ 40 w 61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4">
                  <a:moveTo>
                    <a:pt x="40" y="7"/>
                  </a:moveTo>
                  <a:cubicBezTo>
                    <a:pt x="29" y="0"/>
                    <a:pt x="12" y="0"/>
                    <a:pt x="5" y="14"/>
                  </a:cubicBezTo>
                  <a:cubicBezTo>
                    <a:pt x="0" y="25"/>
                    <a:pt x="7" y="54"/>
                    <a:pt x="17" y="69"/>
                  </a:cubicBezTo>
                  <a:cubicBezTo>
                    <a:pt x="26" y="83"/>
                    <a:pt x="33" y="88"/>
                    <a:pt x="35" y="93"/>
                  </a:cubicBezTo>
                  <a:cubicBezTo>
                    <a:pt x="37" y="100"/>
                    <a:pt x="48" y="114"/>
                    <a:pt x="54" y="98"/>
                  </a:cubicBezTo>
                  <a:cubicBezTo>
                    <a:pt x="61" y="81"/>
                    <a:pt x="40" y="7"/>
                    <a:pt x="4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Freeform 31"/>
            <p:cNvSpPr/>
            <p:nvPr/>
          </p:nvSpPr>
          <p:spPr bwMode="auto">
            <a:xfrm>
              <a:off x="35399663" y="1252538"/>
              <a:ext cx="258763" cy="482600"/>
            </a:xfrm>
            <a:custGeom>
              <a:avLst/>
              <a:gdLst>
                <a:gd name="T0" fmla="*/ 21 w 61"/>
                <a:gd name="T1" fmla="*/ 7 h 114"/>
                <a:gd name="T2" fmla="*/ 56 w 61"/>
                <a:gd name="T3" fmla="*/ 14 h 114"/>
                <a:gd name="T4" fmla="*/ 44 w 61"/>
                <a:gd name="T5" fmla="*/ 69 h 114"/>
                <a:gd name="T6" fmla="*/ 26 w 61"/>
                <a:gd name="T7" fmla="*/ 93 h 114"/>
                <a:gd name="T8" fmla="*/ 6 w 61"/>
                <a:gd name="T9" fmla="*/ 97 h 114"/>
                <a:gd name="T10" fmla="*/ 21 w 61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4">
                  <a:moveTo>
                    <a:pt x="21" y="7"/>
                  </a:moveTo>
                  <a:cubicBezTo>
                    <a:pt x="32" y="0"/>
                    <a:pt x="49" y="0"/>
                    <a:pt x="56" y="14"/>
                  </a:cubicBezTo>
                  <a:cubicBezTo>
                    <a:pt x="61" y="25"/>
                    <a:pt x="54" y="54"/>
                    <a:pt x="44" y="69"/>
                  </a:cubicBezTo>
                  <a:cubicBezTo>
                    <a:pt x="35" y="82"/>
                    <a:pt x="28" y="88"/>
                    <a:pt x="26" y="93"/>
                  </a:cubicBezTo>
                  <a:cubicBezTo>
                    <a:pt x="23" y="100"/>
                    <a:pt x="13" y="114"/>
                    <a:pt x="6" y="97"/>
                  </a:cubicBezTo>
                  <a:cubicBezTo>
                    <a:pt x="0" y="81"/>
                    <a:pt x="21" y="7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Freeform 32"/>
            <p:cNvSpPr/>
            <p:nvPr/>
          </p:nvSpPr>
          <p:spPr bwMode="auto">
            <a:xfrm>
              <a:off x="33977263" y="815975"/>
              <a:ext cx="1630363" cy="1495425"/>
            </a:xfrm>
            <a:custGeom>
              <a:avLst/>
              <a:gdLst>
                <a:gd name="T0" fmla="*/ 201 w 385"/>
                <a:gd name="T1" fmla="*/ 24 h 353"/>
                <a:gd name="T2" fmla="*/ 361 w 385"/>
                <a:gd name="T3" fmla="*/ 24 h 353"/>
                <a:gd name="T4" fmla="*/ 193 w 385"/>
                <a:gd name="T5" fmla="*/ 329 h 353"/>
                <a:gd name="T6" fmla="*/ 24 w 385"/>
                <a:gd name="T7" fmla="*/ 24 h 353"/>
                <a:gd name="T8" fmla="*/ 183 w 385"/>
                <a:gd name="T9" fmla="*/ 24 h 353"/>
                <a:gd name="T10" fmla="*/ 111 w 385"/>
                <a:gd name="T11" fmla="*/ 0 h 353"/>
                <a:gd name="T12" fmla="*/ 0 w 385"/>
                <a:gd name="T13" fmla="*/ 0 h 353"/>
                <a:gd name="T14" fmla="*/ 0 w 385"/>
                <a:gd name="T15" fmla="*/ 12 h 353"/>
                <a:gd name="T16" fmla="*/ 193 w 385"/>
                <a:gd name="T17" fmla="*/ 353 h 353"/>
                <a:gd name="T18" fmla="*/ 385 w 385"/>
                <a:gd name="T19" fmla="*/ 12 h 353"/>
                <a:gd name="T20" fmla="*/ 385 w 385"/>
                <a:gd name="T21" fmla="*/ 0 h 353"/>
                <a:gd name="T22" fmla="*/ 273 w 385"/>
                <a:gd name="T23" fmla="*/ 0 h 353"/>
                <a:gd name="T24" fmla="*/ 201 w 385"/>
                <a:gd name="T25" fmla="*/ 2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53">
                  <a:moveTo>
                    <a:pt x="201" y="24"/>
                  </a:moveTo>
                  <a:cubicBezTo>
                    <a:pt x="361" y="24"/>
                    <a:pt x="361" y="24"/>
                    <a:pt x="361" y="24"/>
                  </a:cubicBezTo>
                  <a:cubicBezTo>
                    <a:pt x="357" y="156"/>
                    <a:pt x="299" y="329"/>
                    <a:pt x="193" y="329"/>
                  </a:cubicBezTo>
                  <a:cubicBezTo>
                    <a:pt x="86" y="329"/>
                    <a:pt x="28" y="156"/>
                    <a:pt x="24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0"/>
                    <a:pt x="61" y="353"/>
                    <a:pt x="193" y="353"/>
                  </a:cubicBezTo>
                  <a:cubicBezTo>
                    <a:pt x="324" y="353"/>
                    <a:pt x="385" y="150"/>
                    <a:pt x="385" y="12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73" y="0"/>
                    <a:pt x="273" y="0"/>
                    <a:pt x="273" y="0"/>
                  </a:cubicBezTo>
                  <a:lnTo>
                    <a:pt x="20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Freeform 33"/>
            <p:cNvSpPr/>
            <p:nvPr/>
          </p:nvSpPr>
          <p:spPr bwMode="auto">
            <a:xfrm>
              <a:off x="33918525" y="638175"/>
              <a:ext cx="1743075" cy="636588"/>
            </a:xfrm>
            <a:custGeom>
              <a:avLst/>
              <a:gdLst>
                <a:gd name="T0" fmla="*/ 206 w 412"/>
                <a:gd name="T1" fmla="*/ 69 h 150"/>
                <a:gd name="T2" fmla="*/ 0 w 412"/>
                <a:gd name="T3" fmla="*/ 0 h 150"/>
                <a:gd name="T4" fmla="*/ 0 w 412"/>
                <a:gd name="T5" fmla="*/ 98 h 150"/>
                <a:gd name="T6" fmla="*/ 206 w 412"/>
                <a:gd name="T7" fmla="*/ 150 h 150"/>
                <a:gd name="T8" fmla="*/ 412 w 412"/>
                <a:gd name="T9" fmla="*/ 98 h 150"/>
                <a:gd name="T10" fmla="*/ 412 w 412"/>
                <a:gd name="T11" fmla="*/ 0 h 150"/>
                <a:gd name="T12" fmla="*/ 206 w 412"/>
                <a:gd name="T1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150">
                  <a:moveTo>
                    <a:pt x="206" y="6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92" y="150"/>
                    <a:pt x="206" y="150"/>
                  </a:cubicBezTo>
                  <a:cubicBezTo>
                    <a:pt x="320" y="150"/>
                    <a:pt x="412" y="118"/>
                    <a:pt x="412" y="98"/>
                  </a:cubicBezTo>
                  <a:cubicBezTo>
                    <a:pt x="412" y="0"/>
                    <a:pt x="412" y="0"/>
                    <a:pt x="412" y="0"/>
                  </a:cubicBezTo>
                  <a:lnTo>
                    <a:pt x="20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Freeform 34"/>
            <p:cNvSpPr/>
            <p:nvPr/>
          </p:nvSpPr>
          <p:spPr bwMode="auto">
            <a:xfrm>
              <a:off x="33570863" y="3175"/>
              <a:ext cx="2438400" cy="822325"/>
            </a:xfrm>
            <a:custGeom>
              <a:avLst/>
              <a:gdLst>
                <a:gd name="T0" fmla="*/ 1536 w 1536"/>
                <a:gd name="T1" fmla="*/ 259 h 518"/>
                <a:gd name="T2" fmla="*/ 768 w 1536"/>
                <a:gd name="T3" fmla="*/ 518 h 518"/>
                <a:gd name="T4" fmla="*/ 0 w 1536"/>
                <a:gd name="T5" fmla="*/ 259 h 518"/>
                <a:gd name="T6" fmla="*/ 768 w 1536"/>
                <a:gd name="T7" fmla="*/ 0 h 518"/>
                <a:gd name="T8" fmla="*/ 1536 w 1536"/>
                <a:gd name="T9" fmla="*/ 25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518">
                  <a:moveTo>
                    <a:pt x="1536" y="259"/>
                  </a:moveTo>
                  <a:lnTo>
                    <a:pt x="768" y="518"/>
                  </a:lnTo>
                  <a:lnTo>
                    <a:pt x="0" y="259"/>
                  </a:lnTo>
                  <a:lnTo>
                    <a:pt x="768" y="0"/>
                  </a:lnTo>
                  <a:lnTo>
                    <a:pt x="1536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8" name="Rectangle 35"/>
            <p:cNvSpPr>
              <a:spLocks noChangeArrowheads="1"/>
            </p:cNvSpPr>
            <p:nvPr/>
          </p:nvSpPr>
          <p:spPr bwMode="auto">
            <a:xfrm>
              <a:off x="35869563" y="427038"/>
              <a:ext cx="55563" cy="347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9" name="Freeform 36"/>
            <p:cNvSpPr/>
            <p:nvPr/>
          </p:nvSpPr>
          <p:spPr bwMode="auto">
            <a:xfrm>
              <a:off x="35840988" y="688975"/>
              <a:ext cx="122238" cy="284163"/>
            </a:xfrm>
            <a:custGeom>
              <a:avLst/>
              <a:gdLst>
                <a:gd name="T0" fmla="*/ 29 w 29"/>
                <a:gd name="T1" fmla="*/ 52 h 67"/>
                <a:gd name="T2" fmla="*/ 14 w 29"/>
                <a:gd name="T3" fmla="*/ 67 h 67"/>
                <a:gd name="T4" fmla="*/ 14 w 29"/>
                <a:gd name="T5" fmla="*/ 67 h 67"/>
                <a:gd name="T6" fmla="*/ 0 w 29"/>
                <a:gd name="T7" fmla="*/ 52 h 67"/>
                <a:gd name="T8" fmla="*/ 0 w 29"/>
                <a:gd name="T9" fmla="*/ 15 h 67"/>
                <a:gd name="T10" fmla="*/ 14 w 29"/>
                <a:gd name="T11" fmla="*/ 0 h 67"/>
                <a:gd name="T12" fmla="*/ 14 w 29"/>
                <a:gd name="T13" fmla="*/ 0 h 67"/>
                <a:gd name="T14" fmla="*/ 29 w 29"/>
                <a:gd name="T15" fmla="*/ 15 h 67"/>
                <a:gd name="T16" fmla="*/ 29 w 29"/>
                <a:gd name="T17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67">
                  <a:moveTo>
                    <a:pt x="29" y="52"/>
                  </a:moveTo>
                  <a:cubicBezTo>
                    <a:pt x="29" y="60"/>
                    <a:pt x="23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6" y="67"/>
                    <a:pt x="0" y="60"/>
                    <a:pt x="0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3" y="0"/>
                    <a:pt x="29" y="7"/>
                    <a:pt x="29" y="15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105998" y="3599733"/>
            <a:ext cx="331907" cy="388727"/>
            <a:chOff x="11055350" y="11304588"/>
            <a:chExt cx="3273426" cy="3833813"/>
          </a:xfr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41" name="Freeform 37"/>
            <p:cNvSpPr/>
            <p:nvPr/>
          </p:nvSpPr>
          <p:spPr bwMode="auto">
            <a:xfrm>
              <a:off x="11055350" y="11304588"/>
              <a:ext cx="1808163" cy="2927350"/>
            </a:xfrm>
            <a:custGeom>
              <a:avLst/>
              <a:gdLst>
                <a:gd name="T0" fmla="*/ 41 w 427"/>
                <a:gd name="T1" fmla="*/ 202 h 691"/>
                <a:gd name="T2" fmla="*/ 81 w 427"/>
                <a:gd name="T3" fmla="*/ 150 h 691"/>
                <a:gd name="T4" fmla="*/ 427 w 427"/>
                <a:gd name="T5" fmla="*/ 45 h 691"/>
                <a:gd name="T6" fmla="*/ 427 w 427"/>
                <a:gd name="T7" fmla="*/ 34 h 691"/>
                <a:gd name="T8" fmla="*/ 387 w 427"/>
                <a:gd name="T9" fmla="*/ 7 h 691"/>
                <a:gd name="T10" fmla="*/ 39 w 427"/>
                <a:gd name="T11" fmla="*/ 113 h 691"/>
                <a:gd name="T12" fmla="*/ 0 w 427"/>
                <a:gd name="T13" fmla="*/ 164 h 691"/>
                <a:gd name="T14" fmla="*/ 0 w 427"/>
                <a:gd name="T15" fmla="*/ 657 h 691"/>
                <a:gd name="T16" fmla="*/ 39 w 427"/>
                <a:gd name="T17" fmla="*/ 684 h 691"/>
                <a:gd name="T18" fmla="*/ 41 w 427"/>
                <a:gd name="T19" fmla="*/ 683 h 691"/>
                <a:gd name="T20" fmla="*/ 41 w 427"/>
                <a:gd name="T21" fmla="*/ 20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7" h="691">
                  <a:moveTo>
                    <a:pt x="41" y="202"/>
                  </a:moveTo>
                  <a:cubicBezTo>
                    <a:pt x="41" y="180"/>
                    <a:pt x="59" y="157"/>
                    <a:pt x="81" y="150"/>
                  </a:cubicBezTo>
                  <a:cubicBezTo>
                    <a:pt x="427" y="45"/>
                    <a:pt x="427" y="45"/>
                    <a:pt x="427" y="45"/>
                  </a:cubicBezTo>
                  <a:cubicBezTo>
                    <a:pt x="427" y="34"/>
                    <a:pt x="427" y="34"/>
                    <a:pt x="427" y="34"/>
                  </a:cubicBezTo>
                  <a:cubicBezTo>
                    <a:pt x="427" y="13"/>
                    <a:pt x="409" y="0"/>
                    <a:pt x="387" y="7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7" y="120"/>
                    <a:pt x="0" y="143"/>
                    <a:pt x="0" y="164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678"/>
                    <a:pt x="17" y="691"/>
                    <a:pt x="39" y="684"/>
                  </a:cubicBezTo>
                  <a:cubicBezTo>
                    <a:pt x="41" y="683"/>
                    <a:pt x="41" y="683"/>
                    <a:pt x="41" y="683"/>
                  </a:cubicBezTo>
                  <a:lnTo>
                    <a:pt x="41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Freeform 38"/>
            <p:cNvSpPr/>
            <p:nvPr/>
          </p:nvSpPr>
          <p:spPr bwMode="auto">
            <a:xfrm>
              <a:off x="11514138" y="11631613"/>
              <a:ext cx="1806575" cy="2922588"/>
            </a:xfrm>
            <a:custGeom>
              <a:avLst/>
              <a:gdLst>
                <a:gd name="T0" fmla="*/ 109 w 427"/>
                <a:gd name="T1" fmla="*/ 206 h 690"/>
                <a:gd name="T2" fmla="*/ 148 w 427"/>
                <a:gd name="T3" fmla="*/ 154 h 690"/>
                <a:gd name="T4" fmla="*/ 427 w 427"/>
                <a:gd name="T5" fmla="*/ 69 h 690"/>
                <a:gd name="T6" fmla="*/ 427 w 427"/>
                <a:gd name="T7" fmla="*/ 34 h 690"/>
                <a:gd name="T8" fmla="*/ 388 w 427"/>
                <a:gd name="T9" fmla="*/ 6 h 690"/>
                <a:gd name="T10" fmla="*/ 40 w 427"/>
                <a:gd name="T11" fmla="*/ 112 h 690"/>
                <a:gd name="T12" fmla="*/ 0 w 427"/>
                <a:gd name="T13" fmla="*/ 164 h 690"/>
                <a:gd name="T14" fmla="*/ 0 w 427"/>
                <a:gd name="T15" fmla="*/ 656 h 690"/>
                <a:gd name="T16" fmla="*/ 40 w 427"/>
                <a:gd name="T17" fmla="*/ 683 h 690"/>
                <a:gd name="T18" fmla="*/ 109 w 427"/>
                <a:gd name="T19" fmla="*/ 662 h 690"/>
                <a:gd name="T20" fmla="*/ 109 w 427"/>
                <a:gd name="T21" fmla="*/ 20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7" h="690">
                  <a:moveTo>
                    <a:pt x="109" y="206"/>
                  </a:moveTo>
                  <a:cubicBezTo>
                    <a:pt x="109" y="184"/>
                    <a:pt x="126" y="161"/>
                    <a:pt x="148" y="154"/>
                  </a:cubicBezTo>
                  <a:cubicBezTo>
                    <a:pt x="427" y="69"/>
                    <a:pt x="427" y="69"/>
                    <a:pt x="427" y="69"/>
                  </a:cubicBezTo>
                  <a:cubicBezTo>
                    <a:pt x="427" y="34"/>
                    <a:pt x="427" y="34"/>
                    <a:pt x="427" y="34"/>
                  </a:cubicBezTo>
                  <a:cubicBezTo>
                    <a:pt x="427" y="12"/>
                    <a:pt x="410" y="0"/>
                    <a:pt x="388" y="6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18" y="119"/>
                    <a:pt x="0" y="142"/>
                    <a:pt x="0" y="164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678"/>
                    <a:pt x="18" y="690"/>
                    <a:pt x="40" y="683"/>
                  </a:cubicBezTo>
                  <a:cubicBezTo>
                    <a:pt x="109" y="662"/>
                    <a:pt x="109" y="662"/>
                    <a:pt x="109" y="662"/>
                  </a:cubicBezTo>
                  <a:lnTo>
                    <a:pt x="10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Freeform 39"/>
            <p:cNvSpPr/>
            <p:nvPr/>
          </p:nvSpPr>
          <p:spPr bwMode="auto">
            <a:xfrm>
              <a:off x="12060238" y="11893550"/>
              <a:ext cx="1808163" cy="2922588"/>
            </a:xfrm>
            <a:custGeom>
              <a:avLst/>
              <a:gdLst>
                <a:gd name="T0" fmla="*/ 41 w 427"/>
                <a:gd name="T1" fmla="*/ 201 h 690"/>
                <a:gd name="T2" fmla="*/ 81 w 427"/>
                <a:gd name="T3" fmla="*/ 149 h 690"/>
                <a:gd name="T4" fmla="*/ 427 w 427"/>
                <a:gd name="T5" fmla="*/ 44 h 690"/>
                <a:gd name="T6" fmla="*/ 427 w 427"/>
                <a:gd name="T7" fmla="*/ 34 h 690"/>
                <a:gd name="T8" fmla="*/ 387 w 427"/>
                <a:gd name="T9" fmla="*/ 6 h 690"/>
                <a:gd name="T10" fmla="*/ 39 w 427"/>
                <a:gd name="T11" fmla="*/ 112 h 690"/>
                <a:gd name="T12" fmla="*/ 0 w 427"/>
                <a:gd name="T13" fmla="*/ 164 h 690"/>
                <a:gd name="T14" fmla="*/ 0 w 427"/>
                <a:gd name="T15" fmla="*/ 656 h 690"/>
                <a:gd name="T16" fmla="*/ 39 w 427"/>
                <a:gd name="T17" fmla="*/ 683 h 690"/>
                <a:gd name="T18" fmla="*/ 41 w 427"/>
                <a:gd name="T19" fmla="*/ 683 h 690"/>
                <a:gd name="T20" fmla="*/ 41 w 427"/>
                <a:gd name="T21" fmla="*/ 20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7" h="690">
                  <a:moveTo>
                    <a:pt x="41" y="201"/>
                  </a:moveTo>
                  <a:cubicBezTo>
                    <a:pt x="41" y="179"/>
                    <a:pt x="59" y="156"/>
                    <a:pt x="81" y="149"/>
                  </a:cubicBezTo>
                  <a:cubicBezTo>
                    <a:pt x="427" y="44"/>
                    <a:pt x="427" y="44"/>
                    <a:pt x="427" y="44"/>
                  </a:cubicBezTo>
                  <a:cubicBezTo>
                    <a:pt x="427" y="34"/>
                    <a:pt x="427" y="34"/>
                    <a:pt x="427" y="34"/>
                  </a:cubicBezTo>
                  <a:cubicBezTo>
                    <a:pt x="427" y="12"/>
                    <a:pt x="409" y="0"/>
                    <a:pt x="387" y="6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17" y="119"/>
                    <a:pt x="0" y="142"/>
                    <a:pt x="0" y="164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678"/>
                    <a:pt x="17" y="690"/>
                    <a:pt x="39" y="683"/>
                  </a:cubicBezTo>
                  <a:cubicBezTo>
                    <a:pt x="41" y="683"/>
                    <a:pt x="41" y="683"/>
                    <a:pt x="41" y="683"/>
                  </a:cubicBezTo>
                  <a:lnTo>
                    <a:pt x="41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Freeform 40"/>
            <p:cNvSpPr>
              <a:spLocks noEditPoints="1"/>
            </p:cNvSpPr>
            <p:nvPr/>
          </p:nvSpPr>
          <p:spPr bwMode="auto">
            <a:xfrm>
              <a:off x="12517438" y="12215813"/>
              <a:ext cx="1811338" cy="2922588"/>
            </a:xfrm>
            <a:custGeom>
              <a:avLst/>
              <a:gdLst>
                <a:gd name="T0" fmla="*/ 388 w 428"/>
                <a:gd name="T1" fmla="*/ 7 h 690"/>
                <a:gd name="T2" fmla="*/ 40 w 428"/>
                <a:gd name="T3" fmla="*/ 113 h 690"/>
                <a:gd name="T4" fmla="*/ 0 w 428"/>
                <a:gd name="T5" fmla="*/ 164 h 690"/>
                <a:gd name="T6" fmla="*/ 0 w 428"/>
                <a:gd name="T7" fmla="*/ 656 h 690"/>
                <a:gd name="T8" fmla="*/ 40 w 428"/>
                <a:gd name="T9" fmla="*/ 684 h 690"/>
                <a:gd name="T10" fmla="*/ 388 w 428"/>
                <a:gd name="T11" fmla="*/ 578 h 690"/>
                <a:gd name="T12" fmla="*/ 428 w 428"/>
                <a:gd name="T13" fmla="*/ 526 h 690"/>
                <a:gd name="T14" fmla="*/ 428 w 428"/>
                <a:gd name="T15" fmla="*/ 34 h 690"/>
                <a:gd name="T16" fmla="*/ 388 w 428"/>
                <a:gd name="T17" fmla="*/ 7 h 690"/>
                <a:gd name="T18" fmla="*/ 291 w 428"/>
                <a:gd name="T19" fmla="*/ 477 h 690"/>
                <a:gd name="T20" fmla="*/ 291 w 428"/>
                <a:gd name="T21" fmla="*/ 477 h 690"/>
                <a:gd name="T22" fmla="*/ 279 w 428"/>
                <a:gd name="T23" fmla="*/ 492 h 690"/>
                <a:gd name="T24" fmla="*/ 176 w 428"/>
                <a:gd name="T25" fmla="*/ 523 h 690"/>
                <a:gd name="T26" fmla="*/ 165 w 428"/>
                <a:gd name="T27" fmla="*/ 515 h 690"/>
                <a:gd name="T28" fmla="*/ 165 w 428"/>
                <a:gd name="T29" fmla="*/ 515 h 690"/>
                <a:gd name="T30" fmla="*/ 165 w 428"/>
                <a:gd name="T31" fmla="*/ 515 h 690"/>
                <a:gd name="T32" fmla="*/ 165 w 428"/>
                <a:gd name="T33" fmla="*/ 515 h 690"/>
                <a:gd name="T34" fmla="*/ 176 w 428"/>
                <a:gd name="T35" fmla="*/ 500 h 690"/>
                <a:gd name="T36" fmla="*/ 279 w 428"/>
                <a:gd name="T37" fmla="*/ 469 h 690"/>
                <a:gd name="T38" fmla="*/ 291 w 428"/>
                <a:gd name="T39" fmla="*/ 477 h 690"/>
                <a:gd name="T40" fmla="*/ 291 w 428"/>
                <a:gd name="T41" fmla="*/ 476 h 690"/>
                <a:gd name="T42" fmla="*/ 291 w 428"/>
                <a:gd name="T43" fmla="*/ 477 h 690"/>
                <a:gd name="T44" fmla="*/ 291 w 428"/>
                <a:gd name="T45" fmla="*/ 437 h 690"/>
                <a:gd name="T46" fmla="*/ 291 w 428"/>
                <a:gd name="T47" fmla="*/ 437 h 690"/>
                <a:gd name="T48" fmla="*/ 279 w 428"/>
                <a:gd name="T49" fmla="*/ 452 h 690"/>
                <a:gd name="T50" fmla="*/ 176 w 428"/>
                <a:gd name="T51" fmla="*/ 483 h 690"/>
                <a:gd name="T52" fmla="*/ 165 w 428"/>
                <a:gd name="T53" fmla="*/ 475 h 690"/>
                <a:gd name="T54" fmla="*/ 165 w 428"/>
                <a:gd name="T55" fmla="*/ 475 h 690"/>
                <a:gd name="T56" fmla="*/ 165 w 428"/>
                <a:gd name="T57" fmla="*/ 475 h 690"/>
                <a:gd name="T58" fmla="*/ 165 w 428"/>
                <a:gd name="T59" fmla="*/ 475 h 690"/>
                <a:gd name="T60" fmla="*/ 176 w 428"/>
                <a:gd name="T61" fmla="*/ 460 h 690"/>
                <a:gd name="T62" fmla="*/ 279 w 428"/>
                <a:gd name="T63" fmla="*/ 429 h 690"/>
                <a:gd name="T64" fmla="*/ 291 w 428"/>
                <a:gd name="T65" fmla="*/ 437 h 690"/>
                <a:gd name="T66" fmla="*/ 291 w 428"/>
                <a:gd name="T67" fmla="*/ 436 h 690"/>
                <a:gd name="T68" fmla="*/ 291 w 428"/>
                <a:gd name="T69" fmla="*/ 437 h 690"/>
                <a:gd name="T70" fmla="*/ 321 w 428"/>
                <a:gd name="T71" fmla="*/ 266 h 690"/>
                <a:gd name="T72" fmla="*/ 304 w 428"/>
                <a:gd name="T73" fmla="*/ 288 h 690"/>
                <a:gd name="T74" fmla="*/ 151 w 428"/>
                <a:gd name="T75" fmla="*/ 335 h 690"/>
                <a:gd name="T76" fmla="*/ 134 w 428"/>
                <a:gd name="T77" fmla="*/ 323 h 690"/>
                <a:gd name="T78" fmla="*/ 134 w 428"/>
                <a:gd name="T79" fmla="*/ 241 h 690"/>
                <a:gd name="T80" fmla="*/ 151 w 428"/>
                <a:gd name="T81" fmla="*/ 218 h 690"/>
                <a:gd name="T82" fmla="*/ 304 w 428"/>
                <a:gd name="T83" fmla="*/ 172 h 690"/>
                <a:gd name="T84" fmla="*/ 321 w 428"/>
                <a:gd name="T85" fmla="*/ 184 h 690"/>
                <a:gd name="T86" fmla="*/ 321 w 428"/>
                <a:gd name="T87" fmla="*/ 26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8" h="690">
                  <a:moveTo>
                    <a:pt x="388" y="7"/>
                  </a:moveTo>
                  <a:cubicBezTo>
                    <a:pt x="40" y="113"/>
                    <a:pt x="40" y="113"/>
                    <a:pt x="40" y="113"/>
                  </a:cubicBezTo>
                  <a:cubicBezTo>
                    <a:pt x="18" y="119"/>
                    <a:pt x="0" y="142"/>
                    <a:pt x="0" y="164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678"/>
                    <a:pt x="18" y="690"/>
                    <a:pt x="40" y="684"/>
                  </a:cubicBezTo>
                  <a:cubicBezTo>
                    <a:pt x="388" y="578"/>
                    <a:pt x="388" y="578"/>
                    <a:pt x="388" y="578"/>
                  </a:cubicBezTo>
                  <a:cubicBezTo>
                    <a:pt x="410" y="571"/>
                    <a:pt x="428" y="548"/>
                    <a:pt x="428" y="526"/>
                  </a:cubicBezTo>
                  <a:cubicBezTo>
                    <a:pt x="428" y="34"/>
                    <a:pt x="428" y="34"/>
                    <a:pt x="428" y="34"/>
                  </a:cubicBezTo>
                  <a:cubicBezTo>
                    <a:pt x="428" y="12"/>
                    <a:pt x="410" y="0"/>
                    <a:pt x="388" y="7"/>
                  </a:cubicBezTo>
                  <a:close/>
                  <a:moveTo>
                    <a:pt x="291" y="477"/>
                  </a:moveTo>
                  <a:cubicBezTo>
                    <a:pt x="291" y="477"/>
                    <a:pt x="291" y="477"/>
                    <a:pt x="291" y="477"/>
                  </a:cubicBezTo>
                  <a:cubicBezTo>
                    <a:pt x="291" y="483"/>
                    <a:pt x="286" y="490"/>
                    <a:pt x="279" y="492"/>
                  </a:cubicBezTo>
                  <a:cubicBezTo>
                    <a:pt x="176" y="523"/>
                    <a:pt x="176" y="523"/>
                    <a:pt x="176" y="523"/>
                  </a:cubicBezTo>
                  <a:cubicBezTo>
                    <a:pt x="170" y="525"/>
                    <a:pt x="165" y="521"/>
                    <a:pt x="165" y="515"/>
                  </a:cubicBezTo>
                  <a:cubicBezTo>
                    <a:pt x="165" y="515"/>
                    <a:pt x="165" y="515"/>
                    <a:pt x="165" y="515"/>
                  </a:cubicBezTo>
                  <a:cubicBezTo>
                    <a:pt x="165" y="515"/>
                    <a:pt x="165" y="515"/>
                    <a:pt x="165" y="515"/>
                  </a:cubicBezTo>
                  <a:cubicBezTo>
                    <a:pt x="165" y="515"/>
                    <a:pt x="165" y="515"/>
                    <a:pt x="165" y="515"/>
                  </a:cubicBezTo>
                  <a:cubicBezTo>
                    <a:pt x="165" y="509"/>
                    <a:pt x="170" y="502"/>
                    <a:pt x="176" y="500"/>
                  </a:cubicBezTo>
                  <a:cubicBezTo>
                    <a:pt x="279" y="469"/>
                    <a:pt x="279" y="469"/>
                    <a:pt x="279" y="469"/>
                  </a:cubicBezTo>
                  <a:cubicBezTo>
                    <a:pt x="286" y="467"/>
                    <a:pt x="291" y="470"/>
                    <a:pt x="291" y="477"/>
                  </a:cubicBezTo>
                  <a:cubicBezTo>
                    <a:pt x="291" y="476"/>
                    <a:pt x="291" y="476"/>
                    <a:pt x="291" y="476"/>
                  </a:cubicBezTo>
                  <a:lnTo>
                    <a:pt x="291" y="477"/>
                  </a:lnTo>
                  <a:close/>
                  <a:moveTo>
                    <a:pt x="291" y="437"/>
                  </a:moveTo>
                  <a:cubicBezTo>
                    <a:pt x="291" y="437"/>
                    <a:pt x="291" y="437"/>
                    <a:pt x="291" y="437"/>
                  </a:cubicBezTo>
                  <a:cubicBezTo>
                    <a:pt x="291" y="443"/>
                    <a:pt x="286" y="450"/>
                    <a:pt x="279" y="452"/>
                  </a:cubicBezTo>
                  <a:cubicBezTo>
                    <a:pt x="176" y="483"/>
                    <a:pt x="176" y="483"/>
                    <a:pt x="176" y="483"/>
                  </a:cubicBezTo>
                  <a:cubicBezTo>
                    <a:pt x="170" y="485"/>
                    <a:pt x="165" y="481"/>
                    <a:pt x="165" y="475"/>
                  </a:cubicBezTo>
                  <a:cubicBezTo>
                    <a:pt x="165" y="475"/>
                    <a:pt x="165" y="475"/>
                    <a:pt x="165" y="475"/>
                  </a:cubicBezTo>
                  <a:cubicBezTo>
                    <a:pt x="165" y="475"/>
                    <a:pt x="165" y="475"/>
                    <a:pt x="165" y="475"/>
                  </a:cubicBezTo>
                  <a:cubicBezTo>
                    <a:pt x="165" y="475"/>
                    <a:pt x="165" y="475"/>
                    <a:pt x="165" y="475"/>
                  </a:cubicBezTo>
                  <a:cubicBezTo>
                    <a:pt x="165" y="469"/>
                    <a:pt x="170" y="462"/>
                    <a:pt x="176" y="460"/>
                  </a:cubicBezTo>
                  <a:cubicBezTo>
                    <a:pt x="279" y="429"/>
                    <a:pt x="279" y="429"/>
                    <a:pt x="279" y="429"/>
                  </a:cubicBezTo>
                  <a:cubicBezTo>
                    <a:pt x="286" y="427"/>
                    <a:pt x="291" y="430"/>
                    <a:pt x="291" y="437"/>
                  </a:cubicBezTo>
                  <a:cubicBezTo>
                    <a:pt x="291" y="437"/>
                    <a:pt x="291" y="437"/>
                    <a:pt x="291" y="436"/>
                  </a:cubicBezTo>
                  <a:lnTo>
                    <a:pt x="291" y="437"/>
                  </a:lnTo>
                  <a:close/>
                  <a:moveTo>
                    <a:pt x="321" y="266"/>
                  </a:moveTo>
                  <a:cubicBezTo>
                    <a:pt x="321" y="275"/>
                    <a:pt x="314" y="285"/>
                    <a:pt x="304" y="288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142" y="338"/>
                    <a:pt x="134" y="332"/>
                    <a:pt x="134" y="323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31"/>
                    <a:pt x="142" y="221"/>
                    <a:pt x="151" y="218"/>
                  </a:cubicBezTo>
                  <a:cubicBezTo>
                    <a:pt x="304" y="172"/>
                    <a:pt x="304" y="172"/>
                    <a:pt x="304" y="172"/>
                  </a:cubicBezTo>
                  <a:cubicBezTo>
                    <a:pt x="314" y="169"/>
                    <a:pt x="321" y="174"/>
                    <a:pt x="321" y="184"/>
                  </a:cubicBezTo>
                  <a:lnTo>
                    <a:pt x="321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Freeform 41"/>
            <p:cNvSpPr/>
            <p:nvPr/>
          </p:nvSpPr>
          <p:spPr bwMode="auto">
            <a:xfrm>
              <a:off x="11055350" y="11304588"/>
              <a:ext cx="1808163" cy="2927350"/>
            </a:xfrm>
            <a:custGeom>
              <a:avLst/>
              <a:gdLst>
                <a:gd name="T0" fmla="*/ 41 w 427"/>
                <a:gd name="T1" fmla="*/ 202 h 691"/>
                <a:gd name="T2" fmla="*/ 81 w 427"/>
                <a:gd name="T3" fmla="*/ 150 h 691"/>
                <a:gd name="T4" fmla="*/ 427 w 427"/>
                <a:gd name="T5" fmla="*/ 45 h 691"/>
                <a:gd name="T6" fmla="*/ 427 w 427"/>
                <a:gd name="T7" fmla="*/ 34 h 691"/>
                <a:gd name="T8" fmla="*/ 387 w 427"/>
                <a:gd name="T9" fmla="*/ 7 h 691"/>
                <a:gd name="T10" fmla="*/ 39 w 427"/>
                <a:gd name="T11" fmla="*/ 113 h 691"/>
                <a:gd name="T12" fmla="*/ 0 w 427"/>
                <a:gd name="T13" fmla="*/ 164 h 691"/>
                <a:gd name="T14" fmla="*/ 0 w 427"/>
                <a:gd name="T15" fmla="*/ 657 h 691"/>
                <a:gd name="T16" fmla="*/ 39 w 427"/>
                <a:gd name="T17" fmla="*/ 684 h 691"/>
                <a:gd name="T18" fmla="*/ 41 w 427"/>
                <a:gd name="T19" fmla="*/ 683 h 691"/>
                <a:gd name="T20" fmla="*/ 41 w 427"/>
                <a:gd name="T21" fmla="*/ 20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7" h="691">
                  <a:moveTo>
                    <a:pt x="41" y="202"/>
                  </a:moveTo>
                  <a:cubicBezTo>
                    <a:pt x="41" y="180"/>
                    <a:pt x="59" y="157"/>
                    <a:pt x="81" y="150"/>
                  </a:cubicBezTo>
                  <a:cubicBezTo>
                    <a:pt x="427" y="45"/>
                    <a:pt x="427" y="45"/>
                    <a:pt x="427" y="45"/>
                  </a:cubicBezTo>
                  <a:cubicBezTo>
                    <a:pt x="427" y="34"/>
                    <a:pt x="427" y="34"/>
                    <a:pt x="427" y="34"/>
                  </a:cubicBezTo>
                  <a:cubicBezTo>
                    <a:pt x="427" y="13"/>
                    <a:pt x="409" y="0"/>
                    <a:pt x="387" y="7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7" y="120"/>
                    <a:pt x="0" y="143"/>
                    <a:pt x="0" y="164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678"/>
                    <a:pt x="17" y="691"/>
                    <a:pt x="39" y="684"/>
                  </a:cubicBezTo>
                  <a:cubicBezTo>
                    <a:pt x="41" y="683"/>
                    <a:pt x="41" y="683"/>
                    <a:pt x="41" y="683"/>
                  </a:cubicBezTo>
                  <a:lnTo>
                    <a:pt x="41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6" name="Freeform 42"/>
            <p:cNvSpPr/>
            <p:nvPr/>
          </p:nvSpPr>
          <p:spPr bwMode="auto">
            <a:xfrm>
              <a:off x="11514138" y="11631613"/>
              <a:ext cx="1806575" cy="2922588"/>
            </a:xfrm>
            <a:custGeom>
              <a:avLst/>
              <a:gdLst>
                <a:gd name="T0" fmla="*/ 109 w 427"/>
                <a:gd name="T1" fmla="*/ 206 h 690"/>
                <a:gd name="T2" fmla="*/ 148 w 427"/>
                <a:gd name="T3" fmla="*/ 154 h 690"/>
                <a:gd name="T4" fmla="*/ 427 w 427"/>
                <a:gd name="T5" fmla="*/ 69 h 690"/>
                <a:gd name="T6" fmla="*/ 427 w 427"/>
                <a:gd name="T7" fmla="*/ 34 h 690"/>
                <a:gd name="T8" fmla="*/ 388 w 427"/>
                <a:gd name="T9" fmla="*/ 6 h 690"/>
                <a:gd name="T10" fmla="*/ 40 w 427"/>
                <a:gd name="T11" fmla="*/ 112 h 690"/>
                <a:gd name="T12" fmla="*/ 0 w 427"/>
                <a:gd name="T13" fmla="*/ 164 h 690"/>
                <a:gd name="T14" fmla="*/ 0 w 427"/>
                <a:gd name="T15" fmla="*/ 656 h 690"/>
                <a:gd name="T16" fmla="*/ 40 w 427"/>
                <a:gd name="T17" fmla="*/ 683 h 690"/>
                <a:gd name="T18" fmla="*/ 109 w 427"/>
                <a:gd name="T19" fmla="*/ 662 h 690"/>
                <a:gd name="T20" fmla="*/ 109 w 427"/>
                <a:gd name="T21" fmla="*/ 20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7" h="690">
                  <a:moveTo>
                    <a:pt x="109" y="206"/>
                  </a:moveTo>
                  <a:cubicBezTo>
                    <a:pt x="109" y="184"/>
                    <a:pt x="126" y="161"/>
                    <a:pt x="148" y="154"/>
                  </a:cubicBezTo>
                  <a:cubicBezTo>
                    <a:pt x="427" y="69"/>
                    <a:pt x="427" y="69"/>
                    <a:pt x="427" y="69"/>
                  </a:cubicBezTo>
                  <a:cubicBezTo>
                    <a:pt x="427" y="34"/>
                    <a:pt x="427" y="34"/>
                    <a:pt x="427" y="34"/>
                  </a:cubicBezTo>
                  <a:cubicBezTo>
                    <a:pt x="427" y="12"/>
                    <a:pt x="410" y="0"/>
                    <a:pt x="388" y="6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18" y="119"/>
                    <a:pt x="0" y="142"/>
                    <a:pt x="0" y="164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678"/>
                    <a:pt x="18" y="690"/>
                    <a:pt x="40" y="683"/>
                  </a:cubicBezTo>
                  <a:cubicBezTo>
                    <a:pt x="109" y="662"/>
                    <a:pt x="109" y="662"/>
                    <a:pt x="109" y="662"/>
                  </a:cubicBezTo>
                  <a:lnTo>
                    <a:pt x="10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7" name="Freeform 43"/>
            <p:cNvSpPr/>
            <p:nvPr/>
          </p:nvSpPr>
          <p:spPr bwMode="auto">
            <a:xfrm>
              <a:off x="12060238" y="11893550"/>
              <a:ext cx="1808163" cy="2922588"/>
            </a:xfrm>
            <a:custGeom>
              <a:avLst/>
              <a:gdLst>
                <a:gd name="T0" fmla="*/ 41 w 427"/>
                <a:gd name="T1" fmla="*/ 201 h 690"/>
                <a:gd name="T2" fmla="*/ 81 w 427"/>
                <a:gd name="T3" fmla="*/ 149 h 690"/>
                <a:gd name="T4" fmla="*/ 427 w 427"/>
                <a:gd name="T5" fmla="*/ 44 h 690"/>
                <a:gd name="T6" fmla="*/ 427 w 427"/>
                <a:gd name="T7" fmla="*/ 34 h 690"/>
                <a:gd name="T8" fmla="*/ 387 w 427"/>
                <a:gd name="T9" fmla="*/ 6 h 690"/>
                <a:gd name="T10" fmla="*/ 39 w 427"/>
                <a:gd name="T11" fmla="*/ 112 h 690"/>
                <a:gd name="T12" fmla="*/ 0 w 427"/>
                <a:gd name="T13" fmla="*/ 164 h 690"/>
                <a:gd name="T14" fmla="*/ 0 w 427"/>
                <a:gd name="T15" fmla="*/ 656 h 690"/>
                <a:gd name="T16" fmla="*/ 39 w 427"/>
                <a:gd name="T17" fmla="*/ 683 h 690"/>
                <a:gd name="T18" fmla="*/ 41 w 427"/>
                <a:gd name="T19" fmla="*/ 683 h 690"/>
                <a:gd name="T20" fmla="*/ 41 w 427"/>
                <a:gd name="T21" fmla="*/ 20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7" h="690">
                  <a:moveTo>
                    <a:pt x="41" y="201"/>
                  </a:moveTo>
                  <a:cubicBezTo>
                    <a:pt x="41" y="179"/>
                    <a:pt x="59" y="156"/>
                    <a:pt x="81" y="149"/>
                  </a:cubicBezTo>
                  <a:cubicBezTo>
                    <a:pt x="427" y="44"/>
                    <a:pt x="427" y="44"/>
                    <a:pt x="427" y="44"/>
                  </a:cubicBezTo>
                  <a:cubicBezTo>
                    <a:pt x="427" y="34"/>
                    <a:pt x="427" y="34"/>
                    <a:pt x="427" y="34"/>
                  </a:cubicBezTo>
                  <a:cubicBezTo>
                    <a:pt x="427" y="12"/>
                    <a:pt x="409" y="0"/>
                    <a:pt x="387" y="6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17" y="119"/>
                    <a:pt x="0" y="142"/>
                    <a:pt x="0" y="164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678"/>
                    <a:pt x="17" y="690"/>
                    <a:pt x="39" y="683"/>
                  </a:cubicBezTo>
                  <a:cubicBezTo>
                    <a:pt x="41" y="683"/>
                    <a:pt x="41" y="683"/>
                    <a:pt x="41" y="683"/>
                  </a:cubicBezTo>
                  <a:lnTo>
                    <a:pt x="41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8" name="Freeform 44"/>
            <p:cNvSpPr>
              <a:spLocks noEditPoints="1"/>
            </p:cNvSpPr>
            <p:nvPr/>
          </p:nvSpPr>
          <p:spPr bwMode="auto">
            <a:xfrm>
              <a:off x="12517438" y="12215813"/>
              <a:ext cx="1811338" cy="2922588"/>
            </a:xfrm>
            <a:custGeom>
              <a:avLst/>
              <a:gdLst>
                <a:gd name="T0" fmla="*/ 388 w 428"/>
                <a:gd name="T1" fmla="*/ 7 h 690"/>
                <a:gd name="T2" fmla="*/ 40 w 428"/>
                <a:gd name="T3" fmla="*/ 113 h 690"/>
                <a:gd name="T4" fmla="*/ 0 w 428"/>
                <a:gd name="T5" fmla="*/ 164 h 690"/>
                <a:gd name="T6" fmla="*/ 0 w 428"/>
                <a:gd name="T7" fmla="*/ 656 h 690"/>
                <a:gd name="T8" fmla="*/ 40 w 428"/>
                <a:gd name="T9" fmla="*/ 684 h 690"/>
                <a:gd name="T10" fmla="*/ 388 w 428"/>
                <a:gd name="T11" fmla="*/ 578 h 690"/>
                <a:gd name="T12" fmla="*/ 428 w 428"/>
                <a:gd name="T13" fmla="*/ 526 h 690"/>
                <a:gd name="T14" fmla="*/ 428 w 428"/>
                <a:gd name="T15" fmla="*/ 34 h 690"/>
                <a:gd name="T16" fmla="*/ 388 w 428"/>
                <a:gd name="T17" fmla="*/ 7 h 690"/>
                <a:gd name="T18" fmla="*/ 291 w 428"/>
                <a:gd name="T19" fmla="*/ 477 h 690"/>
                <a:gd name="T20" fmla="*/ 291 w 428"/>
                <a:gd name="T21" fmla="*/ 477 h 690"/>
                <a:gd name="T22" fmla="*/ 279 w 428"/>
                <a:gd name="T23" fmla="*/ 492 h 690"/>
                <a:gd name="T24" fmla="*/ 176 w 428"/>
                <a:gd name="T25" fmla="*/ 523 h 690"/>
                <a:gd name="T26" fmla="*/ 165 w 428"/>
                <a:gd name="T27" fmla="*/ 515 h 690"/>
                <a:gd name="T28" fmla="*/ 165 w 428"/>
                <a:gd name="T29" fmla="*/ 515 h 690"/>
                <a:gd name="T30" fmla="*/ 165 w 428"/>
                <a:gd name="T31" fmla="*/ 515 h 690"/>
                <a:gd name="T32" fmla="*/ 165 w 428"/>
                <a:gd name="T33" fmla="*/ 515 h 690"/>
                <a:gd name="T34" fmla="*/ 176 w 428"/>
                <a:gd name="T35" fmla="*/ 500 h 690"/>
                <a:gd name="T36" fmla="*/ 279 w 428"/>
                <a:gd name="T37" fmla="*/ 469 h 690"/>
                <a:gd name="T38" fmla="*/ 291 w 428"/>
                <a:gd name="T39" fmla="*/ 477 h 690"/>
                <a:gd name="T40" fmla="*/ 291 w 428"/>
                <a:gd name="T41" fmla="*/ 476 h 690"/>
                <a:gd name="T42" fmla="*/ 291 w 428"/>
                <a:gd name="T43" fmla="*/ 477 h 690"/>
                <a:gd name="T44" fmla="*/ 291 w 428"/>
                <a:gd name="T45" fmla="*/ 437 h 690"/>
                <a:gd name="T46" fmla="*/ 291 w 428"/>
                <a:gd name="T47" fmla="*/ 437 h 690"/>
                <a:gd name="T48" fmla="*/ 279 w 428"/>
                <a:gd name="T49" fmla="*/ 452 h 690"/>
                <a:gd name="T50" fmla="*/ 176 w 428"/>
                <a:gd name="T51" fmla="*/ 483 h 690"/>
                <a:gd name="T52" fmla="*/ 165 w 428"/>
                <a:gd name="T53" fmla="*/ 475 h 690"/>
                <a:gd name="T54" fmla="*/ 165 w 428"/>
                <a:gd name="T55" fmla="*/ 475 h 690"/>
                <a:gd name="T56" fmla="*/ 165 w 428"/>
                <a:gd name="T57" fmla="*/ 475 h 690"/>
                <a:gd name="T58" fmla="*/ 165 w 428"/>
                <a:gd name="T59" fmla="*/ 475 h 690"/>
                <a:gd name="T60" fmla="*/ 176 w 428"/>
                <a:gd name="T61" fmla="*/ 460 h 690"/>
                <a:gd name="T62" fmla="*/ 279 w 428"/>
                <a:gd name="T63" fmla="*/ 429 h 690"/>
                <a:gd name="T64" fmla="*/ 291 w 428"/>
                <a:gd name="T65" fmla="*/ 437 h 690"/>
                <a:gd name="T66" fmla="*/ 291 w 428"/>
                <a:gd name="T67" fmla="*/ 436 h 690"/>
                <a:gd name="T68" fmla="*/ 291 w 428"/>
                <a:gd name="T69" fmla="*/ 437 h 690"/>
                <a:gd name="T70" fmla="*/ 321 w 428"/>
                <a:gd name="T71" fmla="*/ 266 h 690"/>
                <a:gd name="T72" fmla="*/ 304 w 428"/>
                <a:gd name="T73" fmla="*/ 288 h 690"/>
                <a:gd name="T74" fmla="*/ 151 w 428"/>
                <a:gd name="T75" fmla="*/ 335 h 690"/>
                <a:gd name="T76" fmla="*/ 134 w 428"/>
                <a:gd name="T77" fmla="*/ 323 h 690"/>
                <a:gd name="T78" fmla="*/ 134 w 428"/>
                <a:gd name="T79" fmla="*/ 241 h 690"/>
                <a:gd name="T80" fmla="*/ 151 w 428"/>
                <a:gd name="T81" fmla="*/ 218 h 690"/>
                <a:gd name="T82" fmla="*/ 304 w 428"/>
                <a:gd name="T83" fmla="*/ 172 h 690"/>
                <a:gd name="T84" fmla="*/ 321 w 428"/>
                <a:gd name="T85" fmla="*/ 184 h 690"/>
                <a:gd name="T86" fmla="*/ 321 w 428"/>
                <a:gd name="T87" fmla="*/ 26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8" h="690">
                  <a:moveTo>
                    <a:pt x="388" y="7"/>
                  </a:moveTo>
                  <a:cubicBezTo>
                    <a:pt x="40" y="113"/>
                    <a:pt x="40" y="113"/>
                    <a:pt x="40" y="113"/>
                  </a:cubicBezTo>
                  <a:cubicBezTo>
                    <a:pt x="18" y="119"/>
                    <a:pt x="0" y="142"/>
                    <a:pt x="0" y="164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678"/>
                    <a:pt x="18" y="690"/>
                    <a:pt x="40" y="684"/>
                  </a:cubicBezTo>
                  <a:cubicBezTo>
                    <a:pt x="388" y="578"/>
                    <a:pt x="388" y="578"/>
                    <a:pt x="388" y="578"/>
                  </a:cubicBezTo>
                  <a:cubicBezTo>
                    <a:pt x="410" y="571"/>
                    <a:pt x="428" y="548"/>
                    <a:pt x="428" y="526"/>
                  </a:cubicBezTo>
                  <a:cubicBezTo>
                    <a:pt x="428" y="34"/>
                    <a:pt x="428" y="34"/>
                    <a:pt x="428" y="34"/>
                  </a:cubicBezTo>
                  <a:cubicBezTo>
                    <a:pt x="428" y="12"/>
                    <a:pt x="410" y="0"/>
                    <a:pt x="388" y="7"/>
                  </a:cubicBezTo>
                  <a:close/>
                  <a:moveTo>
                    <a:pt x="291" y="477"/>
                  </a:moveTo>
                  <a:cubicBezTo>
                    <a:pt x="291" y="477"/>
                    <a:pt x="291" y="477"/>
                    <a:pt x="291" y="477"/>
                  </a:cubicBezTo>
                  <a:cubicBezTo>
                    <a:pt x="291" y="483"/>
                    <a:pt x="286" y="490"/>
                    <a:pt x="279" y="492"/>
                  </a:cubicBezTo>
                  <a:cubicBezTo>
                    <a:pt x="176" y="523"/>
                    <a:pt x="176" y="523"/>
                    <a:pt x="176" y="523"/>
                  </a:cubicBezTo>
                  <a:cubicBezTo>
                    <a:pt x="170" y="525"/>
                    <a:pt x="165" y="521"/>
                    <a:pt x="165" y="515"/>
                  </a:cubicBezTo>
                  <a:cubicBezTo>
                    <a:pt x="165" y="515"/>
                    <a:pt x="165" y="515"/>
                    <a:pt x="165" y="515"/>
                  </a:cubicBezTo>
                  <a:cubicBezTo>
                    <a:pt x="165" y="515"/>
                    <a:pt x="165" y="515"/>
                    <a:pt x="165" y="515"/>
                  </a:cubicBezTo>
                  <a:cubicBezTo>
                    <a:pt x="165" y="515"/>
                    <a:pt x="165" y="515"/>
                    <a:pt x="165" y="515"/>
                  </a:cubicBezTo>
                  <a:cubicBezTo>
                    <a:pt x="165" y="509"/>
                    <a:pt x="170" y="502"/>
                    <a:pt x="176" y="500"/>
                  </a:cubicBezTo>
                  <a:cubicBezTo>
                    <a:pt x="279" y="469"/>
                    <a:pt x="279" y="469"/>
                    <a:pt x="279" y="469"/>
                  </a:cubicBezTo>
                  <a:cubicBezTo>
                    <a:pt x="286" y="467"/>
                    <a:pt x="291" y="470"/>
                    <a:pt x="291" y="477"/>
                  </a:cubicBezTo>
                  <a:cubicBezTo>
                    <a:pt x="291" y="476"/>
                    <a:pt x="291" y="476"/>
                    <a:pt x="291" y="476"/>
                  </a:cubicBezTo>
                  <a:lnTo>
                    <a:pt x="291" y="477"/>
                  </a:lnTo>
                  <a:close/>
                  <a:moveTo>
                    <a:pt x="291" y="437"/>
                  </a:moveTo>
                  <a:cubicBezTo>
                    <a:pt x="291" y="437"/>
                    <a:pt x="291" y="437"/>
                    <a:pt x="291" y="437"/>
                  </a:cubicBezTo>
                  <a:cubicBezTo>
                    <a:pt x="291" y="443"/>
                    <a:pt x="286" y="450"/>
                    <a:pt x="279" y="452"/>
                  </a:cubicBezTo>
                  <a:cubicBezTo>
                    <a:pt x="176" y="483"/>
                    <a:pt x="176" y="483"/>
                    <a:pt x="176" y="483"/>
                  </a:cubicBezTo>
                  <a:cubicBezTo>
                    <a:pt x="170" y="485"/>
                    <a:pt x="165" y="481"/>
                    <a:pt x="165" y="475"/>
                  </a:cubicBezTo>
                  <a:cubicBezTo>
                    <a:pt x="165" y="475"/>
                    <a:pt x="165" y="475"/>
                    <a:pt x="165" y="475"/>
                  </a:cubicBezTo>
                  <a:cubicBezTo>
                    <a:pt x="165" y="475"/>
                    <a:pt x="165" y="475"/>
                    <a:pt x="165" y="475"/>
                  </a:cubicBezTo>
                  <a:cubicBezTo>
                    <a:pt x="165" y="475"/>
                    <a:pt x="165" y="475"/>
                    <a:pt x="165" y="475"/>
                  </a:cubicBezTo>
                  <a:cubicBezTo>
                    <a:pt x="165" y="469"/>
                    <a:pt x="170" y="462"/>
                    <a:pt x="176" y="460"/>
                  </a:cubicBezTo>
                  <a:cubicBezTo>
                    <a:pt x="279" y="429"/>
                    <a:pt x="279" y="429"/>
                    <a:pt x="279" y="429"/>
                  </a:cubicBezTo>
                  <a:cubicBezTo>
                    <a:pt x="286" y="427"/>
                    <a:pt x="291" y="430"/>
                    <a:pt x="291" y="437"/>
                  </a:cubicBezTo>
                  <a:cubicBezTo>
                    <a:pt x="291" y="437"/>
                    <a:pt x="291" y="437"/>
                    <a:pt x="291" y="436"/>
                  </a:cubicBezTo>
                  <a:lnTo>
                    <a:pt x="291" y="437"/>
                  </a:lnTo>
                  <a:close/>
                  <a:moveTo>
                    <a:pt x="321" y="266"/>
                  </a:moveTo>
                  <a:cubicBezTo>
                    <a:pt x="321" y="275"/>
                    <a:pt x="314" y="285"/>
                    <a:pt x="304" y="288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142" y="338"/>
                    <a:pt x="134" y="332"/>
                    <a:pt x="134" y="323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31"/>
                    <a:pt x="142" y="221"/>
                    <a:pt x="151" y="218"/>
                  </a:cubicBezTo>
                  <a:cubicBezTo>
                    <a:pt x="304" y="172"/>
                    <a:pt x="304" y="172"/>
                    <a:pt x="304" y="172"/>
                  </a:cubicBezTo>
                  <a:cubicBezTo>
                    <a:pt x="314" y="169"/>
                    <a:pt x="321" y="174"/>
                    <a:pt x="321" y="184"/>
                  </a:cubicBezTo>
                  <a:lnTo>
                    <a:pt x="321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9" name="文本框 174"/>
          <p:cNvSpPr txBox="1"/>
          <p:nvPr/>
        </p:nvSpPr>
        <p:spPr>
          <a:xfrm>
            <a:off x="2486060" y="3675774"/>
            <a:ext cx="100965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专业</a:t>
            </a:r>
            <a:r>
              <a:rPr lang="zh-CN" altLang="en-US" sz="1500" b="1" dirty="0" smtClean="0"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1500" b="1" dirty="0" smtClean="0"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XXX</a:t>
            </a:r>
            <a:endParaRPr lang="en-US" altLang="zh-CN" sz="1500" b="1" dirty="0" smtClean="0">
              <a:blipFill dpi="0" rotWithShape="1">
                <a:blip r:embed="rId1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0" name="文本框 175"/>
          <p:cNvSpPr txBox="1"/>
          <p:nvPr/>
        </p:nvSpPr>
        <p:spPr>
          <a:xfrm>
            <a:off x="5025062" y="3243614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b="1" dirty="0"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导师</a:t>
            </a:r>
            <a:r>
              <a:rPr lang="zh-CN" altLang="en-US" sz="1500" b="1" dirty="0" smtClean="0"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：亮亮图文</a:t>
            </a:r>
            <a:endParaRPr lang="zh-CN" altLang="en-US" sz="1500" b="1" dirty="0" smtClean="0">
              <a:blipFill dpi="0" rotWithShape="1">
                <a:blip r:embed="rId1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1" name="文本框 176"/>
          <p:cNvSpPr txBox="1"/>
          <p:nvPr/>
        </p:nvSpPr>
        <p:spPr>
          <a:xfrm>
            <a:off x="5025063" y="3662301"/>
            <a:ext cx="100965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时间：</a:t>
            </a:r>
            <a:r>
              <a:rPr lang="en-US" sz="1500" b="1" dirty="0"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XXX</a:t>
            </a:r>
            <a:endParaRPr lang="en-US" sz="1500" b="1" dirty="0">
              <a:blipFill dpi="0" rotWithShape="1">
                <a:blip r:embed="rId1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531782" y="3553808"/>
            <a:ext cx="17677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2531782" y="3968945"/>
            <a:ext cx="17677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5070785" y="3543696"/>
            <a:ext cx="17677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5070785" y="3980307"/>
            <a:ext cx="17677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纯音乐 - A Bright Future (Shorter Version)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13"/>
              </p:ext>
            </p:extLst>
          </p:nvPr>
        </p:nvPicPr>
        <p:blipFill>
          <a:blip r:embed="rId14" cstate="print"/>
          <a:stretch>
            <a:fillRect/>
          </a:stretch>
        </p:blipFill>
        <p:spPr>
          <a:xfrm>
            <a:off x="5345061" y="-993569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3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7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31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8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8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9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9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84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0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>
                <p:cTn id="10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6"/>
                </p:tgtEl>
              </p:cMediaNode>
            </p:video>
          </p:childTnLst>
        </p:cTn>
      </p:par>
    </p:tnLst>
    <p:bldLst>
      <p:bldP spid="111" grpId="0"/>
      <p:bldP spid="112" grpId="0" bldLvl="0" animBg="1"/>
      <p:bldP spid="113" grpId="0"/>
      <p:bldP spid="113" grpId="1"/>
      <p:bldP spid="149" grpId="0"/>
      <p:bldP spid="149" grpId="1"/>
      <p:bldP spid="150" grpId="0"/>
      <p:bldP spid="150" grpId="1"/>
      <p:bldP spid="151" grpId="0"/>
      <p:bldP spid="15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 bwMode="auto">
          <a:xfrm>
            <a:off x="722313" y="1693863"/>
            <a:ext cx="1603375" cy="1219200"/>
            <a:chOff x="910361" y="1498145"/>
            <a:chExt cx="1604239" cy="1219655"/>
          </a:xfrm>
        </p:grpSpPr>
        <p:sp>
          <p:nvSpPr>
            <p:cNvPr id="21" name="任意多边形 20"/>
            <p:cNvSpPr/>
            <p:nvPr/>
          </p:nvSpPr>
          <p:spPr>
            <a:xfrm>
              <a:off x="1587000" y="1853878"/>
              <a:ext cx="927600" cy="863922"/>
            </a:xfrm>
            <a:custGeom>
              <a:avLst/>
              <a:gdLst>
                <a:gd name="connsiteX0" fmla="*/ 0 w 927100"/>
                <a:gd name="connsiteY0" fmla="*/ 279400 h 863600"/>
                <a:gd name="connsiteX1" fmla="*/ 215900 w 927100"/>
                <a:gd name="connsiteY1" fmla="*/ 0 h 863600"/>
                <a:gd name="connsiteX2" fmla="*/ 927100 w 927100"/>
                <a:gd name="connsiteY2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863600">
                  <a:moveTo>
                    <a:pt x="0" y="279400"/>
                  </a:moveTo>
                  <a:lnTo>
                    <a:pt x="215900" y="0"/>
                  </a:lnTo>
                  <a:lnTo>
                    <a:pt x="927100" y="8636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10361" y="1498145"/>
              <a:ext cx="1213504" cy="296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aseline="-3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4208463" y="1481138"/>
            <a:ext cx="1711325" cy="1749425"/>
            <a:chOff x="4396710" y="1284513"/>
            <a:chExt cx="1711990" cy="1750787"/>
          </a:xfrm>
        </p:grpSpPr>
        <p:sp>
          <p:nvSpPr>
            <p:cNvPr id="24" name="任意多边形 23"/>
            <p:cNvSpPr/>
            <p:nvPr/>
          </p:nvSpPr>
          <p:spPr>
            <a:xfrm>
              <a:off x="5054190" y="1613381"/>
              <a:ext cx="1054510" cy="1421919"/>
            </a:xfrm>
            <a:custGeom>
              <a:avLst/>
              <a:gdLst>
                <a:gd name="connsiteX0" fmla="*/ 152400 w 889000"/>
                <a:gd name="connsiteY0" fmla="*/ 1016000 h 1016000"/>
                <a:gd name="connsiteX1" fmla="*/ 0 w 889000"/>
                <a:gd name="connsiteY1" fmla="*/ 0 h 1016000"/>
                <a:gd name="connsiteX2" fmla="*/ 889000 w 889000"/>
                <a:gd name="connsiteY2" fmla="*/ 292100 h 1016000"/>
                <a:gd name="connsiteX0-1" fmla="*/ 317500 w 1054100"/>
                <a:gd name="connsiteY0-2" fmla="*/ 1422400 h 1422400"/>
                <a:gd name="connsiteX1-3" fmla="*/ 0 w 1054100"/>
                <a:gd name="connsiteY1-4" fmla="*/ 0 h 1422400"/>
                <a:gd name="connsiteX2-5" fmla="*/ 1054100 w 1054100"/>
                <a:gd name="connsiteY2-6" fmla="*/ 698500 h 1422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54100" h="1422400">
                  <a:moveTo>
                    <a:pt x="317500" y="1422400"/>
                  </a:moveTo>
                  <a:lnTo>
                    <a:pt x="0" y="0"/>
                  </a:lnTo>
                  <a:lnTo>
                    <a:pt x="1054100" y="6985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96710" y="1284513"/>
              <a:ext cx="1262552" cy="308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25438" y="2000250"/>
            <a:ext cx="7940675" cy="1765300"/>
          </a:xfrm>
          <a:custGeom>
            <a:avLst/>
            <a:gdLst>
              <a:gd name="connsiteX0" fmla="*/ 0 w 7941502"/>
              <a:gd name="connsiteY0" fmla="*/ 1252603 h 1766170"/>
              <a:gd name="connsiteX1" fmla="*/ 0 w 7941502"/>
              <a:gd name="connsiteY1" fmla="*/ 1252603 h 1766170"/>
              <a:gd name="connsiteX2" fmla="*/ 1077239 w 7941502"/>
              <a:gd name="connsiteY2" fmla="*/ 313151 h 1766170"/>
              <a:gd name="connsiteX3" fmla="*/ 1979113 w 7941502"/>
              <a:gd name="connsiteY3" fmla="*/ 951978 h 1766170"/>
              <a:gd name="connsiteX4" fmla="*/ 2780779 w 7941502"/>
              <a:gd name="connsiteY4" fmla="*/ 162838 h 1766170"/>
              <a:gd name="connsiteX5" fmla="*/ 3306872 w 7941502"/>
              <a:gd name="connsiteY5" fmla="*/ 676405 h 1766170"/>
              <a:gd name="connsiteX6" fmla="*/ 4885151 w 7941502"/>
              <a:gd name="connsiteY6" fmla="*/ 1202498 h 1766170"/>
              <a:gd name="connsiteX7" fmla="*/ 5586609 w 7941502"/>
              <a:gd name="connsiteY7" fmla="*/ 488515 h 1766170"/>
              <a:gd name="connsiteX8" fmla="*/ 6263014 w 7941502"/>
              <a:gd name="connsiteY8" fmla="*/ 300624 h 1766170"/>
              <a:gd name="connsiteX9" fmla="*/ 6601217 w 7941502"/>
              <a:gd name="connsiteY9" fmla="*/ 1766170 h 1766170"/>
              <a:gd name="connsiteX10" fmla="*/ 7177414 w 7941502"/>
              <a:gd name="connsiteY10" fmla="*/ 0 h 1766170"/>
              <a:gd name="connsiteX11" fmla="*/ 7941502 w 7941502"/>
              <a:gd name="connsiteY11" fmla="*/ 701457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41502" h="1766170">
                <a:moveTo>
                  <a:pt x="0" y="1252603"/>
                </a:moveTo>
                <a:lnTo>
                  <a:pt x="0" y="1252603"/>
                </a:lnTo>
                <a:lnTo>
                  <a:pt x="1077239" y="313151"/>
                </a:lnTo>
                <a:lnTo>
                  <a:pt x="1979113" y="951978"/>
                </a:lnTo>
                <a:lnTo>
                  <a:pt x="2780779" y="162838"/>
                </a:lnTo>
                <a:lnTo>
                  <a:pt x="3306872" y="676405"/>
                </a:lnTo>
                <a:lnTo>
                  <a:pt x="4885151" y="1202498"/>
                </a:lnTo>
                <a:lnTo>
                  <a:pt x="5586609" y="488515"/>
                </a:lnTo>
                <a:lnTo>
                  <a:pt x="6263014" y="300624"/>
                </a:lnTo>
                <a:lnTo>
                  <a:pt x="6601217" y="1766170"/>
                </a:lnTo>
                <a:lnTo>
                  <a:pt x="7177414" y="0"/>
                </a:lnTo>
                <a:lnTo>
                  <a:pt x="7941502" y="701457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2286000" y="2216150"/>
            <a:ext cx="1222375" cy="1728788"/>
            <a:chOff x="2473526" y="2425699"/>
            <a:chExt cx="1223413" cy="1730280"/>
          </a:xfrm>
        </p:grpSpPr>
        <p:sp>
          <p:nvSpPr>
            <p:cNvPr id="28" name="任意多边形 27"/>
            <p:cNvSpPr/>
            <p:nvPr/>
          </p:nvSpPr>
          <p:spPr>
            <a:xfrm>
              <a:off x="3301316" y="2425699"/>
              <a:ext cx="46076" cy="1374373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73526" y="3855682"/>
              <a:ext cx="1223413" cy="300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1077912" y="2268537"/>
            <a:ext cx="511175" cy="513080"/>
            <a:chOff x="1266729" y="2071701"/>
            <a:chExt cx="510399" cy="514396"/>
          </a:xfrm>
        </p:grpSpPr>
        <p:sp>
          <p:nvSpPr>
            <p:cNvPr id="31" name="椭圆 30"/>
            <p:cNvSpPr/>
            <p:nvPr/>
          </p:nvSpPr>
          <p:spPr>
            <a:xfrm>
              <a:off x="1499737" y="2071701"/>
              <a:ext cx="163265" cy="162340"/>
            </a:xfrm>
            <a:prstGeom prst="ellipse">
              <a:avLst/>
            </a:prstGeom>
            <a:solidFill>
              <a:srgbClr val="FBAA67">
                <a:alpha val="80000"/>
              </a:srgb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BAA6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66729" y="2332719"/>
              <a:ext cx="510399" cy="2533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FBAA67"/>
                  </a:solidFill>
                  <a:latin typeface="+mn-lt"/>
                  <a:ea typeface="+mn-ea"/>
                  <a:cs typeface="+mn-ea"/>
                  <a:sym typeface="+mn-lt"/>
                </a:rPr>
                <a:t>2015.06</a:t>
              </a:r>
              <a:endParaRPr lang="zh-CN" altLang="en-US" sz="1050" dirty="0">
                <a:solidFill>
                  <a:srgbClr val="FBAA6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1925638" y="2854324"/>
            <a:ext cx="511175" cy="451168"/>
            <a:chOff x="2113346" y="3064841"/>
            <a:chExt cx="511384" cy="451697"/>
          </a:xfrm>
        </p:grpSpPr>
        <p:sp>
          <p:nvSpPr>
            <p:cNvPr id="34" name="椭圆 33"/>
            <p:cNvSpPr/>
            <p:nvPr/>
          </p:nvSpPr>
          <p:spPr>
            <a:xfrm>
              <a:off x="2407153" y="3064841"/>
              <a:ext cx="163580" cy="162115"/>
            </a:xfrm>
            <a:prstGeom prst="ellipse">
              <a:avLst/>
            </a:prstGeom>
            <a:solidFill>
              <a:srgbClr val="FFA9F8">
                <a:alpha val="80000"/>
              </a:srgb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A9F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13346" y="3263512"/>
              <a:ext cx="511384" cy="2530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FFA9F8"/>
                  </a:solidFill>
                  <a:latin typeface="+mn-lt"/>
                  <a:ea typeface="+mn-ea"/>
                  <a:cs typeface="+mn-ea"/>
                  <a:sym typeface="+mn-lt"/>
                </a:rPr>
                <a:t>2015.09</a:t>
              </a:r>
              <a:endParaRPr lang="zh-CN" altLang="en-US" sz="1050" dirty="0">
                <a:solidFill>
                  <a:srgbClr val="FFA9F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2790823" y="1854200"/>
            <a:ext cx="483870" cy="415925"/>
            <a:chOff x="2979182" y="2064744"/>
            <a:chExt cx="484068" cy="416176"/>
          </a:xfrm>
        </p:grpSpPr>
        <p:sp>
          <p:nvSpPr>
            <p:cNvPr id="37" name="椭圆 36"/>
            <p:cNvSpPr/>
            <p:nvPr/>
          </p:nvSpPr>
          <p:spPr>
            <a:xfrm>
              <a:off x="3222169" y="2317309"/>
              <a:ext cx="163579" cy="163611"/>
            </a:xfrm>
            <a:prstGeom prst="ellipse">
              <a:avLst/>
            </a:prstGeom>
            <a:solidFill>
              <a:srgbClr val="F18189">
                <a:alpha val="80000"/>
              </a:srgb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1818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79182" y="2064744"/>
              <a:ext cx="484068" cy="2528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F18189"/>
                  </a:solidFill>
                  <a:latin typeface="+mn-lt"/>
                  <a:ea typeface="+mn-ea"/>
                  <a:cs typeface="+mn-ea"/>
                  <a:sym typeface="+mn-lt"/>
                </a:rPr>
                <a:t>2016.01</a:t>
              </a:r>
              <a:endParaRPr lang="zh-CN" altLang="en-US" sz="1050" dirty="0">
                <a:solidFill>
                  <a:srgbClr val="F1818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529012" y="2524125"/>
            <a:ext cx="724217" cy="252730"/>
            <a:chOff x="3717829" y="2733933"/>
            <a:chExt cx="724192" cy="252778"/>
          </a:xfrm>
        </p:grpSpPr>
        <p:sp>
          <p:nvSpPr>
            <p:cNvPr id="40" name="椭圆 39"/>
            <p:cNvSpPr/>
            <p:nvPr/>
          </p:nvSpPr>
          <p:spPr>
            <a:xfrm>
              <a:off x="3717829" y="2791094"/>
              <a:ext cx="163506" cy="161956"/>
            </a:xfrm>
            <a:prstGeom prst="ellipse">
              <a:avLst/>
            </a:prstGeom>
            <a:solidFill>
              <a:srgbClr val="FBAA67">
                <a:alpha val="80000"/>
              </a:srgb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BAA6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28959" y="2733933"/>
              <a:ext cx="513062" cy="252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FBAA67"/>
                  </a:solidFill>
                  <a:latin typeface="+mn-lt"/>
                  <a:ea typeface="+mn-ea"/>
                  <a:cs typeface="+mn-ea"/>
                  <a:sym typeface="+mn-lt"/>
                </a:rPr>
                <a:t>2016.06</a:t>
              </a:r>
              <a:endParaRPr lang="zh-CN" altLang="en-US" sz="1050" dirty="0">
                <a:solidFill>
                  <a:srgbClr val="FBAA6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4959344" y="3135314"/>
            <a:ext cx="540385" cy="430530"/>
            <a:chOff x="5133702" y="3346781"/>
            <a:chExt cx="540866" cy="429733"/>
          </a:xfrm>
        </p:grpSpPr>
        <p:sp>
          <p:nvSpPr>
            <p:cNvPr id="43" name="椭圆 42"/>
            <p:cNvSpPr/>
            <p:nvPr/>
          </p:nvSpPr>
          <p:spPr>
            <a:xfrm>
              <a:off x="5310072" y="3346781"/>
              <a:ext cx="163657" cy="163209"/>
            </a:xfrm>
            <a:prstGeom prst="ellipse">
              <a:avLst/>
            </a:prstGeom>
            <a:solidFill>
              <a:srgbClr val="F18189">
                <a:alpha val="80000"/>
              </a:srgb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rgbClr val="F1818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3702" y="3524252"/>
              <a:ext cx="540866" cy="2522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F18189"/>
                  </a:solidFill>
                  <a:latin typeface="+mn-lt"/>
                  <a:ea typeface="+mn-ea"/>
                  <a:cs typeface="+mn-ea"/>
                  <a:sym typeface="+mn-lt"/>
                </a:rPr>
                <a:t>2016.08 </a:t>
              </a:r>
              <a:endParaRPr lang="zh-CN" altLang="en-US" sz="1050" dirty="0">
                <a:solidFill>
                  <a:srgbClr val="F1818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5734051" y="2435225"/>
            <a:ext cx="483870" cy="457517"/>
            <a:chOff x="5908402" y="2645741"/>
            <a:chExt cx="484067" cy="457670"/>
          </a:xfrm>
        </p:grpSpPr>
        <p:sp>
          <p:nvSpPr>
            <p:cNvPr id="46" name="椭圆 45"/>
            <p:cNvSpPr/>
            <p:nvPr/>
          </p:nvSpPr>
          <p:spPr>
            <a:xfrm>
              <a:off x="6025925" y="2645741"/>
              <a:ext cx="163580" cy="163568"/>
            </a:xfrm>
            <a:prstGeom prst="ellipse">
              <a:avLst/>
            </a:prstGeom>
            <a:solidFill>
              <a:srgbClr val="FFA9F8">
                <a:alpha val="80000"/>
              </a:srgb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rgbClr val="FFA9F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8402" y="2850597"/>
              <a:ext cx="484067" cy="252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FFA9F8"/>
                  </a:solidFill>
                  <a:latin typeface="+mn-lt"/>
                  <a:ea typeface="+mn-ea"/>
                  <a:cs typeface="+mn-ea"/>
                  <a:sym typeface="+mn-lt"/>
                </a:rPr>
                <a:t>2016.10</a:t>
              </a:r>
              <a:endParaRPr lang="zh-CN" altLang="en-US" sz="1050" dirty="0">
                <a:solidFill>
                  <a:srgbClr val="FFA9F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6253157" y="1978025"/>
            <a:ext cx="475615" cy="414338"/>
            <a:chOff x="6441129" y="2188789"/>
            <a:chExt cx="475810" cy="414051"/>
          </a:xfrm>
        </p:grpSpPr>
        <p:sp>
          <p:nvSpPr>
            <p:cNvPr id="49" name="椭圆 48"/>
            <p:cNvSpPr/>
            <p:nvPr/>
          </p:nvSpPr>
          <p:spPr>
            <a:xfrm>
              <a:off x="6682528" y="2439440"/>
              <a:ext cx="161991" cy="163400"/>
            </a:xfrm>
            <a:prstGeom prst="ellipse">
              <a:avLst/>
            </a:prstGeom>
            <a:solidFill>
              <a:srgbClr val="95D4F6">
                <a:alpha val="80000"/>
              </a:srgb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95D4F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41129" y="2188789"/>
              <a:ext cx="475810" cy="252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95D4F6"/>
                  </a:solidFill>
                  <a:latin typeface="+mn-lt"/>
                  <a:ea typeface="+mn-ea"/>
                  <a:cs typeface="+mn-ea"/>
                  <a:sym typeface="+mn-lt"/>
                </a:rPr>
                <a:t>2017.01</a:t>
              </a:r>
              <a:endParaRPr lang="zh-CN" altLang="en-US" sz="1050" dirty="0">
                <a:solidFill>
                  <a:srgbClr val="95D4F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 bwMode="auto">
          <a:xfrm>
            <a:off x="6634164" y="3662361"/>
            <a:ext cx="500380" cy="447992"/>
            <a:chOff x="6822054" y="3872561"/>
            <a:chExt cx="500584" cy="449293"/>
          </a:xfrm>
        </p:grpSpPr>
        <p:sp>
          <p:nvSpPr>
            <p:cNvPr id="52" name="椭圆 51"/>
            <p:cNvSpPr/>
            <p:nvPr/>
          </p:nvSpPr>
          <p:spPr>
            <a:xfrm>
              <a:off x="7055511" y="3872561"/>
              <a:ext cx="161991" cy="162395"/>
            </a:xfrm>
            <a:prstGeom prst="ellipse">
              <a:avLst/>
            </a:prstGeom>
            <a:solidFill>
              <a:srgbClr val="FBAA67">
                <a:alpha val="80000"/>
              </a:srgb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822054" y="4068390"/>
              <a:ext cx="500584" cy="253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2017.02</a:t>
              </a:r>
              <a:endPara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>
            <a:off x="7439031" y="1847850"/>
            <a:ext cx="684848" cy="255588"/>
            <a:chOff x="7626889" y="2058017"/>
            <a:chExt cx="685094" cy="255263"/>
          </a:xfrm>
        </p:grpSpPr>
        <p:sp>
          <p:nvSpPr>
            <p:cNvPr id="55" name="椭圆 54"/>
            <p:cNvSpPr/>
            <p:nvPr/>
          </p:nvSpPr>
          <p:spPr>
            <a:xfrm>
              <a:off x="7626889" y="2149975"/>
              <a:ext cx="163572" cy="163305"/>
            </a:xfrm>
            <a:prstGeom prst="ellipse">
              <a:avLst/>
            </a:prstGeom>
            <a:solidFill>
              <a:srgbClr val="95D4F6">
                <a:alpha val="80000"/>
              </a:srgb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95D4F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12694" y="2058017"/>
              <a:ext cx="499289" cy="25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95D4F6"/>
                  </a:solidFill>
                  <a:latin typeface="+mn-lt"/>
                  <a:ea typeface="+mn-ea"/>
                  <a:cs typeface="+mn-ea"/>
                  <a:sym typeface="+mn-lt"/>
                </a:rPr>
                <a:t>2017.04</a:t>
              </a:r>
              <a:endParaRPr lang="zh-CN" altLang="en-US" sz="1050" dirty="0">
                <a:solidFill>
                  <a:srgbClr val="95D4F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7227888" y="2092325"/>
            <a:ext cx="1223962" cy="1474788"/>
            <a:chOff x="7416713" y="2092528"/>
            <a:chExt cx="1223412" cy="147434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7745177" y="2092528"/>
              <a:ext cx="230085" cy="111567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416713" y="3266924"/>
              <a:ext cx="1223412" cy="29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pic>
        <p:nvPicPr>
          <p:cNvPr id="32784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3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/>
          <p:cNvSpPr txBox="1"/>
          <p:nvPr/>
        </p:nvSpPr>
        <p:spPr>
          <a:xfrm>
            <a:off x="676275" y="3187700"/>
            <a:ext cx="1893888" cy="5442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3" name="TextBox 30"/>
          <p:cNvSpPr txBox="1"/>
          <p:nvPr/>
        </p:nvSpPr>
        <p:spPr>
          <a:xfrm>
            <a:off x="2570163" y="3187700"/>
            <a:ext cx="1893887" cy="5442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4" name="TextBox 31"/>
          <p:cNvSpPr txBox="1"/>
          <p:nvPr/>
        </p:nvSpPr>
        <p:spPr>
          <a:xfrm>
            <a:off x="4530725" y="3187700"/>
            <a:ext cx="1893888" cy="5442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" name="TextBox 32"/>
          <p:cNvSpPr txBox="1"/>
          <p:nvPr/>
        </p:nvSpPr>
        <p:spPr>
          <a:xfrm>
            <a:off x="6559550" y="3187700"/>
            <a:ext cx="1893888" cy="5442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744538" y="966788"/>
            <a:ext cx="7642225" cy="2165350"/>
            <a:chOff x="751008" y="967406"/>
            <a:chExt cx="7641986" cy="2164103"/>
          </a:xfrm>
        </p:grpSpPr>
        <p:grpSp>
          <p:nvGrpSpPr>
            <p:cNvPr id="34826" name="组合 7"/>
            <p:cNvGrpSpPr/>
            <p:nvPr/>
          </p:nvGrpSpPr>
          <p:grpSpPr bwMode="auto"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spc="225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点击添加标题</a:t>
                </a: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36"/>
            <p:cNvSpPr txBox="1"/>
            <p:nvPr/>
          </p:nvSpPr>
          <p:spPr>
            <a:xfrm>
              <a:off x="1090722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37"/>
            <p:cNvSpPr txBox="1"/>
            <p:nvPr/>
          </p:nvSpPr>
          <p:spPr>
            <a:xfrm>
              <a:off x="3022649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38"/>
            <p:cNvSpPr txBox="1"/>
            <p:nvPr/>
          </p:nvSpPr>
          <p:spPr>
            <a:xfrm>
              <a:off x="4983151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39"/>
            <p:cNvSpPr txBox="1"/>
            <p:nvPr/>
          </p:nvSpPr>
          <p:spPr>
            <a:xfrm>
              <a:off x="6945239" y="2722170"/>
              <a:ext cx="1108040" cy="2776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pic>
        <p:nvPicPr>
          <p:cNvPr id="34824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研究思路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986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963394" y="2716496"/>
            <a:ext cx="211448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50" b="1" spc="4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9" name="文本框 22"/>
          <p:cNvSpPr txBox="1"/>
          <p:nvPr/>
        </p:nvSpPr>
        <p:spPr>
          <a:xfrm>
            <a:off x="963394" y="3031740"/>
            <a:ext cx="2150696" cy="54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亮亮图文旗舰店</a:t>
            </a: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https://liangliangtuwen.tmall.com</a:t>
            </a:r>
            <a:endParaRPr lang="en-US" altLang="zh-CN" sz="105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4"/>
          <p:cNvSpPr txBox="1"/>
          <p:nvPr/>
        </p:nvSpPr>
        <p:spPr>
          <a:xfrm>
            <a:off x="743399" y="1147493"/>
            <a:ext cx="209144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50" b="1" spc="4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21" name="文本框 25"/>
          <p:cNvSpPr txBox="1"/>
          <p:nvPr/>
        </p:nvSpPr>
        <p:spPr>
          <a:xfrm>
            <a:off x="743399" y="1468349"/>
            <a:ext cx="2223237" cy="78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graphicFrame>
        <p:nvGraphicFramePr>
          <p:cNvPr id="22" name="图表 21"/>
          <p:cNvGraphicFramePr/>
          <p:nvPr/>
        </p:nvGraphicFramePr>
        <p:xfrm>
          <a:off x="3358233" y="1695773"/>
          <a:ext cx="2427534" cy="1751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文本框 31"/>
          <p:cNvSpPr txBox="1"/>
          <p:nvPr/>
        </p:nvSpPr>
        <p:spPr>
          <a:xfrm>
            <a:off x="6332665" y="1157418"/>
            <a:ext cx="21506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50" b="1" spc="4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24" name="文本框 32"/>
          <p:cNvSpPr txBox="1"/>
          <p:nvPr/>
        </p:nvSpPr>
        <p:spPr>
          <a:xfrm>
            <a:off x="6332665" y="1472662"/>
            <a:ext cx="2150696" cy="78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 flipH="1">
            <a:off x="2861776" y="1664377"/>
            <a:ext cx="858519" cy="472862"/>
          </a:xfrm>
          <a:custGeom>
            <a:avLst/>
            <a:gdLst>
              <a:gd name="T0" fmla="*/ 494 w 524"/>
              <a:gd name="T1" fmla="*/ 71 h 342"/>
              <a:gd name="T2" fmla="*/ 326 w 524"/>
              <a:gd name="T3" fmla="*/ 250 h 342"/>
              <a:gd name="T4" fmla="*/ 284 w 524"/>
              <a:gd name="T5" fmla="*/ 268 h 342"/>
              <a:gd name="T6" fmla="*/ 268 w 524"/>
              <a:gd name="T7" fmla="*/ 275 h 342"/>
              <a:gd name="T8" fmla="*/ 168 w 524"/>
              <a:gd name="T9" fmla="*/ 311 h 342"/>
              <a:gd name="T10" fmla="*/ 196 w 524"/>
              <a:gd name="T11" fmla="*/ 293 h 342"/>
              <a:gd name="T12" fmla="*/ 511 w 524"/>
              <a:gd name="T13" fmla="*/ 10 h 342"/>
              <a:gd name="T14" fmla="*/ 398 w 524"/>
              <a:gd name="T15" fmla="*/ 188 h 342"/>
              <a:gd name="T16" fmla="*/ 353 w 524"/>
              <a:gd name="T17" fmla="*/ 230 h 342"/>
              <a:gd name="T18" fmla="*/ 153 w 524"/>
              <a:gd name="T19" fmla="*/ 300 h 342"/>
              <a:gd name="T20" fmla="*/ 57 w 524"/>
              <a:gd name="T21" fmla="*/ 262 h 342"/>
              <a:gd name="T22" fmla="*/ 48 w 524"/>
              <a:gd name="T23" fmla="*/ 261 h 342"/>
              <a:gd name="T24" fmla="*/ 106 w 524"/>
              <a:gd name="T25" fmla="*/ 233 h 342"/>
              <a:gd name="T26" fmla="*/ 65 w 524"/>
              <a:gd name="T27" fmla="*/ 246 h 342"/>
              <a:gd name="T28" fmla="*/ 20 w 524"/>
              <a:gd name="T29" fmla="*/ 252 h 342"/>
              <a:gd name="T30" fmla="*/ 30 w 524"/>
              <a:gd name="T31" fmla="*/ 303 h 342"/>
              <a:gd name="T32" fmla="*/ 24 w 524"/>
              <a:gd name="T33" fmla="*/ 291 h 342"/>
              <a:gd name="T34" fmla="*/ 58 w 524"/>
              <a:gd name="T35" fmla="*/ 335 h 342"/>
              <a:gd name="T36" fmla="*/ 44 w 524"/>
              <a:gd name="T37" fmla="*/ 305 h 342"/>
              <a:gd name="T38" fmla="*/ 70 w 524"/>
              <a:gd name="T39" fmla="*/ 300 h 342"/>
              <a:gd name="T40" fmla="*/ 71 w 524"/>
              <a:gd name="T41" fmla="*/ 295 h 342"/>
              <a:gd name="T42" fmla="*/ 497 w 524"/>
              <a:gd name="T43" fmla="*/ 63 h 342"/>
              <a:gd name="T44" fmla="*/ 352 w 524"/>
              <a:gd name="T45" fmla="*/ 228 h 342"/>
              <a:gd name="T46" fmla="*/ 67 w 524"/>
              <a:gd name="T47" fmla="*/ 258 h 342"/>
              <a:gd name="T48" fmla="*/ 101 w 524"/>
              <a:gd name="T49" fmla="*/ 243 h 342"/>
              <a:gd name="T50" fmla="*/ 84 w 524"/>
              <a:gd name="T51" fmla="*/ 243 h 342"/>
              <a:gd name="T52" fmla="*/ 71 w 524"/>
              <a:gd name="T53" fmla="*/ 244 h 342"/>
              <a:gd name="T54" fmla="*/ 3 w 524"/>
              <a:gd name="T55" fmla="*/ 266 h 342"/>
              <a:gd name="T56" fmla="*/ 19 w 524"/>
              <a:gd name="T57" fmla="*/ 285 h 342"/>
              <a:gd name="T58" fmla="*/ 23 w 524"/>
              <a:gd name="T59" fmla="*/ 277 h 342"/>
              <a:gd name="T60" fmla="*/ 51 w 524"/>
              <a:gd name="T61" fmla="*/ 333 h 342"/>
              <a:gd name="T62" fmla="*/ 47 w 524"/>
              <a:gd name="T63" fmla="*/ 314 h 342"/>
              <a:gd name="T64" fmla="*/ 45 w 524"/>
              <a:gd name="T65" fmla="*/ 303 h 342"/>
              <a:gd name="T66" fmla="*/ 60 w 524"/>
              <a:gd name="T67" fmla="*/ 286 h 342"/>
              <a:gd name="T68" fmla="*/ 68 w 524"/>
              <a:gd name="T69" fmla="*/ 291 h 342"/>
              <a:gd name="T70" fmla="*/ 116 w 524"/>
              <a:gd name="T71" fmla="*/ 302 h 342"/>
              <a:gd name="T72" fmla="*/ 179 w 524"/>
              <a:gd name="T73" fmla="*/ 302 h 342"/>
              <a:gd name="T74" fmla="*/ 193 w 524"/>
              <a:gd name="T75" fmla="*/ 301 h 342"/>
              <a:gd name="T76" fmla="*/ 222 w 524"/>
              <a:gd name="T77" fmla="*/ 294 h 342"/>
              <a:gd name="T78" fmla="*/ 257 w 524"/>
              <a:gd name="T79" fmla="*/ 283 h 342"/>
              <a:gd name="T80" fmla="*/ 468 w 524"/>
              <a:gd name="T81" fmla="*/ 95 h 342"/>
              <a:gd name="T82" fmla="*/ 411 w 524"/>
              <a:gd name="T83" fmla="*/ 178 h 342"/>
              <a:gd name="T84" fmla="*/ 287 w 524"/>
              <a:gd name="T85" fmla="*/ 281 h 342"/>
              <a:gd name="T86" fmla="*/ 377 w 524"/>
              <a:gd name="T87" fmla="*/ 226 h 342"/>
              <a:gd name="T88" fmla="*/ 382 w 524"/>
              <a:gd name="T89" fmla="*/ 221 h 342"/>
              <a:gd name="T90" fmla="*/ 458 w 524"/>
              <a:gd name="T91" fmla="*/ 131 h 342"/>
              <a:gd name="T92" fmla="*/ 72 w 524"/>
              <a:gd name="T93" fmla="*/ 297 h 342"/>
              <a:gd name="T94" fmla="*/ 55 w 524"/>
              <a:gd name="T95" fmla="*/ 259 h 342"/>
              <a:gd name="T96" fmla="*/ 68 w 524"/>
              <a:gd name="T97" fmla="*/ 244 h 342"/>
              <a:gd name="T98" fmla="*/ 97 w 524"/>
              <a:gd name="T99" fmla="*/ 237 h 342"/>
              <a:gd name="T100" fmla="*/ 94 w 524"/>
              <a:gd name="T101" fmla="*/ 237 h 342"/>
              <a:gd name="T102" fmla="*/ 53 w 524"/>
              <a:gd name="T103" fmla="*/ 259 h 342"/>
              <a:gd name="T104" fmla="*/ 74 w 524"/>
              <a:gd name="T105" fmla="*/ 257 h 342"/>
              <a:gd name="T106" fmla="*/ 61 w 524"/>
              <a:gd name="T107" fmla="*/ 247 h 342"/>
              <a:gd name="T108" fmla="*/ 55 w 524"/>
              <a:gd name="T109" fmla="*/ 329 h 342"/>
              <a:gd name="T110" fmla="*/ 35 w 524"/>
              <a:gd name="T111" fmla="*/ 312 h 342"/>
              <a:gd name="T112" fmla="*/ 46 w 524"/>
              <a:gd name="T113" fmla="*/ 306 h 342"/>
              <a:gd name="T114" fmla="*/ 33 w 524"/>
              <a:gd name="T115" fmla="*/ 304 h 342"/>
              <a:gd name="T116" fmla="*/ 33 w 524"/>
              <a:gd name="T117" fmla="*/ 310 h 342"/>
              <a:gd name="T118" fmla="*/ 38 w 524"/>
              <a:gd name="T119" fmla="*/ 320 h 342"/>
              <a:gd name="T120" fmla="*/ 51 w 524"/>
              <a:gd name="T121" fmla="*/ 31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4" h="342">
                <a:moveTo>
                  <a:pt x="511" y="31"/>
                </a:moveTo>
                <a:cubicBezTo>
                  <a:pt x="510" y="32"/>
                  <a:pt x="510" y="33"/>
                  <a:pt x="509" y="34"/>
                </a:cubicBezTo>
                <a:cubicBezTo>
                  <a:pt x="510" y="33"/>
                  <a:pt x="511" y="32"/>
                  <a:pt x="511" y="31"/>
                </a:cubicBezTo>
                <a:close/>
                <a:moveTo>
                  <a:pt x="497" y="63"/>
                </a:moveTo>
                <a:cubicBezTo>
                  <a:pt x="497" y="63"/>
                  <a:pt x="497" y="63"/>
                  <a:pt x="497" y="63"/>
                </a:cubicBezTo>
                <a:close/>
                <a:moveTo>
                  <a:pt x="508" y="37"/>
                </a:moveTo>
                <a:cubicBezTo>
                  <a:pt x="508" y="38"/>
                  <a:pt x="508" y="39"/>
                  <a:pt x="508" y="37"/>
                </a:cubicBezTo>
                <a:close/>
                <a:moveTo>
                  <a:pt x="282" y="283"/>
                </a:moveTo>
                <a:cubicBezTo>
                  <a:pt x="281" y="283"/>
                  <a:pt x="281" y="283"/>
                  <a:pt x="280" y="284"/>
                </a:cubicBezTo>
                <a:cubicBezTo>
                  <a:pt x="281" y="284"/>
                  <a:pt x="281" y="283"/>
                  <a:pt x="282" y="283"/>
                </a:cubicBezTo>
                <a:close/>
                <a:moveTo>
                  <a:pt x="234" y="300"/>
                </a:moveTo>
                <a:cubicBezTo>
                  <a:pt x="233" y="300"/>
                  <a:pt x="232" y="300"/>
                  <a:pt x="232" y="301"/>
                </a:cubicBezTo>
                <a:cubicBezTo>
                  <a:pt x="233" y="301"/>
                  <a:pt x="233" y="301"/>
                  <a:pt x="234" y="300"/>
                </a:cubicBezTo>
                <a:close/>
                <a:moveTo>
                  <a:pt x="494" y="71"/>
                </a:moveTo>
                <a:cubicBezTo>
                  <a:pt x="493" y="72"/>
                  <a:pt x="493" y="73"/>
                  <a:pt x="493" y="74"/>
                </a:cubicBezTo>
                <a:cubicBezTo>
                  <a:pt x="494" y="73"/>
                  <a:pt x="494" y="72"/>
                  <a:pt x="494" y="71"/>
                </a:cubicBezTo>
                <a:close/>
                <a:moveTo>
                  <a:pt x="348" y="234"/>
                </a:moveTo>
                <a:cubicBezTo>
                  <a:pt x="348" y="234"/>
                  <a:pt x="347" y="234"/>
                  <a:pt x="347" y="234"/>
                </a:cubicBezTo>
                <a:cubicBezTo>
                  <a:pt x="350" y="233"/>
                  <a:pt x="352" y="232"/>
                  <a:pt x="353" y="230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3" y="231"/>
                  <a:pt x="350" y="233"/>
                  <a:pt x="348" y="234"/>
                </a:cubicBezTo>
                <a:close/>
                <a:moveTo>
                  <a:pt x="327" y="249"/>
                </a:moveTo>
                <a:cubicBezTo>
                  <a:pt x="328" y="248"/>
                  <a:pt x="334" y="246"/>
                  <a:pt x="334" y="245"/>
                </a:cubicBezTo>
                <a:cubicBezTo>
                  <a:pt x="333" y="244"/>
                  <a:pt x="328" y="248"/>
                  <a:pt x="327" y="249"/>
                </a:cubicBezTo>
                <a:close/>
                <a:moveTo>
                  <a:pt x="336" y="243"/>
                </a:moveTo>
                <a:cubicBezTo>
                  <a:pt x="336" y="243"/>
                  <a:pt x="340" y="240"/>
                  <a:pt x="340" y="240"/>
                </a:cubicBezTo>
                <a:cubicBezTo>
                  <a:pt x="339" y="240"/>
                  <a:pt x="336" y="242"/>
                  <a:pt x="336" y="243"/>
                </a:cubicBezTo>
                <a:close/>
                <a:moveTo>
                  <a:pt x="383" y="207"/>
                </a:moveTo>
                <a:cubicBezTo>
                  <a:pt x="384" y="206"/>
                  <a:pt x="385" y="205"/>
                  <a:pt x="386" y="204"/>
                </a:cubicBezTo>
                <a:cubicBezTo>
                  <a:pt x="386" y="204"/>
                  <a:pt x="383" y="207"/>
                  <a:pt x="383" y="207"/>
                </a:cubicBezTo>
                <a:close/>
                <a:moveTo>
                  <a:pt x="324" y="251"/>
                </a:moveTo>
                <a:cubicBezTo>
                  <a:pt x="324" y="251"/>
                  <a:pt x="325" y="251"/>
                  <a:pt x="326" y="250"/>
                </a:cubicBezTo>
                <a:cubicBezTo>
                  <a:pt x="327" y="249"/>
                  <a:pt x="324" y="251"/>
                  <a:pt x="324" y="251"/>
                </a:cubicBezTo>
                <a:close/>
                <a:moveTo>
                  <a:pt x="395" y="195"/>
                </a:moveTo>
                <a:cubicBezTo>
                  <a:pt x="395" y="195"/>
                  <a:pt x="393" y="199"/>
                  <a:pt x="395" y="195"/>
                </a:cubicBezTo>
                <a:close/>
                <a:moveTo>
                  <a:pt x="388" y="201"/>
                </a:moveTo>
                <a:cubicBezTo>
                  <a:pt x="388" y="201"/>
                  <a:pt x="391" y="198"/>
                  <a:pt x="391" y="198"/>
                </a:cubicBezTo>
                <a:cubicBezTo>
                  <a:pt x="390" y="199"/>
                  <a:pt x="389" y="200"/>
                  <a:pt x="388" y="201"/>
                </a:cubicBezTo>
                <a:close/>
                <a:moveTo>
                  <a:pt x="519" y="12"/>
                </a:moveTo>
                <a:cubicBezTo>
                  <a:pt x="519" y="13"/>
                  <a:pt x="519" y="13"/>
                  <a:pt x="519" y="13"/>
                </a:cubicBezTo>
                <a:cubicBezTo>
                  <a:pt x="519" y="13"/>
                  <a:pt x="519" y="13"/>
                  <a:pt x="519" y="12"/>
                </a:cubicBezTo>
                <a:close/>
                <a:moveTo>
                  <a:pt x="230" y="299"/>
                </a:moveTo>
                <a:cubicBezTo>
                  <a:pt x="232" y="299"/>
                  <a:pt x="233" y="299"/>
                  <a:pt x="234" y="298"/>
                </a:cubicBezTo>
                <a:cubicBezTo>
                  <a:pt x="233" y="298"/>
                  <a:pt x="231" y="298"/>
                  <a:pt x="230" y="299"/>
                </a:cubicBezTo>
                <a:close/>
                <a:moveTo>
                  <a:pt x="343" y="238"/>
                </a:moveTo>
                <a:cubicBezTo>
                  <a:pt x="343" y="238"/>
                  <a:pt x="345" y="236"/>
                  <a:pt x="347" y="234"/>
                </a:cubicBezTo>
                <a:cubicBezTo>
                  <a:pt x="345" y="236"/>
                  <a:pt x="343" y="237"/>
                  <a:pt x="343" y="238"/>
                </a:cubicBezTo>
                <a:close/>
                <a:moveTo>
                  <a:pt x="284" y="268"/>
                </a:moveTo>
                <a:cubicBezTo>
                  <a:pt x="283" y="267"/>
                  <a:pt x="282" y="268"/>
                  <a:pt x="281" y="268"/>
                </a:cubicBezTo>
                <a:cubicBezTo>
                  <a:pt x="280" y="269"/>
                  <a:pt x="279" y="269"/>
                  <a:pt x="277" y="270"/>
                </a:cubicBezTo>
                <a:cubicBezTo>
                  <a:pt x="278" y="271"/>
                  <a:pt x="284" y="269"/>
                  <a:pt x="284" y="268"/>
                </a:cubicBezTo>
                <a:close/>
                <a:moveTo>
                  <a:pt x="261" y="276"/>
                </a:moveTo>
                <a:cubicBezTo>
                  <a:pt x="262" y="276"/>
                  <a:pt x="262" y="276"/>
                  <a:pt x="263" y="276"/>
                </a:cubicBezTo>
                <a:cubicBezTo>
                  <a:pt x="262" y="276"/>
                  <a:pt x="261" y="276"/>
                  <a:pt x="261" y="276"/>
                </a:cubicBezTo>
                <a:close/>
                <a:moveTo>
                  <a:pt x="209" y="295"/>
                </a:moveTo>
                <a:cubicBezTo>
                  <a:pt x="208" y="294"/>
                  <a:pt x="208" y="295"/>
                  <a:pt x="207" y="295"/>
                </a:cubicBezTo>
                <a:cubicBezTo>
                  <a:pt x="208" y="295"/>
                  <a:pt x="209" y="295"/>
                  <a:pt x="209" y="295"/>
                </a:cubicBezTo>
                <a:close/>
                <a:moveTo>
                  <a:pt x="273" y="272"/>
                </a:moveTo>
                <a:cubicBezTo>
                  <a:pt x="273" y="272"/>
                  <a:pt x="271" y="272"/>
                  <a:pt x="273" y="272"/>
                </a:cubicBezTo>
                <a:close/>
                <a:moveTo>
                  <a:pt x="250" y="280"/>
                </a:moveTo>
                <a:cubicBezTo>
                  <a:pt x="249" y="280"/>
                  <a:pt x="249" y="280"/>
                  <a:pt x="248" y="280"/>
                </a:cubicBezTo>
                <a:cubicBezTo>
                  <a:pt x="248" y="281"/>
                  <a:pt x="250" y="280"/>
                  <a:pt x="250" y="280"/>
                </a:cubicBezTo>
                <a:close/>
                <a:moveTo>
                  <a:pt x="280" y="270"/>
                </a:moveTo>
                <a:cubicBezTo>
                  <a:pt x="278" y="270"/>
                  <a:pt x="268" y="275"/>
                  <a:pt x="268" y="275"/>
                </a:cubicBezTo>
                <a:cubicBezTo>
                  <a:pt x="269" y="276"/>
                  <a:pt x="281" y="271"/>
                  <a:pt x="280" y="270"/>
                </a:cubicBezTo>
                <a:close/>
                <a:moveTo>
                  <a:pt x="228" y="302"/>
                </a:moveTo>
                <a:cubicBezTo>
                  <a:pt x="229" y="302"/>
                  <a:pt x="232" y="301"/>
                  <a:pt x="229" y="301"/>
                </a:cubicBezTo>
                <a:cubicBezTo>
                  <a:pt x="229" y="301"/>
                  <a:pt x="226" y="302"/>
                  <a:pt x="228" y="302"/>
                </a:cubicBezTo>
                <a:close/>
                <a:moveTo>
                  <a:pt x="404" y="181"/>
                </a:moveTo>
                <a:cubicBezTo>
                  <a:pt x="403" y="181"/>
                  <a:pt x="404" y="182"/>
                  <a:pt x="404" y="181"/>
                </a:cubicBezTo>
                <a:close/>
                <a:moveTo>
                  <a:pt x="297" y="262"/>
                </a:moveTo>
                <a:cubicBezTo>
                  <a:pt x="298" y="262"/>
                  <a:pt x="298" y="262"/>
                  <a:pt x="299" y="261"/>
                </a:cubicBezTo>
                <a:cubicBezTo>
                  <a:pt x="298" y="261"/>
                  <a:pt x="297" y="262"/>
                  <a:pt x="297" y="262"/>
                </a:cubicBezTo>
                <a:close/>
                <a:moveTo>
                  <a:pt x="275" y="271"/>
                </a:moveTo>
                <a:cubicBezTo>
                  <a:pt x="272" y="272"/>
                  <a:pt x="278" y="270"/>
                  <a:pt x="275" y="271"/>
                </a:cubicBezTo>
                <a:close/>
                <a:moveTo>
                  <a:pt x="165" y="309"/>
                </a:moveTo>
                <a:cubicBezTo>
                  <a:pt x="152" y="310"/>
                  <a:pt x="139" y="309"/>
                  <a:pt x="126" y="309"/>
                </a:cubicBezTo>
                <a:cubicBezTo>
                  <a:pt x="126" y="309"/>
                  <a:pt x="127" y="310"/>
                  <a:pt x="128" y="311"/>
                </a:cubicBezTo>
                <a:cubicBezTo>
                  <a:pt x="133" y="312"/>
                  <a:pt x="139" y="311"/>
                  <a:pt x="143" y="311"/>
                </a:cubicBezTo>
                <a:cubicBezTo>
                  <a:pt x="150" y="311"/>
                  <a:pt x="161" y="313"/>
                  <a:pt x="168" y="311"/>
                </a:cubicBezTo>
                <a:cubicBezTo>
                  <a:pt x="171" y="309"/>
                  <a:pt x="182" y="308"/>
                  <a:pt x="186" y="309"/>
                </a:cubicBezTo>
                <a:cubicBezTo>
                  <a:pt x="190" y="310"/>
                  <a:pt x="197" y="305"/>
                  <a:pt x="201" y="307"/>
                </a:cubicBezTo>
                <a:cubicBezTo>
                  <a:pt x="202" y="308"/>
                  <a:pt x="210" y="305"/>
                  <a:pt x="207" y="305"/>
                </a:cubicBezTo>
                <a:cubicBezTo>
                  <a:pt x="194" y="304"/>
                  <a:pt x="179" y="309"/>
                  <a:pt x="165" y="309"/>
                </a:cubicBezTo>
                <a:close/>
                <a:moveTo>
                  <a:pt x="160" y="311"/>
                </a:moveTo>
                <a:cubicBezTo>
                  <a:pt x="160" y="310"/>
                  <a:pt x="160" y="312"/>
                  <a:pt x="160" y="311"/>
                </a:cubicBezTo>
                <a:close/>
                <a:moveTo>
                  <a:pt x="204" y="304"/>
                </a:moveTo>
                <a:cubicBezTo>
                  <a:pt x="205" y="304"/>
                  <a:pt x="206" y="304"/>
                  <a:pt x="206" y="304"/>
                </a:cubicBezTo>
                <a:cubicBezTo>
                  <a:pt x="205" y="303"/>
                  <a:pt x="205" y="304"/>
                  <a:pt x="204" y="304"/>
                </a:cubicBezTo>
                <a:close/>
                <a:moveTo>
                  <a:pt x="521" y="8"/>
                </a:moveTo>
                <a:cubicBezTo>
                  <a:pt x="520" y="9"/>
                  <a:pt x="520" y="11"/>
                  <a:pt x="519" y="12"/>
                </a:cubicBezTo>
                <a:cubicBezTo>
                  <a:pt x="520" y="11"/>
                  <a:pt x="520" y="10"/>
                  <a:pt x="521" y="10"/>
                </a:cubicBezTo>
                <a:cubicBezTo>
                  <a:pt x="520" y="11"/>
                  <a:pt x="520" y="11"/>
                  <a:pt x="520" y="12"/>
                </a:cubicBezTo>
                <a:cubicBezTo>
                  <a:pt x="520" y="12"/>
                  <a:pt x="524" y="6"/>
                  <a:pt x="521" y="8"/>
                </a:cubicBezTo>
                <a:close/>
                <a:moveTo>
                  <a:pt x="196" y="293"/>
                </a:moveTo>
                <a:cubicBezTo>
                  <a:pt x="195" y="292"/>
                  <a:pt x="196" y="294"/>
                  <a:pt x="196" y="293"/>
                </a:cubicBezTo>
                <a:close/>
                <a:moveTo>
                  <a:pt x="206" y="290"/>
                </a:moveTo>
                <a:cubicBezTo>
                  <a:pt x="206" y="290"/>
                  <a:pt x="202" y="291"/>
                  <a:pt x="201" y="291"/>
                </a:cubicBezTo>
                <a:cubicBezTo>
                  <a:pt x="202" y="291"/>
                  <a:pt x="206" y="291"/>
                  <a:pt x="206" y="290"/>
                </a:cubicBezTo>
                <a:close/>
                <a:moveTo>
                  <a:pt x="46" y="275"/>
                </a:moveTo>
                <a:cubicBezTo>
                  <a:pt x="46" y="276"/>
                  <a:pt x="49" y="278"/>
                  <a:pt x="50" y="277"/>
                </a:cubicBezTo>
                <a:cubicBezTo>
                  <a:pt x="50" y="276"/>
                  <a:pt x="46" y="275"/>
                  <a:pt x="46" y="275"/>
                </a:cubicBezTo>
                <a:close/>
                <a:moveTo>
                  <a:pt x="179" y="295"/>
                </a:moveTo>
                <a:cubicBezTo>
                  <a:pt x="180" y="295"/>
                  <a:pt x="181" y="294"/>
                  <a:pt x="182" y="294"/>
                </a:cubicBezTo>
                <a:cubicBezTo>
                  <a:pt x="182" y="293"/>
                  <a:pt x="179" y="295"/>
                  <a:pt x="179" y="295"/>
                </a:cubicBezTo>
                <a:close/>
                <a:moveTo>
                  <a:pt x="108" y="297"/>
                </a:moveTo>
                <a:cubicBezTo>
                  <a:pt x="108" y="298"/>
                  <a:pt x="108" y="296"/>
                  <a:pt x="108" y="297"/>
                </a:cubicBezTo>
                <a:close/>
                <a:moveTo>
                  <a:pt x="501" y="39"/>
                </a:moveTo>
                <a:cubicBezTo>
                  <a:pt x="499" y="45"/>
                  <a:pt x="491" y="56"/>
                  <a:pt x="490" y="63"/>
                </a:cubicBezTo>
                <a:cubicBezTo>
                  <a:pt x="491" y="56"/>
                  <a:pt x="498" y="46"/>
                  <a:pt x="500" y="40"/>
                </a:cubicBezTo>
                <a:cubicBezTo>
                  <a:pt x="502" y="34"/>
                  <a:pt x="504" y="29"/>
                  <a:pt x="507" y="24"/>
                </a:cubicBezTo>
                <a:cubicBezTo>
                  <a:pt x="509" y="20"/>
                  <a:pt x="510" y="11"/>
                  <a:pt x="511" y="10"/>
                </a:cubicBezTo>
                <a:cubicBezTo>
                  <a:pt x="516" y="1"/>
                  <a:pt x="510" y="6"/>
                  <a:pt x="509" y="3"/>
                </a:cubicBezTo>
                <a:cubicBezTo>
                  <a:pt x="509" y="2"/>
                  <a:pt x="509" y="1"/>
                  <a:pt x="509" y="0"/>
                </a:cubicBezTo>
                <a:cubicBezTo>
                  <a:pt x="506" y="3"/>
                  <a:pt x="493" y="23"/>
                  <a:pt x="494" y="27"/>
                </a:cubicBezTo>
                <a:cubicBezTo>
                  <a:pt x="492" y="22"/>
                  <a:pt x="503" y="9"/>
                  <a:pt x="505" y="5"/>
                </a:cubicBezTo>
                <a:cubicBezTo>
                  <a:pt x="504" y="4"/>
                  <a:pt x="504" y="4"/>
                  <a:pt x="503" y="5"/>
                </a:cubicBezTo>
                <a:cubicBezTo>
                  <a:pt x="498" y="11"/>
                  <a:pt x="495" y="20"/>
                  <a:pt x="492" y="27"/>
                </a:cubicBezTo>
                <a:cubicBezTo>
                  <a:pt x="489" y="33"/>
                  <a:pt x="482" y="43"/>
                  <a:pt x="482" y="51"/>
                </a:cubicBezTo>
                <a:cubicBezTo>
                  <a:pt x="483" y="50"/>
                  <a:pt x="483" y="49"/>
                  <a:pt x="484" y="49"/>
                </a:cubicBezTo>
                <a:cubicBezTo>
                  <a:pt x="486" y="48"/>
                  <a:pt x="481" y="54"/>
                  <a:pt x="482" y="54"/>
                </a:cubicBezTo>
                <a:cubicBezTo>
                  <a:pt x="482" y="53"/>
                  <a:pt x="482" y="53"/>
                  <a:pt x="482" y="52"/>
                </a:cubicBezTo>
                <a:cubicBezTo>
                  <a:pt x="478" y="53"/>
                  <a:pt x="469" y="80"/>
                  <a:pt x="467" y="86"/>
                </a:cubicBezTo>
                <a:cubicBezTo>
                  <a:pt x="464" y="95"/>
                  <a:pt x="458" y="104"/>
                  <a:pt x="453" y="114"/>
                </a:cubicBezTo>
                <a:cubicBezTo>
                  <a:pt x="454" y="113"/>
                  <a:pt x="425" y="159"/>
                  <a:pt x="424" y="159"/>
                </a:cubicBezTo>
                <a:cubicBezTo>
                  <a:pt x="424" y="158"/>
                  <a:pt x="424" y="158"/>
                  <a:pt x="424" y="157"/>
                </a:cubicBezTo>
                <a:cubicBezTo>
                  <a:pt x="420" y="159"/>
                  <a:pt x="413" y="171"/>
                  <a:pt x="410" y="175"/>
                </a:cubicBezTo>
                <a:cubicBezTo>
                  <a:pt x="407" y="180"/>
                  <a:pt x="401" y="185"/>
                  <a:pt x="398" y="188"/>
                </a:cubicBezTo>
                <a:cubicBezTo>
                  <a:pt x="396" y="191"/>
                  <a:pt x="365" y="218"/>
                  <a:pt x="365" y="218"/>
                </a:cubicBezTo>
                <a:cubicBezTo>
                  <a:pt x="365" y="218"/>
                  <a:pt x="365" y="217"/>
                  <a:pt x="366" y="217"/>
                </a:cubicBezTo>
                <a:cubicBezTo>
                  <a:pt x="364" y="217"/>
                  <a:pt x="361" y="225"/>
                  <a:pt x="359" y="224"/>
                </a:cubicBezTo>
                <a:cubicBezTo>
                  <a:pt x="359" y="223"/>
                  <a:pt x="360" y="223"/>
                  <a:pt x="360" y="222"/>
                </a:cubicBezTo>
                <a:cubicBezTo>
                  <a:pt x="359" y="221"/>
                  <a:pt x="356" y="225"/>
                  <a:pt x="354" y="227"/>
                </a:cubicBezTo>
                <a:cubicBezTo>
                  <a:pt x="349" y="229"/>
                  <a:pt x="342" y="235"/>
                  <a:pt x="339" y="237"/>
                </a:cubicBezTo>
                <a:cubicBezTo>
                  <a:pt x="334" y="241"/>
                  <a:pt x="327" y="245"/>
                  <a:pt x="321" y="248"/>
                </a:cubicBezTo>
                <a:cubicBezTo>
                  <a:pt x="319" y="250"/>
                  <a:pt x="295" y="264"/>
                  <a:pt x="295" y="263"/>
                </a:cubicBezTo>
                <a:cubicBezTo>
                  <a:pt x="294" y="263"/>
                  <a:pt x="288" y="266"/>
                  <a:pt x="285" y="268"/>
                </a:cubicBezTo>
                <a:cubicBezTo>
                  <a:pt x="289" y="265"/>
                  <a:pt x="302" y="261"/>
                  <a:pt x="305" y="260"/>
                </a:cubicBezTo>
                <a:cubicBezTo>
                  <a:pt x="313" y="256"/>
                  <a:pt x="320" y="252"/>
                  <a:pt x="327" y="247"/>
                </a:cubicBezTo>
                <a:cubicBezTo>
                  <a:pt x="331" y="244"/>
                  <a:pt x="339" y="241"/>
                  <a:pt x="342" y="237"/>
                </a:cubicBezTo>
                <a:cubicBezTo>
                  <a:pt x="343" y="237"/>
                  <a:pt x="345" y="235"/>
                  <a:pt x="348" y="234"/>
                </a:cubicBezTo>
                <a:cubicBezTo>
                  <a:pt x="350" y="233"/>
                  <a:pt x="351" y="232"/>
                  <a:pt x="353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354" y="230"/>
                  <a:pt x="354" y="230"/>
                  <a:pt x="353" y="230"/>
                </a:cubicBezTo>
                <a:cubicBezTo>
                  <a:pt x="361" y="225"/>
                  <a:pt x="370" y="219"/>
                  <a:pt x="370" y="218"/>
                </a:cubicBezTo>
                <a:cubicBezTo>
                  <a:pt x="369" y="218"/>
                  <a:pt x="368" y="219"/>
                  <a:pt x="367" y="219"/>
                </a:cubicBezTo>
                <a:cubicBezTo>
                  <a:pt x="370" y="217"/>
                  <a:pt x="378" y="208"/>
                  <a:pt x="379" y="209"/>
                </a:cubicBezTo>
                <a:cubicBezTo>
                  <a:pt x="379" y="210"/>
                  <a:pt x="372" y="215"/>
                  <a:pt x="372" y="216"/>
                </a:cubicBezTo>
                <a:cubicBezTo>
                  <a:pt x="373" y="216"/>
                  <a:pt x="381" y="209"/>
                  <a:pt x="381" y="208"/>
                </a:cubicBezTo>
                <a:cubicBezTo>
                  <a:pt x="381" y="208"/>
                  <a:pt x="380" y="208"/>
                  <a:pt x="380" y="208"/>
                </a:cubicBezTo>
                <a:cubicBezTo>
                  <a:pt x="381" y="206"/>
                  <a:pt x="398" y="191"/>
                  <a:pt x="398" y="191"/>
                </a:cubicBezTo>
                <a:cubicBezTo>
                  <a:pt x="398" y="191"/>
                  <a:pt x="396" y="194"/>
                  <a:pt x="396" y="194"/>
                </a:cubicBezTo>
                <a:cubicBezTo>
                  <a:pt x="398" y="193"/>
                  <a:pt x="400" y="191"/>
                  <a:pt x="402" y="189"/>
                </a:cubicBezTo>
                <a:cubicBezTo>
                  <a:pt x="386" y="206"/>
                  <a:pt x="368" y="222"/>
                  <a:pt x="348" y="236"/>
                </a:cubicBezTo>
                <a:cubicBezTo>
                  <a:pt x="321" y="256"/>
                  <a:pt x="293" y="269"/>
                  <a:pt x="262" y="281"/>
                </a:cubicBezTo>
                <a:cubicBezTo>
                  <a:pt x="250" y="286"/>
                  <a:pt x="236" y="288"/>
                  <a:pt x="224" y="292"/>
                </a:cubicBezTo>
                <a:cubicBezTo>
                  <a:pt x="218" y="294"/>
                  <a:pt x="203" y="298"/>
                  <a:pt x="201" y="296"/>
                </a:cubicBezTo>
                <a:cubicBezTo>
                  <a:pt x="200" y="295"/>
                  <a:pt x="194" y="298"/>
                  <a:pt x="192" y="297"/>
                </a:cubicBezTo>
                <a:cubicBezTo>
                  <a:pt x="187" y="294"/>
                  <a:pt x="167" y="299"/>
                  <a:pt x="161" y="299"/>
                </a:cubicBezTo>
                <a:cubicBezTo>
                  <a:pt x="159" y="299"/>
                  <a:pt x="156" y="300"/>
                  <a:pt x="153" y="300"/>
                </a:cubicBezTo>
                <a:cubicBezTo>
                  <a:pt x="153" y="300"/>
                  <a:pt x="153" y="301"/>
                  <a:pt x="153" y="300"/>
                </a:cubicBezTo>
                <a:cubicBezTo>
                  <a:pt x="153" y="300"/>
                  <a:pt x="153" y="300"/>
                  <a:pt x="153" y="300"/>
                </a:cubicBezTo>
                <a:cubicBezTo>
                  <a:pt x="146" y="301"/>
                  <a:pt x="138" y="301"/>
                  <a:pt x="136" y="299"/>
                </a:cubicBezTo>
                <a:cubicBezTo>
                  <a:pt x="137" y="299"/>
                  <a:pt x="139" y="300"/>
                  <a:pt x="141" y="300"/>
                </a:cubicBezTo>
                <a:cubicBezTo>
                  <a:pt x="139" y="299"/>
                  <a:pt x="125" y="298"/>
                  <a:pt x="121" y="298"/>
                </a:cubicBezTo>
                <a:cubicBezTo>
                  <a:pt x="116" y="298"/>
                  <a:pt x="98" y="298"/>
                  <a:pt x="93" y="295"/>
                </a:cubicBezTo>
                <a:cubicBezTo>
                  <a:pt x="94" y="294"/>
                  <a:pt x="95" y="294"/>
                  <a:pt x="96" y="294"/>
                </a:cubicBezTo>
                <a:cubicBezTo>
                  <a:pt x="84" y="295"/>
                  <a:pt x="69" y="288"/>
                  <a:pt x="59" y="284"/>
                </a:cubicBezTo>
                <a:cubicBezTo>
                  <a:pt x="47" y="280"/>
                  <a:pt x="35" y="274"/>
                  <a:pt x="25" y="268"/>
                </a:cubicBezTo>
                <a:cubicBezTo>
                  <a:pt x="25" y="268"/>
                  <a:pt x="26" y="267"/>
                  <a:pt x="26" y="267"/>
                </a:cubicBezTo>
                <a:cubicBezTo>
                  <a:pt x="25" y="267"/>
                  <a:pt x="26" y="267"/>
                  <a:pt x="27" y="267"/>
                </a:cubicBezTo>
                <a:cubicBezTo>
                  <a:pt x="33" y="270"/>
                  <a:pt x="39" y="273"/>
                  <a:pt x="41" y="274"/>
                </a:cubicBezTo>
                <a:cubicBezTo>
                  <a:pt x="41" y="274"/>
                  <a:pt x="41" y="274"/>
                  <a:pt x="41" y="274"/>
                </a:cubicBezTo>
                <a:cubicBezTo>
                  <a:pt x="42" y="274"/>
                  <a:pt x="43" y="274"/>
                  <a:pt x="43" y="274"/>
                </a:cubicBezTo>
                <a:cubicBezTo>
                  <a:pt x="43" y="274"/>
                  <a:pt x="35" y="270"/>
                  <a:pt x="29" y="267"/>
                </a:cubicBezTo>
                <a:cubicBezTo>
                  <a:pt x="37" y="265"/>
                  <a:pt x="56" y="260"/>
                  <a:pt x="57" y="262"/>
                </a:cubicBezTo>
                <a:cubicBezTo>
                  <a:pt x="57" y="262"/>
                  <a:pt x="57" y="261"/>
                  <a:pt x="57" y="260"/>
                </a:cubicBezTo>
                <a:cubicBezTo>
                  <a:pt x="58" y="261"/>
                  <a:pt x="59" y="262"/>
                  <a:pt x="59" y="261"/>
                </a:cubicBezTo>
                <a:cubicBezTo>
                  <a:pt x="59" y="261"/>
                  <a:pt x="59" y="260"/>
                  <a:pt x="59" y="260"/>
                </a:cubicBezTo>
                <a:cubicBezTo>
                  <a:pt x="61" y="261"/>
                  <a:pt x="66" y="259"/>
                  <a:pt x="68" y="258"/>
                </a:cubicBezTo>
                <a:cubicBezTo>
                  <a:pt x="68" y="258"/>
                  <a:pt x="68" y="258"/>
                  <a:pt x="68" y="258"/>
                </a:cubicBezTo>
                <a:cubicBezTo>
                  <a:pt x="68" y="259"/>
                  <a:pt x="68" y="258"/>
                  <a:pt x="68" y="258"/>
                </a:cubicBezTo>
                <a:cubicBezTo>
                  <a:pt x="69" y="258"/>
                  <a:pt x="69" y="258"/>
                  <a:pt x="68" y="257"/>
                </a:cubicBezTo>
                <a:cubicBezTo>
                  <a:pt x="69" y="258"/>
                  <a:pt x="70" y="259"/>
                  <a:pt x="70" y="259"/>
                </a:cubicBezTo>
                <a:cubicBezTo>
                  <a:pt x="70" y="258"/>
                  <a:pt x="70" y="256"/>
                  <a:pt x="70" y="256"/>
                </a:cubicBezTo>
                <a:cubicBezTo>
                  <a:pt x="68" y="257"/>
                  <a:pt x="60" y="260"/>
                  <a:pt x="59" y="259"/>
                </a:cubicBezTo>
                <a:cubicBezTo>
                  <a:pt x="58" y="258"/>
                  <a:pt x="61" y="258"/>
                  <a:pt x="61" y="258"/>
                </a:cubicBezTo>
                <a:cubicBezTo>
                  <a:pt x="61" y="257"/>
                  <a:pt x="56" y="258"/>
                  <a:pt x="56" y="258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7" y="259"/>
                  <a:pt x="54" y="260"/>
                  <a:pt x="54" y="260"/>
                </a:cubicBezTo>
                <a:cubicBezTo>
                  <a:pt x="54" y="260"/>
                  <a:pt x="54" y="260"/>
                  <a:pt x="54" y="260"/>
                </a:cubicBezTo>
                <a:cubicBezTo>
                  <a:pt x="54" y="260"/>
                  <a:pt x="49" y="261"/>
                  <a:pt x="48" y="261"/>
                </a:cubicBezTo>
                <a:cubicBezTo>
                  <a:pt x="48" y="261"/>
                  <a:pt x="47" y="261"/>
                  <a:pt x="47" y="261"/>
                </a:cubicBezTo>
                <a:cubicBezTo>
                  <a:pt x="47" y="261"/>
                  <a:pt x="47" y="260"/>
                  <a:pt x="47" y="261"/>
                </a:cubicBezTo>
                <a:cubicBezTo>
                  <a:pt x="45" y="260"/>
                  <a:pt x="42" y="260"/>
                  <a:pt x="42" y="261"/>
                </a:cubicBezTo>
                <a:cubicBezTo>
                  <a:pt x="43" y="261"/>
                  <a:pt x="43" y="261"/>
                  <a:pt x="44" y="261"/>
                </a:cubicBezTo>
                <a:cubicBezTo>
                  <a:pt x="44" y="261"/>
                  <a:pt x="43" y="263"/>
                  <a:pt x="43" y="263"/>
                </a:cubicBezTo>
                <a:cubicBezTo>
                  <a:pt x="42" y="263"/>
                  <a:pt x="40" y="261"/>
                  <a:pt x="40" y="261"/>
                </a:cubicBezTo>
                <a:cubicBezTo>
                  <a:pt x="40" y="261"/>
                  <a:pt x="40" y="263"/>
                  <a:pt x="40" y="263"/>
                </a:cubicBezTo>
                <a:cubicBezTo>
                  <a:pt x="39" y="262"/>
                  <a:pt x="35" y="261"/>
                  <a:pt x="35" y="262"/>
                </a:cubicBezTo>
                <a:cubicBezTo>
                  <a:pt x="36" y="258"/>
                  <a:pt x="65" y="255"/>
                  <a:pt x="69" y="254"/>
                </a:cubicBezTo>
                <a:cubicBezTo>
                  <a:pt x="73" y="252"/>
                  <a:pt x="80" y="250"/>
                  <a:pt x="82" y="249"/>
                </a:cubicBezTo>
                <a:cubicBezTo>
                  <a:pt x="84" y="249"/>
                  <a:pt x="88" y="248"/>
                  <a:pt x="89" y="248"/>
                </a:cubicBezTo>
                <a:cubicBezTo>
                  <a:pt x="88" y="248"/>
                  <a:pt x="92" y="246"/>
                  <a:pt x="91" y="247"/>
                </a:cubicBezTo>
                <a:cubicBezTo>
                  <a:pt x="90" y="248"/>
                  <a:pt x="96" y="243"/>
                  <a:pt x="97" y="245"/>
                </a:cubicBezTo>
                <a:cubicBezTo>
                  <a:pt x="97" y="246"/>
                  <a:pt x="109" y="244"/>
                  <a:pt x="110" y="241"/>
                </a:cubicBezTo>
                <a:cubicBezTo>
                  <a:pt x="111" y="238"/>
                  <a:pt x="107" y="237"/>
                  <a:pt x="106" y="235"/>
                </a:cubicBezTo>
                <a:cubicBezTo>
                  <a:pt x="106" y="234"/>
                  <a:pt x="106" y="234"/>
                  <a:pt x="106" y="233"/>
                </a:cubicBezTo>
                <a:cubicBezTo>
                  <a:pt x="104" y="235"/>
                  <a:pt x="98" y="235"/>
                  <a:pt x="99" y="237"/>
                </a:cubicBezTo>
                <a:cubicBezTo>
                  <a:pt x="99" y="237"/>
                  <a:pt x="105" y="235"/>
                  <a:pt x="105" y="235"/>
                </a:cubicBezTo>
                <a:cubicBezTo>
                  <a:pt x="106" y="235"/>
                  <a:pt x="104" y="237"/>
                  <a:pt x="105" y="237"/>
                </a:cubicBezTo>
                <a:cubicBezTo>
                  <a:pt x="104" y="237"/>
                  <a:pt x="104" y="237"/>
                  <a:pt x="103" y="237"/>
                </a:cubicBezTo>
                <a:cubicBezTo>
                  <a:pt x="103" y="237"/>
                  <a:pt x="103" y="237"/>
                  <a:pt x="103" y="237"/>
                </a:cubicBezTo>
                <a:cubicBezTo>
                  <a:pt x="94" y="238"/>
                  <a:pt x="83" y="242"/>
                  <a:pt x="74" y="245"/>
                </a:cubicBezTo>
                <a:cubicBezTo>
                  <a:pt x="65" y="248"/>
                  <a:pt x="56" y="250"/>
                  <a:pt x="47" y="251"/>
                </a:cubicBezTo>
                <a:cubicBezTo>
                  <a:pt x="45" y="252"/>
                  <a:pt x="31" y="253"/>
                  <a:pt x="28" y="255"/>
                </a:cubicBezTo>
                <a:cubicBezTo>
                  <a:pt x="33" y="251"/>
                  <a:pt x="61" y="248"/>
                  <a:pt x="60" y="246"/>
                </a:cubicBezTo>
                <a:cubicBezTo>
                  <a:pt x="60" y="246"/>
                  <a:pt x="58" y="246"/>
                  <a:pt x="58" y="246"/>
                </a:cubicBezTo>
                <a:cubicBezTo>
                  <a:pt x="58" y="246"/>
                  <a:pt x="61" y="245"/>
                  <a:pt x="61" y="245"/>
                </a:cubicBezTo>
                <a:cubicBezTo>
                  <a:pt x="61" y="246"/>
                  <a:pt x="61" y="246"/>
                  <a:pt x="62" y="247"/>
                </a:cubicBezTo>
                <a:cubicBezTo>
                  <a:pt x="62" y="247"/>
                  <a:pt x="63" y="244"/>
                  <a:pt x="63" y="244"/>
                </a:cubicBezTo>
                <a:cubicBezTo>
                  <a:pt x="63" y="245"/>
                  <a:pt x="65" y="247"/>
                  <a:pt x="65" y="246"/>
                </a:cubicBezTo>
                <a:cubicBezTo>
                  <a:pt x="65" y="246"/>
                  <a:pt x="64" y="244"/>
                  <a:pt x="64" y="244"/>
                </a:cubicBezTo>
                <a:cubicBezTo>
                  <a:pt x="65" y="244"/>
                  <a:pt x="65" y="246"/>
                  <a:pt x="65" y="246"/>
                </a:cubicBezTo>
                <a:cubicBezTo>
                  <a:pt x="65" y="245"/>
                  <a:pt x="65" y="245"/>
                  <a:pt x="65" y="244"/>
                </a:cubicBezTo>
                <a:cubicBezTo>
                  <a:pt x="66" y="244"/>
                  <a:pt x="66" y="244"/>
                  <a:pt x="67" y="244"/>
                </a:cubicBezTo>
                <a:cubicBezTo>
                  <a:pt x="67" y="244"/>
                  <a:pt x="67" y="245"/>
                  <a:pt x="67" y="245"/>
                </a:cubicBezTo>
                <a:cubicBezTo>
                  <a:pt x="67" y="244"/>
                  <a:pt x="67" y="244"/>
                  <a:pt x="67" y="245"/>
                </a:cubicBezTo>
                <a:cubicBezTo>
                  <a:pt x="67" y="245"/>
                  <a:pt x="68" y="245"/>
                  <a:pt x="68" y="244"/>
                </a:cubicBezTo>
                <a:cubicBezTo>
                  <a:pt x="68" y="244"/>
                  <a:pt x="69" y="244"/>
                  <a:pt x="69" y="243"/>
                </a:cubicBezTo>
                <a:cubicBezTo>
                  <a:pt x="68" y="246"/>
                  <a:pt x="73" y="243"/>
                  <a:pt x="73" y="243"/>
                </a:cubicBezTo>
                <a:cubicBezTo>
                  <a:pt x="73" y="243"/>
                  <a:pt x="72" y="243"/>
                  <a:pt x="72" y="243"/>
                </a:cubicBezTo>
                <a:cubicBezTo>
                  <a:pt x="71" y="243"/>
                  <a:pt x="75" y="240"/>
                  <a:pt x="74" y="240"/>
                </a:cubicBezTo>
                <a:cubicBezTo>
                  <a:pt x="73" y="239"/>
                  <a:pt x="55" y="243"/>
                  <a:pt x="53" y="245"/>
                </a:cubicBezTo>
                <a:cubicBezTo>
                  <a:pt x="48" y="247"/>
                  <a:pt x="40" y="247"/>
                  <a:pt x="34" y="248"/>
                </a:cubicBezTo>
                <a:cubicBezTo>
                  <a:pt x="33" y="248"/>
                  <a:pt x="30" y="249"/>
                  <a:pt x="27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5" y="250"/>
                  <a:pt x="23" y="250"/>
                  <a:pt x="21" y="251"/>
                </a:cubicBezTo>
                <a:cubicBezTo>
                  <a:pt x="21" y="251"/>
                  <a:pt x="21" y="250"/>
                  <a:pt x="21" y="251"/>
                </a:cubicBezTo>
                <a:cubicBezTo>
                  <a:pt x="20" y="251"/>
                  <a:pt x="20" y="252"/>
                  <a:pt x="20" y="252"/>
                </a:cubicBezTo>
                <a:cubicBezTo>
                  <a:pt x="17" y="258"/>
                  <a:pt x="27" y="256"/>
                  <a:pt x="27" y="256"/>
                </a:cubicBezTo>
                <a:cubicBezTo>
                  <a:pt x="26" y="257"/>
                  <a:pt x="23" y="258"/>
                  <a:pt x="21" y="259"/>
                </a:cubicBezTo>
                <a:cubicBezTo>
                  <a:pt x="18" y="258"/>
                  <a:pt x="11" y="257"/>
                  <a:pt x="12" y="258"/>
                </a:cubicBezTo>
                <a:cubicBezTo>
                  <a:pt x="12" y="258"/>
                  <a:pt x="14" y="260"/>
                  <a:pt x="18" y="262"/>
                </a:cubicBezTo>
                <a:cubicBezTo>
                  <a:pt x="17" y="262"/>
                  <a:pt x="17" y="263"/>
                  <a:pt x="17" y="263"/>
                </a:cubicBezTo>
                <a:cubicBezTo>
                  <a:pt x="13" y="260"/>
                  <a:pt x="5" y="254"/>
                  <a:pt x="3" y="259"/>
                </a:cubicBezTo>
                <a:cubicBezTo>
                  <a:pt x="4" y="259"/>
                  <a:pt x="4" y="260"/>
                  <a:pt x="5" y="261"/>
                </a:cubicBezTo>
                <a:cubicBezTo>
                  <a:pt x="4" y="261"/>
                  <a:pt x="3" y="261"/>
                  <a:pt x="2" y="261"/>
                </a:cubicBezTo>
                <a:cubicBezTo>
                  <a:pt x="3" y="262"/>
                  <a:pt x="11" y="267"/>
                  <a:pt x="10" y="268"/>
                </a:cubicBezTo>
                <a:cubicBezTo>
                  <a:pt x="10" y="268"/>
                  <a:pt x="0" y="263"/>
                  <a:pt x="1" y="263"/>
                </a:cubicBezTo>
                <a:cubicBezTo>
                  <a:pt x="3" y="268"/>
                  <a:pt x="4" y="271"/>
                  <a:pt x="9" y="274"/>
                </a:cubicBezTo>
                <a:cubicBezTo>
                  <a:pt x="9" y="278"/>
                  <a:pt x="10" y="282"/>
                  <a:pt x="13" y="282"/>
                </a:cubicBezTo>
                <a:cubicBezTo>
                  <a:pt x="12" y="282"/>
                  <a:pt x="29" y="301"/>
                  <a:pt x="28" y="303"/>
                </a:cubicBezTo>
                <a:cubicBezTo>
                  <a:pt x="28" y="303"/>
                  <a:pt x="30" y="303"/>
                  <a:pt x="30" y="303"/>
                </a:cubicBezTo>
                <a:cubicBezTo>
                  <a:pt x="29" y="303"/>
                  <a:pt x="29" y="303"/>
                  <a:pt x="29" y="304"/>
                </a:cubicBezTo>
                <a:cubicBezTo>
                  <a:pt x="29" y="304"/>
                  <a:pt x="29" y="303"/>
                  <a:pt x="30" y="303"/>
                </a:cubicBezTo>
                <a:cubicBezTo>
                  <a:pt x="29" y="305"/>
                  <a:pt x="31" y="309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4" y="310"/>
                </a:cubicBezTo>
                <a:cubicBezTo>
                  <a:pt x="34" y="310"/>
                  <a:pt x="33" y="311"/>
                  <a:pt x="33" y="311"/>
                </a:cubicBezTo>
                <a:cubicBezTo>
                  <a:pt x="33" y="311"/>
                  <a:pt x="34" y="311"/>
                  <a:pt x="35" y="311"/>
                </a:cubicBezTo>
                <a:cubicBezTo>
                  <a:pt x="35" y="311"/>
                  <a:pt x="31" y="304"/>
                  <a:pt x="31" y="304"/>
                </a:cubicBezTo>
                <a:cubicBezTo>
                  <a:pt x="31" y="304"/>
                  <a:pt x="31" y="303"/>
                  <a:pt x="31" y="303"/>
                </a:cubicBezTo>
                <a:cubicBezTo>
                  <a:pt x="32" y="302"/>
                  <a:pt x="32" y="304"/>
                  <a:pt x="32" y="304"/>
                </a:cubicBezTo>
                <a:cubicBezTo>
                  <a:pt x="33" y="304"/>
                  <a:pt x="31" y="301"/>
                  <a:pt x="31" y="301"/>
                </a:cubicBezTo>
                <a:cubicBezTo>
                  <a:pt x="30" y="301"/>
                  <a:pt x="29" y="300"/>
                  <a:pt x="29" y="300"/>
                </a:cubicBezTo>
                <a:cubicBezTo>
                  <a:pt x="29" y="300"/>
                  <a:pt x="29" y="300"/>
                  <a:pt x="29" y="300"/>
                </a:cubicBezTo>
                <a:cubicBezTo>
                  <a:pt x="28" y="300"/>
                  <a:pt x="28" y="298"/>
                  <a:pt x="29" y="298"/>
                </a:cubicBezTo>
                <a:cubicBezTo>
                  <a:pt x="30" y="296"/>
                  <a:pt x="26" y="296"/>
                  <a:pt x="26" y="296"/>
                </a:cubicBezTo>
                <a:cubicBezTo>
                  <a:pt x="26" y="296"/>
                  <a:pt x="27" y="294"/>
                  <a:pt x="25" y="292"/>
                </a:cubicBezTo>
                <a:cubicBezTo>
                  <a:pt x="25" y="293"/>
                  <a:pt x="24" y="295"/>
                  <a:pt x="23" y="294"/>
                </a:cubicBezTo>
                <a:cubicBezTo>
                  <a:pt x="23" y="294"/>
                  <a:pt x="24" y="291"/>
                  <a:pt x="24" y="291"/>
                </a:cubicBezTo>
                <a:cubicBezTo>
                  <a:pt x="24" y="291"/>
                  <a:pt x="22" y="292"/>
                  <a:pt x="22" y="292"/>
                </a:cubicBezTo>
                <a:cubicBezTo>
                  <a:pt x="22" y="291"/>
                  <a:pt x="23" y="289"/>
                  <a:pt x="22" y="288"/>
                </a:cubicBezTo>
                <a:cubicBezTo>
                  <a:pt x="28" y="291"/>
                  <a:pt x="39" y="313"/>
                  <a:pt x="43" y="317"/>
                </a:cubicBezTo>
                <a:cubicBezTo>
                  <a:pt x="43" y="318"/>
                  <a:pt x="43" y="318"/>
                  <a:pt x="43" y="318"/>
                </a:cubicBezTo>
                <a:cubicBezTo>
                  <a:pt x="42" y="318"/>
                  <a:pt x="42" y="318"/>
                  <a:pt x="43" y="318"/>
                </a:cubicBezTo>
                <a:cubicBezTo>
                  <a:pt x="43" y="318"/>
                  <a:pt x="44" y="318"/>
                  <a:pt x="44" y="318"/>
                </a:cubicBezTo>
                <a:cubicBezTo>
                  <a:pt x="43" y="318"/>
                  <a:pt x="43" y="318"/>
                  <a:pt x="43" y="319"/>
                </a:cubicBezTo>
                <a:cubicBezTo>
                  <a:pt x="43" y="320"/>
                  <a:pt x="44" y="324"/>
                  <a:pt x="45" y="324"/>
                </a:cubicBezTo>
                <a:cubicBezTo>
                  <a:pt x="44" y="323"/>
                  <a:pt x="46" y="326"/>
                  <a:pt x="45" y="325"/>
                </a:cubicBezTo>
                <a:cubicBezTo>
                  <a:pt x="45" y="325"/>
                  <a:pt x="49" y="329"/>
                  <a:pt x="48" y="330"/>
                </a:cubicBezTo>
                <a:cubicBezTo>
                  <a:pt x="47" y="330"/>
                  <a:pt x="49" y="335"/>
                  <a:pt x="49" y="336"/>
                </a:cubicBezTo>
                <a:cubicBezTo>
                  <a:pt x="52" y="342"/>
                  <a:pt x="52" y="338"/>
                  <a:pt x="56" y="338"/>
                </a:cubicBezTo>
                <a:cubicBezTo>
                  <a:pt x="56" y="338"/>
                  <a:pt x="63" y="334"/>
                  <a:pt x="62" y="334"/>
                </a:cubicBezTo>
                <a:cubicBezTo>
                  <a:pt x="62" y="334"/>
                  <a:pt x="58" y="336"/>
                  <a:pt x="59" y="335"/>
                </a:cubicBezTo>
                <a:cubicBezTo>
                  <a:pt x="59" y="335"/>
                  <a:pt x="56" y="330"/>
                  <a:pt x="56" y="330"/>
                </a:cubicBezTo>
                <a:cubicBezTo>
                  <a:pt x="55" y="331"/>
                  <a:pt x="58" y="334"/>
                  <a:pt x="58" y="335"/>
                </a:cubicBezTo>
                <a:cubicBezTo>
                  <a:pt x="57" y="336"/>
                  <a:pt x="55" y="335"/>
                  <a:pt x="55" y="335"/>
                </a:cubicBezTo>
                <a:cubicBezTo>
                  <a:pt x="55" y="335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4" y="328"/>
                  <a:pt x="50" y="320"/>
                  <a:pt x="48" y="314"/>
                </a:cubicBezTo>
                <a:cubicBezTo>
                  <a:pt x="45" y="308"/>
                  <a:pt x="41" y="301"/>
                  <a:pt x="38" y="296"/>
                </a:cubicBezTo>
                <a:cubicBezTo>
                  <a:pt x="37" y="295"/>
                  <a:pt x="34" y="289"/>
                  <a:pt x="30" y="284"/>
                </a:cubicBezTo>
                <a:cubicBezTo>
                  <a:pt x="30" y="284"/>
                  <a:pt x="31" y="284"/>
                  <a:pt x="31" y="285"/>
                </a:cubicBezTo>
                <a:cubicBezTo>
                  <a:pt x="36" y="291"/>
                  <a:pt x="43" y="301"/>
                  <a:pt x="43" y="301"/>
                </a:cubicBezTo>
                <a:cubicBezTo>
                  <a:pt x="43" y="300"/>
                  <a:pt x="43" y="299"/>
                  <a:pt x="43" y="299"/>
                </a:cubicBezTo>
                <a:cubicBezTo>
                  <a:pt x="44" y="299"/>
                  <a:pt x="45" y="301"/>
                  <a:pt x="45" y="301"/>
                </a:cubicBezTo>
                <a:cubicBezTo>
                  <a:pt x="44" y="301"/>
                  <a:pt x="44" y="301"/>
                  <a:pt x="43" y="302"/>
                </a:cubicBezTo>
                <a:cubicBezTo>
                  <a:pt x="43" y="302"/>
                  <a:pt x="46" y="302"/>
                  <a:pt x="46" y="302"/>
                </a:cubicBezTo>
                <a:cubicBezTo>
                  <a:pt x="46" y="302"/>
                  <a:pt x="42" y="302"/>
                  <a:pt x="44" y="304"/>
                </a:cubicBezTo>
                <a:cubicBezTo>
                  <a:pt x="44" y="304"/>
                  <a:pt x="46" y="303"/>
                  <a:pt x="46" y="303"/>
                </a:cubicBezTo>
                <a:cubicBezTo>
                  <a:pt x="46" y="304"/>
                  <a:pt x="44" y="304"/>
                  <a:pt x="44" y="305"/>
                </a:cubicBezTo>
                <a:cubicBezTo>
                  <a:pt x="45" y="304"/>
                  <a:pt x="46" y="304"/>
                  <a:pt x="46" y="304"/>
                </a:cubicBezTo>
                <a:cubicBezTo>
                  <a:pt x="46" y="304"/>
                  <a:pt x="46" y="305"/>
                  <a:pt x="46" y="305"/>
                </a:cubicBezTo>
                <a:cubicBezTo>
                  <a:pt x="46" y="305"/>
                  <a:pt x="47" y="305"/>
                  <a:pt x="46" y="305"/>
                </a:cubicBezTo>
                <a:cubicBezTo>
                  <a:pt x="46" y="305"/>
                  <a:pt x="46" y="306"/>
                  <a:pt x="46" y="306"/>
                </a:cubicBezTo>
                <a:cubicBezTo>
                  <a:pt x="46" y="306"/>
                  <a:pt x="47" y="305"/>
                  <a:pt x="46" y="306"/>
                </a:cubicBezTo>
                <a:cubicBezTo>
                  <a:pt x="45" y="306"/>
                  <a:pt x="45" y="306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7" y="307"/>
                  <a:pt x="47" y="307"/>
                </a:cubicBezTo>
                <a:cubicBezTo>
                  <a:pt x="45" y="306"/>
                  <a:pt x="47" y="311"/>
                  <a:pt x="48" y="310"/>
                </a:cubicBezTo>
                <a:cubicBezTo>
                  <a:pt x="48" y="310"/>
                  <a:pt x="48" y="310"/>
                  <a:pt x="48" y="309"/>
                </a:cubicBezTo>
                <a:cubicBezTo>
                  <a:pt x="48" y="308"/>
                  <a:pt x="51" y="312"/>
                  <a:pt x="52" y="311"/>
                </a:cubicBezTo>
                <a:cubicBezTo>
                  <a:pt x="53" y="308"/>
                  <a:pt x="41" y="296"/>
                  <a:pt x="42" y="293"/>
                </a:cubicBezTo>
                <a:cubicBezTo>
                  <a:pt x="43" y="292"/>
                  <a:pt x="42" y="291"/>
                  <a:pt x="40" y="289"/>
                </a:cubicBezTo>
                <a:cubicBezTo>
                  <a:pt x="53" y="294"/>
                  <a:pt x="68" y="300"/>
                  <a:pt x="70" y="30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75" y="301"/>
                  <a:pt x="113" y="311"/>
                  <a:pt x="113" y="309"/>
                </a:cubicBezTo>
                <a:cubicBezTo>
                  <a:pt x="113" y="310"/>
                  <a:pt x="119" y="310"/>
                  <a:pt x="118" y="310"/>
                </a:cubicBezTo>
                <a:cubicBezTo>
                  <a:pt x="118" y="310"/>
                  <a:pt x="118" y="309"/>
                  <a:pt x="118" y="309"/>
                </a:cubicBezTo>
                <a:cubicBezTo>
                  <a:pt x="118" y="309"/>
                  <a:pt x="122" y="309"/>
                  <a:pt x="122" y="309"/>
                </a:cubicBezTo>
                <a:cubicBezTo>
                  <a:pt x="110" y="304"/>
                  <a:pt x="93" y="305"/>
                  <a:pt x="80" y="301"/>
                </a:cubicBezTo>
                <a:cubicBezTo>
                  <a:pt x="70" y="299"/>
                  <a:pt x="60" y="296"/>
                  <a:pt x="50" y="292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50" y="292"/>
                  <a:pt x="49" y="292"/>
                  <a:pt x="49" y="292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8" y="291"/>
                  <a:pt x="46" y="291"/>
                  <a:pt x="45" y="290"/>
                </a:cubicBezTo>
                <a:cubicBezTo>
                  <a:pt x="44" y="290"/>
                  <a:pt x="42" y="289"/>
                  <a:pt x="40" y="288"/>
                </a:cubicBezTo>
                <a:cubicBezTo>
                  <a:pt x="39" y="287"/>
                  <a:pt x="38" y="285"/>
                  <a:pt x="37" y="284"/>
                </a:cubicBezTo>
                <a:cubicBezTo>
                  <a:pt x="48" y="290"/>
                  <a:pt x="59" y="295"/>
                  <a:pt x="59" y="293"/>
                </a:cubicBezTo>
                <a:cubicBezTo>
                  <a:pt x="59" y="293"/>
                  <a:pt x="47" y="288"/>
                  <a:pt x="35" y="283"/>
                </a:cubicBezTo>
                <a:cubicBezTo>
                  <a:pt x="35" y="282"/>
                  <a:pt x="35" y="282"/>
                  <a:pt x="34" y="281"/>
                </a:cubicBezTo>
                <a:cubicBezTo>
                  <a:pt x="46" y="287"/>
                  <a:pt x="58" y="292"/>
                  <a:pt x="71" y="295"/>
                </a:cubicBezTo>
                <a:cubicBezTo>
                  <a:pt x="95" y="302"/>
                  <a:pt x="119" y="305"/>
                  <a:pt x="143" y="306"/>
                </a:cubicBezTo>
                <a:cubicBezTo>
                  <a:pt x="187" y="308"/>
                  <a:pt x="232" y="299"/>
                  <a:pt x="273" y="284"/>
                </a:cubicBezTo>
                <a:cubicBezTo>
                  <a:pt x="281" y="282"/>
                  <a:pt x="288" y="279"/>
                  <a:pt x="295" y="275"/>
                </a:cubicBezTo>
                <a:cubicBezTo>
                  <a:pt x="291" y="278"/>
                  <a:pt x="286" y="281"/>
                  <a:pt x="282" y="283"/>
                </a:cubicBezTo>
                <a:cubicBezTo>
                  <a:pt x="282" y="283"/>
                  <a:pt x="283" y="283"/>
                  <a:pt x="283" y="283"/>
                </a:cubicBezTo>
                <a:cubicBezTo>
                  <a:pt x="283" y="283"/>
                  <a:pt x="276" y="285"/>
                  <a:pt x="268" y="288"/>
                </a:cubicBezTo>
                <a:cubicBezTo>
                  <a:pt x="261" y="290"/>
                  <a:pt x="254" y="293"/>
                  <a:pt x="253" y="293"/>
                </a:cubicBezTo>
                <a:cubicBezTo>
                  <a:pt x="254" y="293"/>
                  <a:pt x="264" y="290"/>
                  <a:pt x="264" y="290"/>
                </a:cubicBezTo>
                <a:cubicBezTo>
                  <a:pt x="264" y="291"/>
                  <a:pt x="237" y="299"/>
                  <a:pt x="238" y="300"/>
                </a:cubicBezTo>
                <a:cubicBezTo>
                  <a:pt x="240" y="306"/>
                  <a:pt x="304" y="275"/>
                  <a:pt x="312" y="273"/>
                </a:cubicBezTo>
                <a:cubicBezTo>
                  <a:pt x="321" y="270"/>
                  <a:pt x="328" y="263"/>
                  <a:pt x="337" y="259"/>
                </a:cubicBezTo>
                <a:cubicBezTo>
                  <a:pt x="345" y="255"/>
                  <a:pt x="358" y="247"/>
                  <a:pt x="364" y="241"/>
                </a:cubicBezTo>
                <a:cubicBezTo>
                  <a:pt x="375" y="228"/>
                  <a:pt x="391" y="218"/>
                  <a:pt x="403" y="207"/>
                </a:cubicBezTo>
                <a:cubicBezTo>
                  <a:pt x="433" y="177"/>
                  <a:pt x="461" y="143"/>
                  <a:pt x="479" y="104"/>
                </a:cubicBezTo>
                <a:cubicBezTo>
                  <a:pt x="485" y="90"/>
                  <a:pt x="491" y="76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8" y="60"/>
                  <a:pt x="500" y="56"/>
                  <a:pt x="501" y="53"/>
                </a:cubicBezTo>
                <a:cubicBezTo>
                  <a:pt x="505" y="45"/>
                  <a:pt x="507" y="37"/>
                  <a:pt x="511" y="29"/>
                </a:cubicBezTo>
                <a:cubicBezTo>
                  <a:pt x="511" y="28"/>
                  <a:pt x="517" y="13"/>
                  <a:pt x="517" y="13"/>
                </a:cubicBezTo>
                <a:cubicBezTo>
                  <a:pt x="510" y="19"/>
                  <a:pt x="504" y="30"/>
                  <a:pt x="501" y="39"/>
                </a:cubicBezTo>
                <a:close/>
                <a:moveTo>
                  <a:pt x="303" y="260"/>
                </a:moveTo>
                <a:cubicBezTo>
                  <a:pt x="304" y="260"/>
                  <a:pt x="305" y="260"/>
                  <a:pt x="303" y="260"/>
                </a:cubicBezTo>
                <a:close/>
                <a:moveTo>
                  <a:pt x="306" y="258"/>
                </a:moveTo>
                <a:cubicBezTo>
                  <a:pt x="305" y="258"/>
                  <a:pt x="306" y="259"/>
                  <a:pt x="306" y="258"/>
                </a:cubicBezTo>
                <a:close/>
                <a:moveTo>
                  <a:pt x="310" y="256"/>
                </a:moveTo>
                <a:cubicBezTo>
                  <a:pt x="307" y="257"/>
                  <a:pt x="312" y="255"/>
                  <a:pt x="312" y="255"/>
                </a:cubicBezTo>
                <a:lnTo>
                  <a:pt x="310" y="256"/>
                </a:lnTo>
                <a:close/>
                <a:moveTo>
                  <a:pt x="328" y="245"/>
                </a:moveTo>
                <a:cubicBezTo>
                  <a:pt x="329" y="245"/>
                  <a:pt x="329" y="244"/>
                  <a:pt x="330" y="244"/>
                </a:cubicBezTo>
                <a:cubicBezTo>
                  <a:pt x="330" y="245"/>
                  <a:pt x="329" y="245"/>
                  <a:pt x="328" y="245"/>
                </a:cubicBezTo>
                <a:close/>
                <a:moveTo>
                  <a:pt x="352" y="228"/>
                </a:moveTo>
                <a:cubicBezTo>
                  <a:pt x="352" y="228"/>
                  <a:pt x="353" y="228"/>
                  <a:pt x="353" y="228"/>
                </a:cubicBezTo>
                <a:cubicBezTo>
                  <a:pt x="352" y="228"/>
                  <a:pt x="352" y="228"/>
                  <a:pt x="352" y="228"/>
                </a:cubicBezTo>
                <a:close/>
                <a:moveTo>
                  <a:pt x="356" y="227"/>
                </a:moveTo>
                <a:cubicBezTo>
                  <a:pt x="357" y="226"/>
                  <a:pt x="359" y="224"/>
                  <a:pt x="361" y="224"/>
                </a:cubicBezTo>
                <a:cubicBezTo>
                  <a:pt x="361" y="224"/>
                  <a:pt x="355" y="229"/>
                  <a:pt x="356" y="227"/>
                </a:cubicBezTo>
                <a:close/>
                <a:moveTo>
                  <a:pt x="378" y="208"/>
                </a:moveTo>
                <a:cubicBezTo>
                  <a:pt x="377" y="207"/>
                  <a:pt x="380" y="206"/>
                  <a:pt x="380" y="206"/>
                </a:cubicBezTo>
                <a:cubicBezTo>
                  <a:pt x="379" y="207"/>
                  <a:pt x="379" y="208"/>
                  <a:pt x="378" y="208"/>
                </a:cubicBezTo>
                <a:close/>
                <a:moveTo>
                  <a:pt x="385" y="202"/>
                </a:moveTo>
                <a:cubicBezTo>
                  <a:pt x="383" y="203"/>
                  <a:pt x="386" y="201"/>
                  <a:pt x="386" y="201"/>
                </a:cubicBezTo>
                <a:cubicBezTo>
                  <a:pt x="386" y="201"/>
                  <a:pt x="385" y="202"/>
                  <a:pt x="385" y="202"/>
                </a:cubicBezTo>
                <a:close/>
                <a:moveTo>
                  <a:pt x="400" y="189"/>
                </a:moveTo>
                <a:cubicBezTo>
                  <a:pt x="400" y="188"/>
                  <a:pt x="401" y="188"/>
                  <a:pt x="402" y="187"/>
                </a:cubicBezTo>
                <a:cubicBezTo>
                  <a:pt x="402" y="188"/>
                  <a:pt x="401" y="189"/>
                  <a:pt x="400" y="189"/>
                </a:cubicBezTo>
                <a:close/>
                <a:moveTo>
                  <a:pt x="67" y="258"/>
                </a:moveTo>
                <a:cubicBezTo>
                  <a:pt x="67" y="259"/>
                  <a:pt x="67" y="257"/>
                  <a:pt x="67" y="258"/>
                </a:cubicBezTo>
                <a:close/>
                <a:moveTo>
                  <a:pt x="66" y="258"/>
                </a:moveTo>
                <a:cubicBezTo>
                  <a:pt x="67" y="258"/>
                  <a:pt x="66" y="257"/>
                  <a:pt x="66" y="258"/>
                </a:cubicBezTo>
                <a:close/>
                <a:moveTo>
                  <a:pt x="54" y="261"/>
                </a:moveTo>
                <a:cubicBezTo>
                  <a:pt x="54" y="262"/>
                  <a:pt x="54" y="260"/>
                  <a:pt x="54" y="261"/>
                </a:cubicBezTo>
                <a:close/>
                <a:moveTo>
                  <a:pt x="35" y="263"/>
                </a:moveTo>
                <a:cubicBezTo>
                  <a:pt x="34" y="264"/>
                  <a:pt x="36" y="262"/>
                  <a:pt x="35" y="263"/>
                </a:cubicBezTo>
                <a:close/>
                <a:moveTo>
                  <a:pt x="103" y="235"/>
                </a:moveTo>
                <a:cubicBezTo>
                  <a:pt x="103" y="236"/>
                  <a:pt x="103" y="234"/>
                  <a:pt x="103" y="235"/>
                </a:cubicBezTo>
                <a:close/>
                <a:moveTo>
                  <a:pt x="104" y="234"/>
                </a:moveTo>
                <a:cubicBezTo>
                  <a:pt x="104" y="235"/>
                  <a:pt x="104" y="234"/>
                  <a:pt x="104" y="234"/>
                </a:cubicBezTo>
                <a:close/>
                <a:moveTo>
                  <a:pt x="105" y="243"/>
                </a:moveTo>
                <a:cubicBezTo>
                  <a:pt x="104" y="243"/>
                  <a:pt x="105" y="243"/>
                  <a:pt x="105" y="243"/>
                </a:cubicBezTo>
                <a:close/>
                <a:moveTo>
                  <a:pt x="104" y="240"/>
                </a:moveTo>
                <a:cubicBezTo>
                  <a:pt x="104" y="241"/>
                  <a:pt x="103" y="239"/>
                  <a:pt x="104" y="240"/>
                </a:cubicBezTo>
                <a:close/>
                <a:moveTo>
                  <a:pt x="101" y="243"/>
                </a:moveTo>
                <a:cubicBezTo>
                  <a:pt x="101" y="244"/>
                  <a:pt x="101" y="242"/>
                  <a:pt x="101" y="243"/>
                </a:cubicBezTo>
                <a:close/>
                <a:moveTo>
                  <a:pt x="94" y="241"/>
                </a:moveTo>
                <a:cubicBezTo>
                  <a:pt x="96" y="242"/>
                  <a:pt x="94" y="240"/>
                  <a:pt x="94" y="241"/>
                </a:cubicBezTo>
                <a:close/>
                <a:moveTo>
                  <a:pt x="92" y="242"/>
                </a:moveTo>
                <a:cubicBezTo>
                  <a:pt x="92" y="242"/>
                  <a:pt x="95" y="243"/>
                  <a:pt x="95" y="243"/>
                </a:cubicBezTo>
                <a:cubicBezTo>
                  <a:pt x="95" y="243"/>
                  <a:pt x="92" y="243"/>
                  <a:pt x="92" y="244"/>
                </a:cubicBezTo>
                <a:cubicBezTo>
                  <a:pt x="92" y="246"/>
                  <a:pt x="91" y="242"/>
                  <a:pt x="92" y="242"/>
                </a:cubicBezTo>
                <a:close/>
                <a:moveTo>
                  <a:pt x="88" y="242"/>
                </a:moveTo>
                <a:cubicBezTo>
                  <a:pt x="89" y="243"/>
                  <a:pt x="88" y="240"/>
                  <a:pt x="88" y="242"/>
                </a:cubicBezTo>
                <a:close/>
                <a:moveTo>
                  <a:pt x="88" y="247"/>
                </a:moveTo>
                <a:cubicBezTo>
                  <a:pt x="88" y="248"/>
                  <a:pt x="88" y="246"/>
                  <a:pt x="88" y="247"/>
                </a:cubicBezTo>
                <a:close/>
                <a:moveTo>
                  <a:pt x="86" y="245"/>
                </a:moveTo>
                <a:cubicBezTo>
                  <a:pt x="84" y="245"/>
                  <a:pt x="87" y="245"/>
                  <a:pt x="86" y="245"/>
                </a:cubicBezTo>
                <a:close/>
                <a:moveTo>
                  <a:pt x="84" y="248"/>
                </a:moveTo>
                <a:cubicBezTo>
                  <a:pt x="84" y="249"/>
                  <a:pt x="84" y="247"/>
                  <a:pt x="84" y="248"/>
                </a:cubicBezTo>
                <a:close/>
                <a:moveTo>
                  <a:pt x="84" y="243"/>
                </a:moveTo>
                <a:cubicBezTo>
                  <a:pt x="84" y="243"/>
                  <a:pt x="84" y="242"/>
                  <a:pt x="84" y="243"/>
                </a:cubicBezTo>
                <a:close/>
                <a:moveTo>
                  <a:pt x="82" y="248"/>
                </a:moveTo>
                <a:cubicBezTo>
                  <a:pt x="83" y="248"/>
                  <a:pt x="82" y="247"/>
                  <a:pt x="82" y="248"/>
                </a:cubicBezTo>
                <a:close/>
                <a:moveTo>
                  <a:pt x="82" y="245"/>
                </a:moveTo>
                <a:cubicBezTo>
                  <a:pt x="82" y="246"/>
                  <a:pt x="82" y="244"/>
                  <a:pt x="82" y="245"/>
                </a:cubicBezTo>
                <a:close/>
                <a:moveTo>
                  <a:pt x="78" y="245"/>
                </a:moveTo>
                <a:cubicBezTo>
                  <a:pt x="78" y="246"/>
                  <a:pt x="78" y="244"/>
                  <a:pt x="78" y="245"/>
                </a:cubicBezTo>
                <a:close/>
                <a:moveTo>
                  <a:pt x="77" y="249"/>
                </a:moveTo>
                <a:cubicBezTo>
                  <a:pt x="77" y="250"/>
                  <a:pt x="77" y="249"/>
                  <a:pt x="77" y="249"/>
                </a:cubicBezTo>
                <a:close/>
                <a:moveTo>
                  <a:pt x="77" y="247"/>
                </a:moveTo>
                <a:cubicBezTo>
                  <a:pt x="77" y="248"/>
                  <a:pt x="76" y="245"/>
                  <a:pt x="77" y="247"/>
                </a:cubicBezTo>
                <a:close/>
                <a:moveTo>
                  <a:pt x="76" y="248"/>
                </a:moveTo>
                <a:cubicBezTo>
                  <a:pt x="76" y="249"/>
                  <a:pt x="76" y="247"/>
                  <a:pt x="76" y="248"/>
                </a:cubicBezTo>
                <a:close/>
                <a:moveTo>
                  <a:pt x="30" y="263"/>
                </a:moveTo>
                <a:cubicBezTo>
                  <a:pt x="31" y="263"/>
                  <a:pt x="30" y="263"/>
                  <a:pt x="30" y="263"/>
                </a:cubicBezTo>
                <a:close/>
                <a:moveTo>
                  <a:pt x="71" y="244"/>
                </a:moveTo>
                <a:cubicBezTo>
                  <a:pt x="70" y="244"/>
                  <a:pt x="71" y="243"/>
                  <a:pt x="71" y="244"/>
                </a:cubicBezTo>
                <a:close/>
                <a:moveTo>
                  <a:pt x="66" y="243"/>
                </a:moveTo>
                <a:cubicBezTo>
                  <a:pt x="67" y="243"/>
                  <a:pt x="66" y="243"/>
                  <a:pt x="66" y="243"/>
                </a:cubicBezTo>
                <a:close/>
                <a:moveTo>
                  <a:pt x="54" y="248"/>
                </a:moveTo>
                <a:cubicBezTo>
                  <a:pt x="51" y="248"/>
                  <a:pt x="57" y="247"/>
                  <a:pt x="54" y="248"/>
                </a:cubicBezTo>
                <a:close/>
                <a:moveTo>
                  <a:pt x="51" y="247"/>
                </a:moveTo>
                <a:cubicBezTo>
                  <a:pt x="51" y="249"/>
                  <a:pt x="51" y="246"/>
                  <a:pt x="51" y="247"/>
                </a:cubicBezTo>
                <a:close/>
                <a:moveTo>
                  <a:pt x="50" y="248"/>
                </a:moveTo>
                <a:cubicBezTo>
                  <a:pt x="50" y="249"/>
                  <a:pt x="50" y="247"/>
                  <a:pt x="50" y="248"/>
                </a:cubicBezTo>
                <a:close/>
                <a:moveTo>
                  <a:pt x="47" y="248"/>
                </a:moveTo>
                <a:cubicBezTo>
                  <a:pt x="47" y="250"/>
                  <a:pt x="47" y="248"/>
                  <a:pt x="47" y="248"/>
                </a:cubicBezTo>
                <a:close/>
                <a:moveTo>
                  <a:pt x="22" y="251"/>
                </a:moveTo>
                <a:cubicBezTo>
                  <a:pt x="22" y="251"/>
                  <a:pt x="22" y="250"/>
                  <a:pt x="22" y="251"/>
                </a:cubicBezTo>
                <a:close/>
                <a:moveTo>
                  <a:pt x="26" y="250"/>
                </a:moveTo>
                <a:cubicBezTo>
                  <a:pt x="26" y="251"/>
                  <a:pt x="26" y="249"/>
                  <a:pt x="26" y="250"/>
                </a:cubicBezTo>
                <a:close/>
                <a:moveTo>
                  <a:pt x="9" y="271"/>
                </a:moveTo>
                <a:cubicBezTo>
                  <a:pt x="7" y="269"/>
                  <a:pt x="4" y="266"/>
                  <a:pt x="3" y="266"/>
                </a:cubicBezTo>
                <a:cubicBezTo>
                  <a:pt x="4" y="265"/>
                  <a:pt x="7" y="268"/>
                  <a:pt x="10" y="270"/>
                </a:cubicBezTo>
                <a:cubicBezTo>
                  <a:pt x="10" y="270"/>
                  <a:pt x="9" y="271"/>
                  <a:pt x="9" y="271"/>
                </a:cubicBezTo>
                <a:close/>
                <a:moveTo>
                  <a:pt x="12" y="278"/>
                </a:moveTo>
                <a:cubicBezTo>
                  <a:pt x="10" y="278"/>
                  <a:pt x="13" y="278"/>
                  <a:pt x="12" y="278"/>
                </a:cubicBezTo>
                <a:close/>
                <a:moveTo>
                  <a:pt x="11" y="272"/>
                </a:moveTo>
                <a:cubicBezTo>
                  <a:pt x="11" y="272"/>
                  <a:pt x="11" y="272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0"/>
                </a:cubicBezTo>
                <a:cubicBezTo>
                  <a:pt x="12" y="270"/>
                  <a:pt x="12" y="270"/>
                  <a:pt x="12" y="271"/>
                </a:cubicBezTo>
                <a:cubicBezTo>
                  <a:pt x="12" y="271"/>
                  <a:pt x="11" y="272"/>
                  <a:pt x="11" y="272"/>
                </a:cubicBezTo>
                <a:close/>
                <a:moveTo>
                  <a:pt x="13" y="270"/>
                </a:move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lose/>
                <a:moveTo>
                  <a:pt x="19" y="285"/>
                </a:moveTo>
                <a:cubicBezTo>
                  <a:pt x="19" y="285"/>
                  <a:pt x="19" y="284"/>
                  <a:pt x="19" y="285"/>
                </a:cubicBezTo>
                <a:close/>
                <a:moveTo>
                  <a:pt x="20" y="288"/>
                </a:moveTo>
                <a:cubicBezTo>
                  <a:pt x="19" y="288"/>
                  <a:pt x="22" y="288"/>
                  <a:pt x="20" y="288"/>
                </a:cubicBezTo>
                <a:close/>
                <a:moveTo>
                  <a:pt x="33" y="308"/>
                </a:moveTo>
                <a:cubicBezTo>
                  <a:pt x="32" y="309"/>
                  <a:pt x="33" y="308"/>
                  <a:pt x="33" y="308"/>
                </a:cubicBezTo>
                <a:close/>
                <a:moveTo>
                  <a:pt x="28" y="301"/>
                </a:moveTo>
                <a:cubicBezTo>
                  <a:pt x="27" y="301"/>
                  <a:pt x="29" y="300"/>
                  <a:pt x="28" y="301"/>
                </a:cubicBezTo>
                <a:close/>
                <a:moveTo>
                  <a:pt x="28" y="297"/>
                </a:moveTo>
                <a:cubicBezTo>
                  <a:pt x="27" y="298"/>
                  <a:pt x="28" y="297"/>
                  <a:pt x="28" y="297"/>
                </a:cubicBezTo>
                <a:close/>
                <a:moveTo>
                  <a:pt x="27" y="297"/>
                </a:moveTo>
                <a:cubicBezTo>
                  <a:pt x="27" y="297"/>
                  <a:pt x="28" y="296"/>
                  <a:pt x="27" y="297"/>
                </a:cubicBezTo>
                <a:close/>
                <a:moveTo>
                  <a:pt x="25" y="296"/>
                </a:moveTo>
                <a:cubicBezTo>
                  <a:pt x="25" y="296"/>
                  <a:pt x="27" y="294"/>
                  <a:pt x="25" y="296"/>
                </a:cubicBezTo>
                <a:close/>
                <a:moveTo>
                  <a:pt x="21" y="274"/>
                </a:moveTo>
                <a:cubicBezTo>
                  <a:pt x="22" y="274"/>
                  <a:pt x="23" y="274"/>
                  <a:pt x="23" y="275"/>
                </a:cubicBezTo>
                <a:cubicBezTo>
                  <a:pt x="23" y="275"/>
                  <a:pt x="23" y="276"/>
                  <a:pt x="23" y="277"/>
                </a:cubicBezTo>
                <a:cubicBezTo>
                  <a:pt x="23" y="276"/>
                  <a:pt x="22" y="276"/>
                  <a:pt x="22" y="276"/>
                </a:cubicBezTo>
                <a:cubicBezTo>
                  <a:pt x="22" y="275"/>
                  <a:pt x="22" y="275"/>
                  <a:pt x="21" y="274"/>
                </a:cubicBezTo>
                <a:close/>
                <a:moveTo>
                  <a:pt x="22" y="276"/>
                </a:moveTo>
                <a:cubicBezTo>
                  <a:pt x="22" y="276"/>
                  <a:pt x="23" y="276"/>
                  <a:pt x="23" y="277"/>
                </a:cubicBezTo>
                <a:cubicBezTo>
                  <a:pt x="24" y="278"/>
                  <a:pt x="24" y="279"/>
                  <a:pt x="24" y="279"/>
                </a:cubicBezTo>
                <a:cubicBezTo>
                  <a:pt x="23" y="279"/>
                  <a:pt x="22" y="278"/>
                  <a:pt x="22" y="276"/>
                </a:cubicBezTo>
                <a:close/>
                <a:moveTo>
                  <a:pt x="24" y="276"/>
                </a:moveTo>
                <a:cubicBezTo>
                  <a:pt x="24" y="275"/>
                  <a:pt x="24" y="276"/>
                  <a:pt x="24" y="276"/>
                </a:cubicBezTo>
                <a:close/>
                <a:moveTo>
                  <a:pt x="58" y="334"/>
                </a:moveTo>
                <a:cubicBezTo>
                  <a:pt x="57" y="335"/>
                  <a:pt x="58" y="334"/>
                  <a:pt x="58" y="334"/>
                </a:cubicBezTo>
                <a:close/>
                <a:moveTo>
                  <a:pt x="57" y="334"/>
                </a:moveTo>
                <a:cubicBezTo>
                  <a:pt x="57" y="334"/>
                  <a:pt x="58" y="333"/>
                  <a:pt x="57" y="334"/>
                </a:cubicBezTo>
                <a:close/>
                <a:moveTo>
                  <a:pt x="54" y="333"/>
                </a:moveTo>
                <a:cubicBezTo>
                  <a:pt x="53" y="333"/>
                  <a:pt x="55" y="333"/>
                  <a:pt x="54" y="333"/>
                </a:cubicBezTo>
                <a:close/>
                <a:moveTo>
                  <a:pt x="51" y="333"/>
                </a:moveTo>
                <a:cubicBezTo>
                  <a:pt x="51" y="333"/>
                  <a:pt x="52" y="332"/>
                  <a:pt x="51" y="333"/>
                </a:cubicBezTo>
                <a:close/>
                <a:moveTo>
                  <a:pt x="47" y="318"/>
                </a:moveTo>
                <a:cubicBezTo>
                  <a:pt x="46" y="318"/>
                  <a:pt x="48" y="318"/>
                  <a:pt x="47" y="318"/>
                </a:cubicBezTo>
                <a:close/>
                <a:moveTo>
                  <a:pt x="50" y="336"/>
                </a:moveTo>
                <a:cubicBezTo>
                  <a:pt x="50" y="335"/>
                  <a:pt x="50" y="336"/>
                  <a:pt x="50" y="336"/>
                </a:cubicBezTo>
                <a:close/>
                <a:moveTo>
                  <a:pt x="51" y="330"/>
                </a:moveTo>
                <a:cubicBezTo>
                  <a:pt x="50" y="330"/>
                  <a:pt x="51" y="330"/>
                  <a:pt x="51" y="330"/>
                </a:cubicBezTo>
                <a:close/>
                <a:moveTo>
                  <a:pt x="50" y="326"/>
                </a:moveTo>
                <a:cubicBezTo>
                  <a:pt x="50" y="326"/>
                  <a:pt x="50" y="328"/>
                  <a:pt x="50" y="328"/>
                </a:cubicBezTo>
                <a:cubicBezTo>
                  <a:pt x="49" y="328"/>
                  <a:pt x="49" y="325"/>
                  <a:pt x="48" y="326"/>
                </a:cubicBezTo>
                <a:cubicBezTo>
                  <a:pt x="47" y="326"/>
                  <a:pt x="50" y="324"/>
                  <a:pt x="50" y="326"/>
                </a:cubicBezTo>
                <a:close/>
                <a:moveTo>
                  <a:pt x="48" y="317"/>
                </a:moveTo>
                <a:cubicBezTo>
                  <a:pt x="47" y="317"/>
                  <a:pt x="49" y="317"/>
                  <a:pt x="48" y="317"/>
                </a:cubicBezTo>
                <a:close/>
                <a:moveTo>
                  <a:pt x="48" y="320"/>
                </a:moveTo>
                <a:cubicBezTo>
                  <a:pt x="46" y="321"/>
                  <a:pt x="49" y="319"/>
                  <a:pt x="48" y="320"/>
                </a:cubicBezTo>
                <a:close/>
                <a:moveTo>
                  <a:pt x="47" y="314"/>
                </a:moveTo>
                <a:cubicBezTo>
                  <a:pt x="46" y="315"/>
                  <a:pt x="48" y="314"/>
                  <a:pt x="47" y="314"/>
                </a:cubicBezTo>
                <a:close/>
                <a:moveTo>
                  <a:pt x="46" y="314"/>
                </a:moveTo>
                <a:cubicBezTo>
                  <a:pt x="45" y="314"/>
                  <a:pt x="48" y="314"/>
                  <a:pt x="46" y="314"/>
                </a:cubicBezTo>
                <a:close/>
                <a:moveTo>
                  <a:pt x="46" y="319"/>
                </a:moveTo>
                <a:cubicBezTo>
                  <a:pt x="45" y="320"/>
                  <a:pt x="47" y="319"/>
                  <a:pt x="46" y="319"/>
                </a:cubicBezTo>
                <a:close/>
                <a:moveTo>
                  <a:pt x="44" y="320"/>
                </a:moveTo>
                <a:cubicBezTo>
                  <a:pt x="43" y="321"/>
                  <a:pt x="44" y="320"/>
                  <a:pt x="44" y="320"/>
                </a:cubicBezTo>
                <a:close/>
                <a:moveTo>
                  <a:pt x="44" y="320"/>
                </a:moveTo>
                <a:cubicBezTo>
                  <a:pt x="43" y="321"/>
                  <a:pt x="45" y="319"/>
                  <a:pt x="44" y="320"/>
                </a:cubicBezTo>
                <a:close/>
                <a:moveTo>
                  <a:pt x="44" y="319"/>
                </a:moveTo>
                <a:cubicBezTo>
                  <a:pt x="44" y="319"/>
                  <a:pt x="45" y="318"/>
                  <a:pt x="44" y="319"/>
                </a:cubicBezTo>
                <a:close/>
                <a:moveTo>
                  <a:pt x="28" y="282"/>
                </a:moveTo>
                <a:cubicBezTo>
                  <a:pt x="27" y="281"/>
                  <a:pt x="26" y="280"/>
                  <a:pt x="26" y="279"/>
                </a:cubicBezTo>
                <a:cubicBezTo>
                  <a:pt x="26" y="280"/>
                  <a:pt x="28" y="281"/>
                  <a:pt x="29" y="282"/>
                </a:cubicBezTo>
                <a:cubicBezTo>
                  <a:pt x="29" y="282"/>
                  <a:pt x="28" y="282"/>
                  <a:pt x="28" y="282"/>
                </a:cubicBezTo>
                <a:close/>
                <a:moveTo>
                  <a:pt x="45" y="303"/>
                </a:moveTo>
                <a:cubicBezTo>
                  <a:pt x="44" y="304"/>
                  <a:pt x="47" y="302"/>
                  <a:pt x="45" y="303"/>
                </a:cubicBezTo>
                <a:close/>
                <a:moveTo>
                  <a:pt x="47" y="309"/>
                </a:moveTo>
                <a:cubicBezTo>
                  <a:pt x="46" y="308"/>
                  <a:pt x="48" y="308"/>
                  <a:pt x="47" y="309"/>
                </a:cubicBezTo>
                <a:close/>
                <a:moveTo>
                  <a:pt x="47" y="305"/>
                </a:moveTo>
                <a:cubicBezTo>
                  <a:pt x="47" y="305"/>
                  <a:pt x="48" y="304"/>
                  <a:pt x="47" y="305"/>
                </a:cubicBezTo>
                <a:close/>
                <a:moveTo>
                  <a:pt x="43" y="297"/>
                </a:moveTo>
                <a:cubicBezTo>
                  <a:pt x="43" y="297"/>
                  <a:pt x="44" y="299"/>
                  <a:pt x="42" y="299"/>
                </a:cubicBezTo>
                <a:cubicBezTo>
                  <a:pt x="42" y="298"/>
                  <a:pt x="43" y="297"/>
                  <a:pt x="43" y="297"/>
                </a:cubicBezTo>
                <a:close/>
                <a:moveTo>
                  <a:pt x="40" y="295"/>
                </a:moveTo>
                <a:cubicBezTo>
                  <a:pt x="39" y="293"/>
                  <a:pt x="42" y="298"/>
                  <a:pt x="40" y="295"/>
                </a:cubicBezTo>
                <a:close/>
                <a:moveTo>
                  <a:pt x="40" y="293"/>
                </a:moveTo>
                <a:cubicBezTo>
                  <a:pt x="38" y="294"/>
                  <a:pt x="41" y="292"/>
                  <a:pt x="40" y="293"/>
                </a:cubicBezTo>
                <a:close/>
                <a:moveTo>
                  <a:pt x="39" y="292"/>
                </a:moveTo>
                <a:cubicBezTo>
                  <a:pt x="38" y="292"/>
                  <a:pt x="39" y="292"/>
                  <a:pt x="39" y="292"/>
                </a:cubicBezTo>
                <a:close/>
                <a:moveTo>
                  <a:pt x="37" y="290"/>
                </a:moveTo>
                <a:cubicBezTo>
                  <a:pt x="36" y="291"/>
                  <a:pt x="37" y="290"/>
                  <a:pt x="37" y="290"/>
                </a:cubicBezTo>
                <a:close/>
                <a:moveTo>
                  <a:pt x="60" y="286"/>
                </a:moveTo>
                <a:cubicBezTo>
                  <a:pt x="60" y="285"/>
                  <a:pt x="59" y="287"/>
                  <a:pt x="60" y="286"/>
                </a:cubicBezTo>
                <a:close/>
                <a:moveTo>
                  <a:pt x="45" y="283"/>
                </a:moveTo>
                <a:cubicBezTo>
                  <a:pt x="46" y="284"/>
                  <a:pt x="46" y="284"/>
                  <a:pt x="45" y="283"/>
                </a:cubicBezTo>
                <a:close/>
                <a:moveTo>
                  <a:pt x="38" y="280"/>
                </a:moveTo>
                <a:cubicBezTo>
                  <a:pt x="39" y="280"/>
                  <a:pt x="39" y="280"/>
                  <a:pt x="40" y="280"/>
                </a:cubicBezTo>
                <a:cubicBezTo>
                  <a:pt x="39" y="280"/>
                  <a:pt x="38" y="280"/>
                  <a:pt x="38" y="280"/>
                </a:cubicBezTo>
                <a:close/>
                <a:moveTo>
                  <a:pt x="39" y="277"/>
                </a:moveTo>
                <a:cubicBezTo>
                  <a:pt x="40" y="277"/>
                  <a:pt x="40" y="277"/>
                  <a:pt x="41" y="278"/>
                </a:cubicBezTo>
                <a:cubicBezTo>
                  <a:pt x="40" y="279"/>
                  <a:pt x="38" y="276"/>
                  <a:pt x="39" y="277"/>
                </a:cubicBezTo>
                <a:close/>
                <a:moveTo>
                  <a:pt x="43" y="285"/>
                </a:moveTo>
                <a:cubicBezTo>
                  <a:pt x="45" y="285"/>
                  <a:pt x="46" y="285"/>
                  <a:pt x="47" y="286"/>
                </a:cubicBezTo>
                <a:cubicBezTo>
                  <a:pt x="47" y="286"/>
                  <a:pt x="43" y="285"/>
                  <a:pt x="43" y="285"/>
                </a:cubicBezTo>
                <a:close/>
                <a:moveTo>
                  <a:pt x="58" y="290"/>
                </a:moveTo>
                <a:cubicBezTo>
                  <a:pt x="58" y="290"/>
                  <a:pt x="60" y="292"/>
                  <a:pt x="60" y="292"/>
                </a:cubicBezTo>
                <a:cubicBezTo>
                  <a:pt x="60" y="291"/>
                  <a:pt x="59" y="291"/>
                  <a:pt x="58" y="290"/>
                </a:cubicBezTo>
                <a:close/>
                <a:moveTo>
                  <a:pt x="68" y="291"/>
                </a:moveTo>
                <a:cubicBezTo>
                  <a:pt x="69" y="291"/>
                  <a:pt x="73" y="291"/>
                  <a:pt x="72" y="292"/>
                </a:cubicBezTo>
                <a:cubicBezTo>
                  <a:pt x="72" y="294"/>
                  <a:pt x="69" y="291"/>
                  <a:pt x="68" y="291"/>
                </a:cubicBezTo>
                <a:close/>
                <a:moveTo>
                  <a:pt x="78" y="294"/>
                </a:moveTo>
                <a:cubicBezTo>
                  <a:pt x="79" y="294"/>
                  <a:pt x="83" y="295"/>
                  <a:pt x="83" y="295"/>
                </a:cubicBezTo>
                <a:cubicBezTo>
                  <a:pt x="82" y="295"/>
                  <a:pt x="78" y="295"/>
                  <a:pt x="78" y="294"/>
                </a:cubicBezTo>
                <a:close/>
                <a:moveTo>
                  <a:pt x="88" y="297"/>
                </a:moveTo>
                <a:cubicBezTo>
                  <a:pt x="87" y="296"/>
                  <a:pt x="86" y="296"/>
                  <a:pt x="85" y="295"/>
                </a:cubicBezTo>
                <a:cubicBezTo>
                  <a:pt x="85" y="295"/>
                  <a:pt x="89" y="296"/>
                  <a:pt x="88" y="297"/>
                </a:cubicBezTo>
                <a:close/>
                <a:moveTo>
                  <a:pt x="89" y="297"/>
                </a:moveTo>
                <a:cubicBezTo>
                  <a:pt x="90" y="297"/>
                  <a:pt x="98" y="298"/>
                  <a:pt x="98" y="298"/>
                </a:cubicBezTo>
                <a:cubicBezTo>
                  <a:pt x="97" y="300"/>
                  <a:pt x="90" y="297"/>
                  <a:pt x="89" y="297"/>
                </a:cubicBezTo>
                <a:close/>
                <a:moveTo>
                  <a:pt x="100" y="300"/>
                </a:moveTo>
                <a:cubicBezTo>
                  <a:pt x="96" y="299"/>
                  <a:pt x="102" y="300"/>
                  <a:pt x="102" y="301"/>
                </a:cubicBezTo>
                <a:cubicBezTo>
                  <a:pt x="101" y="301"/>
                  <a:pt x="100" y="301"/>
                  <a:pt x="100" y="300"/>
                </a:cubicBezTo>
                <a:close/>
                <a:moveTo>
                  <a:pt x="115" y="301"/>
                </a:moveTo>
                <a:cubicBezTo>
                  <a:pt x="116" y="302"/>
                  <a:pt x="116" y="302"/>
                  <a:pt x="116" y="302"/>
                </a:cubicBezTo>
                <a:cubicBezTo>
                  <a:pt x="116" y="302"/>
                  <a:pt x="101" y="299"/>
                  <a:pt x="100" y="299"/>
                </a:cubicBezTo>
                <a:cubicBezTo>
                  <a:pt x="102" y="300"/>
                  <a:pt x="124" y="301"/>
                  <a:pt x="124" y="301"/>
                </a:cubicBezTo>
                <a:cubicBezTo>
                  <a:pt x="124" y="300"/>
                  <a:pt x="128" y="301"/>
                  <a:pt x="129" y="301"/>
                </a:cubicBezTo>
                <a:cubicBezTo>
                  <a:pt x="129" y="302"/>
                  <a:pt x="117" y="301"/>
                  <a:pt x="115" y="301"/>
                </a:cubicBezTo>
                <a:close/>
                <a:moveTo>
                  <a:pt x="153" y="305"/>
                </a:moveTo>
                <a:cubicBezTo>
                  <a:pt x="152" y="306"/>
                  <a:pt x="144" y="306"/>
                  <a:pt x="144" y="305"/>
                </a:cubicBezTo>
                <a:cubicBezTo>
                  <a:pt x="144" y="304"/>
                  <a:pt x="154" y="305"/>
                  <a:pt x="153" y="305"/>
                </a:cubicBezTo>
                <a:close/>
                <a:moveTo>
                  <a:pt x="162" y="303"/>
                </a:moveTo>
                <a:cubicBezTo>
                  <a:pt x="163" y="302"/>
                  <a:pt x="163" y="302"/>
                  <a:pt x="164" y="303"/>
                </a:cubicBezTo>
                <a:cubicBezTo>
                  <a:pt x="165" y="303"/>
                  <a:pt x="170" y="303"/>
                  <a:pt x="170" y="302"/>
                </a:cubicBezTo>
                <a:cubicBezTo>
                  <a:pt x="169" y="304"/>
                  <a:pt x="164" y="304"/>
                  <a:pt x="162" y="303"/>
                </a:cubicBezTo>
                <a:close/>
                <a:moveTo>
                  <a:pt x="176" y="299"/>
                </a:moveTo>
                <a:cubicBezTo>
                  <a:pt x="176" y="300"/>
                  <a:pt x="175" y="300"/>
                  <a:pt x="174" y="299"/>
                </a:cubicBezTo>
                <a:cubicBezTo>
                  <a:pt x="171" y="299"/>
                  <a:pt x="176" y="299"/>
                  <a:pt x="176" y="299"/>
                </a:cubicBezTo>
                <a:close/>
                <a:moveTo>
                  <a:pt x="175" y="303"/>
                </a:moveTo>
                <a:cubicBezTo>
                  <a:pt x="174" y="302"/>
                  <a:pt x="179" y="302"/>
                  <a:pt x="179" y="302"/>
                </a:cubicBezTo>
                <a:cubicBezTo>
                  <a:pt x="178" y="302"/>
                  <a:pt x="176" y="304"/>
                  <a:pt x="175" y="303"/>
                </a:cubicBezTo>
                <a:close/>
                <a:moveTo>
                  <a:pt x="177" y="304"/>
                </a:moveTo>
                <a:cubicBezTo>
                  <a:pt x="178" y="304"/>
                  <a:pt x="179" y="304"/>
                  <a:pt x="179" y="304"/>
                </a:cubicBezTo>
                <a:cubicBezTo>
                  <a:pt x="179" y="304"/>
                  <a:pt x="177" y="305"/>
                  <a:pt x="177" y="304"/>
                </a:cubicBezTo>
                <a:close/>
                <a:moveTo>
                  <a:pt x="181" y="299"/>
                </a:moveTo>
                <a:cubicBezTo>
                  <a:pt x="181" y="298"/>
                  <a:pt x="181" y="299"/>
                  <a:pt x="181" y="299"/>
                </a:cubicBezTo>
                <a:close/>
                <a:moveTo>
                  <a:pt x="185" y="301"/>
                </a:moveTo>
                <a:cubicBezTo>
                  <a:pt x="184" y="300"/>
                  <a:pt x="185" y="302"/>
                  <a:pt x="185" y="301"/>
                </a:cubicBezTo>
                <a:close/>
                <a:moveTo>
                  <a:pt x="184" y="299"/>
                </a:moveTo>
                <a:cubicBezTo>
                  <a:pt x="184" y="298"/>
                  <a:pt x="187" y="300"/>
                  <a:pt x="184" y="299"/>
                </a:cubicBezTo>
                <a:close/>
                <a:moveTo>
                  <a:pt x="189" y="302"/>
                </a:moveTo>
                <a:cubicBezTo>
                  <a:pt x="187" y="301"/>
                  <a:pt x="192" y="301"/>
                  <a:pt x="192" y="301"/>
                </a:cubicBezTo>
                <a:cubicBezTo>
                  <a:pt x="191" y="302"/>
                  <a:pt x="190" y="302"/>
                  <a:pt x="189" y="302"/>
                </a:cubicBezTo>
                <a:close/>
                <a:moveTo>
                  <a:pt x="193" y="301"/>
                </a:moveTo>
                <a:cubicBezTo>
                  <a:pt x="194" y="300"/>
                  <a:pt x="195" y="300"/>
                  <a:pt x="196" y="300"/>
                </a:cubicBezTo>
                <a:cubicBezTo>
                  <a:pt x="197" y="300"/>
                  <a:pt x="193" y="301"/>
                  <a:pt x="193" y="301"/>
                </a:cubicBezTo>
                <a:close/>
                <a:moveTo>
                  <a:pt x="196" y="302"/>
                </a:moveTo>
                <a:cubicBezTo>
                  <a:pt x="198" y="301"/>
                  <a:pt x="197" y="302"/>
                  <a:pt x="196" y="302"/>
                </a:cubicBezTo>
                <a:close/>
                <a:moveTo>
                  <a:pt x="228" y="295"/>
                </a:moveTo>
                <a:cubicBezTo>
                  <a:pt x="227" y="294"/>
                  <a:pt x="228" y="296"/>
                  <a:pt x="228" y="295"/>
                </a:cubicBezTo>
                <a:close/>
                <a:moveTo>
                  <a:pt x="209" y="299"/>
                </a:moveTo>
                <a:cubicBezTo>
                  <a:pt x="210" y="298"/>
                  <a:pt x="211" y="298"/>
                  <a:pt x="212" y="298"/>
                </a:cubicBezTo>
                <a:cubicBezTo>
                  <a:pt x="211" y="299"/>
                  <a:pt x="210" y="299"/>
                  <a:pt x="209" y="299"/>
                </a:cubicBezTo>
                <a:close/>
                <a:moveTo>
                  <a:pt x="213" y="299"/>
                </a:moveTo>
                <a:cubicBezTo>
                  <a:pt x="215" y="298"/>
                  <a:pt x="214" y="299"/>
                  <a:pt x="213" y="299"/>
                </a:cubicBezTo>
                <a:close/>
                <a:moveTo>
                  <a:pt x="215" y="296"/>
                </a:moveTo>
                <a:cubicBezTo>
                  <a:pt x="214" y="296"/>
                  <a:pt x="214" y="296"/>
                  <a:pt x="213" y="296"/>
                </a:cubicBezTo>
                <a:cubicBezTo>
                  <a:pt x="213" y="295"/>
                  <a:pt x="215" y="296"/>
                  <a:pt x="215" y="296"/>
                </a:cubicBezTo>
                <a:close/>
                <a:moveTo>
                  <a:pt x="221" y="295"/>
                </a:moveTo>
                <a:cubicBezTo>
                  <a:pt x="220" y="294"/>
                  <a:pt x="221" y="297"/>
                  <a:pt x="221" y="295"/>
                </a:cubicBezTo>
                <a:close/>
                <a:moveTo>
                  <a:pt x="222" y="293"/>
                </a:moveTo>
                <a:cubicBezTo>
                  <a:pt x="224" y="294"/>
                  <a:pt x="223" y="294"/>
                  <a:pt x="222" y="294"/>
                </a:cubicBezTo>
                <a:cubicBezTo>
                  <a:pt x="221" y="294"/>
                  <a:pt x="221" y="293"/>
                  <a:pt x="222" y="293"/>
                </a:cubicBezTo>
                <a:close/>
                <a:moveTo>
                  <a:pt x="222" y="297"/>
                </a:moveTo>
                <a:cubicBezTo>
                  <a:pt x="223" y="297"/>
                  <a:pt x="224" y="297"/>
                  <a:pt x="225" y="297"/>
                </a:cubicBezTo>
                <a:cubicBezTo>
                  <a:pt x="225" y="297"/>
                  <a:pt x="221" y="298"/>
                  <a:pt x="222" y="297"/>
                </a:cubicBezTo>
                <a:close/>
                <a:moveTo>
                  <a:pt x="226" y="296"/>
                </a:moveTo>
                <a:cubicBezTo>
                  <a:pt x="226" y="295"/>
                  <a:pt x="229" y="296"/>
                  <a:pt x="230" y="296"/>
                </a:cubicBezTo>
                <a:cubicBezTo>
                  <a:pt x="228" y="296"/>
                  <a:pt x="226" y="297"/>
                  <a:pt x="226" y="296"/>
                </a:cubicBezTo>
                <a:close/>
                <a:moveTo>
                  <a:pt x="234" y="294"/>
                </a:moveTo>
                <a:cubicBezTo>
                  <a:pt x="233" y="294"/>
                  <a:pt x="232" y="294"/>
                  <a:pt x="232" y="294"/>
                </a:cubicBezTo>
                <a:cubicBezTo>
                  <a:pt x="232" y="293"/>
                  <a:pt x="234" y="293"/>
                  <a:pt x="234" y="294"/>
                </a:cubicBezTo>
                <a:close/>
                <a:moveTo>
                  <a:pt x="233" y="291"/>
                </a:moveTo>
                <a:cubicBezTo>
                  <a:pt x="234" y="290"/>
                  <a:pt x="234" y="290"/>
                  <a:pt x="235" y="290"/>
                </a:cubicBezTo>
                <a:cubicBezTo>
                  <a:pt x="235" y="291"/>
                  <a:pt x="234" y="291"/>
                  <a:pt x="233" y="291"/>
                </a:cubicBezTo>
                <a:close/>
                <a:moveTo>
                  <a:pt x="257" y="283"/>
                </a:moveTo>
                <a:cubicBezTo>
                  <a:pt x="258" y="283"/>
                  <a:pt x="258" y="282"/>
                  <a:pt x="259" y="282"/>
                </a:cubicBezTo>
                <a:cubicBezTo>
                  <a:pt x="259" y="283"/>
                  <a:pt x="255" y="284"/>
                  <a:pt x="257" y="283"/>
                </a:cubicBezTo>
                <a:close/>
                <a:moveTo>
                  <a:pt x="494" y="29"/>
                </a:moveTo>
                <a:cubicBezTo>
                  <a:pt x="493" y="30"/>
                  <a:pt x="493" y="31"/>
                  <a:pt x="492" y="33"/>
                </a:cubicBezTo>
                <a:cubicBezTo>
                  <a:pt x="491" y="31"/>
                  <a:pt x="494" y="29"/>
                  <a:pt x="494" y="29"/>
                </a:cubicBezTo>
                <a:close/>
                <a:moveTo>
                  <a:pt x="486" y="47"/>
                </a:moveTo>
                <a:cubicBezTo>
                  <a:pt x="487" y="45"/>
                  <a:pt x="487" y="42"/>
                  <a:pt x="489" y="40"/>
                </a:cubicBezTo>
                <a:cubicBezTo>
                  <a:pt x="487" y="42"/>
                  <a:pt x="486" y="48"/>
                  <a:pt x="485" y="51"/>
                </a:cubicBezTo>
                <a:cubicBezTo>
                  <a:pt x="485" y="51"/>
                  <a:pt x="486" y="47"/>
                  <a:pt x="486" y="47"/>
                </a:cubicBezTo>
                <a:close/>
                <a:moveTo>
                  <a:pt x="483" y="59"/>
                </a:moveTo>
                <a:cubicBezTo>
                  <a:pt x="483" y="61"/>
                  <a:pt x="483" y="62"/>
                  <a:pt x="482" y="63"/>
                </a:cubicBezTo>
                <a:cubicBezTo>
                  <a:pt x="482" y="61"/>
                  <a:pt x="483" y="60"/>
                  <a:pt x="483" y="59"/>
                </a:cubicBezTo>
                <a:close/>
                <a:moveTo>
                  <a:pt x="474" y="81"/>
                </a:moveTo>
                <a:cubicBezTo>
                  <a:pt x="475" y="81"/>
                  <a:pt x="476" y="79"/>
                  <a:pt x="474" y="81"/>
                </a:cubicBezTo>
                <a:close/>
                <a:moveTo>
                  <a:pt x="471" y="88"/>
                </a:moveTo>
                <a:cubicBezTo>
                  <a:pt x="472" y="86"/>
                  <a:pt x="472" y="85"/>
                  <a:pt x="473" y="84"/>
                </a:cubicBezTo>
                <a:cubicBezTo>
                  <a:pt x="473" y="85"/>
                  <a:pt x="471" y="89"/>
                  <a:pt x="471" y="88"/>
                </a:cubicBezTo>
                <a:close/>
                <a:moveTo>
                  <a:pt x="468" y="95"/>
                </a:moveTo>
                <a:cubicBezTo>
                  <a:pt x="467" y="97"/>
                  <a:pt x="463" y="104"/>
                  <a:pt x="463" y="104"/>
                </a:cubicBezTo>
                <a:cubicBezTo>
                  <a:pt x="464" y="101"/>
                  <a:pt x="467" y="98"/>
                  <a:pt x="468" y="95"/>
                </a:cubicBezTo>
                <a:close/>
                <a:moveTo>
                  <a:pt x="460" y="107"/>
                </a:moveTo>
                <a:cubicBezTo>
                  <a:pt x="460" y="106"/>
                  <a:pt x="461" y="105"/>
                  <a:pt x="462" y="104"/>
                </a:cubicBezTo>
                <a:cubicBezTo>
                  <a:pt x="462" y="105"/>
                  <a:pt x="460" y="108"/>
                  <a:pt x="460" y="107"/>
                </a:cubicBezTo>
                <a:close/>
                <a:moveTo>
                  <a:pt x="425" y="161"/>
                </a:moveTo>
                <a:cubicBezTo>
                  <a:pt x="425" y="161"/>
                  <a:pt x="422" y="164"/>
                  <a:pt x="422" y="164"/>
                </a:cubicBezTo>
                <a:cubicBezTo>
                  <a:pt x="421" y="163"/>
                  <a:pt x="424" y="161"/>
                  <a:pt x="425" y="161"/>
                </a:cubicBezTo>
                <a:close/>
                <a:moveTo>
                  <a:pt x="419" y="166"/>
                </a:moveTo>
                <a:cubicBezTo>
                  <a:pt x="419" y="166"/>
                  <a:pt x="419" y="168"/>
                  <a:pt x="419" y="168"/>
                </a:cubicBezTo>
                <a:cubicBezTo>
                  <a:pt x="419" y="169"/>
                  <a:pt x="418" y="169"/>
                  <a:pt x="417" y="168"/>
                </a:cubicBezTo>
                <a:cubicBezTo>
                  <a:pt x="417" y="167"/>
                  <a:pt x="418" y="167"/>
                  <a:pt x="419" y="166"/>
                </a:cubicBezTo>
                <a:close/>
                <a:moveTo>
                  <a:pt x="416" y="172"/>
                </a:moveTo>
                <a:cubicBezTo>
                  <a:pt x="415" y="173"/>
                  <a:pt x="414" y="174"/>
                  <a:pt x="414" y="174"/>
                </a:cubicBezTo>
                <a:cubicBezTo>
                  <a:pt x="414" y="173"/>
                  <a:pt x="415" y="172"/>
                  <a:pt x="416" y="172"/>
                </a:cubicBezTo>
                <a:close/>
                <a:moveTo>
                  <a:pt x="411" y="178"/>
                </a:moveTo>
                <a:cubicBezTo>
                  <a:pt x="410" y="177"/>
                  <a:pt x="411" y="178"/>
                  <a:pt x="411" y="178"/>
                </a:cubicBezTo>
                <a:close/>
                <a:moveTo>
                  <a:pt x="409" y="180"/>
                </a:moveTo>
                <a:cubicBezTo>
                  <a:pt x="408" y="181"/>
                  <a:pt x="408" y="181"/>
                  <a:pt x="407" y="182"/>
                </a:cubicBezTo>
                <a:cubicBezTo>
                  <a:pt x="412" y="178"/>
                  <a:pt x="432" y="154"/>
                  <a:pt x="433" y="151"/>
                </a:cubicBezTo>
                <a:cubicBezTo>
                  <a:pt x="433" y="152"/>
                  <a:pt x="429" y="157"/>
                  <a:pt x="427" y="158"/>
                </a:cubicBezTo>
                <a:cubicBezTo>
                  <a:pt x="428" y="157"/>
                  <a:pt x="428" y="154"/>
                  <a:pt x="427" y="155"/>
                </a:cubicBezTo>
                <a:cubicBezTo>
                  <a:pt x="429" y="153"/>
                  <a:pt x="444" y="137"/>
                  <a:pt x="443" y="136"/>
                </a:cubicBezTo>
                <a:cubicBezTo>
                  <a:pt x="443" y="137"/>
                  <a:pt x="442" y="137"/>
                  <a:pt x="441" y="137"/>
                </a:cubicBezTo>
                <a:cubicBezTo>
                  <a:pt x="441" y="135"/>
                  <a:pt x="452" y="124"/>
                  <a:pt x="453" y="122"/>
                </a:cubicBezTo>
                <a:cubicBezTo>
                  <a:pt x="455" y="118"/>
                  <a:pt x="461" y="111"/>
                  <a:pt x="462" y="108"/>
                </a:cubicBezTo>
                <a:cubicBezTo>
                  <a:pt x="461" y="114"/>
                  <a:pt x="453" y="123"/>
                  <a:pt x="450" y="129"/>
                </a:cubicBezTo>
                <a:cubicBezTo>
                  <a:pt x="445" y="136"/>
                  <a:pt x="441" y="143"/>
                  <a:pt x="435" y="150"/>
                </a:cubicBezTo>
                <a:cubicBezTo>
                  <a:pt x="428" y="160"/>
                  <a:pt x="421" y="169"/>
                  <a:pt x="412" y="178"/>
                </a:cubicBezTo>
                <a:cubicBezTo>
                  <a:pt x="409" y="181"/>
                  <a:pt x="406" y="185"/>
                  <a:pt x="403" y="188"/>
                </a:cubicBezTo>
                <a:cubicBezTo>
                  <a:pt x="406" y="185"/>
                  <a:pt x="408" y="182"/>
                  <a:pt x="409" y="180"/>
                </a:cubicBezTo>
                <a:close/>
                <a:moveTo>
                  <a:pt x="287" y="281"/>
                </a:moveTo>
                <a:cubicBezTo>
                  <a:pt x="287" y="280"/>
                  <a:pt x="287" y="282"/>
                  <a:pt x="287" y="281"/>
                </a:cubicBezTo>
                <a:close/>
                <a:moveTo>
                  <a:pt x="293" y="278"/>
                </a:moveTo>
                <a:cubicBezTo>
                  <a:pt x="294" y="278"/>
                  <a:pt x="294" y="278"/>
                  <a:pt x="295" y="277"/>
                </a:cubicBezTo>
                <a:cubicBezTo>
                  <a:pt x="295" y="277"/>
                  <a:pt x="296" y="276"/>
                  <a:pt x="297" y="277"/>
                </a:cubicBezTo>
                <a:cubicBezTo>
                  <a:pt x="298" y="279"/>
                  <a:pt x="293" y="279"/>
                  <a:pt x="293" y="278"/>
                </a:cubicBezTo>
                <a:close/>
                <a:moveTo>
                  <a:pt x="299" y="276"/>
                </a:moveTo>
                <a:cubicBezTo>
                  <a:pt x="298" y="275"/>
                  <a:pt x="302" y="275"/>
                  <a:pt x="302" y="276"/>
                </a:cubicBezTo>
                <a:cubicBezTo>
                  <a:pt x="301" y="276"/>
                  <a:pt x="300" y="277"/>
                  <a:pt x="299" y="276"/>
                </a:cubicBezTo>
                <a:close/>
                <a:moveTo>
                  <a:pt x="316" y="268"/>
                </a:moveTo>
                <a:cubicBezTo>
                  <a:pt x="315" y="267"/>
                  <a:pt x="320" y="266"/>
                  <a:pt x="320" y="267"/>
                </a:cubicBezTo>
                <a:cubicBezTo>
                  <a:pt x="317" y="270"/>
                  <a:pt x="317" y="268"/>
                  <a:pt x="316" y="268"/>
                </a:cubicBezTo>
                <a:close/>
                <a:moveTo>
                  <a:pt x="356" y="243"/>
                </a:moveTo>
                <a:cubicBezTo>
                  <a:pt x="356" y="242"/>
                  <a:pt x="363" y="238"/>
                  <a:pt x="363" y="238"/>
                </a:cubicBezTo>
                <a:cubicBezTo>
                  <a:pt x="364" y="239"/>
                  <a:pt x="352" y="246"/>
                  <a:pt x="356" y="243"/>
                </a:cubicBezTo>
                <a:close/>
                <a:moveTo>
                  <a:pt x="372" y="231"/>
                </a:moveTo>
                <a:cubicBezTo>
                  <a:pt x="373" y="230"/>
                  <a:pt x="375" y="228"/>
                  <a:pt x="377" y="226"/>
                </a:cubicBezTo>
                <a:cubicBezTo>
                  <a:pt x="375" y="228"/>
                  <a:pt x="373" y="230"/>
                  <a:pt x="372" y="231"/>
                </a:cubicBezTo>
                <a:close/>
                <a:moveTo>
                  <a:pt x="386" y="220"/>
                </a:moveTo>
                <a:cubicBezTo>
                  <a:pt x="386" y="219"/>
                  <a:pt x="387" y="218"/>
                  <a:pt x="388" y="218"/>
                </a:cubicBezTo>
                <a:cubicBezTo>
                  <a:pt x="387" y="219"/>
                  <a:pt x="387" y="219"/>
                  <a:pt x="386" y="220"/>
                </a:cubicBezTo>
                <a:close/>
                <a:moveTo>
                  <a:pt x="395" y="212"/>
                </a:moveTo>
                <a:cubicBezTo>
                  <a:pt x="394" y="211"/>
                  <a:pt x="397" y="209"/>
                  <a:pt x="397" y="210"/>
                </a:cubicBezTo>
                <a:cubicBezTo>
                  <a:pt x="397" y="210"/>
                  <a:pt x="396" y="211"/>
                  <a:pt x="395" y="212"/>
                </a:cubicBezTo>
                <a:close/>
                <a:moveTo>
                  <a:pt x="401" y="205"/>
                </a:moveTo>
                <a:cubicBezTo>
                  <a:pt x="402" y="204"/>
                  <a:pt x="402" y="204"/>
                  <a:pt x="403" y="203"/>
                </a:cubicBezTo>
                <a:cubicBezTo>
                  <a:pt x="403" y="204"/>
                  <a:pt x="402" y="205"/>
                  <a:pt x="401" y="205"/>
                </a:cubicBezTo>
                <a:close/>
                <a:moveTo>
                  <a:pt x="415" y="190"/>
                </a:moveTo>
                <a:cubicBezTo>
                  <a:pt x="416" y="189"/>
                  <a:pt x="416" y="189"/>
                  <a:pt x="417" y="188"/>
                </a:cubicBezTo>
                <a:cubicBezTo>
                  <a:pt x="417" y="189"/>
                  <a:pt x="416" y="190"/>
                  <a:pt x="415" y="190"/>
                </a:cubicBezTo>
                <a:close/>
                <a:moveTo>
                  <a:pt x="466" y="119"/>
                </a:moveTo>
                <a:cubicBezTo>
                  <a:pt x="453" y="138"/>
                  <a:pt x="442" y="157"/>
                  <a:pt x="427" y="175"/>
                </a:cubicBezTo>
                <a:cubicBezTo>
                  <a:pt x="413" y="192"/>
                  <a:pt x="398" y="207"/>
                  <a:pt x="382" y="221"/>
                </a:cubicBezTo>
                <a:cubicBezTo>
                  <a:pt x="375" y="227"/>
                  <a:pt x="369" y="232"/>
                  <a:pt x="362" y="237"/>
                </a:cubicBezTo>
                <a:cubicBezTo>
                  <a:pt x="360" y="238"/>
                  <a:pt x="354" y="244"/>
                  <a:pt x="349" y="248"/>
                </a:cubicBezTo>
                <a:cubicBezTo>
                  <a:pt x="351" y="246"/>
                  <a:pt x="353" y="245"/>
                  <a:pt x="353" y="245"/>
                </a:cubicBezTo>
                <a:cubicBezTo>
                  <a:pt x="355" y="249"/>
                  <a:pt x="329" y="259"/>
                  <a:pt x="329" y="260"/>
                </a:cubicBezTo>
                <a:cubicBezTo>
                  <a:pt x="330" y="260"/>
                  <a:pt x="331" y="259"/>
                  <a:pt x="332" y="259"/>
                </a:cubicBezTo>
                <a:cubicBezTo>
                  <a:pt x="332" y="259"/>
                  <a:pt x="324" y="264"/>
                  <a:pt x="322" y="266"/>
                </a:cubicBezTo>
                <a:cubicBezTo>
                  <a:pt x="323" y="265"/>
                  <a:pt x="324" y="264"/>
                  <a:pt x="325" y="263"/>
                </a:cubicBezTo>
                <a:cubicBezTo>
                  <a:pt x="324" y="262"/>
                  <a:pt x="313" y="268"/>
                  <a:pt x="313" y="268"/>
                </a:cubicBezTo>
                <a:cubicBezTo>
                  <a:pt x="314" y="268"/>
                  <a:pt x="315" y="268"/>
                  <a:pt x="316" y="268"/>
                </a:cubicBezTo>
                <a:cubicBezTo>
                  <a:pt x="316" y="270"/>
                  <a:pt x="310" y="272"/>
                  <a:pt x="308" y="272"/>
                </a:cubicBezTo>
                <a:cubicBezTo>
                  <a:pt x="308" y="272"/>
                  <a:pt x="309" y="272"/>
                  <a:pt x="309" y="272"/>
                </a:cubicBezTo>
                <a:cubicBezTo>
                  <a:pt x="309" y="272"/>
                  <a:pt x="302" y="276"/>
                  <a:pt x="302" y="275"/>
                </a:cubicBezTo>
                <a:cubicBezTo>
                  <a:pt x="302" y="274"/>
                  <a:pt x="303" y="274"/>
                  <a:pt x="303" y="273"/>
                </a:cubicBezTo>
                <a:cubicBezTo>
                  <a:pt x="302" y="273"/>
                  <a:pt x="300" y="273"/>
                  <a:pt x="299" y="274"/>
                </a:cubicBezTo>
                <a:cubicBezTo>
                  <a:pt x="340" y="254"/>
                  <a:pt x="378" y="226"/>
                  <a:pt x="409" y="193"/>
                </a:cubicBezTo>
                <a:cubicBezTo>
                  <a:pt x="427" y="174"/>
                  <a:pt x="444" y="153"/>
                  <a:pt x="458" y="131"/>
                </a:cubicBezTo>
                <a:cubicBezTo>
                  <a:pt x="469" y="112"/>
                  <a:pt x="484" y="89"/>
                  <a:pt x="489" y="68"/>
                </a:cubicBezTo>
                <a:cubicBezTo>
                  <a:pt x="486" y="83"/>
                  <a:pt x="475" y="105"/>
                  <a:pt x="466" y="119"/>
                </a:cubicBezTo>
                <a:close/>
                <a:moveTo>
                  <a:pt x="490" y="38"/>
                </a:moveTo>
                <a:cubicBezTo>
                  <a:pt x="489" y="38"/>
                  <a:pt x="491" y="35"/>
                  <a:pt x="491" y="34"/>
                </a:cubicBezTo>
                <a:cubicBezTo>
                  <a:pt x="491" y="34"/>
                  <a:pt x="490" y="39"/>
                  <a:pt x="490" y="38"/>
                </a:cubicBezTo>
                <a:close/>
                <a:moveTo>
                  <a:pt x="504" y="39"/>
                </a:moveTo>
                <a:cubicBezTo>
                  <a:pt x="504" y="38"/>
                  <a:pt x="506" y="35"/>
                  <a:pt x="506" y="34"/>
                </a:cubicBezTo>
                <a:cubicBezTo>
                  <a:pt x="506" y="35"/>
                  <a:pt x="503" y="40"/>
                  <a:pt x="504" y="39"/>
                </a:cubicBezTo>
                <a:close/>
                <a:moveTo>
                  <a:pt x="510" y="23"/>
                </a:moveTo>
                <a:cubicBezTo>
                  <a:pt x="509" y="23"/>
                  <a:pt x="513" y="20"/>
                  <a:pt x="513" y="19"/>
                </a:cubicBezTo>
                <a:cubicBezTo>
                  <a:pt x="514" y="20"/>
                  <a:pt x="511" y="24"/>
                  <a:pt x="510" y="23"/>
                </a:cubicBezTo>
                <a:close/>
                <a:moveTo>
                  <a:pt x="244" y="295"/>
                </a:moveTo>
                <a:cubicBezTo>
                  <a:pt x="243" y="294"/>
                  <a:pt x="244" y="296"/>
                  <a:pt x="244" y="295"/>
                </a:cubicBezTo>
                <a:close/>
                <a:moveTo>
                  <a:pt x="72" y="297"/>
                </a:moveTo>
                <a:cubicBezTo>
                  <a:pt x="72" y="295"/>
                  <a:pt x="62" y="295"/>
                  <a:pt x="61" y="295"/>
                </a:cubicBezTo>
                <a:cubicBezTo>
                  <a:pt x="62" y="295"/>
                  <a:pt x="71" y="298"/>
                  <a:pt x="72" y="297"/>
                </a:cubicBezTo>
                <a:close/>
                <a:moveTo>
                  <a:pt x="250" y="294"/>
                </a:moveTo>
                <a:cubicBezTo>
                  <a:pt x="248" y="293"/>
                  <a:pt x="249" y="294"/>
                  <a:pt x="250" y="294"/>
                </a:cubicBezTo>
                <a:close/>
                <a:moveTo>
                  <a:pt x="349" y="248"/>
                </a:moveTo>
                <a:cubicBezTo>
                  <a:pt x="345" y="251"/>
                  <a:pt x="341" y="254"/>
                  <a:pt x="340" y="254"/>
                </a:cubicBezTo>
                <a:cubicBezTo>
                  <a:pt x="341" y="254"/>
                  <a:pt x="345" y="251"/>
                  <a:pt x="349" y="248"/>
                </a:cubicBezTo>
                <a:close/>
                <a:moveTo>
                  <a:pt x="95" y="303"/>
                </a:moveTo>
                <a:cubicBezTo>
                  <a:pt x="95" y="304"/>
                  <a:pt x="95" y="302"/>
                  <a:pt x="95" y="303"/>
                </a:cubicBezTo>
                <a:close/>
                <a:moveTo>
                  <a:pt x="311" y="270"/>
                </a:moveTo>
                <a:cubicBezTo>
                  <a:pt x="310" y="269"/>
                  <a:pt x="311" y="270"/>
                  <a:pt x="311" y="270"/>
                </a:cubicBezTo>
                <a:close/>
                <a:moveTo>
                  <a:pt x="334" y="257"/>
                </a:moveTo>
                <a:cubicBezTo>
                  <a:pt x="334" y="257"/>
                  <a:pt x="339" y="255"/>
                  <a:pt x="339" y="254"/>
                </a:cubicBezTo>
                <a:cubicBezTo>
                  <a:pt x="338" y="254"/>
                  <a:pt x="335" y="256"/>
                  <a:pt x="334" y="257"/>
                </a:cubicBezTo>
                <a:close/>
                <a:moveTo>
                  <a:pt x="308" y="272"/>
                </a:moveTo>
                <a:cubicBezTo>
                  <a:pt x="307" y="272"/>
                  <a:pt x="307" y="272"/>
                  <a:pt x="306" y="272"/>
                </a:cubicBezTo>
                <a:cubicBezTo>
                  <a:pt x="306" y="272"/>
                  <a:pt x="307" y="272"/>
                  <a:pt x="308" y="272"/>
                </a:cubicBezTo>
                <a:close/>
                <a:moveTo>
                  <a:pt x="55" y="259"/>
                </a:moveTo>
                <a:cubicBezTo>
                  <a:pt x="55" y="258"/>
                  <a:pt x="54" y="259"/>
                  <a:pt x="54" y="259"/>
                </a:cubicBezTo>
                <a:cubicBezTo>
                  <a:pt x="54" y="259"/>
                  <a:pt x="55" y="259"/>
                  <a:pt x="55" y="259"/>
                </a:cubicBezTo>
                <a:close/>
                <a:moveTo>
                  <a:pt x="106" y="233"/>
                </a:moveTo>
                <a:cubicBezTo>
                  <a:pt x="106" y="233"/>
                  <a:pt x="106" y="233"/>
                  <a:pt x="106" y="232"/>
                </a:cubicBezTo>
                <a:cubicBezTo>
                  <a:pt x="105" y="229"/>
                  <a:pt x="105" y="231"/>
                  <a:pt x="106" y="233"/>
                </a:cubicBezTo>
                <a:close/>
                <a:moveTo>
                  <a:pt x="54" y="259"/>
                </a:moveTo>
                <a:cubicBezTo>
                  <a:pt x="54" y="260"/>
                  <a:pt x="54" y="260"/>
                  <a:pt x="54" y="260"/>
                </a:cubicBezTo>
                <a:cubicBezTo>
                  <a:pt x="54" y="259"/>
                  <a:pt x="54" y="259"/>
                  <a:pt x="54" y="259"/>
                </a:cubicBezTo>
                <a:cubicBezTo>
                  <a:pt x="54" y="259"/>
                  <a:pt x="54" y="259"/>
                  <a:pt x="54" y="259"/>
                </a:cubicBezTo>
                <a:close/>
                <a:moveTo>
                  <a:pt x="67" y="245"/>
                </a:move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lose/>
                <a:moveTo>
                  <a:pt x="68" y="244"/>
                </a:moveTo>
                <a:cubicBezTo>
                  <a:pt x="68" y="244"/>
                  <a:pt x="68" y="244"/>
                  <a:pt x="68" y="244"/>
                </a:cubicBezTo>
                <a:cubicBezTo>
                  <a:pt x="68" y="245"/>
                  <a:pt x="68" y="244"/>
                  <a:pt x="68" y="244"/>
                </a:cubicBezTo>
                <a:close/>
                <a:moveTo>
                  <a:pt x="67" y="244"/>
                </a:moveTo>
                <a:cubicBezTo>
                  <a:pt x="67" y="244"/>
                  <a:pt x="67" y="244"/>
                  <a:pt x="67" y="244"/>
                </a:cubicBezTo>
                <a:cubicBezTo>
                  <a:pt x="67" y="245"/>
                  <a:pt x="67" y="245"/>
                  <a:pt x="67" y="244"/>
                </a:cubicBezTo>
                <a:close/>
                <a:moveTo>
                  <a:pt x="79" y="241"/>
                </a:moveTo>
                <a:cubicBezTo>
                  <a:pt x="79" y="240"/>
                  <a:pt x="79" y="242"/>
                  <a:pt x="79" y="241"/>
                </a:cubicBezTo>
                <a:close/>
                <a:moveTo>
                  <a:pt x="76" y="242"/>
                </a:moveTo>
                <a:cubicBezTo>
                  <a:pt x="76" y="243"/>
                  <a:pt x="76" y="241"/>
                  <a:pt x="76" y="242"/>
                </a:cubicBezTo>
                <a:close/>
                <a:moveTo>
                  <a:pt x="18" y="253"/>
                </a:moveTo>
                <a:cubicBezTo>
                  <a:pt x="16" y="251"/>
                  <a:pt x="18" y="254"/>
                  <a:pt x="18" y="253"/>
                </a:cubicBezTo>
                <a:close/>
                <a:moveTo>
                  <a:pt x="75" y="240"/>
                </a:moveTo>
                <a:cubicBezTo>
                  <a:pt x="75" y="241"/>
                  <a:pt x="75" y="239"/>
                  <a:pt x="75" y="240"/>
                </a:cubicBezTo>
                <a:close/>
                <a:moveTo>
                  <a:pt x="85" y="253"/>
                </a:moveTo>
                <a:cubicBezTo>
                  <a:pt x="86" y="254"/>
                  <a:pt x="85" y="251"/>
                  <a:pt x="85" y="253"/>
                </a:cubicBezTo>
                <a:close/>
                <a:moveTo>
                  <a:pt x="97" y="237"/>
                </a:moveTo>
                <a:cubicBezTo>
                  <a:pt x="97" y="238"/>
                  <a:pt x="99" y="237"/>
                  <a:pt x="98" y="236"/>
                </a:cubicBezTo>
                <a:cubicBezTo>
                  <a:pt x="98" y="236"/>
                  <a:pt x="97" y="237"/>
                  <a:pt x="97" y="237"/>
                </a:cubicBezTo>
                <a:close/>
                <a:moveTo>
                  <a:pt x="106" y="247"/>
                </a:moveTo>
                <a:cubicBezTo>
                  <a:pt x="105" y="246"/>
                  <a:pt x="106" y="247"/>
                  <a:pt x="106" y="247"/>
                </a:cubicBezTo>
                <a:close/>
                <a:moveTo>
                  <a:pt x="96" y="236"/>
                </a:moveTo>
                <a:cubicBezTo>
                  <a:pt x="96" y="235"/>
                  <a:pt x="98" y="235"/>
                  <a:pt x="99" y="234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101" y="234"/>
                  <a:pt x="102" y="233"/>
                  <a:pt x="103" y="232"/>
                </a:cubicBezTo>
                <a:cubicBezTo>
                  <a:pt x="103" y="232"/>
                  <a:pt x="103" y="232"/>
                  <a:pt x="103" y="232"/>
                </a:cubicBezTo>
                <a:cubicBezTo>
                  <a:pt x="103" y="233"/>
                  <a:pt x="103" y="232"/>
                  <a:pt x="103" y="232"/>
                </a:cubicBezTo>
                <a:cubicBezTo>
                  <a:pt x="103" y="232"/>
                  <a:pt x="103" y="232"/>
                  <a:pt x="103" y="231"/>
                </a:cubicBezTo>
                <a:cubicBezTo>
                  <a:pt x="103" y="232"/>
                  <a:pt x="90" y="235"/>
                  <a:pt x="90" y="235"/>
                </a:cubicBezTo>
                <a:cubicBezTo>
                  <a:pt x="90" y="235"/>
                  <a:pt x="90" y="237"/>
                  <a:pt x="90" y="237"/>
                </a:cubicBezTo>
                <a:cubicBezTo>
                  <a:pt x="92" y="237"/>
                  <a:pt x="94" y="236"/>
                  <a:pt x="96" y="236"/>
                </a:cubicBezTo>
                <a:close/>
                <a:moveTo>
                  <a:pt x="105" y="246"/>
                </a:moveTo>
                <a:cubicBezTo>
                  <a:pt x="106" y="245"/>
                  <a:pt x="109" y="248"/>
                  <a:pt x="110" y="248"/>
                </a:cubicBezTo>
                <a:cubicBezTo>
                  <a:pt x="112" y="248"/>
                  <a:pt x="106" y="242"/>
                  <a:pt x="105" y="246"/>
                </a:cubicBezTo>
                <a:close/>
                <a:moveTo>
                  <a:pt x="94" y="237"/>
                </a:moveTo>
                <a:cubicBezTo>
                  <a:pt x="94" y="238"/>
                  <a:pt x="94" y="237"/>
                  <a:pt x="94" y="237"/>
                </a:cubicBezTo>
                <a:close/>
                <a:moveTo>
                  <a:pt x="89" y="237"/>
                </a:moveTo>
                <a:cubicBezTo>
                  <a:pt x="91" y="233"/>
                  <a:pt x="78" y="239"/>
                  <a:pt x="79" y="240"/>
                </a:cubicBezTo>
                <a:cubicBezTo>
                  <a:pt x="79" y="240"/>
                  <a:pt x="89" y="237"/>
                  <a:pt x="89" y="237"/>
                </a:cubicBezTo>
                <a:close/>
                <a:moveTo>
                  <a:pt x="85" y="237"/>
                </a:moveTo>
                <a:cubicBezTo>
                  <a:pt x="85" y="238"/>
                  <a:pt x="85" y="236"/>
                  <a:pt x="85" y="237"/>
                </a:cubicBezTo>
                <a:close/>
                <a:moveTo>
                  <a:pt x="49" y="260"/>
                </a:moveTo>
                <a:cubicBezTo>
                  <a:pt x="49" y="260"/>
                  <a:pt x="49" y="261"/>
                  <a:pt x="49" y="260"/>
                </a:cubicBezTo>
                <a:close/>
                <a:moveTo>
                  <a:pt x="63" y="257"/>
                </a:moveTo>
                <a:cubicBezTo>
                  <a:pt x="64" y="256"/>
                  <a:pt x="63" y="257"/>
                  <a:pt x="63" y="257"/>
                </a:cubicBezTo>
                <a:close/>
                <a:moveTo>
                  <a:pt x="71" y="257"/>
                </a:moveTo>
                <a:cubicBezTo>
                  <a:pt x="71" y="257"/>
                  <a:pt x="73" y="256"/>
                  <a:pt x="73" y="256"/>
                </a:cubicBezTo>
                <a:cubicBezTo>
                  <a:pt x="73" y="256"/>
                  <a:pt x="70" y="255"/>
                  <a:pt x="71" y="257"/>
                </a:cubicBezTo>
                <a:close/>
                <a:moveTo>
                  <a:pt x="72" y="257"/>
                </a:moveTo>
                <a:cubicBezTo>
                  <a:pt x="73" y="258"/>
                  <a:pt x="72" y="256"/>
                  <a:pt x="72" y="257"/>
                </a:cubicBezTo>
                <a:close/>
                <a:moveTo>
                  <a:pt x="53" y="259"/>
                </a:moveTo>
                <a:cubicBezTo>
                  <a:pt x="53" y="258"/>
                  <a:pt x="53" y="260"/>
                  <a:pt x="53" y="259"/>
                </a:cubicBezTo>
                <a:close/>
                <a:moveTo>
                  <a:pt x="71" y="258"/>
                </a:moveTo>
                <a:cubicBezTo>
                  <a:pt x="69" y="258"/>
                  <a:pt x="73" y="258"/>
                  <a:pt x="71" y="258"/>
                </a:cubicBezTo>
                <a:close/>
                <a:moveTo>
                  <a:pt x="61" y="258"/>
                </a:moveTo>
                <a:cubicBezTo>
                  <a:pt x="61" y="258"/>
                  <a:pt x="61" y="258"/>
                  <a:pt x="61" y="257"/>
                </a:cubicBezTo>
                <a:cubicBezTo>
                  <a:pt x="61" y="257"/>
                  <a:pt x="61" y="257"/>
                  <a:pt x="61" y="258"/>
                </a:cubicBezTo>
                <a:close/>
                <a:moveTo>
                  <a:pt x="62" y="257"/>
                </a:moveTo>
                <a:cubicBezTo>
                  <a:pt x="62" y="258"/>
                  <a:pt x="62" y="256"/>
                  <a:pt x="62" y="257"/>
                </a:cubicBezTo>
                <a:close/>
                <a:moveTo>
                  <a:pt x="82" y="254"/>
                </a:moveTo>
                <a:cubicBezTo>
                  <a:pt x="82" y="255"/>
                  <a:pt x="82" y="254"/>
                  <a:pt x="82" y="254"/>
                </a:cubicBezTo>
                <a:close/>
                <a:moveTo>
                  <a:pt x="74" y="243"/>
                </a:moveTo>
                <a:cubicBezTo>
                  <a:pt x="75" y="244"/>
                  <a:pt x="74" y="242"/>
                  <a:pt x="74" y="243"/>
                </a:cubicBezTo>
                <a:close/>
                <a:moveTo>
                  <a:pt x="72" y="258"/>
                </a:moveTo>
                <a:cubicBezTo>
                  <a:pt x="73" y="258"/>
                  <a:pt x="70" y="257"/>
                  <a:pt x="72" y="258"/>
                </a:cubicBezTo>
                <a:close/>
                <a:moveTo>
                  <a:pt x="74" y="257"/>
                </a:moveTo>
                <a:cubicBezTo>
                  <a:pt x="74" y="256"/>
                  <a:pt x="74" y="257"/>
                  <a:pt x="74" y="257"/>
                </a:cubicBezTo>
                <a:close/>
                <a:moveTo>
                  <a:pt x="76" y="256"/>
                </a:moveTo>
                <a:cubicBezTo>
                  <a:pt x="75" y="255"/>
                  <a:pt x="76" y="257"/>
                  <a:pt x="76" y="256"/>
                </a:cubicBezTo>
                <a:close/>
                <a:moveTo>
                  <a:pt x="83" y="253"/>
                </a:moveTo>
                <a:cubicBezTo>
                  <a:pt x="84" y="254"/>
                  <a:pt x="83" y="252"/>
                  <a:pt x="83" y="253"/>
                </a:cubicBezTo>
                <a:close/>
                <a:moveTo>
                  <a:pt x="47" y="260"/>
                </a:moveTo>
                <a:cubicBezTo>
                  <a:pt x="47" y="261"/>
                  <a:pt x="47" y="260"/>
                  <a:pt x="47" y="260"/>
                </a:cubicBezTo>
                <a:close/>
                <a:moveTo>
                  <a:pt x="49" y="263"/>
                </a:moveTo>
                <a:cubicBezTo>
                  <a:pt x="49" y="264"/>
                  <a:pt x="49" y="262"/>
                  <a:pt x="49" y="263"/>
                </a:cubicBezTo>
                <a:close/>
                <a:moveTo>
                  <a:pt x="95" y="246"/>
                </a:moveTo>
                <a:cubicBezTo>
                  <a:pt x="94" y="244"/>
                  <a:pt x="95" y="247"/>
                  <a:pt x="95" y="246"/>
                </a:cubicBezTo>
                <a:close/>
                <a:moveTo>
                  <a:pt x="104" y="247"/>
                </a:moveTo>
                <a:cubicBezTo>
                  <a:pt x="105" y="249"/>
                  <a:pt x="104" y="245"/>
                  <a:pt x="104" y="247"/>
                </a:cubicBezTo>
                <a:close/>
                <a:moveTo>
                  <a:pt x="73" y="243"/>
                </a:moveTo>
                <a:cubicBezTo>
                  <a:pt x="73" y="242"/>
                  <a:pt x="74" y="243"/>
                  <a:pt x="73" y="243"/>
                </a:cubicBezTo>
                <a:close/>
                <a:moveTo>
                  <a:pt x="61" y="247"/>
                </a:moveTo>
                <a:cubicBezTo>
                  <a:pt x="60" y="245"/>
                  <a:pt x="61" y="248"/>
                  <a:pt x="61" y="247"/>
                </a:cubicBezTo>
                <a:close/>
                <a:moveTo>
                  <a:pt x="65" y="246"/>
                </a:moveTo>
                <a:cubicBezTo>
                  <a:pt x="65" y="247"/>
                  <a:pt x="65" y="245"/>
                  <a:pt x="65" y="246"/>
                </a:cubicBezTo>
                <a:close/>
                <a:moveTo>
                  <a:pt x="51" y="259"/>
                </a:moveTo>
                <a:cubicBezTo>
                  <a:pt x="51" y="260"/>
                  <a:pt x="51" y="259"/>
                  <a:pt x="51" y="259"/>
                </a:cubicBezTo>
                <a:close/>
                <a:moveTo>
                  <a:pt x="52" y="259"/>
                </a:moveTo>
                <a:cubicBezTo>
                  <a:pt x="51" y="259"/>
                  <a:pt x="52" y="260"/>
                  <a:pt x="52" y="259"/>
                </a:cubicBezTo>
                <a:close/>
                <a:moveTo>
                  <a:pt x="50" y="260"/>
                </a:moveTo>
                <a:cubicBezTo>
                  <a:pt x="50" y="259"/>
                  <a:pt x="50" y="261"/>
                  <a:pt x="50" y="260"/>
                </a:cubicBezTo>
                <a:close/>
                <a:moveTo>
                  <a:pt x="34" y="312"/>
                </a:moveTo>
                <a:cubicBezTo>
                  <a:pt x="34" y="313"/>
                  <a:pt x="35" y="312"/>
                  <a:pt x="34" y="312"/>
                </a:cubicBezTo>
                <a:close/>
                <a:moveTo>
                  <a:pt x="25" y="298"/>
                </a:moveTo>
                <a:cubicBezTo>
                  <a:pt x="24" y="298"/>
                  <a:pt x="26" y="297"/>
                  <a:pt x="25" y="298"/>
                </a:cubicBezTo>
                <a:close/>
                <a:moveTo>
                  <a:pt x="33" y="312"/>
                </a:moveTo>
                <a:cubicBezTo>
                  <a:pt x="33" y="311"/>
                  <a:pt x="34" y="313"/>
                  <a:pt x="33" y="312"/>
                </a:cubicBezTo>
                <a:close/>
                <a:moveTo>
                  <a:pt x="55" y="329"/>
                </a:moveTo>
                <a:cubicBezTo>
                  <a:pt x="57" y="328"/>
                  <a:pt x="55" y="329"/>
                  <a:pt x="55" y="329"/>
                </a:cubicBezTo>
                <a:close/>
                <a:moveTo>
                  <a:pt x="34" y="312"/>
                </a:moveTo>
                <a:cubicBezTo>
                  <a:pt x="33" y="314"/>
                  <a:pt x="35" y="310"/>
                  <a:pt x="34" y="312"/>
                </a:cubicBezTo>
                <a:close/>
                <a:moveTo>
                  <a:pt x="51" y="311"/>
                </a:moveTo>
                <a:cubicBezTo>
                  <a:pt x="53" y="311"/>
                  <a:pt x="50" y="312"/>
                  <a:pt x="51" y="311"/>
                </a:cubicBezTo>
                <a:close/>
                <a:moveTo>
                  <a:pt x="60" y="333"/>
                </a:moveTo>
                <a:cubicBezTo>
                  <a:pt x="60" y="333"/>
                  <a:pt x="61" y="333"/>
                  <a:pt x="61" y="333"/>
                </a:cubicBezTo>
                <a:cubicBezTo>
                  <a:pt x="60" y="333"/>
                  <a:pt x="57" y="323"/>
                  <a:pt x="57" y="323"/>
                </a:cubicBezTo>
                <a:cubicBezTo>
                  <a:pt x="57" y="323"/>
                  <a:pt x="56" y="323"/>
                  <a:pt x="56" y="323"/>
                </a:cubicBezTo>
                <a:cubicBezTo>
                  <a:pt x="56" y="323"/>
                  <a:pt x="57" y="327"/>
                  <a:pt x="57" y="327"/>
                </a:cubicBezTo>
                <a:cubicBezTo>
                  <a:pt x="57" y="328"/>
                  <a:pt x="57" y="329"/>
                  <a:pt x="58" y="330"/>
                </a:cubicBezTo>
                <a:cubicBezTo>
                  <a:pt x="58" y="330"/>
                  <a:pt x="59" y="330"/>
                  <a:pt x="58" y="330"/>
                </a:cubicBezTo>
                <a:cubicBezTo>
                  <a:pt x="58" y="330"/>
                  <a:pt x="58" y="330"/>
                  <a:pt x="58" y="330"/>
                </a:cubicBezTo>
                <a:cubicBezTo>
                  <a:pt x="59" y="331"/>
                  <a:pt x="59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lose/>
                <a:moveTo>
                  <a:pt x="35" y="312"/>
                </a:moveTo>
                <a:cubicBezTo>
                  <a:pt x="36" y="311"/>
                  <a:pt x="34" y="312"/>
                  <a:pt x="35" y="312"/>
                </a:cubicBezTo>
                <a:close/>
                <a:moveTo>
                  <a:pt x="52" y="314"/>
                </a:moveTo>
                <a:cubicBezTo>
                  <a:pt x="52" y="314"/>
                  <a:pt x="55" y="323"/>
                  <a:pt x="55" y="323"/>
                </a:cubicBezTo>
                <a:cubicBezTo>
                  <a:pt x="59" y="323"/>
                  <a:pt x="53" y="313"/>
                  <a:pt x="52" y="314"/>
                </a:cubicBezTo>
                <a:close/>
                <a:moveTo>
                  <a:pt x="55" y="319"/>
                </a:moveTo>
                <a:cubicBezTo>
                  <a:pt x="54" y="319"/>
                  <a:pt x="56" y="319"/>
                  <a:pt x="55" y="319"/>
                </a:cubicBezTo>
                <a:close/>
                <a:moveTo>
                  <a:pt x="55" y="326"/>
                </a:moveTo>
                <a:cubicBezTo>
                  <a:pt x="56" y="326"/>
                  <a:pt x="54" y="327"/>
                  <a:pt x="55" y="326"/>
                </a:cubicBezTo>
                <a:close/>
                <a:moveTo>
                  <a:pt x="47" y="328"/>
                </a:moveTo>
                <a:cubicBezTo>
                  <a:pt x="48" y="328"/>
                  <a:pt x="46" y="329"/>
                  <a:pt x="47" y="328"/>
                </a:cubicBezTo>
                <a:close/>
                <a:moveTo>
                  <a:pt x="30" y="299"/>
                </a:moveTo>
                <a:cubicBezTo>
                  <a:pt x="30" y="299"/>
                  <a:pt x="29" y="299"/>
                  <a:pt x="29" y="299"/>
                </a:cubicBezTo>
                <a:cubicBezTo>
                  <a:pt x="29" y="299"/>
                  <a:pt x="29" y="299"/>
                  <a:pt x="29" y="299"/>
                </a:cubicBezTo>
                <a:cubicBezTo>
                  <a:pt x="30" y="299"/>
                  <a:pt x="30" y="299"/>
                  <a:pt x="30" y="299"/>
                </a:cubicBezTo>
                <a:close/>
                <a:moveTo>
                  <a:pt x="46" y="306"/>
                </a:moveTo>
                <a:cubicBezTo>
                  <a:pt x="46" y="306"/>
                  <a:pt x="46" y="306"/>
                  <a:pt x="46" y="306"/>
                </a:cubicBezTo>
                <a:cubicBezTo>
                  <a:pt x="46" y="306"/>
                  <a:pt x="46" y="306"/>
                  <a:pt x="46" y="306"/>
                </a:cubicBezTo>
                <a:cubicBezTo>
                  <a:pt x="45" y="306"/>
                  <a:pt x="45" y="306"/>
                  <a:pt x="46" y="306"/>
                </a:cubicBezTo>
                <a:close/>
                <a:moveTo>
                  <a:pt x="29" y="300"/>
                </a:moveTo>
                <a:cubicBezTo>
                  <a:pt x="29" y="300"/>
                  <a:pt x="29" y="300"/>
                  <a:pt x="29" y="300"/>
                </a:cubicBezTo>
                <a:cubicBezTo>
                  <a:pt x="29" y="300"/>
                  <a:pt x="30" y="300"/>
                  <a:pt x="30" y="300"/>
                </a:cubicBezTo>
                <a:cubicBezTo>
                  <a:pt x="30" y="300"/>
                  <a:pt x="30" y="300"/>
                  <a:pt x="29" y="300"/>
                </a:cubicBezTo>
                <a:close/>
                <a:moveTo>
                  <a:pt x="46" y="305"/>
                </a:move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5" y="305"/>
                  <a:pt x="46" y="305"/>
                </a:cubicBezTo>
                <a:close/>
                <a:moveTo>
                  <a:pt x="34" y="306"/>
                </a:moveTo>
                <a:cubicBezTo>
                  <a:pt x="34" y="306"/>
                  <a:pt x="33" y="306"/>
                  <a:pt x="34" y="306"/>
                </a:cubicBezTo>
                <a:close/>
                <a:moveTo>
                  <a:pt x="33" y="305"/>
                </a:moveTo>
                <a:cubicBezTo>
                  <a:pt x="32" y="305"/>
                  <a:pt x="34" y="304"/>
                  <a:pt x="33" y="305"/>
                </a:cubicBezTo>
                <a:close/>
                <a:moveTo>
                  <a:pt x="33" y="304"/>
                </a:moveTo>
                <a:cubicBezTo>
                  <a:pt x="32" y="305"/>
                  <a:pt x="33" y="304"/>
                  <a:pt x="33" y="304"/>
                </a:cubicBezTo>
                <a:close/>
                <a:moveTo>
                  <a:pt x="31" y="300"/>
                </a:moveTo>
                <a:cubicBezTo>
                  <a:pt x="31" y="300"/>
                  <a:pt x="30" y="300"/>
                  <a:pt x="30" y="300"/>
                </a:cubicBezTo>
                <a:cubicBezTo>
                  <a:pt x="30" y="300"/>
                  <a:pt x="30" y="301"/>
                  <a:pt x="31" y="300"/>
                </a:cubicBezTo>
                <a:close/>
                <a:moveTo>
                  <a:pt x="27" y="296"/>
                </a:moveTo>
                <a:cubicBezTo>
                  <a:pt x="27" y="296"/>
                  <a:pt x="26" y="296"/>
                  <a:pt x="27" y="296"/>
                </a:cubicBezTo>
                <a:close/>
                <a:moveTo>
                  <a:pt x="29" y="298"/>
                </a:moveTo>
                <a:cubicBezTo>
                  <a:pt x="28" y="298"/>
                  <a:pt x="29" y="298"/>
                  <a:pt x="29" y="298"/>
                </a:cubicBezTo>
                <a:close/>
                <a:moveTo>
                  <a:pt x="26" y="295"/>
                </a:moveTo>
                <a:cubicBezTo>
                  <a:pt x="27" y="295"/>
                  <a:pt x="26" y="296"/>
                  <a:pt x="26" y="295"/>
                </a:cubicBezTo>
                <a:close/>
                <a:moveTo>
                  <a:pt x="43" y="301"/>
                </a:moveTo>
                <a:cubicBezTo>
                  <a:pt x="42" y="301"/>
                  <a:pt x="45" y="300"/>
                  <a:pt x="43" y="301"/>
                </a:cubicBezTo>
                <a:close/>
                <a:moveTo>
                  <a:pt x="35" y="314"/>
                </a:moveTo>
                <a:cubicBezTo>
                  <a:pt x="35" y="313"/>
                  <a:pt x="34" y="314"/>
                  <a:pt x="35" y="314"/>
                </a:cubicBezTo>
                <a:close/>
                <a:moveTo>
                  <a:pt x="29" y="298"/>
                </a:moveTo>
                <a:cubicBezTo>
                  <a:pt x="28" y="299"/>
                  <a:pt x="29" y="298"/>
                  <a:pt x="29" y="298"/>
                </a:cubicBezTo>
                <a:close/>
                <a:moveTo>
                  <a:pt x="33" y="310"/>
                </a:move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2" y="310"/>
                  <a:pt x="33" y="310"/>
                </a:cubicBezTo>
                <a:close/>
                <a:moveTo>
                  <a:pt x="46" y="336"/>
                </a:moveTo>
                <a:cubicBezTo>
                  <a:pt x="48" y="335"/>
                  <a:pt x="44" y="337"/>
                  <a:pt x="46" y="336"/>
                </a:cubicBezTo>
                <a:close/>
                <a:moveTo>
                  <a:pt x="44" y="304"/>
                </a:moveTo>
                <a:cubicBezTo>
                  <a:pt x="43" y="305"/>
                  <a:pt x="45" y="304"/>
                  <a:pt x="44" y="304"/>
                </a:cubicBezTo>
                <a:close/>
                <a:moveTo>
                  <a:pt x="39" y="320"/>
                </a:moveTo>
                <a:cubicBezTo>
                  <a:pt x="39" y="321"/>
                  <a:pt x="40" y="320"/>
                  <a:pt x="39" y="320"/>
                </a:cubicBezTo>
                <a:close/>
                <a:moveTo>
                  <a:pt x="46" y="337"/>
                </a:moveTo>
                <a:cubicBezTo>
                  <a:pt x="47" y="337"/>
                  <a:pt x="45" y="338"/>
                  <a:pt x="46" y="337"/>
                </a:cubicBezTo>
                <a:close/>
                <a:moveTo>
                  <a:pt x="36" y="315"/>
                </a:moveTo>
                <a:cubicBezTo>
                  <a:pt x="35" y="316"/>
                  <a:pt x="37" y="314"/>
                  <a:pt x="36" y="315"/>
                </a:cubicBezTo>
                <a:close/>
                <a:moveTo>
                  <a:pt x="40" y="322"/>
                </a:moveTo>
                <a:cubicBezTo>
                  <a:pt x="41" y="321"/>
                  <a:pt x="39" y="322"/>
                  <a:pt x="40" y="322"/>
                </a:cubicBezTo>
                <a:close/>
                <a:moveTo>
                  <a:pt x="38" y="320"/>
                </a:moveTo>
                <a:cubicBezTo>
                  <a:pt x="38" y="320"/>
                  <a:pt x="37" y="320"/>
                  <a:pt x="38" y="320"/>
                </a:cubicBezTo>
                <a:close/>
                <a:moveTo>
                  <a:pt x="45" y="341"/>
                </a:moveTo>
                <a:cubicBezTo>
                  <a:pt x="45" y="341"/>
                  <a:pt x="48" y="340"/>
                  <a:pt x="49" y="340"/>
                </a:cubicBezTo>
                <a:cubicBezTo>
                  <a:pt x="49" y="340"/>
                  <a:pt x="47" y="338"/>
                  <a:pt x="47" y="338"/>
                </a:cubicBezTo>
                <a:cubicBezTo>
                  <a:pt x="47" y="339"/>
                  <a:pt x="45" y="341"/>
                  <a:pt x="45" y="341"/>
                </a:cubicBezTo>
                <a:close/>
                <a:moveTo>
                  <a:pt x="49" y="312"/>
                </a:moveTo>
                <a:cubicBezTo>
                  <a:pt x="50" y="312"/>
                  <a:pt x="49" y="312"/>
                  <a:pt x="49" y="312"/>
                </a:cubicBezTo>
                <a:close/>
                <a:moveTo>
                  <a:pt x="48" y="310"/>
                </a:moveTo>
                <a:cubicBezTo>
                  <a:pt x="49" y="310"/>
                  <a:pt x="48" y="311"/>
                  <a:pt x="48" y="310"/>
                </a:cubicBezTo>
                <a:close/>
                <a:moveTo>
                  <a:pt x="48" y="311"/>
                </a:moveTo>
                <a:cubicBezTo>
                  <a:pt x="47" y="312"/>
                  <a:pt x="49" y="311"/>
                  <a:pt x="48" y="311"/>
                </a:cubicBezTo>
                <a:close/>
                <a:moveTo>
                  <a:pt x="46" y="337"/>
                </a:moveTo>
                <a:cubicBezTo>
                  <a:pt x="46" y="337"/>
                  <a:pt x="46" y="337"/>
                  <a:pt x="47" y="338"/>
                </a:cubicBezTo>
                <a:cubicBezTo>
                  <a:pt x="47" y="337"/>
                  <a:pt x="47" y="337"/>
                  <a:pt x="46" y="337"/>
                </a:cubicBezTo>
                <a:close/>
                <a:moveTo>
                  <a:pt x="52" y="312"/>
                </a:moveTo>
                <a:cubicBezTo>
                  <a:pt x="51" y="312"/>
                  <a:pt x="51" y="312"/>
                  <a:pt x="51" y="312"/>
                </a:cubicBezTo>
                <a:cubicBezTo>
                  <a:pt x="51" y="312"/>
                  <a:pt x="51" y="312"/>
                  <a:pt x="52" y="312"/>
                </a:cubicBezTo>
                <a:close/>
                <a:moveTo>
                  <a:pt x="50" y="315"/>
                </a:moveTo>
                <a:cubicBezTo>
                  <a:pt x="50" y="315"/>
                  <a:pt x="51" y="315"/>
                  <a:pt x="50" y="3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2962532" y="3307687"/>
            <a:ext cx="858519" cy="472862"/>
          </a:xfrm>
          <a:custGeom>
            <a:avLst/>
            <a:gdLst>
              <a:gd name="T0" fmla="*/ 494 w 524"/>
              <a:gd name="T1" fmla="*/ 71 h 342"/>
              <a:gd name="T2" fmla="*/ 326 w 524"/>
              <a:gd name="T3" fmla="*/ 250 h 342"/>
              <a:gd name="T4" fmla="*/ 284 w 524"/>
              <a:gd name="T5" fmla="*/ 268 h 342"/>
              <a:gd name="T6" fmla="*/ 268 w 524"/>
              <a:gd name="T7" fmla="*/ 275 h 342"/>
              <a:gd name="T8" fmla="*/ 168 w 524"/>
              <a:gd name="T9" fmla="*/ 311 h 342"/>
              <a:gd name="T10" fmla="*/ 196 w 524"/>
              <a:gd name="T11" fmla="*/ 293 h 342"/>
              <a:gd name="T12" fmla="*/ 511 w 524"/>
              <a:gd name="T13" fmla="*/ 10 h 342"/>
              <a:gd name="T14" fmla="*/ 398 w 524"/>
              <a:gd name="T15" fmla="*/ 188 h 342"/>
              <a:gd name="T16" fmla="*/ 353 w 524"/>
              <a:gd name="T17" fmla="*/ 230 h 342"/>
              <a:gd name="T18" fmla="*/ 153 w 524"/>
              <a:gd name="T19" fmla="*/ 300 h 342"/>
              <a:gd name="T20" fmla="*/ 57 w 524"/>
              <a:gd name="T21" fmla="*/ 262 h 342"/>
              <a:gd name="T22" fmla="*/ 48 w 524"/>
              <a:gd name="T23" fmla="*/ 261 h 342"/>
              <a:gd name="T24" fmla="*/ 106 w 524"/>
              <a:gd name="T25" fmla="*/ 233 h 342"/>
              <a:gd name="T26" fmla="*/ 65 w 524"/>
              <a:gd name="T27" fmla="*/ 246 h 342"/>
              <a:gd name="T28" fmla="*/ 20 w 524"/>
              <a:gd name="T29" fmla="*/ 252 h 342"/>
              <a:gd name="T30" fmla="*/ 30 w 524"/>
              <a:gd name="T31" fmla="*/ 303 h 342"/>
              <a:gd name="T32" fmla="*/ 24 w 524"/>
              <a:gd name="T33" fmla="*/ 291 h 342"/>
              <a:gd name="T34" fmla="*/ 58 w 524"/>
              <a:gd name="T35" fmla="*/ 335 h 342"/>
              <a:gd name="T36" fmla="*/ 44 w 524"/>
              <a:gd name="T37" fmla="*/ 305 h 342"/>
              <a:gd name="T38" fmla="*/ 70 w 524"/>
              <a:gd name="T39" fmla="*/ 300 h 342"/>
              <a:gd name="T40" fmla="*/ 71 w 524"/>
              <a:gd name="T41" fmla="*/ 295 h 342"/>
              <a:gd name="T42" fmla="*/ 497 w 524"/>
              <a:gd name="T43" fmla="*/ 63 h 342"/>
              <a:gd name="T44" fmla="*/ 352 w 524"/>
              <a:gd name="T45" fmla="*/ 228 h 342"/>
              <a:gd name="T46" fmla="*/ 67 w 524"/>
              <a:gd name="T47" fmla="*/ 258 h 342"/>
              <a:gd name="T48" fmla="*/ 101 w 524"/>
              <a:gd name="T49" fmla="*/ 243 h 342"/>
              <a:gd name="T50" fmla="*/ 84 w 524"/>
              <a:gd name="T51" fmla="*/ 243 h 342"/>
              <a:gd name="T52" fmla="*/ 71 w 524"/>
              <a:gd name="T53" fmla="*/ 244 h 342"/>
              <a:gd name="T54" fmla="*/ 3 w 524"/>
              <a:gd name="T55" fmla="*/ 266 h 342"/>
              <a:gd name="T56" fmla="*/ 19 w 524"/>
              <a:gd name="T57" fmla="*/ 285 h 342"/>
              <a:gd name="T58" fmla="*/ 23 w 524"/>
              <a:gd name="T59" fmla="*/ 277 h 342"/>
              <a:gd name="T60" fmla="*/ 51 w 524"/>
              <a:gd name="T61" fmla="*/ 333 h 342"/>
              <a:gd name="T62" fmla="*/ 47 w 524"/>
              <a:gd name="T63" fmla="*/ 314 h 342"/>
              <a:gd name="T64" fmla="*/ 45 w 524"/>
              <a:gd name="T65" fmla="*/ 303 h 342"/>
              <a:gd name="T66" fmla="*/ 60 w 524"/>
              <a:gd name="T67" fmla="*/ 286 h 342"/>
              <a:gd name="T68" fmla="*/ 68 w 524"/>
              <a:gd name="T69" fmla="*/ 291 h 342"/>
              <a:gd name="T70" fmla="*/ 116 w 524"/>
              <a:gd name="T71" fmla="*/ 302 h 342"/>
              <a:gd name="T72" fmla="*/ 179 w 524"/>
              <a:gd name="T73" fmla="*/ 302 h 342"/>
              <a:gd name="T74" fmla="*/ 193 w 524"/>
              <a:gd name="T75" fmla="*/ 301 h 342"/>
              <a:gd name="T76" fmla="*/ 222 w 524"/>
              <a:gd name="T77" fmla="*/ 294 h 342"/>
              <a:gd name="T78" fmla="*/ 257 w 524"/>
              <a:gd name="T79" fmla="*/ 283 h 342"/>
              <a:gd name="T80" fmla="*/ 468 w 524"/>
              <a:gd name="T81" fmla="*/ 95 h 342"/>
              <a:gd name="T82" fmla="*/ 411 w 524"/>
              <a:gd name="T83" fmla="*/ 178 h 342"/>
              <a:gd name="T84" fmla="*/ 287 w 524"/>
              <a:gd name="T85" fmla="*/ 281 h 342"/>
              <a:gd name="T86" fmla="*/ 377 w 524"/>
              <a:gd name="T87" fmla="*/ 226 h 342"/>
              <a:gd name="T88" fmla="*/ 382 w 524"/>
              <a:gd name="T89" fmla="*/ 221 h 342"/>
              <a:gd name="T90" fmla="*/ 458 w 524"/>
              <a:gd name="T91" fmla="*/ 131 h 342"/>
              <a:gd name="T92" fmla="*/ 72 w 524"/>
              <a:gd name="T93" fmla="*/ 297 h 342"/>
              <a:gd name="T94" fmla="*/ 55 w 524"/>
              <a:gd name="T95" fmla="*/ 259 h 342"/>
              <a:gd name="T96" fmla="*/ 68 w 524"/>
              <a:gd name="T97" fmla="*/ 244 h 342"/>
              <a:gd name="T98" fmla="*/ 97 w 524"/>
              <a:gd name="T99" fmla="*/ 237 h 342"/>
              <a:gd name="T100" fmla="*/ 94 w 524"/>
              <a:gd name="T101" fmla="*/ 237 h 342"/>
              <a:gd name="T102" fmla="*/ 53 w 524"/>
              <a:gd name="T103" fmla="*/ 259 h 342"/>
              <a:gd name="T104" fmla="*/ 74 w 524"/>
              <a:gd name="T105" fmla="*/ 257 h 342"/>
              <a:gd name="T106" fmla="*/ 61 w 524"/>
              <a:gd name="T107" fmla="*/ 247 h 342"/>
              <a:gd name="T108" fmla="*/ 55 w 524"/>
              <a:gd name="T109" fmla="*/ 329 h 342"/>
              <a:gd name="T110" fmla="*/ 35 w 524"/>
              <a:gd name="T111" fmla="*/ 312 h 342"/>
              <a:gd name="T112" fmla="*/ 46 w 524"/>
              <a:gd name="T113" fmla="*/ 306 h 342"/>
              <a:gd name="T114" fmla="*/ 33 w 524"/>
              <a:gd name="T115" fmla="*/ 304 h 342"/>
              <a:gd name="T116" fmla="*/ 33 w 524"/>
              <a:gd name="T117" fmla="*/ 310 h 342"/>
              <a:gd name="T118" fmla="*/ 38 w 524"/>
              <a:gd name="T119" fmla="*/ 320 h 342"/>
              <a:gd name="T120" fmla="*/ 51 w 524"/>
              <a:gd name="T121" fmla="*/ 31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4" h="342">
                <a:moveTo>
                  <a:pt x="511" y="31"/>
                </a:moveTo>
                <a:cubicBezTo>
                  <a:pt x="510" y="32"/>
                  <a:pt x="510" y="33"/>
                  <a:pt x="509" y="34"/>
                </a:cubicBezTo>
                <a:cubicBezTo>
                  <a:pt x="510" y="33"/>
                  <a:pt x="511" y="32"/>
                  <a:pt x="511" y="31"/>
                </a:cubicBezTo>
                <a:close/>
                <a:moveTo>
                  <a:pt x="497" y="63"/>
                </a:moveTo>
                <a:cubicBezTo>
                  <a:pt x="497" y="63"/>
                  <a:pt x="497" y="63"/>
                  <a:pt x="497" y="63"/>
                </a:cubicBezTo>
                <a:close/>
                <a:moveTo>
                  <a:pt x="508" y="37"/>
                </a:moveTo>
                <a:cubicBezTo>
                  <a:pt x="508" y="38"/>
                  <a:pt x="508" y="39"/>
                  <a:pt x="508" y="37"/>
                </a:cubicBezTo>
                <a:close/>
                <a:moveTo>
                  <a:pt x="282" y="283"/>
                </a:moveTo>
                <a:cubicBezTo>
                  <a:pt x="281" y="283"/>
                  <a:pt x="281" y="283"/>
                  <a:pt x="280" y="284"/>
                </a:cubicBezTo>
                <a:cubicBezTo>
                  <a:pt x="281" y="284"/>
                  <a:pt x="281" y="283"/>
                  <a:pt x="282" y="283"/>
                </a:cubicBezTo>
                <a:close/>
                <a:moveTo>
                  <a:pt x="234" y="300"/>
                </a:moveTo>
                <a:cubicBezTo>
                  <a:pt x="233" y="300"/>
                  <a:pt x="232" y="300"/>
                  <a:pt x="232" y="301"/>
                </a:cubicBezTo>
                <a:cubicBezTo>
                  <a:pt x="233" y="301"/>
                  <a:pt x="233" y="301"/>
                  <a:pt x="234" y="300"/>
                </a:cubicBezTo>
                <a:close/>
                <a:moveTo>
                  <a:pt x="494" y="71"/>
                </a:moveTo>
                <a:cubicBezTo>
                  <a:pt x="493" y="72"/>
                  <a:pt x="493" y="73"/>
                  <a:pt x="493" y="74"/>
                </a:cubicBezTo>
                <a:cubicBezTo>
                  <a:pt x="494" y="73"/>
                  <a:pt x="494" y="72"/>
                  <a:pt x="494" y="71"/>
                </a:cubicBezTo>
                <a:close/>
                <a:moveTo>
                  <a:pt x="348" y="234"/>
                </a:moveTo>
                <a:cubicBezTo>
                  <a:pt x="348" y="234"/>
                  <a:pt x="347" y="234"/>
                  <a:pt x="347" y="234"/>
                </a:cubicBezTo>
                <a:cubicBezTo>
                  <a:pt x="350" y="233"/>
                  <a:pt x="352" y="232"/>
                  <a:pt x="353" y="230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3" y="231"/>
                  <a:pt x="350" y="233"/>
                  <a:pt x="348" y="234"/>
                </a:cubicBezTo>
                <a:close/>
                <a:moveTo>
                  <a:pt x="327" y="249"/>
                </a:moveTo>
                <a:cubicBezTo>
                  <a:pt x="328" y="248"/>
                  <a:pt x="334" y="246"/>
                  <a:pt x="334" y="245"/>
                </a:cubicBezTo>
                <a:cubicBezTo>
                  <a:pt x="333" y="244"/>
                  <a:pt x="328" y="248"/>
                  <a:pt x="327" y="249"/>
                </a:cubicBezTo>
                <a:close/>
                <a:moveTo>
                  <a:pt x="336" y="243"/>
                </a:moveTo>
                <a:cubicBezTo>
                  <a:pt x="336" y="243"/>
                  <a:pt x="340" y="240"/>
                  <a:pt x="340" y="240"/>
                </a:cubicBezTo>
                <a:cubicBezTo>
                  <a:pt x="339" y="240"/>
                  <a:pt x="336" y="242"/>
                  <a:pt x="336" y="243"/>
                </a:cubicBezTo>
                <a:close/>
                <a:moveTo>
                  <a:pt x="383" y="207"/>
                </a:moveTo>
                <a:cubicBezTo>
                  <a:pt x="384" y="206"/>
                  <a:pt x="385" y="205"/>
                  <a:pt x="386" y="204"/>
                </a:cubicBezTo>
                <a:cubicBezTo>
                  <a:pt x="386" y="204"/>
                  <a:pt x="383" y="207"/>
                  <a:pt x="383" y="207"/>
                </a:cubicBezTo>
                <a:close/>
                <a:moveTo>
                  <a:pt x="324" y="251"/>
                </a:moveTo>
                <a:cubicBezTo>
                  <a:pt x="324" y="251"/>
                  <a:pt x="325" y="251"/>
                  <a:pt x="326" y="250"/>
                </a:cubicBezTo>
                <a:cubicBezTo>
                  <a:pt x="327" y="249"/>
                  <a:pt x="324" y="251"/>
                  <a:pt x="324" y="251"/>
                </a:cubicBezTo>
                <a:close/>
                <a:moveTo>
                  <a:pt x="395" y="195"/>
                </a:moveTo>
                <a:cubicBezTo>
                  <a:pt x="395" y="195"/>
                  <a:pt x="393" y="199"/>
                  <a:pt x="395" y="195"/>
                </a:cubicBezTo>
                <a:close/>
                <a:moveTo>
                  <a:pt x="388" y="201"/>
                </a:moveTo>
                <a:cubicBezTo>
                  <a:pt x="388" y="201"/>
                  <a:pt x="391" y="198"/>
                  <a:pt x="391" y="198"/>
                </a:cubicBezTo>
                <a:cubicBezTo>
                  <a:pt x="390" y="199"/>
                  <a:pt x="389" y="200"/>
                  <a:pt x="388" y="201"/>
                </a:cubicBezTo>
                <a:close/>
                <a:moveTo>
                  <a:pt x="519" y="12"/>
                </a:moveTo>
                <a:cubicBezTo>
                  <a:pt x="519" y="13"/>
                  <a:pt x="519" y="13"/>
                  <a:pt x="519" y="13"/>
                </a:cubicBezTo>
                <a:cubicBezTo>
                  <a:pt x="519" y="13"/>
                  <a:pt x="519" y="13"/>
                  <a:pt x="519" y="12"/>
                </a:cubicBezTo>
                <a:close/>
                <a:moveTo>
                  <a:pt x="230" y="299"/>
                </a:moveTo>
                <a:cubicBezTo>
                  <a:pt x="232" y="299"/>
                  <a:pt x="233" y="299"/>
                  <a:pt x="234" y="298"/>
                </a:cubicBezTo>
                <a:cubicBezTo>
                  <a:pt x="233" y="298"/>
                  <a:pt x="231" y="298"/>
                  <a:pt x="230" y="299"/>
                </a:cubicBezTo>
                <a:close/>
                <a:moveTo>
                  <a:pt x="343" y="238"/>
                </a:moveTo>
                <a:cubicBezTo>
                  <a:pt x="343" y="238"/>
                  <a:pt x="345" y="236"/>
                  <a:pt x="347" y="234"/>
                </a:cubicBezTo>
                <a:cubicBezTo>
                  <a:pt x="345" y="236"/>
                  <a:pt x="343" y="237"/>
                  <a:pt x="343" y="238"/>
                </a:cubicBezTo>
                <a:close/>
                <a:moveTo>
                  <a:pt x="284" y="268"/>
                </a:moveTo>
                <a:cubicBezTo>
                  <a:pt x="283" y="267"/>
                  <a:pt x="282" y="268"/>
                  <a:pt x="281" y="268"/>
                </a:cubicBezTo>
                <a:cubicBezTo>
                  <a:pt x="280" y="269"/>
                  <a:pt x="279" y="269"/>
                  <a:pt x="277" y="270"/>
                </a:cubicBezTo>
                <a:cubicBezTo>
                  <a:pt x="278" y="271"/>
                  <a:pt x="284" y="269"/>
                  <a:pt x="284" y="268"/>
                </a:cubicBezTo>
                <a:close/>
                <a:moveTo>
                  <a:pt x="261" y="276"/>
                </a:moveTo>
                <a:cubicBezTo>
                  <a:pt x="262" y="276"/>
                  <a:pt x="262" y="276"/>
                  <a:pt x="263" y="276"/>
                </a:cubicBezTo>
                <a:cubicBezTo>
                  <a:pt x="262" y="276"/>
                  <a:pt x="261" y="276"/>
                  <a:pt x="261" y="276"/>
                </a:cubicBezTo>
                <a:close/>
                <a:moveTo>
                  <a:pt x="209" y="295"/>
                </a:moveTo>
                <a:cubicBezTo>
                  <a:pt x="208" y="294"/>
                  <a:pt x="208" y="295"/>
                  <a:pt x="207" y="295"/>
                </a:cubicBezTo>
                <a:cubicBezTo>
                  <a:pt x="208" y="295"/>
                  <a:pt x="209" y="295"/>
                  <a:pt x="209" y="295"/>
                </a:cubicBezTo>
                <a:close/>
                <a:moveTo>
                  <a:pt x="273" y="272"/>
                </a:moveTo>
                <a:cubicBezTo>
                  <a:pt x="273" y="272"/>
                  <a:pt x="271" y="272"/>
                  <a:pt x="273" y="272"/>
                </a:cubicBezTo>
                <a:close/>
                <a:moveTo>
                  <a:pt x="250" y="280"/>
                </a:moveTo>
                <a:cubicBezTo>
                  <a:pt x="249" y="280"/>
                  <a:pt x="249" y="280"/>
                  <a:pt x="248" y="280"/>
                </a:cubicBezTo>
                <a:cubicBezTo>
                  <a:pt x="248" y="281"/>
                  <a:pt x="250" y="280"/>
                  <a:pt x="250" y="280"/>
                </a:cubicBezTo>
                <a:close/>
                <a:moveTo>
                  <a:pt x="280" y="270"/>
                </a:moveTo>
                <a:cubicBezTo>
                  <a:pt x="278" y="270"/>
                  <a:pt x="268" y="275"/>
                  <a:pt x="268" y="275"/>
                </a:cubicBezTo>
                <a:cubicBezTo>
                  <a:pt x="269" y="276"/>
                  <a:pt x="281" y="271"/>
                  <a:pt x="280" y="270"/>
                </a:cubicBezTo>
                <a:close/>
                <a:moveTo>
                  <a:pt x="228" y="302"/>
                </a:moveTo>
                <a:cubicBezTo>
                  <a:pt x="229" y="302"/>
                  <a:pt x="232" y="301"/>
                  <a:pt x="229" y="301"/>
                </a:cubicBezTo>
                <a:cubicBezTo>
                  <a:pt x="229" y="301"/>
                  <a:pt x="226" y="302"/>
                  <a:pt x="228" y="302"/>
                </a:cubicBezTo>
                <a:close/>
                <a:moveTo>
                  <a:pt x="404" y="181"/>
                </a:moveTo>
                <a:cubicBezTo>
                  <a:pt x="403" y="181"/>
                  <a:pt x="404" y="182"/>
                  <a:pt x="404" y="181"/>
                </a:cubicBezTo>
                <a:close/>
                <a:moveTo>
                  <a:pt x="297" y="262"/>
                </a:moveTo>
                <a:cubicBezTo>
                  <a:pt x="298" y="262"/>
                  <a:pt x="298" y="262"/>
                  <a:pt x="299" y="261"/>
                </a:cubicBezTo>
                <a:cubicBezTo>
                  <a:pt x="298" y="261"/>
                  <a:pt x="297" y="262"/>
                  <a:pt x="297" y="262"/>
                </a:cubicBezTo>
                <a:close/>
                <a:moveTo>
                  <a:pt x="275" y="271"/>
                </a:moveTo>
                <a:cubicBezTo>
                  <a:pt x="272" y="272"/>
                  <a:pt x="278" y="270"/>
                  <a:pt x="275" y="271"/>
                </a:cubicBezTo>
                <a:close/>
                <a:moveTo>
                  <a:pt x="165" y="309"/>
                </a:moveTo>
                <a:cubicBezTo>
                  <a:pt x="152" y="310"/>
                  <a:pt x="139" y="309"/>
                  <a:pt x="126" y="309"/>
                </a:cubicBezTo>
                <a:cubicBezTo>
                  <a:pt x="126" y="309"/>
                  <a:pt x="127" y="310"/>
                  <a:pt x="128" y="311"/>
                </a:cubicBezTo>
                <a:cubicBezTo>
                  <a:pt x="133" y="312"/>
                  <a:pt x="139" y="311"/>
                  <a:pt x="143" y="311"/>
                </a:cubicBezTo>
                <a:cubicBezTo>
                  <a:pt x="150" y="311"/>
                  <a:pt x="161" y="313"/>
                  <a:pt x="168" y="311"/>
                </a:cubicBezTo>
                <a:cubicBezTo>
                  <a:pt x="171" y="309"/>
                  <a:pt x="182" y="308"/>
                  <a:pt x="186" y="309"/>
                </a:cubicBezTo>
                <a:cubicBezTo>
                  <a:pt x="190" y="310"/>
                  <a:pt x="197" y="305"/>
                  <a:pt x="201" y="307"/>
                </a:cubicBezTo>
                <a:cubicBezTo>
                  <a:pt x="202" y="308"/>
                  <a:pt x="210" y="305"/>
                  <a:pt x="207" y="305"/>
                </a:cubicBezTo>
                <a:cubicBezTo>
                  <a:pt x="194" y="304"/>
                  <a:pt x="179" y="309"/>
                  <a:pt x="165" y="309"/>
                </a:cubicBezTo>
                <a:close/>
                <a:moveTo>
                  <a:pt x="160" y="311"/>
                </a:moveTo>
                <a:cubicBezTo>
                  <a:pt x="160" y="310"/>
                  <a:pt x="160" y="312"/>
                  <a:pt x="160" y="311"/>
                </a:cubicBezTo>
                <a:close/>
                <a:moveTo>
                  <a:pt x="204" y="304"/>
                </a:moveTo>
                <a:cubicBezTo>
                  <a:pt x="205" y="304"/>
                  <a:pt x="206" y="304"/>
                  <a:pt x="206" y="304"/>
                </a:cubicBezTo>
                <a:cubicBezTo>
                  <a:pt x="205" y="303"/>
                  <a:pt x="205" y="304"/>
                  <a:pt x="204" y="304"/>
                </a:cubicBezTo>
                <a:close/>
                <a:moveTo>
                  <a:pt x="521" y="8"/>
                </a:moveTo>
                <a:cubicBezTo>
                  <a:pt x="520" y="9"/>
                  <a:pt x="520" y="11"/>
                  <a:pt x="519" y="12"/>
                </a:cubicBezTo>
                <a:cubicBezTo>
                  <a:pt x="520" y="11"/>
                  <a:pt x="520" y="10"/>
                  <a:pt x="521" y="10"/>
                </a:cubicBezTo>
                <a:cubicBezTo>
                  <a:pt x="520" y="11"/>
                  <a:pt x="520" y="11"/>
                  <a:pt x="520" y="12"/>
                </a:cubicBezTo>
                <a:cubicBezTo>
                  <a:pt x="520" y="12"/>
                  <a:pt x="524" y="6"/>
                  <a:pt x="521" y="8"/>
                </a:cubicBezTo>
                <a:close/>
                <a:moveTo>
                  <a:pt x="196" y="293"/>
                </a:moveTo>
                <a:cubicBezTo>
                  <a:pt x="195" y="292"/>
                  <a:pt x="196" y="294"/>
                  <a:pt x="196" y="293"/>
                </a:cubicBezTo>
                <a:close/>
                <a:moveTo>
                  <a:pt x="206" y="290"/>
                </a:moveTo>
                <a:cubicBezTo>
                  <a:pt x="206" y="290"/>
                  <a:pt x="202" y="291"/>
                  <a:pt x="201" y="291"/>
                </a:cubicBezTo>
                <a:cubicBezTo>
                  <a:pt x="202" y="291"/>
                  <a:pt x="206" y="291"/>
                  <a:pt x="206" y="290"/>
                </a:cubicBezTo>
                <a:close/>
                <a:moveTo>
                  <a:pt x="46" y="275"/>
                </a:moveTo>
                <a:cubicBezTo>
                  <a:pt x="46" y="276"/>
                  <a:pt x="49" y="278"/>
                  <a:pt x="50" y="277"/>
                </a:cubicBezTo>
                <a:cubicBezTo>
                  <a:pt x="50" y="276"/>
                  <a:pt x="46" y="275"/>
                  <a:pt x="46" y="275"/>
                </a:cubicBezTo>
                <a:close/>
                <a:moveTo>
                  <a:pt x="179" y="295"/>
                </a:moveTo>
                <a:cubicBezTo>
                  <a:pt x="180" y="295"/>
                  <a:pt x="181" y="294"/>
                  <a:pt x="182" y="294"/>
                </a:cubicBezTo>
                <a:cubicBezTo>
                  <a:pt x="182" y="293"/>
                  <a:pt x="179" y="295"/>
                  <a:pt x="179" y="295"/>
                </a:cubicBezTo>
                <a:close/>
                <a:moveTo>
                  <a:pt x="108" y="297"/>
                </a:moveTo>
                <a:cubicBezTo>
                  <a:pt x="108" y="298"/>
                  <a:pt x="108" y="296"/>
                  <a:pt x="108" y="297"/>
                </a:cubicBezTo>
                <a:close/>
                <a:moveTo>
                  <a:pt x="501" y="39"/>
                </a:moveTo>
                <a:cubicBezTo>
                  <a:pt x="499" y="45"/>
                  <a:pt x="491" y="56"/>
                  <a:pt x="490" y="63"/>
                </a:cubicBezTo>
                <a:cubicBezTo>
                  <a:pt x="491" y="56"/>
                  <a:pt x="498" y="46"/>
                  <a:pt x="500" y="40"/>
                </a:cubicBezTo>
                <a:cubicBezTo>
                  <a:pt x="502" y="34"/>
                  <a:pt x="504" y="29"/>
                  <a:pt x="507" y="24"/>
                </a:cubicBezTo>
                <a:cubicBezTo>
                  <a:pt x="509" y="20"/>
                  <a:pt x="510" y="11"/>
                  <a:pt x="511" y="10"/>
                </a:cubicBezTo>
                <a:cubicBezTo>
                  <a:pt x="516" y="1"/>
                  <a:pt x="510" y="6"/>
                  <a:pt x="509" y="3"/>
                </a:cubicBezTo>
                <a:cubicBezTo>
                  <a:pt x="509" y="2"/>
                  <a:pt x="509" y="1"/>
                  <a:pt x="509" y="0"/>
                </a:cubicBezTo>
                <a:cubicBezTo>
                  <a:pt x="506" y="3"/>
                  <a:pt x="493" y="23"/>
                  <a:pt x="494" y="27"/>
                </a:cubicBezTo>
                <a:cubicBezTo>
                  <a:pt x="492" y="22"/>
                  <a:pt x="503" y="9"/>
                  <a:pt x="505" y="5"/>
                </a:cubicBezTo>
                <a:cubicBezTo>
                  <a:pt x="504" y="4"/>
                  <a:pt x="504" y="4"/>
                  <a:pt x="503" y="5"/>
                </a:cubicBezTo>
                <a:cubicBezTo>
                  <a:pt x="498" y="11"/>
                  <a:pt x="495" y="20"/>
                  <a:pt x="492" y="27"/>
                </a:cubicBezTo>
                <a:cubicBezTo>
                  <a:pt x="489" y="33"/>
                  <a:pt x="482" y="43"/>
                  <a:pt x="482" y="51"/>
                </a:cubicBezTo>
                <a:cubicBezTo>
                  <a:pt x="483" y="50"/>
                  <a:pt x="483" y="49"/>
                  <a:pt x="484" y="49"/>
                </a:cubicBezTo>
                <a:cubicBezTo>
                  <a:pt x="486" y="48"/>
                  <a:pt x="481" y="54"/>
                  <a:pt x="482" y="54"/>
                </a:cubicBezTo>
                <a:cubicBezTo>
                  <a:pt x="482" y="53"/>
                  <a:pt x="482" y="53"/>
                  <a:pt x="482" y="52"/>
                </a:cubicBezTo>
                <a:cubicBezTo>
                  <a:pt x="478" y="53"/>
                  <a:pt x="469" y="80"/>
                  <a:pt x="467" y="86"/>
                </a:cubicBezTo>
                <a:cubicBezTo>
                  <a:pt x="464" y="95"/>
                  <a:pt x="458" y="104"/>
                  <a:pt x="453" y="114"/>
                </a:cubicBezTo>
                <a:cubicBezTo>
                  <a:pt x="454" y="113"/>
                  <a:pt x="425" y="159"/>
                  <a:pt x="424" y="159"/>
                </a:cubicBezTo>
                <a:cubicBezTo>
                  <a:pt x="424" y="158"/>
                  <a:pt x="424" y="158"/>
                  <a:pt x="424" y="157"/>
                </a:cubicBezTo>
                <a:cubicBezTo>
                  <a:pt x="420" y="159"/>
                  <a:pt x="413" y="171"/>
                  <a:pt x="410" y="175"/>
                </a:cubicBezTo>
                <a:cubicBezTo>
                  <a:pt x="407" y="180"/>
                  <a:pt x="401" y="185"/>
                  <a:pt x="398" y="188"/>
                </a:cubicBezTo>
                <a:cubicBezTo>
                  <a:pt x="396" y="191"/>
                  <a:pt x="365" y="218"/>
                  <a:pt x="365" y="218"/>
                </a:cubicBezTo>
                <a:cubicBezTo>
                  <a:pt x="365" y="218"/>
                  <a:pt x="365" y="217"/>
                  <a:pt x="366" y="217"/>
                </a:cubicBezTo>
                <a:cubicBezTo>
                  <a:pt x="364" y="217"/>
                  <a:pt x="361" y="225"/>
                  <a:pt x="359" y="224"/>
                </a:cubicBezTo>
                <a:cubicBezTo>
                  <a:pt x="359" y="223"/>
                  <a:pt x="360" y="223"/>
                  <a:pt x="360" y="222"/>
                </a:cubicBezTo>
                <a:cubicBezTo>
                  <a:pt x="359" y="221"/>
                  <a:pt x="356" y="225"/>
                  <a:pt x="354" y="227"/>
                </a:cubicBezTo>
                <a:cubicBezTo>
                  <a:pt x="349" y="229"/>
                  <a:pt x="342" y="235"/>
                  <a:pt x="339" y="237"/>
                </a:cubicBezTo>
                <a:cubicBezTo>
                  <a:pt x="334" y="241"/>
                  <a:pt x="327" y="245"/>
                  <a:pt x="321" y="248"/>
                </a:cubicBezTo>
                <a:cubicBezTo>
                  <a:pt x="319" y="250"/>
                  <a:pt x="295" y="264"/>
                  <a:pt x="295" y="263"/>
                </a:cubicBezTo>
                <a:cubicBezTo>
                  <a:pt x="294" y="263"/>
                  <a:pt x="288" y="266"/>
                  <a:pt x="285" y="268"/>
                </a:cubicBezTo>
                <a:cubicBezTo>
                  <a:pt x="289" y="265"/>
                  <a:pt x="302" y="261"/>
                  <a:pt x="305" y="260"/>
                </a:cubicBezTo>
                <a:cubicBezTo>
                  <a:pt x="313" y="256"/>
                  <a:pt x="320" y="252"/>
                  <a:pt x="327" y="247"/>
                </a:cubicBezTo>
                <a:cubicBezTo>
                  <a:pt x="331" y="244"/>
                  <a:pt x="339" y="241"/>
                  <a:pt x="342" y="237"/>
                </a:cubicBezTo>
                <a:cubicBezTo>
                  <a:pt x="343" y="237"/>
                  <a:pt x="345" y="235"/>
                  <a:pt x="348" y="234"/>
                </a:cubicBezTo>
                <a:cubicBezTo>
                  <a:pt x="350" y="233"/>
                  <a:pt x="351" y="232"/>
                  <a:pt x="353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354" y="230"/>
                  <a:pt x="354" y="230"/>
                  <a:pt x="353" y="230"/>
                </a:cubicBezTo>
                <a:cubicBezTo>
                  <a:pt x="361" y="225"/>
                  <a:pt x="370" y="219"/>
                  <a:pt x="370" y="218"/>
                </a:cubicBezTo>
                <a:cubicBezTo>
                  <a:pt x="369" y="218"/>
                  <a:pt x="368" y="219"/>
                  <a:pt x="367" y="219"/>
                </a:cubicBezTo>
                <a:cubicBezTo>
                  <a:pt x="370" y="217"/>
                  <a:pt x="378" y="208"/>
                  <a:pt x="379" y="209"/>
                </a:cubicBezTo>
                <a:cubicBezTo>
                  <a:pt x="379" y="210"/>
                  <a:pt x="372" y="215"/>
                  <a:pt x="372" y="216"/>
                </a:cubicBezTo>
                <a:cubicBezTo>
                  <a:pt x="373" y="216"/>
                  <a:pt x="381" y="209"/>
                  <a:pt x="381" y="208"/>
                </a:cubicBezTo>
                <a:cubicBezTo>
                  <a:pt x="381" y="208"/>
                  <a:pt x="380" y="208"/>
                  <a:pt x="380" y="208"/>
                </a:cubicBezTo>
                <a:cubicBezTo>
                  <a:pt x="381" y="206"/>
                  <a:pt x="398" y="191"/>
                  <a:pt x="398" y="191"/>
                </a:cubicBezTo>
                <a:cubicBezTo>
                  <a:pt x="398" y="191"/>
                  <a:pt x="396" y="194"/>
                  <a:pt x="396" y="194"/>
                </a:cubicBezTo>
                <a:cubicBezTo>
                  <a:pt x="398" y="193"/>
                  <a:pt x="400" y="191"/>
                  <a:pt x="402" y="189"/>
                </a:cubicBezTo>
                <a:cubicBezTo>
                  <a:pt x="386" y="206"/>
                  <a:pt x="368" y="222"/>
                  <a:pt x="348" y="236"/>
                </a:cubicBezTo>
                <a:cubicBezTo>
                  <a:pt x="321" y="256"/>
                  <a:pt x="293" y="269"/>
                  <a:pt x="262" y="281"/>
                </a:cubicBezTo>
                <a:cubicBezTo>
                  <a:pt x="250" y="286"/>
                  <a:pt x="236" y="288"/>
                  <a:pt x="224" y="292"/>
                </a:cubicBezTo>
                <a:cubicBezTo>
                  <a:pt x="218" y="294"/>
                  <a:pt x="203" y="298"/>
                  <a:pt x="201" y="296"/>
                </a:cubicBezTo>
                <a:cubicBezTo>
                  <a:pt x="200" y="295"/>
                  <a:pt x="194" y="298"/>
                  <a:pt x="192" y="297"/>
                </a:cubicBezTo>
                <a:cubicBezTo>
                  <a:pt x="187" y="294"/>
                  <a:pt x="167" y="299"/>
                  <a:pt x="161" y="299"/>
                </a:cubicBezTo>
                <a:cubicBezTo>
                  <a:pt x="159" y="299"/>
                  <a:pt x="156" y="300"/>
                  <a:pt x="153" y="300"/>
                </a:cubicBezTo>
                <a:cubicBezTo>
                  <a:pt x="153" y="300"/>
                  <a:pt x="153" y="301"/>
                  <a:pt x="153" y="300"/>
                </a:cubicBezTo>
                <a:cubicBezTo>
                  <a:pt x="153" y="300"/>
                  <a:pt x="153" y="300"/>
                  <a:pt x="153" y="300"/>
                </a:cubicBezTo>
                <a:cubicBezTo>
                  <a:pt x="146" y="301"/>
                  <a:pt x="138" y="301"/>
                  <a:pt x="136" y="299"/>
                </a:cubicBezTo>
                <a:cubicBezTo>
                  <a:pt x="137" y="299"/>
                  <a:pt x="139" y="300"/>
                  <a:pt x="141" y="300"/>
                </a:cubicBezTo>
                <a:cubicBezTo>
                  <a:pt x="139" y="299"/>
                  <a:pt x="125" y="298"/>
                  <a:pt x="121" y="298"/>
                </a:cubicBezTo>
                <a:cubicBezTo>
                  <a:pt x="116" y="298"/>
                  <a:pt x="98" y="298"/>
                  <a:pt x="93" y="295"/>
                </a:cubicBezTo>
                <a:cubicBezTo>
                  <a:pt x="94" y="294"/>
                  <a:pt x="95" y="294"/>
                  <a:pt x="96" y="294"/>
                </a:cubicBezTo>
                <a:cubicBezTo>
                  <a:pt x="84" y="295"/>
                  <a:pt x="69" y="288"/>
                  <a:pt x="59" y="284"/>
                </a:cubicBezTo>
                <a:cubicBezTo>
                  <a:pt x="47" y="280"/>
                  <a:pt x="35" y="274"/>
                  <a:pt x="25" y="268"/>
                </a:cubicBezTo>
                <a:cubicBezTo>
                  <a:pt x="25" y="268"/>
                  <a:pt x="26" y="267"/>
                  <a:pt x="26" y="267"/>
                </a:cubicBezTo>
                <a:cubicBezTo>
                  <a:pt x="25" y="267"/>
                  <a:pt x="26" y="267"/>
                  <a:pt x="27" y="267"/>
                </a:cubicBezTo>
                <a:cubicBezTo>
                  <a:pt x="33" y="270"/>
                  <a:pt x="39" y="273"/>
                  <a:pt x="41" y="274"/>
                </a:cubicBezTo>
                <a:cubicBezTo>
                  <a:pt x="41" y="274"/>
                  <a:pt x="41" y="274"/>
                  <a:pt x="41" y="274"/>
                </a:cubicBezTo>
                <a:cubicBezTo>
                  <a:pt x="42" y="274"/>
                  <a:pt x="43" y="274"/>
                  <a:pt x="43" y="274"/>
                </a:cubicBezTo>
                <a:cubicBezTo>
                  <a:pt x="43" y="274"/>
                  <a:pt x="35" y="270"/>
                  <a:pt x="29" y="267"/>
                </a:cubicBezTo>
                <a:cubicBezTo>
                  <a:pt x="37" y="265"/>
                  <a:pt x="56" y="260"/>
                  <a:pt x="57" y="262"/>
                </a:cubicBezTo>
                <a:cubicBezTo>
                  <a:pt x="57" y="262"/>
                  <a:pt x="57" y="261"/>
                  <a:pt x="57" y="260"/>
                </a:cubicBezTo>
                <a:cubicBezTo>
                  <a:pt x="58" y="261"/>
                  <a:pt x="59" y="262"/>
                  <a:pt x="59" y="261"/>
                </a:cubicBezTo>
                <a:cubicBezTo>
                  <a:pt x="59" y="261"/>
                  <a:pt x="59" y="260"/>
                  <a:pt x="59" y="260"/>
                </a:cubicBezTo>
                <a:cubicBezTo>
                  <a:pt x="61" y="261"/>
                  <a:pt x="66" y="259"/>
                  <a:pt x="68" y="258"/>
                </a:cubicBezTo>
                <a:cubicBezTo>
                  <a:pt x="68" y="258"/>
                  <a:pt x="68" y="258"/>
                  <a:pt x="68" y="258"/>
                </a:cubicBezTo>
                <a:cubicBezTo>
                  <a:pt x="68" y="259"/>
                  <a:pt x="68" y="258"/>
                  <a:pt x="68" y="258"/>
                </a:cubicBezTo>
                <a:cubicBezTo>
                  <a:pt x="69" y="258"/>
                  <a:pt x="69" y="258"/>
                  <a:pt x="68" y="257"/>
                </a:cubicBezTo>
                <a:cubicBezTo>
                  <a:pt x="69" y="258"/>
                  <a:pt x="70" y="259"/>
                  <a:pt x="70" y="259"/>
                </a:cubicBezTo>
                <a:cubicBezTo>
                  <a:pt x="70" y="258"/>
                  <a:pt x="70" y="256"/>
                  <a:pt x="70" y="256"/>
                </a:cubicBezTo>
                <a:cubicBezTo>
                  <a:pt x="68" y="257"/>
                  <a:pt x="60" y="260"/>
                  <a:pt x="59" y="259"/>
                </a:cubicBezTo>
                <a:cubicBezTo>
                  <a:pt x="58" y="258"/>
                  <a:pt x="61" y="258"/>
                  <a:pt x="61" y="258"/>
                </a:cubicBezTo>
                <a:cubicBezTo>
                  <a:pt x="61" y="257"/>
                  <a:pt x="56" y="258"/>
                  <a:pt x="56" y="258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7" y="259"/>
                  <a:pt x="54" y="260"/>
                  <a:pt x="54" y="260"/>
                </a:cubicBezTo>
                <a:cubicBezTo>
                  <a:pt x="54" y="260"/>
                  <a:pt x="54" y="260"/>
                  <a:pt x="54" y="260"/>
                </a:cubicBezTo>
                <a:cubicBezTo>
                  <a:pt x="54" y="260"/>
                  <a:pt x="49" y="261"/>
                  <a:pt x="48" y="261"/>
                </a:cubicBezTo>
                <a:cubicBezTo>
                  <a:pt x="48" y="261"/>
                  <a:pt x="47" y="261"/>
                  <a:pt x="47" y="261"/>
                </a:cubicBezTo>
                <a:cubicBezTo>
                  <a:pt x="47" y="261"/>
                  <a:pt x="47" y="260"/>
                  <a:pt x="47" y="261"/>
                </a:cubicBezTo>
                <a:cubicBezTo>
                  <a:pt x="45" y="260"/>
                  <a:pt x="42" y="260"/>
                  <a:pt x="42" y="261"/>
                </a:cubicBezTo>
                <a:cubicBezTo>
                  <a:pt x="43" y="261"/>
                  <a:pt x="43" y="261"/>
                  <a:pt x="44" y="261"/>
                </a:cubicBezTo>
                <a:cubicBezTo>
                  <a:pt x="44" y="261"/>
                  <a:pt x="43" y="263"/>
                  <a:pt x="43" y="263"/>
                </a:cubicBezTo>
                <a:cubicBezTo>
                  <a:pt x="42" y="263"/>
                  <a:pt x="40" y="261"/>
                  <a:pt x="40" y="261"/>
                </a:cubicBezTo>
                <a:cubicBezTo>
                  <a:pt x="40" y="261"/>
                  <a:pt x="40" y="263"/>
                  <a:pt x="40" y="263"/>
                </a:cubicBezTo>
                <a:cubicBezTo>
                  <a:pt x="39" y="262"/>
                  <a:pt x="35" y="261"/>
                  <a:pt x="35" y="262"/>
                </a:cubicBezTo>
                <a:cubicBezTo>
                  <a:pt x="36" y="258"/>
                  <a:pt x="65" y="255"/>
                  <a:pt x="69" y="254"/>
                </a:cubicBezTo>
                <a:cubicBezTo>
                  <a:pt x="73" y="252"/>
                  <a:pt x="80" y="250"/>
                  <a:pt x="82" y="249"/>
                </a:cubicBezTo>
                <a:cubicBezTo>
                  <a:pt x="84" y="249"/>
                  <a:pt x="88" y="248"/>
                  <a:pt x="89" y="248"/>
                </a:cubicBezTo>
                <a:cubicBezTo>
                  <a:pt x="88" y="248"/>
                  <a:pt x="92" y="246"/>
                  <a:pt x="91" y="247"/>
                </a:cubicBezTo>
                <a:cubicBezTo>
                  <a:pt x="90" y="248"/>
                  <a:pt x="96" y="243"/>
                  <a:pt x="97" y="245"/>
                </a:cubicBezTo>
                <a:cubicBezTo>
                  <a:pt x="97" y="246"/>
                  <a:pt x="109" y="244"/>
                  <a:pt x="110" y="241"/>
                </a:cubicBezTo>
                <a:cubicBezTo>
                  <a:pt x="111" y="238"/>
                  <a:pt x="107" y="237"/>
                  <a:pt x="106" y="235"/>
                </a:cubicBezTo>
                <a:cubicBezTo>
                  <a:pt x="106" y="234"/>
                  <a:pt x="106" y="234"/>
                  <a:pt x="106" y="233"/>
                </a:cubicBezTo>
                <a:cubicBezTo>
                  <a:pt x="104" y="235"/>
                  <a:pt x="98" y="235"/>
                  <a:pt x="99" y="237"/>
                </a:cubicBezTo>
                <a:cubicBezTo>
                  <a:pt x="99" y="237"/>
                  <a:pt x="105" y="235"/>
                  <a:pt x="105" y="235"/>
                </a:cubicBezTo>
                <a:cubicBezTo>
                  <a:pt x="106" y="235"/>
                  <a:pt x="104" y="237"/>
                  <a:pt x="105" y="237"/>
                </a:cubicBezTo>
                <a:cubicBezTo>
                  <a:pt x="104" y="237"/>
                  <a:pt x="104" y="237"/>
                  <a:pt x="103" y="237"/>
                </a:cubicBezTo>
                <a:cubicBezTo>
                  <a:pt x="103" y="237"/>
                  <a:pt x="103" y="237"/>
                  <a:pt x="103" y="237"/>
                </a:cubicBezTo>
                <a:cubicBezTo>
                  <a:pt x="94" y="238"/>
                  <a:pt x="83" y="242"/>
                  <a:pt x="74" y="245"/>
                </a:cubicBezTo>
                <a:cubicBezTo>
                  <a:pt x="65" y="248"/>
                  <a:pt x="56" y="250"/>
                  <a:pt x="47" y="251"/>
                </a:cubicBezTo>
                <a:cubicBezTo>
                  <a:pt x="45" y="252"/>
                  <a:pt x="31" y="253"/>
                  <a:pt x="28" y="255"/>
                </a:cubicBezTo>
                <a:cubicBezTo>
                  <a:pt x="33" y="251"/>
                  <a:pt x="61" y="248"/>
                  <a:pt x="60" y="246"/>
                </a:cubicBezTo>
                <a:cubicBezTo>
                  <a:pt x="60" y="246"/>
                  <a:pt x="58" y="246"/>
                  <a:pt x="58" y="246"/>
                </a:cubicBezTo>
                <a:cubicBezTo>
                  <a:pt x="58" y="246"/>
                  <a:pt x="61" y="245"/>
                  <a:pt x="61" y="245"/>
                </a:cubicBezTo>
                <a:cubicBezTo>
                  <a:pt x="61" y="246"/>
                  <a:pt x="61" y="246"/>
                  <a:pt x="62" y="247"/>
                </a:cubicBezTo>
                <a:cubicBezTo>
                  <a:pt x="62" y="247"/>
                  <a:pt x="63" y="244"/>
                  <a:pt x="63" y="244"/>
                </a:cubicBezTo>
                <a:cubicBezTo>
                  <a:pt x="63" y="245"/>
                  <a:pt x="65" y="247"/>
                  <a:pt x="65" y="246"/>
                </a:cubicBezTo>
                <a:cubicBezTo>
                  <a:pt x="65" y="246"/>
                  <a:pt x="64" y="244"/>
                  <a:pt x="64" y="244"/>
                </a:cubicBezTo>
                <a:cubicBezTo>
                  <a:pt x="65" y="244"/>
                  <a:pt x="65" y="246"/>
                  <a:pt x="65" y="246"/>
                </a:cubicBezTo>
                <a:cubicBezTo>
                  <a:pt x="65" y="245"/>
                  <a:pt x="65" y="245"/>
                  <a:pt x="65" y="244"/>
                </a:cubicBezTo>
                <a:cubicBezTo>
                  <a:pt x="66" y="244"/>
                  <a:pt x="66" y="244"/>
                  <a:pt x="67" y="244"/>
                </a:cubicBezTo>
                <a:cubicBezTo>
                  <a:pt x="67" y="244"/>
                  <a:pt x="67" y="245"/>
                  <a:pt x="67" y="245"/>
                </a:cubicBezTo>
                <a:cubicBezTo>
                  <a:pt x="67" y="244"/>
                  <a:pt x="67" y="244"/>
                  <a:pt x="67" y="245"/>
                </a:cubicBezTo>
                <a:cubicBezTo>
                  <a:pt x="67" y="245"/>
                  <a:pt x="68" y="245"/>
                  <a:pt x="68" y="244"/>
                </a:cubicBezTo>
                <a:cubicBezTo>
                  <a:pt x="68" y="244"/>
                  <a:pt x="69" y="244"/>
                  <a:pt x="69" y="243"/>
                </a:cubicBezTo>
                <a:cubicBezTo>
                  <a:pt x="68" y="246"/>
                  <a:pt x="73" y="243"/>
                  <a:pt x="73" y="243"/>
                </a:cubicBezTo>
                <a:cubicBezTo>
                  <a:pt x="73" y="243"/>
                  <a:pt x="72" y="243"/>
                  <a:pt x="72" y="243"/>
                </a:cubicBezTo>
                <a:cubicBezTo>
                  <a:pt x="71" y="243"/>
                  <a:pt x="75" y="240"/>
                  <a:pt x="74" y="240"/>
                </a:cubicBezTo>
                <a:cubicBezTo>
                  <a:pt x="73" y="239"/>
                  <a:pt x="55" y="243"/>
                  <a:pt x="53" y="245"/>
                </a:cubicBezTo>
                <a:cubicBezTo>
                  <a:pt x="48" y="247"/>
                  <a:pt x="40" y="247"/>
                  <a:pt x="34" y="248"/>
                </a:cubicBezTo>
                <a:cubicBezTo>
                  <a:pt x="33" y="248"/>
                  <a:pt x="30" y="249"/>
                  <a:pt x="27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5" y="250"/>
                  <a:pt x="23" y="250"/>
                  <a:pt x="21" y="251"/>
                </a:cubicBezTo>
                <a:cubicBezTo>
                  <a:pt x="21" y="251"/>
                  <a:pt x="21" y="250"/>
                  <a:pt x="21" y="251"/>
                </a:cubicBezTo>
                <a:cubicBezTo>
                  <a:pt x="20" y="251"/>
                  <a:pt x="20" y="252"/>
                  <a:pt x="20" y="252"/>
                </a:cubicBezTo>
                <a:cubicBezTo>
                  <a:pt x="17" y="258"/>
                  <a:pt x="27" y="256"/>
                  <a:pt x="27" y="256"/>
                </a:cubicBezTo>
                <a:cubicBezTo>
                  <a:pt x="26" y="257"/>
                  <a:pt x="23" y="258"/>
                  <a:pt x="21" y="259"/>
                </a:cubicBezTo>
                <a:cubicBezTo>
                  <a:pt x="18" y="258"/>
                  <a:pt x="11" y="257"/>
                  <a:pt x="12" y="258"/>
                </a:cubicBezTo>
                <a:cubicBezTo>
                  <a:pt x="12" y="258"/>
                  <a:pt x="14" y="260"/>
                  <a:pt x="18" y="262"/>
                </a:cubicBezTo>
                <a:cubicBezTo>
                  <a:pt x="17" y="262"/>
                  <a:pt x="17" y="263"/>
                  <a:pt x="17" y="263"/>
                </a:cubicBezTo>
                <a:cubicBezTo>
                  <a:pt x="13" y="260"/>
                  <a:pt x="5" y="254"/>
                  <a:pt x="3" y="259"/>
                </a:cubicBezTo>
                <a:cubicBezTo>
                  <a:pt x="4" y="259"/>
                  <a:pt x="4" y="260"/>
                  <a:pt x="5" y="261"/>
                </a:cubicBezTo>
                <a:cubicBezTo>
                  <a:pt x="4" y="261"/>
                  <a:pt x="3" y="261"/>
                  <a:pt x="2" y="261"/>
                </a:cubicBezTo>
                <a:cubicBezTo>
                  <a:pt x="3" y="262"/>
                  <a:pt x="11" y="267"/>
                  <a:pt x="10" y="268"/>
                </a:cubicBezTo>
                <a:cubicBezTo>
                  <a:pt x="10" y="268"/>
                  <a:pt x="0" y="263"/>
                  <a:pt x="1" y="263"/>
                </a:cubicBezTo>
                <a:cubicBezTo>
                  <a:pt x="3" y="268"/>
                  <a:pt x="4" y="271"/>
                  <a:pt x="9" y="274"/>
                </a:cubicBezTo>
                <a:cubicBezTo>
                  <a:pt x="9" y="278"/>
                  <a:pt x="10" y="282"/>
                  <a:pt x="13" y="282"/>
                </a:cubicBezTo>
                <a:cubicBezTo>
                  <a:pt x="12" y="282"/>
                  <a:pt x="29" y="301"/>
                  <a:pt x="28" y="303"/>
                </a:cubicBezTo>
                <a:cubicBezTo>
                  <a:pt x="28" y="303"/>
                  <a:pt x="30" y="303"/>
                  <a:pt x="30" y="303"/>
                </a:cubicBezTo>
                <a:cubicBezTo>
                  <a:pt x="29" y="303"/>
                  <a:pt x="29" y="303"/>
                  <a:pt x="29" y="304"/>
                </a:cubicBezTo>
                <a:cubicBezTo>
                  <a:pt x="29" y="304"/>
                  <a:pt x="29" y="303"/>
                  <a:pt x="30" y="303"/>
                </a:cubicBezTo>
                <a:cubicBezTo>
                  <a:pt x="29" y="305"/>
                  <a:pt x="31" y="309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4" y="310"/>
                </a:cubicBezTo>
                <a:cubicBezTo>
                  <a:pt x="34" y="310"/>
                  <a:pt x="33" y="311"/>
                  <a:pt x="33" y="311"/>
                </a:cubicBezTo>
                <a:cubicBezTo>
                  <a:pt x="33" y="311"/>
                  <a:pt x="34" y="311"/>
                  <a:pt x="35" y="311"/>
                </a:cubicBezTo>
                <a:cubicBezTo>
                  <a:pt x="35" y="311"/>
                  <a:pt x="31" y="304"/>
                  <a:pt x="31" y="304"/>
                </a:cubicBezTo>
                <a:cubicBezTo>
                  <a:pt x="31" y="304"/>
                  <a:pt x="31" y="303"/>
                  <a:pt x="31" y="303"/>
                </a:cubicBezTo>
                <a:cubicBezTo>
                  <a:pt x="32" y="302"/>
                  <a:pt x="32" y="304"/>
                  <a:pt x="32" y="304"/>
                </a:cubicBezTo>
                <a:cubicBezTo>
                  <a:pt x="33" y="304"/>
                  <a:pt x="31" y="301"/>
                  <a:pt x="31" y="301"/>
                </a:cubicBezTo>
                <a:cubicBezTo>
                  <a:pt x="30" y="301"/>
                  <a:pt x="29" y="300"/>
                  <a:pt x="29" y="300"/>
                </a:cubicBezTo>
                <a:cubicBezTo>
                  <a:pt x="29" y="300"/>
                  <a:pt x="29" y="300"/>
                  <a:pt x="29" y="300"/>
                </a:cubicBezTo>
                <a:cubicBezTo>
                  <a:pt x="28" y="300"/>
                  <a:pt x="28" y="298"/>
                  <a:pt x="29" y="298"/>
                </a:cubicBezTo>
                <a:cubicBezTo>
                  <a:pt x="30" y="296"/>
                  <a:pt x="26" y="296"/>
                  <a:pt x="26" y="296"/>
                </a:cubicBezTo>
                <a:cubicBezTo>
                  <a:pt x="26" y="296"/>
                  <a:pt x="27" y="294"/>
                  <a:pt x="25" y="292"/>
                </a:cubicBezTo>
                <a:cubicBezTo>
                  <a:pt x="25" y="293"/>
                  <a:pt x="24" y="295"/>
                  <a:pt x="23" y="294"/>
                </a:cubicBezTo>
                <a:cubicBezTo>
                  <a:pt x="23" y="294"/>
                  <a:pt x="24" y="291"/>
                  <a:pt x="24" y="291"/>
                </a:cubicBezTo>
                <a:cubicBezTo>
                  <a:pt x="24" y="291"/>
                  <a:pt x="22" y="292"/>
                  <a:pt x="22" y="292"/>
                </a:cubicBezTo>
                <a:cubicBezTo>
                  <a:pt x="22" y="291"/>
                  <a:pt x="23" y="289"/>
                  <a:pt x="22" y="288"/>
                </a:cubicBezTo>
                <a:cubicBezTo>
                  <a:pt x="28" y="291"/>
                  <a:pt x="39" y="313"/>
                  <a:pt x="43" y="317"/>
                </a:cubicBezTo>
                <a:cubicBezTo>
                  <a:pt x="43" y="318"/>
                  <a:pt x="43" y="318"/>
                  <a:pt x="43" y="318"/>
                </a:cubicBezTo>
                <a:cubicBezTo>
                  <a:pt x="42" y="318"/>
                  <a:pt x="42" y="318"/>
                  <a:pt x="43" y="318"/>
                </a:cubicBezTo>
                <a:cubicBezTo>
                  <a:pt x="43" y="318"/>
                  <a:pt x="44" y="318"/>
                  <a:pt x="44" y="318"/>
                </a:cubicBezTo>
                <a:cubicBezTo>
                  <a:pt x="43" y="318"/>
                  <a:pt x="43" y="318"/>
                  <a:pt x="43" y="319"/>
                </a:cubicBezTo>
                <a:cubicBezTo>
                  <a:pt x="43" y="320"/>
                  <a:pt x="44" y="324"/>
                  <a:pt x="45" y="324"/>
                </a:cubicBezTo>
                <a:cubicBezTo>
                  <a:pt x="44" y="323"/>
                  <a:pt x="46" y="326"/>
                  <a:pt x="45" y="325"/>
                </a:cubicBezTo>
                <a:cubicBezTo>
                  <a:pt x="45" y="325"/>
                  <a:pt x="49" y="329"/>
                  <a:pt x="48" y="330"/>
                </a:cubicBezTo>
                <a:cubicBezTo>
                  <a:pt x="47" y="330"/>
                  <a:pt x="49" y="335"/>
                  <a:pt x="49" y="336"/>
                </a:cubicBezTo>
                <a:cubicBezTo>
                  <a:pt x="52" y="342"/>
                  <a:pt x="52" y="338"/>
                  <a:pt x="56" y="338"/>
                </a:cubicBezTo>
                <a:cubicBezTo>
                  <a:pt x="56" y="338"/>
                  <a:pt x="63" y="334"/>
                  <a:pt x="62" y="334"/>
                </a:cubicBezTo>
                <a:cubicBezTo>
                  <a:pt x="62" y="334"/>
                  <a:pt x="58" y="336"/>
                  <a:pt x="59" y="335"/>
                </a:cubicBezTo>
                <a:cubicBezTo>
                  <a:pt x="59" y="335"/>
                  <a:pt x="56" y="330"/>
                  <a:pt x="56" y="330"/>
                </a:cubicBezTo>
                <a:cubicBezTo>
                  <a:pt x="55" y="331"/>
                  <a:pt x="58" y="334"/>
                  <a:pt x="58" y="335"/>
                </a:cubicBezTo>
                <a:cubicBezTo>
                  <a:pt x="57" y="336"/>
                  <a:pt x="55" y="335"/>
                  <a:pt x="55" y="335"/>
                </a:cubicBezTo>
                <a:cubicBezTo>
                  <a:pt x="55" y="335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4" y="328"/>
                  <a:pt x="50" y="320"/>
                  <a:pt x="48" y="314"/>
                </a:cubicBezTo>
                <a:cubicBezTo>
                  <a:pt x="45" y="308"/>
                  <a:pt x="41" y="301"/>
                  <a:pt x="38" y="296"/>
                </a:cubicBezTo>
                <a:cubicBezTo>
                  <a:pt x="37" y="295"/>
                  <a:pt x="34" y="289"/>
                  <a:pt x="30" y="284"/>
                </a:cubicBezTo>
                <a:cubicBezTo>
                  <a:pt x="30" y="284"/>
                  <a:pt x="31" y="284"/>
                  <a:pt x="31" y="285"/>
                </a:cubicBezTo>
                <a:cubicBezTo>
                  <a:pt x="36" y="291"/>
                  <a:pt x="43" y="301"/>
                  <a:pt x="43" y="301"/>
                </a:cubicBezTo>
                <a:cubicBezTo>
                  <a:pt x="43" y="300"/>
                  <a:pt x="43" y="299"/>
                  <a:pt x="43" y="299"/>
                </a:cubicBezTo>
                <a:cubicBezTo>
                  <a:pt x="44" y="299"/>
                  <a:pt x="45" y="301"/>
                  <a:pt x="45" y="301"/>
                </a:cubicBezTo>
                <a:cubicBezTo>
                  <a:pt x="44" y="301"/>
                  <a:pt x="44" y="301"/>
                  <a:pt x="43" y="302"/>
                </a:cubicBezTo>
                <a:cubicBezTo>
                  <a:pt x="43" y="302"/>
                  <a:pt x="46" y="302"/>
                  <a:pt x="46" y="302"/>
                </a:cubicBezTo>
                <a:cubicBezTo>
                  <a:pt x="46" y="302"/>
                  <a:pt x="42" y="302"/>
                  <a:pt x="44" y="304"/>
                </a:cubicBezTo>
                <a:cubicBezTo>
                  <a:pt x="44" y="304"/>
                  <a:pt x="46" y="303"/>
                  <a:pt x="46" y="303"/>
                </a:cubicBezTo>
                <a:cubicBezTo>
                  <a:pt x="46" y="304"/>
                  <a:pt x="44" y="304"/>
                  <a:pt x="44" y="305"/>
                </a:cubicBezTo>
                <a:cubicBezTo>
                  <a:pt x="45" y="304"/>
                  <a:pt x="46" y="304"/>
                  <a:pt x="46" y="304"/>
                </a:cubicBezTo>
                <a:cubicBezTo>
                  <a:pt x="46" y="304"/>
                  <a:pt x="46" y="305"/>
                  <a:pt x="46" y="305"/>
                </a:cubicBezTo>
                <a:cubicBezTo>
                  <a:pt x="46" y="305"/>
                  <a:pt x="47" y="305"/>
                  <a:pt x="46" y="305"/>
                </a:cubicBezTo>
                <a:cubicBezTo>
                  <a:pt x="46" y="305"/>
                  <a:pt x="46" y="306"/>
                  <a:pt x="46" y="306"/>
                </a:cubicBezTo>
                <a:cubicBezTo>
                  <a:pt x="46" y="306"/>
                  <a:pt x="47" y="305"/>
                  <a:pt x="46" y="306"/>
                </a:cubicBezTo>
                <a:cubicBezTo>
                  <a:pt x="45" y="306"/>
                  <a:pt x="45" y="306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7" y="307"/>
                  <a:pt x="47" y="307"/>
                </a:cubicBezTo>
                <a:cubicBezTo>
                  <a:pt x="45" y="306"/>
                  <a:pt x="47" y="311"/>
                  <a:pt x="48" y="310"/>
                </a:cubicBezTo>
                <a:cubicBezTo>
                  <a:pt x="48" y="310"/>
                  <a:pt x="48" y="310"/>
                  <a:pt x="48" y="309"/>
                </a:cubicBezTo>
                <a:cubicBezTo>
                  <a:pt x="48" y="308"/>
                  <a:pt x="51" y="312"/>
                  <a:pt x="52" y="311"/>
                </a:cubicBezTo>
                <a:cubicBezTo>
                  <a:pt x="53" y="308"/>
                  <a:pt x="41" y="296"/>
                  <a:pt x="42" y="293"/>
                </a:cubicBezTo>
                <a:cubicBezTo>
                  <a:pt x="43" y="292"/>
                  <a:pt x="42" y="291"/>
                  <a:pt x="40" y="289"/>
                </a:cubicBezTo>
                <a:cubicBezTo>
                  <a:pt x="53" y="294"/>
                  <a:pt x="68" y="300"/>
                  <a:pt x="70" y="30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75" y="301"/>
                  <a:pt x="113" y="311"/>
                  <a:pt x="113" y="309"/>
                </a:cubicBezTo>
                <a:cubicBezTo>
                  <a:pt x="113" y="310"/>
                  <a:pt x="119" y="310"/>
                  <a:pt x="118" y="310"/>
                </a:cubicBezTo>
                <a:cubicBezTo>
                  <a:pt x="118" y="310"/>
                  <a:pt x="118" y="309"/>
                  <a:pt x="118" y="309"/>
                </a:cubicBezTo>
                <a:cubicBezTo>
                  <a:pt x="118" y="309"/>
                  <a:pt x="122" y="309"/>
                  <a:pt x="122" y="309"/>
                </a:cubicBezTo>
                <a:cubicBezTo>
                  <a:pt x="110" y="304"/>
                  <a:pt x="93" y="305"/>
                  <a:pt x="80" y="301"/>
                </a:cubicBezTo>
                <a:cubicBezTo>
                  <a:pt x="70" y="299"/>
                  <a:pt x="60" y="296"/>
                  <a:pt x="50" y="292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50" y="292"/>
                  <a:pt x="49" y="292"/>
                  <a:pt x="49" y="292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8" y="291"/>
                  <a:pt x="46" y="291"/>
                  <a:pt x="45" y="290"/>
                </a:cubicBezTo>
                <a:cubicBezTo>
                  <a:pt x="44" y="290"/>
                  <a:pt x="42" y="289"/>
                  <a:pt x="40" y="288"/>
                </a:cubicBezTo>
                <a:cubicBezTo>
                  <a:pt x="39" y="287"/>
                  <a:pt x="38" y="285"/>
                  <a:pt x="37" y="284"/>
                </a:cubicBezTo>
                <a:cubicBezTo>
                  <a:pt x="48" y="290"/>
                  <a:pt x="59" y="295"/>
                  <a:pt x="59" y="293"/>
                </a:cubicBezTo>
                <a:cubicBezTo>
                  <a:pt x="59" y="293"/>
                  <a:pt x="47" y="288"/>
                  <a:pt x="35" y="283"/>
                </a:cubicBezTo>
                <a:cubicBezTo>
                  <a:pt x="35" y="282"/>
                  <a:pt x="35" y="282"/>
                  <a:pt x="34" y="281"/>
                </a:cubicBezTo>
                <a:cubicBezTo>
                  <a:pt x="46" y="287"/>
                  <a:pt x="58" y="292"/>
                  <a:pt x="71" y="295"/>
                </a:cubicBezTo>
                <a:cubicBezTo>
                  <a:pt x="95" y="302"/>
                  <a:pt x="119" y="305"/>
                  <a:pt x="143" y="306"/>
                </a:cubicBezTo>
                <a:cubicBezTo>
                  <a:pt x="187" y="308"/>
                  <a:pt x="232" y="299"/>
                  <a:pt x="273" y="284"/>
                </a:cubicBezTo>
                <a:cubicBezTo>
                  <a:pt x="281" y="282"/>
                  <a:pt x="288" y="279"/>
                  <a:pt x="295" y="275"/>
                </a:cubicBezTo>
                <a:cubicBezTo>
                  <a:pt x="291" y="278"/>
                  <a:pt x="286" y="281"/>
                  <a:pt x="282" y="283"/>
                </a:cubicBezTo>
                <a:cubicBezTo>
                  <a:pt x="282" y="283"/>
                  <a:pt x="283" y="283"/>
                  <a:pt x="283" y="283"/>
                </a:cubicBezTo>
                <a:cubicBezTo>
                  <a:pt x="283" y="283"/>
                  <a:pt x="276" y="285"/>
                  <a:pt x="268" y="288"/>
                </a:cubicBezTo>
                <a:cubicBezTo>
                  <a:pt x="261" y="290"/>
                  <a:pt x="254" y="293"/>
                  <a:pt x="253" y="293"/>
                </a:cubicBezTo>
                <a:cubicBezTo>
                  <a:pt x="254" y="293"/>
                  <a:pt x="264" y="290"/>
                  <a:pt x="264" y="290"/>
                </a:cubicBezTo>
                <a:cubicBezTo>
                  <a:pt x="264" y="291"/>
                  <a:pt x="237" y="299"/>
                  <a:pt x="238" y="300"/>
                </a:cubicBezTo>
                <a:cubicBezTo>
                  <a:pt x="240" y="306"/>
                  <a:pt x="304" y="275"/>
                  <a:pt x="312" y="273"/>
                </a:cubicBezTo>
                <a:cubicBezTo>
                  <a:pt x="321" y="270"/>
                  <a:pt x="328" y="263"/>
                  <a:pt x="337" y="259"/>
                </a:cubicBezTo>
                <a:cubicBezTo>
                  <a:pt x="345" y="255"/>
                  <a:pt x="358" y="247"/>
                  <a:pt x="364" y="241"/>
                </a:cubicBezTo>
                <a:cubicBezTo>
                  <a:pt x="375" y="228"/>
                  <a:pt x="391" y="218"/>
                  <a:pt x="403" y="207"/>
                </a:cubicBezTo>
                <a:cubicBezTo>
                  <a:pt x="433" y="177"/>
                  <a:pt x="461" y="143"/>
                  <a:pt x="479" y="104"/>
                </a:cubicBezTo>
                <a:cubicBezTo>
                  <a:pt x="485" y="90"/>
                  <a:pt x="491" y="76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8" y="60"/>
                  <a:pt x="500" y="56"/>
                  <a:pt x="501" y="53"/>
                </a:cubicBezTo>
                <a:cubicBezTo>
                  <a:pt x="505" y="45"/>
                  <a:pt x="507" y="37"/>
                  <a:pt x="511" y="29"/>
                </a:cubicBezTo>
                <a:cubicBezTo>
                  <a:pt x="511" y="28"/>
                  <a:pt x="517" y="13"/>
                  <a:pt x="517" y="13"/>
                </a:cubicBezTo>
                <a:cubicBezTo>
                  <a:pt x="510" y="19"/>
                  <a:pt x="504" y="30"/>
                  <a:pt x="501" y="39"/>
                </a:cubicBezTo>
                <a:close/>
                <a:moveTo>
                  <a:pt x="303" y="260"/>
                </a:moveTo>
                <a:cubicBezTo>
                  <a:pt x="304" y="260"/>
                  <a:pt x="305" y="260"/>
                  <a:pt x="303" y="260"/>
                </a:cubicBezTo>
                <a:close/>
                <a:moveTo>
                  <a:pt x="306" y="258"/>
                </a:moveTo>
                <a:cubicBezTo>
                  <a:pt x="305" y="258"/>
                  <a:pt x="306" y="259"/>
                  <a:pt x="306" y="258"/>
                </a:cubicBezTo>
                <a:close/>
                <a:moveTo>
                  <a:pt x="310" y="256"/>
                </a:moveTo>
                <a:cubicBezTo>
                  <a:pt x="307" y="257"/>
                  <a:pt x="312" y="255"/>
                  <a:pt x="312" y="255"/>
                </a:cubicBezTo>
                <a:lnTo>
                  <a:pt x="310" y="256"/>
                </a:lnTo>
                <a:close/>
                <a:moveTo>
                  <a:pt x="328" y="245"/>
                </a:moveTo>
                <a:cubicBezTo>
                  <a:pt x="329" y="245"/>
                  <a:pt x="329" y="244"/>
                  <a:pt x="330" y="244"/>
                </a:cubicBezTo>
                <a:cubicBezTo>
                  <a:pt x="330" y="245"/>
                  <a:pt x="329" y="245"/>
                  <a:pt x="328" y="245"/>
                </a:cubicBezTo>
                <a:close/>
                <a:moveTo>
                  <a:pt x="352" y="228"/>
                </a:moveTo>
                <a:cubicBezTo>
                  <a:pt x="352" y="228"/>
                  <a:pt x="353" y="228"/>
                  <a:pt x="353" y="228"/>
                </a:cubicBezTo>
                <a:cubicBezTo>
                  <a:pt x="352" y="228"/>
                  <a:pt x="352" y="228"/>
                  <a:pt x="352" y="228"/>
                </a:cubicBezTo>
                <a:close/>
                <a:moveTo>
                  <a:pt x="356" y="227"/>
                </a:moveTo>
                <a:cubicBezTo>
                  <a:pt x="357" y="226"/>
                  <a:pt x="359" y="224"/>
                  <a:pt x="361" y="224"/>
                </a:cubicBezTo>
                <a:cubicBezTo>
                  <a:pt x="361" y="224"/>
                  <a:pt x="355" y="229"/>
                  <a:pt x="356" y="227"/>
                </a:cubicBezTo>
                <a:close/>
                <a:moveTo>
                  <a:pt x="378" y="208"/>
                </a:moveTo>
                <a:cubicBezTo>
                  <a:pt x="377" y="207"/>
                  <a:pt x="380" y="206"/>
                  <a:pt x="380" y="206"/>
                </a:cubicBezTo>
                <a:cubicBezTo>
                  <a:pt x="379" y="207"/>
                  <a:pt x="379" y="208"/>
                  <a:pt x="378" y="208"/>
                </a:cubicBezTo>
                <a:close/>
                <a:moveTo>
                  <a:pt x="385" y="202"/>
                </a:moveTo>
                <a:cubicBezTo>
                  <a:pt x="383" y="203"/>
                  <a:pt x="386" y="201"/>
                  <a:pt x="386" y="201"/>
                </a:cubicBezTo>
                <a:cubicBezTo>
                  <a:pt x="386" y="201"/>
                  <a:pt x="385" y="202"/>
                  <a:pt x="385" y="202"/>
                </a:cubicBezTo>
                <a:close/>
                <a:moveTo>
                  <a:pt x="400" y="189"/>
                </a:moveTo>
                <a:cubicBezTo>
                  <a:pt x="400" y="188"/>
                  <a:pt x="401" y="188"/>
                  <a:pt x="402" y="187"/>
                </a:cubicBezTo>
                <a:cubicBezTo>
                  <a:pt x="402" y="188"/>
                  <a:pt x="401" y="189"/>
                  <a:pt x="400" y="189"/>
                </a:cubicBezTo>
                <a:close/>
                <a:moveTo>
                  <a:pt x="67" y="258"/>
                </a:moveTo>
                <a:cubicBezTo>
                  <a:pt x="67" y="259"/>
                  <a:pt x="67" y="257"/>
                  <a:pt x="67" y="258"/>
                </a:cubicBezTo>
                <a:close/>
                <a:moveTo>
                  <a:pt x="66" y="258"/>
                </a:moveTo>
                <a:cubicBezTo>
                  <a:pt x="67" y="258"/>
                  <a:pt x="66" y="257"/>
                  <a:pt x="66" y="258"/>
                </a:cubicBezTo>
                <a:close/>
                <a:moveTo>
                  <a:pt x="54" y="261"/>
                </a:moveTo>
                <a:cubicBezTo>
                  <a:pt x="54" y="262"/>
                  <a:pt x="54" y="260"/>
                  <a:pt x="54" y="261"/>
                </a:cubicBezTo>
                <a:close/>
                <a:moveTo>
                  <a:pt x="35" y="263"/>
                </a:moveTo>
                <a:cubicBezTo>
                  <a:pt x="34" y="264"/>
                  <a:pt x="36" y="262"/>
                  <a:pt x="35" y="263"/>
                </a:cubicBezTo>
                <a:close/>
                <a:moveTo>
                  <a:pt x="103" y="235"/>
                </a:moveTo>
                <a:cubicBezTo>
                  <a:pt x="103" y="236"/>
                  <a:pt x="103" y="234"/>
                  <a:pt x="103" y="235"/>
                </a:cubicBezTo>
                <a:close/>
                <a:moveTo>
                  <a:pt x="104" y="234"/>
                </a:moveTo>
                <a:cubicBezTo>
                  <a:pt x="104" y="235"/>
                  <a:pt x="104" y="234"/>
                  <a:pt x="104" y="234"/>
                </a:cubicBezTo>
                <a:close/>
                <a:moveTo>
                  <a:pt x="105" y="243"/>
                </a:moveTo>
                <a:cubicBezTo>
                  <a:pt x="104" y="243"/>
                  <a:pt x="105" y="243"/>
                  <a:pt x="105" y="243"/>
                </a:cubicBezTo>
                <a:close/>
                <a:moveTo>
                  <a:pt x="104" y="240"/>
                </a:moveTo>
                <a:cubicBezTo>
                  <a:pt x="104" y="241"/>
                  <a:pt x="103" y="239"/>
                  <a:pt x="104" y="240"/>
                </a:cubicBezTo>
                <a:close/>
                <a:moveTo>
                  <a:pt x="101" y="243"/>
                </a:moveTo>
                <a:cubicBezTo>
                  <a:pt x="101" y="244"/>
                  <a:pt x="101" y="242"/>
                  <a:pt x="101" y="243"/>
                </a:cubicBezTo>
                <a:close/>
                <a:moveTo>
                  <a:pt x="94" y="241"/>
                </a:moveTo>
                <a:cubicBezTo>
                  <a:pt x="96" y="242"/>
                  <a:pt x="94" y="240"/>
                  <a:pt x="94" y="241"/>
                </a:cubicBezTo>
                <a:close/>
                <a:moveTo>
                  <a:pt x="92" y="242"/>
                </a:moveTo>
                <a:cubicBezTo>
                  <a:pt x="92" y="242"/>
                  <a:pt x="95" y="243"/>
                  <a:pt x="95" y="243"/>
                </a:cubicBezTo>
                <a:cubicBezTo>
                  <a:pt x="95" y="243"/>
                  <a:pt x="92" y="243"/>
                  <a:pt x="92" y="244"/>
                </a:cubicBezTo>
                <a:cubicBezTo>
                  <a:pt x="92" y="246"/>
                  <a:pt x="91" y="242"/>
                  <a:pt x="92" y="242"/>
                </a:cubicBezTo>
                <a:close/>
                <a:moveTo>
                  <a:pt x="88" y="242"/>
                </a:moveTo>
                <a:cubicBezTo>
                  <a:pt x="89" y="243"/>
                  <a:pt x="88" y="240"/>
                  <a:pt x="88" y="242"/>
                </a:cubicBezTo>
                <a:close/>
                <a:moveTo>
                  <a:pt x="88" y="247"/>
                </a:moveTo>
                <a:cubicBezTo>
                  <a:pt x="88" y="248"/>
                  <a:pt x="88" y="246"/>
                  <a:pt x="88" y="247"/>
                </a:cubicBezTo>
                <a:close/>
                <a:moveTo>
                  <a:pt x="86" y="245"/>
                </a:moveTo>
                <a:cubicBezTo>
                  <a:pt x="84" y="245"/>
                  <a:pt x="87" y="245"/>
                  <a:pt x="86" y="245"/>
                </a:cubicBezTo>
                <a:close/>
                <a:moveTo>
                  <a:pt x="84" y="248"/>
                </a:moveTo>
                <a:cubicBezTo>
                  <a:pt x="84" y="249"/>
                  <a:pt x="84" y="247"/>
                  <a:pt x="84" y="248"/>
                </a:cubicBezTo>
                <a:close/>
                <a:moveTo>
                  <a:pt x="84" y="243"/>
                </a:moveTo>
                <a:cubicBezTo>
                  <a:pt x="84" y="243"/>
                  <a:pt x="84" y="242"/>
                  <a:pt x="84" y="243"/>
                </a:cubicBezTo>
                <a:close/>
                <a:moveTo>
                  <a:pt x="82" y="248"/>
                </a:moveTo>
                <a:cubicBezTo>
                  <a:pt x="83" y="248"/>
                  <a:pt x="82" y="247"/>
                  <a:pt x="82" y="248"/>
                </a:cubicBezTo>
                <a:close/>
                <a:moveTo>
                  <a:pt x="82" y="245"/>
                </a:moveTo>
                <a:cubicBezTo>
                  <a:pt x="82" y="246"/>
                  <a:pt x="82" y="244"/>
                  <a:pt x="82" y="245"/>
                </a:cubicBezTo>
                <a:close/>
                <a:moveTo>
                  <a:pt x="78" y="245"/>
                </a:moveTo>
                <a:cubicBezTo>
                  <a:pt x="78" y="246"/>
                  <a:pt x="78" y="244"/>
                  <a:pt x="78" y="245"/>
                </a:cubicBezTo>
                <a:close/>
                <a:moveTo>
                  <a:pt x="77" y="249"/>
                </a:moveTo>
                <a:cubicBezTo>
                  <a:pt x="77" y="250"/>
                  <a:pt x="77" y="249"/>
                  <a:pt x="77" y="249"/>
                </a:cubicBezTo>
                <a:close/>
                <a:moveTo>
                  <a:pt x="77" y="247"/>
                </a:moveTo>
                <a:cubicBezTo>
                  <a:pt x="77" y="248"/>
                  <a:pt x="76" y="245"/>
                  <a:pt x="77" y="247"/>
                </a:cubicBezTo>
                <a:close/>
                <a:moveTo>
                  <a:pt x="76" y="248"/>
                </a:moveTo>
                <a:cubicBezTo>
                  <a:pt x="76" y="249"/>
                  <a:pt x="76" y="247"/>
                  <a:pt x="76" y="248"/>
                </a:cubicBezTo>
                <a:close/>
                <a:moveTo>
                  <a:pt x="30" y="263"/>
                </a:moveTo>
                <a:cubicBezTo>
                  <a:pt x="31" y="263"/>
                  <a:pt x="30" y="263"/>
                  <a:pt x="30" y="263"/>
                </a:cubicBezTo>
                <a:close/>
                <a:moveTo>
                  <a:pt x="71" y="244"/>
                </a:moveTo>
                <a:cubicBezTo>
                  <a:pt x="70" y="244"/>
                  <a:pt x="71" y="243"/>
                  <a:pt x="71" y="244"/>
                </a:cubicBezTo>
                <a:close/>
                <a:moveTo>
                  <a:pt x="66" y="243"/>
                </a:moveTo>
                <a:cubicBezTo>
                  <a:pt x="67" y="243"/>
                  <a:pt x="66" y="243"/>
                  <a:pt x="66" y="243"/>
                </a:cubicBezTo>
                <a:close/>
                <a:moveTo>
                  <a:pt x="54" y="248"/>
                </a:moveTo>
                <a:cubicBezTo>
                  <a:pt x="51" y="248"/>
                  <a:pt x="57" y="247"/>
                  <a:pt x="54" y="248"/>
                </a:cubicBezTo>
                <a:close/>
                <a:moveTo>
                  <a:pt x="51" y="247"/>
                </a:moveTo>
                <a:cubicBezTo>
                  <a:pt x="51" y="249"/>
                  <a:pt x="51" y="246"/>
                  <a:pt x="51" y="247"/>
                </a:cubicBezTo>
                <a:close/>
                <a:moveTo>
                  <a:pt x="50" y="248"/>
                </a:moveTo>
                <a:cubicBezTo>
                  <a:pt x="50" y="249"/>
                  <a:pt x="50" y="247"/>
                  <a:pt x="50" y="248"/>
                </a:cubicBezTo>
                <a:close/>
                <a:moveTo>
                  <a:pt x="47" y="248"/>
                </a:moveTo>
                <a:cubicBezTo>
                  <a:pt x="47" y="250"/>
                  <a:pt x="47" y="248"/>
                  <a:pt x="47" y="248"/>
                </a:cubicBezTo>
                <a:close/>
                <a:moveTo>
                  <a:pt x="22" y="251"/>
                </a:moveTo>
                <a:cubicBezTo>
                  <a:pt x="22" y="251"/>
                  <a:pt x="22" y="250"/>
                  <a:pt x="22" y="251"/>
                </a:cubicBezTo>
                <a:close/>
                <a:moveTo>
                  <a:pt x="26" y="250"/>
                </a:moveTo>
                <a:cubicBezTo>
                  <a:pt x="26" y="251"/>
                  <a:pt x="26" y="249"/>
                  <a:pt x="26" y="250"/>
                </a:cubicBezTo>
                <a:close/>
                <a:moveTo>
                  <a:pt x="9" y="271"/>
                </a:moveTo>
                <a:cubicBezTo>
                  <a:pt x="7" y="269"/>
                  <a:pt x="4" y="266"/>
                  <a:pt x="3" y="266"/>
                </a:cubicBezTo>
                <a:cubicBezTo>
                  <a:pt x="4" y="265"/>
                  <a:pt x="7" y="268"/>
                  <a:pt x="10" y="270"/>
                </a:cubicBezTo>
                <a:cubicBezTo>
                  <a:pt x="10" y="270"/>
                  <a:pt x="9" y="271"/>
                  <a:pt x="9" y="271"/>
                </a:cubicBezTo>
                <a:close/>
                <a:moveTo>
                  <a:pt x="12" y="278"/>
                </a:moveTo>
                <a:cubicBezTo>
                  <a:pt x="10" y="278"/>
                  <a:pt x="13" y="278"/>
                  <a:pt x="12" y="278"/>
                </a:cubicBezTo>
                <a:close/>
                <a:moveTo>
                  <a:pt x="11" y="272"/>
                </a:moveTo>
                <a:cubicBezTo>
                  <a:pt x="11" y="272"/>
                  <a:pt x="11" y="272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0"/>
                </a:cubicBezTo>
                <a:cubicBezTo>
                  <a:pt x="12" y="270"/>
                  <a:pt x="12" y="270"/>
                  <a:pt x="12" y="271"/>
                </a:cubicBezTo>
                <a:cubicBezTo>
                  <a:pt x="12" y="271"/>
                  <a:pt x="11" y="272"/>
                  <a:pt x="11" y="272"/>
                </a:cubicBezTo>
                <a:close/>
                <a:moveTo>
                  <a:pt x="13" y="270"/>
                </a:move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lose/>
                <a:moveTo>
                  <a:pt x="19" y="285"/>
                </a:moveTo>
                <a:cubicBezTo>
                  <a:pt x="19" y="285"/>
                  <a:pt x="19" y="284"/>
                  <a:pt x="19" y="285"/>
                </a:cubicBezTo>
                <a:close/>
                <a:moveTo>
                  <a:pt x="20" y="288"/>
                </a:moveTo>
                <a:cubicBezTo>
                  <a:pt x="19" y="288"/>
                  <a:pt x="22" y="288"/>
                  <a:pt x="20" y="288"/>
                </a:cubicBezTo>
                <a:close/>
                <a:moveTo>
                  <a:pt x="33" y="308"/>
                </a:moveTo>
                <a:cubicBezTo>
                  <a:pt x="32" y="309"/>
                  <a:pt x="33" y="308"/>
                  <a:pt x="33" y="308"/>
                </a:cubicBezTo>
                <a:close/>
                <a:moveTo>
                  <a:pt x="28" y="301"/>
                </a:moveTo>
                <a:cubicBezTo>
                  <a:pt x="27" y="301"/>
                  <a:pt x="29" y="300"/>
                  <a:pt x="28" y="301"/>
                </a:cubicBezTo>
                <a:close/>
                <a:moveTo>
                  <a:pt x="28" y="297"/>
                </a:moveTo>
                <a:cubicBezTo>
                  <a:pt x="27" y="298"/>
                  <a:pt x="28" y="297"/>
                  <a:pt x="28" y="297"/>
                </a:cubicBezTo>
                <a:close/>
                <a:moveTo>
                  <a:pt x="27" y="297"/>
                </a:moveTo>
                <a:cubicBezTo>
                  <a:pt x="27" y="297"/>
                  <a:pt x="28" y="296"/>
                  <a:pt x="27" y="297"/>
                </a:cubicBezTo>
                <a:close/>
                <a:moveTo>
                  <a:pt x="25" y="296"/>
                </a:moveTo>
                <a:cubicBezTo>
                  <a:pt x="25" y="296"/>
                  <a:pt x="27" y="294"/>
                  <a:pt x="25" y="296"/>
                </a:cubicBezTo>
                <a:close/>
                <a:moveTo>
                  <a:pt x="21" y="274"/>
                </a:moveTo>
                <a:cubicBezTo>
                  <a:pt x="22" y="274"/>
                  <a:pt x="23" y="274"/>
                  <a:pt x="23" y="275"/>
                </a:cubicBezTo>
                <a:cubicBezTo>
                  <a:pt x="23" y="275"/>
                  <a:pt x="23" y="276"/>
                  <a:pt x="23" y="277"/>
                </a:cubicBezTo>
                <a:cubicBezTo>
                  <a:pt x="23" y="276"/>
                  <a:pt x="22" y="276"/>
                  <a:pt x="22" y="276"/>
                </a:cubicBezTo>
                <a:cubicBezTo>
                  <a:pt x="22" y="275"/>
                  <a:pt x="22" y="275"/>
                  <a:pt x="21" y="274"/>
                </a:cubicBezTo>
                <a:close/>
                <a:moveTo>
                  <a:pt x="22" y="276"/>
                </a:moveTo>
                <a:cubicBezTo>
                  <a:pt x="22" y="276"/>
                  <a:pt x="23" y="276"/>
                  <a:pt x="23" y="277"/>
                </a:cubicBezTo>
                <a:cubicBezTo>
                  <a:pt x="24" y="278"/>
                  <a:pt x="24" y="279"/>
                  <a:pt x="24" y="279"/>
                </a:cubicBezTo>
                <a:cubicBezTo>
                  <a:pt x="23" y="279"/>
                  <a:pt x="22" y="278"/>
                  <a:pt x="22" y="276"/>
                </a:cubicBezTo>
                <a:close/>
                <a:moveTo>
                  <a:pt x="24" y="276"/>
                </a:moveTo>
                <a:cubicBezTo>
                  <a:pt x="24" y="275"/>
                  <a:pt x="24" y="276"/>
                  <a:pt x="24" y="276"/>
                </a:cubicBezTo>
                <a:close/>
                <a:moveTo>
                  <a:pt x="58" y="334"/>
                </a:moveTo>
                <a:cubicBezTo>
                  <a:pt x="57" y="335"/>
                  <a:pt x="58" y="334"/>
                  <a:pt x="58" y="334"/>
                </a:cubicBezTo>
                <a:close/>
                <a:moveTo>
                  <a:pt x="57" y="334"/>
                </a:moveTo>
                <a:cubicBezTo>
                  <a:pt x="57" y="334"/>
                  <a:pt x="58" y="333"/>
                  <a:pt x="57" y="334"/>
                </a:cubicBezTo>
                <a:close/>
                <a:moveTo>
                  <a:pt x="54" y="333"/>
                </a:moveTo>
                <a:cubicBezTo>
                  <a:pt x="53" y="333"/>
                  <a:pt x="55" y="333"/>
                  <a:pt x="54" y="333"/>
                </a:cubicBezTo>
                <a:close/>
                <a:moveTo>
                  <a:pt x="51" y="333"/>
                </a:moveTo>
                <a:cubicBezTo>
                  <a:pt x="51" y="333"/>
                  <a:pt x="52" y="332"/>
                  <a:pt x="51" y="333"/>
                </a:cubicBezTo>
                <a:close/>
                <a:moveTo>
                  <a:pt x="47" y="318"/>
                </a:moveTo>
                <a:cubicBezTo>
                  <a:pt x="46" y="318"/>
                  <a:pt x="48" y="318"/>
                  <a:pt x="47" y="318"/>
                </a:cubicBezTo>
                <a:close/>
                <a:moveTo>
                  <a:pt x="50" y="336"/>
                </a:moveTo>
                <a:cubicBezTo>
                  <a:pt x="50" y="335"/>
                  <a:pt x="50" y="336"/>
                  <a:pt x="50" y="336"/>
                </a:cubicBezTo>
                <a:close/>
                <a:moveTo>
                  <a:pt x="51" y="330"/>
                </a:moveTo>
                <a:cubicBezTo>
                  <a:pt x="50" y="330"/>
                  <a:pt x="51" y="330"/>
                  <a:pt x="51" y="330"/>
                </a:cubicBezTo>
                <a:close/>
                <a:moveTo>
                  <a:pt x="50" y="326"/>
                </a:moveTo>
                <a:cubicBezTo>
                  <a:pt x="50" y="326"/>
                  <a:pt x="50" y="328"/>
                  <a:pt x="50" y="328"/>
                </a:cubicBezTo>
                <a:cubicBezTo>
                  <a:pt x="49" y="328"/>
                  <a:pt x="49" y="325"/>
                  <a:pt x="48" y="326"/>
                </a:cubicBezTo>
                <a:cubicBezTo>
                  <a:pt x="47" y="326"/>
                  <a:pt x="50" y="324"/>
                  <a:pt x="50" y="326"/>
                </a:cubicBezTo>
                <a:close/>
                <a:moveTo>
                  <a:pt x="48" y="317"/>
                </a:moveTo>
                <a:cubicBezTo>
                  <a:pt x="47" y="317"/>
                  <a:pt x="49" y="317"/>
                  <a:pt x="48" y="317"/>
                </a:cubicBezTo>
                <a:close/>
                <a:moveTo>
                  <a:pt x="48" y="320"/>
                </a:moveTo>
                <a:cubicBezTo>
                  <a:pt x="46" y="321"/>
                  <a:pt x="49" y="319"/>
                  <a:pt x="48" y="320"/>
                </a:cubicBezTo>
                <a:close/>
                <a:moveTo>
                  <a:pt x="47" y="314"/>
                </a:moveTo>
                <a:cubicBezTo>
                  <a:pt x="46" y="315"/>
                  <a:pt x="48" y="314"/>
                  <a:pt x="47" y="314"/>
                </a:cubicBezTo>
                <a:close/>
                <a:moveTo>
                  <a:pt x="46" y="314"/>
                </a:moveTo>
                <a:cubicBezTo>
                  <a:pt x="45" y="314"/>
                  <a:pt x="48" y="314"/>
                  <a:pt x="46" y="314"/>
                </a:cubicBezTo>
                <a:close/>
                <a:moveTo>
                  <a:pt x="46" y="319"/>
                </a:moveTo>
                <a:cubicBezTo>
                  <a:pt x="45" y="320"/>
                  <a:pt x="47" y="319"/>
                  <a:pt x="46" y="319"/>
                </a:cubicBezTo>
                <a:close/>
                <a:moveTo>
                  <a:pt x="44" y="320"/>
                </a:moveTo>
                <a:cubicBezTo>
                  <a:pt x="43" y="321"/>
                  <a:pt x="44" y="320"/>
                  <a:pt x="44" y="320"/>
                </a:cubicBezTo>
                <a:close/>
                <a:moveTo>
                  <a:pt x="44" y="320"/>
                </a:moveTo>
                <a:cubicBezTo>
                  <a:pt x="43" y="321"/>
                  <a:pt x="45" y="319"/>
                  <a:pt x="44" y="320"/>
                </a:cubicBezTo>
                <a:close/>
                <a:moveTo>
                  <a:pt x="44" y="319"/>
                </a:moveTo>
                <a:cubicBezTo>
                  <a:pt x="44" y="319"/>
                  <a:pt x="45" y="318"/>
                  <a:pt x="44" y="319"/>
                </a:cubicBezTo>
                <a:close/>
                <a:moveTo>
                  <a:pt x="28" y="282"/>
                </a:moveTo>
                <a:cubicBezTo>
                  <a:pt x="27" y="281"/>
                  <a:pt x="26" y="280"/>
                  <a:pt x="26" y="279"/>
                </a:cubicBezTo>
                <a:cubicBezTo>
                  <a:pt x="26" y="280"/>
                  <a:pt x="28" y="281"/>
                  <a:pt x="29" y="282"/>
                </a:cubicBezTo>
                <a:cubicBezTo>
                  <a:pt x="29" y="282"/>
                  <a:pt x="28" y="282"/>
                  <a:pt x="28" y="282"/>
                </a:cubicBezTo>
                <a:close/>
                <a:moveTo>
                  <a:pt x="45" y="303"/>
                </a:moveTo>
                <a:cubicBezTo>
                  <a:pt x="44" y="304"/>
                  <a:pt x="47" y="302"/>
                  <a:pt x="45" y="303"/>
                </a:cubicBezTo>
                <a:close/>
                <a:moveTo>
                  <a:pt x="47" y="309"/>
                </a:moveTo>
                <a:cubicBezTo>
                  <a:pt x="46" y="308"/>
                  <a:pt x="48" y="308"/>
                  <a:pt x="47" y="309"/>
                </a:cubicBezTo>
                <a:close/>
                <a:moveTo>
                  <a:pt x="47" y="305"/>
                </a:moveTo>
                <a:cubicBezTo>
                  <a:pt x="47" y="305"/>
                  <a:pt x="48" y="304"/>
                  <a:pt x="47" y="305"/>
                </a:cubicBezTo>
                <a:close/>
                <a:moveTo>
                  <a:pt x="43" y="297"/>
                </a:moveTo>
                <a:cubicBezTo>
                  <a:pt x="43" y="297"/>
                  <a:pt x="44" y="299"/>
                  <a:pt x="42" y="299"/>
                </a:cubicBezTo>
                <a:cubicBezTo>
                  <a:pt x="42" y="298"/>
                  <a:pt x="43" y="297"/>
                  <a:pt x="43" y="297"/>
                </a:cubicBezTo>
                <a:close/>
                <a:moveTo>
                  <a:pt x="40" y="295"/>
                </a:moveTo>
                <a:cubicBezTo>
                  <a:pt x="39" y="293"/>
                  <a:pt x="42" y="298"/>
                  <a:pt x="40" y="295"/>
                </a:cubicBezTo>
                <a:close/>
                <a:moveTo>
                  <a:pt x="40" y="293"/>
                </a:moveTo>
                <a:cubicBezTo>
                  <a:pt x="38" y="294"/>
                  <a:pt x="41" y="292"/>
                  <a:pt x="40" y="293"/>
                </a:cubicBezTo>
                <a:close/>
                <a:moveTo>
                  <a:pt x="39" y="292"/>
                </a:moveTo>
                <a:cubicBezTo>
                  <a:pt x="38" y="292"/>
                  <a:pt x="39" y="292"/>
                  <a:pt x="39" y="292"/>
                </a:cubicBezTo>
                <a:close/>
                <a:moveTo>
                  <a:pt x="37" y="290"/>
                </a:moveTo>
                <a:cubicBezTo>
                  <a:pt x="36" y="291"/>
                  <a:pt x="37" y="290"/>
                  <a:pt x="37" y="290"/>
                </a:cubicBezTo>
                <a:close/>
                <a:moveTo>
                  <a:pt x="60" y="286"/>
                </a:moveTo>
                <a:cubicBezTo>
                  <a:pt x="60" y="285"/>
                  <a:pt x="59" y="287"/>
                  <a:pt x="60" y="286"/>
                </a:cubicBezTo>
                <a:close/>
                <a:moveTo>
                  <a:pt x="45" y="283"/>
                </a:moveTo>
                <a:cubicBezTo>
                  <a:pt x="46" y="284"/>
                  <a:pt x="46" y="284"/>
                  <a:pt x="45" y="283"/>
                </a:cubicBezTo>
                <a:close/>
                <a:moveTo>
                  <a:pt x="38" y="280"/>
                </a:moveTo>
                <a:cubicBezTo>
                  <a:pt x="39" y="280"/>
                  <a:pt x="39" y="280"/>
                  <a:pt x="40" y="280"/>
                </a:cubicBezTo>
                <a:cubicBezTo>
                  <a:pt x="39" y="280"/>
                  <a:pt x="38" y="280"/>
                  <a:pt x="38" y="280"/>
                </a:cubicBezTo>
                <a:close/>
                <a:moveTo>
                  <a:pt x="39" y="277"/>
                </a:moveTo>
                <a:cubicBezTo>
                  <a:pt x="40" y="277"/>
                  <a:pt x="40" y="277"/>
                  <a:pt x="41" y="278"/>
                </a:cubicBezTo>
                <a:cubicBezTo>
                  <a:pt x="40" y="279"/>
                  <a:pt x="38" y="276"/>
                  <a:pt x="39" y="277"/>
                </a:cubicBezTo>
                <a:close/>
                <a:moveTo>
                  <a:pt x="43" y="285"/>
                </a:moveTo>
                <a:cubicBezTo>
                  <a:pt x="45" y="285"/>
                  <a:pt x="46" y="285"/>
                  <a:pt x="47" y="286"/>
                </a:cubicBezTo>
                <a:cubicBezTo>
                  <a:pt x="47" y="286"/>
                  <a:pt x="43" y="285"/>
                  <a:pt x="43" y="285"/>
                </a:cubicBezTo>
                <a:close/>
                <a:moveTo>
                  <a:pt x="58" y="290"/>
                </a:moveTo>
                <a:cubicBezTo>
                  <a:pt x="58" y="290"/>
                  <a:pt x="60" y="292"/>
                  <a:pt x="60" y="292"/>
                </a:cubicBezTo>
                <a:cubicBezTo>
                  <a:pt x="60" y="291"/>
                  <a:pt x="59" y="291"/>
                  <a:pt x="58" y="290"/>
                </a:cubicBezTo>
                <a:close/>
                <a:moveTo>
                  <a:pt x="68" y="291"/>
                </a:moveTo>
                <a:cubicBezTo>
                  <a:pt x="69" y="291"/>
                  <a:pt x="73" y="291"/>
                  <a:pt x="72" y="292"/>
                </a:cubicBezTo>
                <a:cubicBezTo>
                  <a:pt x="72" y="294"/>
                  <a:pt x="69" y="291"/>
                  <a:pt x="68" y="291"/>
                </a:cubicBezTo>
                <a:close/>
                <a:moveTo>
                  <a:pt x="78" y="294"/>
                </a:moveTo>
                <a:cubicBezTo>
                  <a:pt x="79" y="294"/>
                  <a:pt x="83" y="295"/>
                  <a:pt x="83" y="295"/>
                </a:cubicBezTo>
                <a:cubicBezTo>
                  <a:pt x="82" y="295"/>
                  <a:pt x="78" y="295"/>
                  <a:pt x="78" y="294"/>
                </a:cubicBezTo>
                <a:close/>
                <a:moveTo>
                  <a:pt x="88" y="297"/>
                </a:moveTo>
                <a:cubicBezTo>
                  <a:pt x="87" y="296"/>
                  <a:pt x="86" y="296"/>
                  <a:pt x="85" y="295"/>
                </a:cubicBezTo>
                <a:cubicBezTo>
                  <a:pt x="85" y="295"/>
                  <a:pt x="89" y="296"/>
                  <a:pt x="88" y="297"/>
                </a:cubicBezTo>
                <a:close/>
                <a:moveTo>
                  <a:pt x="89" y="297"/>
                </a:moveTo>
                <a:cubicBezTo>
                  <a:pt x="90" y="297"/>
                  <a:pt x="98" y="298"/>
                  <a:pt x="98" y="298"/>
                </a:cubicBezTo>
                <a:cubicBezTo>
                  <a:pt x="97" y="300"/>
                  <a:pt x="90" y="297"/>
                  <a:pt x="89" y="297"/>
                </a:cubicBezTo>
                <a:close/>
                <a:moveTo>
                  <a:pt x="100" y="300"/>
                </a:moveTo>
                <a:cubicBezTo>
                  <a:pt x="96" y="299"/>
                  <a:pt x="102" y="300"/>
                  <a:pt x="102" y="301"/>
                </a:cubicBezTo>
                <a:cubicBezTo>
                  <a:pt x="101" y="301"/>
                  <a:pt x="100" y="301"/>
                  <a:pt x="100" y="300"/>
                </a:cubicBezTo>
                <a:close/>
                <a:moveTo>
                  <a:pt x="115" y="301"/>
                </a:moveTo>
                <a:cubicBezTo>
                  <a:pt x="116" y="302"/>
                  <a:pt x="116" y="302"/>
                  <a:pt x="116" y="302"/>
                </a:cubicBezTo>
                <a:cubicBezTo>
                  <a:pt x="116" y="302"/>
                  <a:pt x="101" y="299"/>
                  <a:pt x="100" y="299"/>
                </a:cubicBezTo>
                <a:cubicBezTo>
                  <a:pt x="102" y="300"/>
                  <a:pt x="124" y="301"/>
                  <a:pt x="124" y="301"/>
                </a:cubicBezTo>
                <a:cubicBezTo>
                  <a:pt x="124" y="300"/>
                  <a:pt x="128" y="301"/>
                  <a:pt x="129" y="301"/>
                </a:cubicBezTo>
                <a:cubicBezTo>
                  <a:pt x="129" y="302"/>
                  <a:pt x="117" y="301"/>
                  <a:pt x="115" y="301"/>
                </a:cubicBezTo>
                <a:close/>
                <a:moveTo>
                  <a:pt x="153" y="305"/>
                </a:moveTo>
                <a:cubicBezTo>
                  <a:pt x="152" y="306"/>
                  <a:pt x="144" y="306"/>
                  <a:pt x="144" y="305"/>
                </a:cubicBezTo>
                <a:cubicBezTo>
                  <a:pt x="144" y="304"/>
                  <a:pt x="154" y="305"/>
                  <a:pt x="153" y="305"/>
                </a:cubicBezTo>
                <a:close/>
                <a:moveTo>
                  <a:pt x="162" y="303"/>
                </a:moveTo>
                <a:cubicBezTo>
                  <a:pt x="163" y="302"/>
                  <a:pt x="163" y="302"/>
                  <a:pt x="164" y="303"/>
                </a:cubicBezTo>
                <a:cubicBezTo>
                  <a:pt x="165" y="303"/>
                  <a:pt x="170" y="303"/>
                  <a:pt x="170" y="302"/>
                </a:cubicBezTo>
                <a:cubicBezTo>
                  <a:pt x="169" y="304"/>
                  <a:pt x="164" y="304"/>
                  <a:pt x="162" y="303"/>
                </a:cubicBezTo>
                <a:close/>
                <a:moveTo>
                  <a:pt x="176" y="299"/>
                </a:moveTo>
                <a:cubicBezTo>
                  <a:pt x="176" y="300"/>
                  <a:pt x="175" y="300"/>
                  <a:pt x="174" y="299"/>
                </a:cubicBezTo>
                <a:cubicBezTo>
                  <a:pt x="171" y="299"/>
                  <a:pt x="176" y="299"/>
                  <a:pt x="176" y="299"/>
                </a:cubicBezTo>
                <a:close/>
                <a:moveTo>
                  <a:pt x="175" y="303"/>
                </a:moveTo>
                <a:cubicBezTo>
                  <a:pt x="174" y="302"/>
                  <a:pt x="179" y="302"/>
                  <a:pt x="179" y="302"/>
                </a:cubicBezTo>
                <a:cubicBezTo>
                  <a:pt x="178" y="302"/>
                  <a:pt x="176" y="304"/>
                  <a:pt x="175" y="303"/>
                </a:cubicBezTo>
                <a:close/>
                <a:moveTo>
                  <a:pt x="177" y="304"/>
                </a:moveTo>
                <a:cubicBezTo>
                  <a:pt x="178" y="304"/>
                  <a:pt x="179" y="304"/>
                  <a:pt x="179" y="304"/>
                </a:cubicBezTo>
                <a:cubicBezTo>
                  <a:pt x="179" y="304"/>
                  <a:pt x="177" y="305"/>
                  <a:pt x="177" y="304"/>
                </a:cubicBezTo>
                <a:close/>
                <a:moveTo>
                  <a:pt x="181" y="299"/>
                </a:moveTo>
                <a:cubicBezTo>
                  <a:pt x="181" y="298"/>
                  <a:pt x="181" y="299"/>
                  <a:pt x="181" y="299"/>
                </a:cubicBezTo>
                <a:close/>
                <a:moveTo>
                  <a:pt x="185" y="301"/>
                </a:moveTo>
                <a:cubicBezTo>
                  <a:pt x="184" y="300"/>
                  <a:pt x="185" y="302"/>
                  <a:pt x="185" y="301"/>
                </a:cubicBezTo>
                <a:close/>
                <a:moveTo>
                  <a:pt x="184" y="299"/>
                </a:moveTo>
                <a:cubicBezTo>
                  <a:pt x="184" y="298"/>
                  <a:pt x="187" y="300"/>
                  <a:pt x="184" y="299"/>
                </a:cubicBezTo>
                <a:close/>
                <a:moveTo>
                  <a:pt x="189" y="302"/>
                </a:moveTo>
                <a:cubicBezTo>
                  <a:pt x="187" y="301"/>
                  <a:pt x="192" y="301"/>
                  <a:pt x="192" y="301"/>
                </a:cubicBezTo>
                <a:cubicBezTo>
                  <a:pt x="191" y="302"/>
                  <a:pt x="190" y="302"/>
                  <a:pt x="189" y="302"/>
                </a:cubicBezTo>
                <a:close/>
                <a:moveTo>
                  <a:pt x="193" y="301"/>
                </a:moveTo>
                <a:cubicBezTo>
                  <a:pt x="194" y="300"/>
                  <a:pt x="195" y="300"/>
                  <a:pt x="196" y="300"/>
                </a:cubicBezTo>
                <a:cubicBezTo>
                  <a:pt x="197" y="300"/>
                  <a:pt x="193" y="301"/>
                  <a:pt x="193" y="301"/>
                </a:cubicBezTo>
                <a:close/>
                <a:moveTo>
                  <a:pt x="196" y="302"/>
                </a:moveTo>
                <a:cubicBezTo>
                  <a:pt x="198" y="301"/>
                  <a:pt x="197" y="302"/>
                  <a:pt x="196" y="302"/>
                </a:cubicBezTo>
                <a:close/>
                <a:moveTo>
                  <a:pt x="228" y="295"/>
                </a:moveTo>
                <a:cubicBezTo>
                  <a:pt x="227" y="294"/>
                  <a:pt x="228" y="296"/>
                  <a:pt x="228" y="295"/>
                </a:cubicBezTo>
                <a:close/>
                <a:moveTo>
                  <a:pt x="209" y="299"/>
                </a:moveTo>
                <a:cubicBezTo>
                  <a:pt x="210" y="298"/>
                  <a:pt x="211" y="298"/>
                  <a:pt x="212" y="298"/>
                </a:cubicBezTo>
                <a:cubicBezTo>
                  <a:pt x="211" y="299"/>
                  <a:pt x="210" y="299"/>
                  <a:pt x="209" y="299"/>
                </a:cubicBezTo>
                <a:close/>
                <a:moveTo>
                  <a:pt x="213" y="299"/>
                </a:moveTo>
                <a:cubicBezTo>
                  <a:pt x="215" y="298"/>
                  <a:pt x="214" y="299"/>
                  <a:pt x="213" y="299"/>
                </a:cubicBezTo>
                <a:close/>
                <a:moveTo>
                  <a:pt x="215" y="296"/>
                </a:moveTo>
                <a:cubicBezTo>
                  <a:pt x="214" y="296"/>
                  <a:pt x="214" y="296"/>
                  <a:pt x="213" y="296"/>
                </a:cubicBezTo>
                <a:cubicBezTo>
                  <a:pt x="213" y="295"/>
                  <a:pt x="215" y="296"/>
                  <a:pt x="215" y="296"/>
                </a:cubicBezTo>
                <a:close/>
                <a:moveTo>
                  <a:pt x="221" y="295"/>
                </a:moveTo>
                <a:cubicBezTo>
                  <a:pt x="220" y="294"/>
                  <a:pt x="221" y="297"/>
                  <a:pt x="221" y="295"/>
                </a:cubicBezTo>
                <a:close/>
                <a:moveTo>
                  <a:pt x="222" y="293"/>
                </a:moveTo>
                <a:cubicBezTo>
                  <a:pt x="224" y="294"/>
                  <a:pt x="223" y="294"/>
                  <a:pt x="222" y="294"/>
                </a:cubicBezTo>
                <a:cubicBezTo>
                  <a:pt x="221" y="294"/>
                  <a:pt x="221" y="293"/>
                  <a:pt x="222" y="293"/>
                </a:cubicBezTo>
                <a:close/>
                <a:moveTo>
                  <a:pt x="222" y="297"/>
                </a:moveTo>
                <a:cubicBezTo>
                  <a:pt x="223" y="297"/>
                  <a:pt x="224" y="297"/>
                  <a:pt x="225" y="297"/>
                </a:cubicBezTo>
                <a:cubicBezTo>
                  <a:pt x="225" y="297"/>
                  <a:pt x="221" y="298"/>
                  <a:pt x="222" y="297"/>
                </a:cubicBezTo>
                <a:close/>
                <a:moveTo>
                  <a:pt x="226" y="296"/>
                </a:moveTo>
                <a:cubicBezTo>
                  <a:pt x="226" y="295"/>
                  <a:pt x="229" y="296"/>
                  <a:pt x="230" y="296"/>
                </a:cubicBezTo>
                <a:cubicBezTo>
                  <a:pt x="228" y="296"/>
                  <a:pt x="226" y="297"/>
                  <a:pt x="226" y="296"/>
                </a:cubicBezTo>
                <a:close/>
                <a:moveTo>
                  <a:pt x="234" y="294"/>
                </a:moveTo>
                <a:cubicBezTo>
                  <a:pt x="233" y="294"/>
                  <a:pt x="232" y="294"/>
                  <a:pt x="232" y="294"/>
                </a:cubicBezTo>
                <a:cubicBezTo>
                  <a:pt x="232" y="293"/>
                  <a:pt x="234" y="293"/>
                  <a:pt x="234" y="294"/>
                </a:cubicBezTo>
                <a:close/>
                <a:moveTo>
                  <a:pt x="233" y="291"/>
                </a:moveTo>
                <a:cubicBezTo>
                  <a:pt x="234" y="290"/>
                  <a:pt x="234" y="290"/>
                  <a:pt x="235" y="290"/>
                </a:cubicBezTo>
                <a:cubicBezTo>
                  <a:pt x="235" y="291"/>
                  <a:pt x="234" y="291"/>
                  <a:pt x="233" y="291"/>
                </a:cubicBezTo>
                <a:close/>
                <a:moveTo>
                  <a:pt x="257" y="283"/>
                </a:moveTo>
                <a:cubicBezTo>
                  <a:pt x="258" y="283"/>
                  <a:pt x="258" y="282"/>
                  <a:pt x="259" y="282"/>
                </a:cubicBezTo>
                <a:cubicBezTo>
                  <a:pt x="259" y="283"/>
                  <a:pt x="255" y="284"/>
                  <a:pt x="257" y="283"/>
                </a:cubicBezTo>
                <a:close/>
                <a:moveTo>
                  <a:pt x="494" y="29"/>
                </a:moveTo>
                <a:cubicBezTo>
                  <a:pt x="493" y="30"/>
                  <a:pt x="493" y="31"/>
                  <a:pt x="492" y="33"/>
                </a:cubicBezTo>
                <a:cubicBezTo>
                  <a:pt x="491" y="31"/>
                  <a:pt x="494" y="29"/>
                  <a:pt x="494" y="29"/>
                </a:cubicBezTo>
                <a:close/>
                <a:moveTo>
                  <a:pt x="486" y="47"/>
                </a:moveTo>
                <a:cubicBezTo>
                  <a:pt x="487" y="45"/>
                  <a:pt x="487" y="42"/>
                  <a:pt x="489" y="40"/>
                </a:cubicBezTo>
                <a:cubicBezTo>
                  <a:pt x="487" y="42"/>
                  <a:pt x="486" y="48"/>
                  <a:pt x="485" y="51"/>
                </a:cubicBezTo>
                <a:cubicBezTo>
                  <a:pt x="485" y="51"/>
                  <a:pt x="486" y="47"/>
                  <a:pt x="486" y="47"/>
                </a:cubicBezTo>
                <a:close/>
                <a:moveTo>
                  <a:pt x="483" y="59"/>
                </a:moveTo>
                <a:cubicBezTo>
                  <a:pt x="483" y="61"/>
                  <a:pt x="483" y="62"/>
                  <a:pt x="482" y="63"/>
                </a:cubicBezTo>
                <a:cubicBezTo>
                  <a:pt x="482" y="61"/>
                  <a:pt x="483" y="60"/>
                  <a:pt x="483" y="59"/>
                </a:cubicBezTo>
                <a:close/>
                <a:moveTo>
                  <a:pt x="474" y="81"/>
                </a:moveTo>
                <a:cubicBezTo>
                  <a:pt x="475" y="81"/>
                  <a:pt x="476" y="79"/>
                  <a:pt x="474" y="81"/>
                </a:cubicBezTo>
                <a:close/>
                <a:moveTo>
                  <a:pt x="471" y="88"/>
                </a:moveTo>
                <a:cubicBezTo>
                  <a:pt x="472" y="86"/>
                  <a:pt x="472" y="85"/>
                  <a:pt x="473" y="84"/>
                </a:cubicBezTo>
                <a:cubicBezTo>
                  <a:pt x="473" y="85"/>
                  <a:pt x="471" y="89"/>
                  <a:pt x="471" y="88"/>
                </a:cubicBezTo>
                <a:close/>
                <a:moveTo>
                  <a:pt x="468" y="95"/>
                </a:moveTo>
                <a:cubicBezTo>
                  <a:pt x="467" y="97"/>
                  <a:pt x="463" y="104"/>
                  <a:pt x="463" y="104"/>
                </a:cubicBezTo>
                <a:cubicBezTo>
                  <a:pt x="464" y="101"/>
                  <a:pt x="467" y="98"/>
                  <a:pt x="468" y="95"/>
                </a:cubicBezTo>
                <a:close/>
                <a:moveTo>
                  <a:pt x="460" y="107"/>
                </a:moveTo>
                <a:cubicBezTo>
                  <a:pt x="460" y="106"/>
                  <a:pt x="461" y="105"/>
                  <a:pt x="462" y="104"/>
                </a:cubicBezTo>
                <a:cubicBezTo>
                  <a:pt x="462" y="105"/>
                  <a:pt x="460" y="108"/>
                  <a:pt x="460" y="107"/>
                </a:cubicBezTo>
                <a:close/>
                <a:moveTo>
                  <a:pt x="425" y="161"/>
                </a:moveTo>
                <a:cubicBezTo>
                  <a:pt x="425" y="161"/>
                  <a:pt x="422" y="164"/>
                  <a:pt x="422" y="164"/>
                </a:cubicBezTo>
                <a:cubicBezTo>
                  <a:pt x="421" y="163"/>
                  <a:pt x="424" y="161"/>
                  <a:pt x="425" y="161"/>
                </a:cubicBezTo>
                <a:close/>
                <a:moveTo>
                  <a:pt x="419" y="166"/>
                </a:moveTo>
                <a:cubicBezTo>
                  <a:pt x="419" y="166"/>
                  <a:pt x="419" y="168"/>
                  <a:pt x="419" y="168"/>
                </a:cubicBezTo>
                <a:cubicBezTo>
                  <a:pt x="419" y="169"/>
                  <a:pt x="418" y="169"/>
                  <a:pt x="417" y="168"/>
                </a:cubicBezTo>
                <a:cubicBezTo>
                  <a:pt x="417" y="167"/>
                  <a:pt x="418" y="167"/>
                  <a:pt x="419" y="166"/>
                </a:cubicBezTo>
                <a:close/>
                <a:moveTo>
                  <a:pt x="416" y="172"/>
                </a:moveTo>
                <a:cubicBezTo>
                  <a:pt x="415" y="173"/>
                  <a:pt x="414" y="174"/>
                  <a:pt x="414" y="174"/>
                </a:cubicBezTo>
                <a:cubicBezTo>
                  <a:pt x="414" y="173"/>
                  <a:pt x="415" y="172"/>
                  <a:pt x="416" y="172"/>
                </a:cubicBezTo>
                <a:close/>
                <a:moveTo>
                  <a:pt x="411" y="178"/>
                </a:moveTo>
                <a:cubicBezTo>
                  <a:pt x="410" y="177"/>
                  <a:pt x="411" y="178"/>
                  <a:pt x="411" y="178"/>
                </a:cubicBezTo>
                <a:close/>
                <a:moveTo>
                  <a:pt x="409" y="180"/>
                </a:moveTo>
                <a:cubicBezTo>
                  <a:pt x="408" y="181"/>
                  <a:pt x="408" y="181"/>
                  <a:pt x="407" y="182"/>
                </a:cubicBezTo>
                <a:cubicBezTo>
                  <a:pt x="412" y="178"/>
                  <a:pt x="432" y="154"/>
                  <a:pt x="433" y="151"/>
                </a:cubicBezTo>
                <a:cubicBezTo>
                  <a:pt x="433" y="152"/>
                  <a:pt x="429" y="157"/>
                  <a:pt x="427" y="158"/>
                </a:cubicBezTo>
                <a:cubicBezTo>
                  <a:pt x="428" y="157"/>
                  <a:pt x="428" y="154"/>
                  <a:pt x="427" y="155"/>
                </a:cubicBezTo>
                <a:cubicBezTo>
                  <a:pt x="429" y="153"/>
                  <a:pt x="444" y="137"/>
                  <a:pt x="443" y="136"/>
                </a:cubicBezTo>
                <a:cubicBezTo>
                  <a:pt x="443" y="137"/>
                  <a:pt x="442" y="137"/>
                  <a:pt x="441" y="137"/>
                </a:cubicBezTo>
                <a:cubicBezTo>
                  <a:pt x="441" y="135"/>
                  <a:pt x="452" y="124"/>
                  <a:pt x="453" y="122"/>
                </a:cubicBezTo>
                <a:cubicBezTo>
                  <a:pt x="455" y="118"/>
                  <a:pt x="461" y="111"/>
                  <a:pt x="462" y="108"/>
                </a:cubicBezTo>
                <a:cubicBezTo>
                  <a:pt x="461" y="114"/>
                  <a:pt x="453" y="123"/>
                  <a:pt x="450" y="129"/>
                </a:cubicBezTo>
                <a:cubicBezTo>
                  <a:pt x="445" y="136"/>
                  <a:pt x="441" y="143"/>
                  <a:pt x="435" y="150"/>
                </a:cubicBezTo>
                <a:cubicBezTo>
                  <a:pt x="428" y="160"/>
                  <a:pt x="421" y="169"/>
                  <a:pt x="412" y="178"/>
                </a:cubicBezTo>
                <a:cubicBezTo>
                  <a:pt x="409" y="181"/>
                  <a:pt x="406" y="185"/>
                  <a:pt x="403" y="188"/>
                </a:cubicBezTo>
                <a:cubicBezTo>
                  <a:pt x="406" y="185"/>
                  <a:pt x="408" y="182"/>
                  <a:pt x="409" y="180"/>
                </a:cubicBezTo>
                <a:close/>
                <a:moveTo>
                  <a:pt x="287" y="281"/>
                </a:moveTo>
                <a:cubicBezTo>
                  <a:pt x="287" y="280"/>
                  <a:pt x="287" y="282"/>
                  <a:pt x="287" y="281"/>
                </a:cubicBezTo>
                <a:close/>
                <a:moveTo>
                  <a:pt x="293" y="278"/>
                </a:moveTo>
                <a:cubicBezTo>
                  <a:pt x="294" y="278"/>
                  <a:pt x="294" y="278"/>
                  <a:pt x="295" y="277"/>
                </a:cubicBezTo>
                <a:cubicBezTo>
                  <a:pt x="295" y="277"/>
                  <a:pt x="296" y="276"/>
                  <a:pt x="297" y="277"/>
                </a:cubicBezTo>
                <a:cubicBezTo>
                  <a:pt x="298" y="279"/>
                  <a:pt x="293" y="279"/>
                  <a:pt x="293" y="278"/>
                </a:cubicBezTo>
                <a:close/>
                <a:moveTo>
                  <a:pt x="299" y="276"/>
                </a:moveTo>
                <a:cubicBezTo>
                  <a:pt x="298" y="275"/>
                  <a:pt x="302" y="275"/>
                  <a:pt x="302" y="276"/>
                </a:cubicBezTo>
                <a:cubicBezTo>
                  <a:pt x="301" y="276"/>
                  <a:pt x="300" y="277"/>
                  <a:pt x="299" y="276"/>
                </a:cubicBezTo>
                <a:close/>
                <a:moveTo>
                  <a:pt x="316" y="268"/>
                </a:moveTo>
                <a:cubicBezTo>
                  <a:pt x="315" y="267"/>
                  <a:pt x="320" y="266"/>
                  <a:pt x="320" y="267"/>
                </a:cubicBezTo>
                <a:cubicBezTo>
                  <a:pt x="317" y="270"/>
                  <a:pt x="317" y="268"/>
                  <a:pt x="316" y="268"/>
                </a:cubicBezTo>
                <a:close/>
                <a:moveTo>
                  <a:pt x="356" y="243"/>
                </a:moveTo>
                <a:cubicBezTo>
                  <a:pt x="356" y="242"/>
                  <a:pt x="363" y="238"/>
                  <a:pt x="363" y="238"/>
                </a:cubicBezTo>
                <a:cubicBezTo>
                  <a:pt x="364" y="239"/>
                  <a:pt x="352" y="246"/>
                  <a:pt x="356" y="243"/>
                </a:cubicBezTo>
                <a:close/>
                <a:moveTo>
                  <a:pt x="372" y="231"/>
                </a:moveTo>
                <a:cubicBezTo>
                  <a:pt x="373" y="230"/>
                  <a:pt x="375" y="228"/>
                  <a:pt x="377" y="226"/>
                </a:cubicBezTo>
                <a:cubicBezTo>
                  <a:pt x="375" y="228"/>
                  <a:pt x="373" y="230"/>
                  <a:pt x="372" y="231"/>
                </a:cubicBezTo>
                <a:close/>
                <a:moveTo>
                  <a:pt x="386" y="220"/>
                </a:moveTo>
                <a:cubicBezTo>
                  <a:pt x="386" y="219"/>
                  <a:pt x="387" y="218"/>
                  <a:pt x="388" y="218"/>
                </a:cubicBezTo>
                <a:cubicBezTo>
                  <a:pt x="387" y="219"/>
                  <a:pt x="387" y="219"/>
                  <a:pt x="386" y="220"/>
                </a:cubicBezTo>
                <a:close/>
                <a:moveTo>
                  <a:pt x="395" y="212"/>
                </a:moveTo>
                <a:cubicBezTo>
                  <a:pt x="394" y="211"/>
                  <a:pt x="397" y="209"/>
                  <a:pt x="397" y="210"/>
                </a:cubicBezTo>
                <a:cubicBezTo>
                  <a:pt x="397" y="210"/>
                  <a:pt x="396" y="211"/>
                  <a:pt x="395" y="212"/>
                </a:cubicBezTo>
                <a:close/>
                <a:moveTo>
                  <a:pt x="401" y="205"/>
                </a:moveTo>
                <a:cubicBezTo>
                  <a:pt x="402" y="204"/>
                  <a:pt x="402" y="204"/>
                  <a:pt x="403" y="203"/>
                </a:cubicBezTo>
                <a:cubicBezTo>
                  <a:pt x="403" y="204"/>
                  <a:pt x="402" y="205"/>
                  <a:pt x="401" y="205"/>
                </a:cubicBezTo>
                <a:close/>
                <a:moveTo>
                  <a:pt x="415" y="190"/>
                </a:moveTo>
                <a:cubicBezTo>
                  <a:pt x="416" y="189"/>
                  <a:pt x="416" y="189"/>
                  <a:pt x="417" y="188"/>
                </a:cubicBezTo>
                <a:cubicBezTo>
                  <a:pt x="417" y="189"/>
                  <a:pt x="416" y="190"/>
                  <a:pt x="415" y="190"/>
                </a:cubicBezTo>
                <a:close/>
                <a:moveTo>
                  <a:pt x="466" y="119"/>
                </a:moveTo>
                <a:cubicBezTo>
                  <a:pt x="453" y="138"/>
                  <a:pt x="442" y="157"/>
                  <a:pt x="427" y="175"/>
                </a:cubicBezTo>
                <a:cubicBezTo>
                  <a:pt x="413" y="192"/>
                  <a:pt x="398" y="207"/>
                  <a:pt x="382" y="221"/>
                </a:cubicBezTo>
                <a:cubicBezTo>
                  <a:pt x="375" y="227"/>
                  <a:pt x="369" y="232"/>
                  <a:pt x="362" y="237"/>
                </a:cubicBezTo>
                <a:cubicBezTo>
                  <a:pt x="360" y="238"/>
                  <a:pt x="354" y="244"/>
                  <a:pt x="349" y="248"/>
                </a:cubicBezTo>
                <a:cubicBezTo>
                  <a:pt x="351" y="246"/>
                  <a:pt x="353" y="245"/>
                  <a:pt x="353" y="245"/>
                </a:cubicBezTo>
                <a:cubicBezTo>
                  <a:pt x="355" y="249"/>
                  <a:pt x="329" y="259"/>
                  <a:pt x="329" y="260"/>
                </a:cubicBezTo>
                <a:cubicBezTo>
                  <a:pt x="330" y="260"/>
                  <a:pt x="331" y="259"/>
                  <a:pt x="332" y="259"/>
                </a:cubicBezTo>
                <a:cubicBezTo>
                  <a:pt x="332" y="259"/>
                  <a:pt x="324" y="264"/>
                  <a:pt x="322" y="266"/>
                </a:cubicBezTo>
                <a:cubicBezTo>
                  <a:pt x="323" y="265"/>
                  <a:pt x="324" y="264"/>
                  <a:pt x="325" y="263"/>
                </a:cubicBezTo>
                <a:cubicBezTo>
                  <a:pt x="324" y="262"/>
                  <a:pt x="313" y="268"/>
                  <a:pt x="313" y="268"/>
                </a:cubicBezTo>
                <a:cubicBezTo>
                  <a:pt x="314" y="268"/>
                  <a:pt x="315" y="268"/>
                  <a:pt x="316" y="268"/>
                </a:cubicBezTo>
                <a:cubicBezTo>
                  <a:pt x="316" y="270"/>
                  <a:pt x="310" y="272"/>
                  <a:pt x="308" y="272"/>
                </a:cubicBezTo>
                <a:cubicBezTo>
                  <a:pt x="308" y="272"/>
                  <a:pt x="309" y="272"/>
                  <a:pt x="309" y="272"/>
                </a:cubicBezTo>
                <a:cubicBezTo>
                  <a:pt x="309" y="272"/>
                  <a:pt x="302" y="276"/>
                  <a:pt x="302" y="275"/>
                </a:cubicBezTo>
                <a:cubicBezTo>
                  <a:pt x="302" y="274"/>
                  <a:pt x="303" y="274"/>
                  <a:pt x="303" y="273"/>
                </a:cubicBezTo>
                <a:cubicBezTo>
                  <a:pt x="302" y="273"/>
                  <a:pt x="300" y="273"/>
                  <a:pt x="299" y="274"/>
                </a:cubicBezTo>
                <a:cubicBezTo>
                  <a:pt x="340" y="254"/>
                  <a:pt x="378" y="226"/>
                  <a:pt x="409" y="193"/>
                </a:cubicBezTo>
                <a:cubicBezTo>
                  <a:pt x="427" y="174"/>
                  <a:pt x="444" y="153"/>
                  <a:pt x="458" y="131"/>
                </a:cubicBezTo>
                <a:cubicBezTo>
                  <a:pt x="469" y="112"/>
                  <a:pt x="484" y="89"/>
                  <a:pt x="489" y="68"/>
                </a:cubicBezTo>
                <a:cubicBezTo>
                  <a:pt x="486" y="83"/>
                  <a:pt x="475" y="105"/>
                  <a:pt x="466" y="119"/>
                </a:cubicBezTo>
                <a:close/>
                <a:moveTo>
                  <a:pt x="490" y="38"/>
                </a:moveTo>
                <a:cubicBezTo>
                  <a:pt x="489" y="38"/>
                  <a:pt x="491" y="35"/>
                  <a:pt x="491" y="34"/>
                </a:cubicBezTo>
                <a:cubicBezTo>
                  <a:pt x="491" y="34"/>
                  <a:pt x="490" y="39"/>
                  <a:pt x="490" y="38"/>
                </a:cubicBezTo>
                <a:close/>
                <a:moveTo>
                  <a:pt x="504" y="39"/>
                </a:moveTo>
                <a:cubicBezTo>
                  <a:pt x="504" y="38"/>
                  <a:pt x="506" y="35"/>
                  <a:pt x="506" y="34"/>
                </a:cubicBezTo>
                <a:cubicBezTo>
                  <a:pt x="506" y="35"/>
                  <a:pt x="503" y="40"/>
                  <a:pt x="504" y="39"/>
                </a:cubicBezTo>
                <a:close/>
                <a:moveTo>
                  <a:pt x="510" y="23"/>
                </a:moveTo>
                <a:cubicBezTo>
                  <a:pt x="509" y="23"/>
                  <a:pt x="513" y="20"/>
                  <a:pt x="513" y="19"/>
                </a:cubicBezTo>
                <a:cubicBezTo>
                  <a:pt x="514" y="20"/>
                  <a:pt x="511" y="24"/>
                  <a:pt x="510" y="23"/>
                </a:cubicBezTo>
                <a:close/>
                <a:moveTo>
                  <a:pt x="244" y="295"/>
                </a:moveTo>
                <a:cubicBezTo>
                  <a:pt x="243" y="294"/>
                  <a:pt x="244" y="296"/>
                  <a:pt x="244" y="295"/>
                </a:cubicBezTo>
                <a:close/>
                <a:moveTo>
                  <a:pt x="72" y="297"/>
                </a:moveTo>
                <a:cubicBezTo>
                  <a:pt x="72" y="295"/>
                  <a:pt x="62" y="295"/>
                  <a:pt x="61" y="295"/>
                </a:cubicBezTo>
                <a:cubicBezTo>
                  <a:pt x="62" y="295"/>
                  <a:pt x="71" y="298"/>
                  <a:pt x="72" y="297"/>
                </a:cubicBezTo>
                <a:close/>
                <a:moveTo>
                  <a:pt x="250" y="294"/>
                </a:moveTo>
                <a:cubicBezTo>
                  <a:pt x="248" y="293"/>
                  <a:pt x="249" y="294"/>
                  <a:pt x="250" y="294"/>
                </a:cubicBezTo>
                <a:close/>
                <a:moveTo>
                  <a:pt x="349" y="248"/>
                </a:moveTo>
                <a:cubicBezTo>
                  <a:pt x="345" y="251"/>
                  <a:pt x="341" y="254"/>
                  <a:pt x="340" y="254"/>
                </a:cubicBezTo>
                <a:cubicBezTo>
                  <a:pt x="341" y="254"/>
                  <a:pt x="345" y="251"/>
                  <a:pt x="349" y="248"/>
                </a:cubicBezTo>
                <a:close/>
                <a:moveTo>
                  <a:pt x="95" y="303"/>
                </a:moveTo>
                <a:cubicBezTo>
                  <a:pt x="95" y="304"/>
                  <a:pt x="95" y="302"/>
                  <a:pt x="95" y="303"/>
                </a:cubicBezTo>
                <a:close/>
                <a:moveTo>
                  <a:pt x="311" y="270"/>
                </a:moveTo>
                <a:cubicBezTo>
                  <a:pt x="310" y="269"/>
                  <a:pt x="311" y="270"/>
                  <a:pt x="311" y="270"/>
                </a:cubicBezTo>
                <a:close/>
                <a:moveTo>
                  <a:pt x="334" y="257"/>
                </a:moveTo>
                <a:cubicBezTo>
                  <a:pt x="334" y="257"/>
                  <a:pt x="339" y="255"/>
                  <a:pt x="339" y="254"/>
                </a:cubicBezTo>
                <a:cubicBezTo>
                  <a:pt x="338" y="254"/>
                  <a:pt x="335" y="256"/>
                  <a:pt x="334" y="257"/>
                </a:cubicBezTo>
                <a:close/>
                <a:moveTo>
                  <a:pt x="308" y="272"/>
                </a:moveTo>
                <a:cubicBezTo>
                  <a:pt x="307" y="272"/>
                  <a:pt x="307" y="272"/>
                  <a:pt x="306" y="272"/>
                </a:cubicBezTo>
                <a:cubicBezTo>
                  <a:pt x="306" y="272"/>
                  <a:pt x="307" y="272"/>
                  <a:pt x="308" y="272"/>
                </a:cubicBezTo>
                <a:close/>
                <a:moveTo>
                  <a:pt x="55" y="259"/>
                </a:moveTo>
                <a:cubicBezTo>
                  <a:pt x="55" y="258"/>
                  <a:pt x="54" y="259"/>
                  <a:pt x="54" y="259"/>
                </a:cubicBezTo>
                <a:cubicBezTo>
                  <a:pt x="54" y="259"/>
                  <a:pt x="55" y="259"/>
                  <a:pt x="55" y="259"/>
                </a:cubicBezTo>
                <a:close/>
                <a:moveTo>
                  <a:pt x="106" y="233"/>
                </a:moveTo>
                <a:cubicBezTo>
                  <a:pt x="106" y="233"/>
                  <a:pt x="106" y="233"/>
                  <a:pt x="106" y="232"/>
                </a:cubicBezTo>
                <a:cubicBezTo>
                  <a:pt x="105" y="229"/>
                  <a:pt x="105" y="231"/>
                  <a:pt x="106" y="233"/>
                </a:cubicBezTo>
                <a:close/>
                <a:moveTo>
                  <a:pt x="54" y="259"/>
                </a:moveTo>
                <a:cubicBezTo>
                  <a:pt x="54" y="260"/>
                  <a:pt x="54" y="260"/>
                  <a:pt x="54" y="260"/>
                </a:cubicBezTo>
                <a:cubicBezTo>
                  <a:pt x="54" y="259"/>
                  <a:pt x="54" y="259"/>
                  <a:pt x="54" y="259"/>
                </a:cubicBezTo>
                <a:cubicBezTo>
                  <a:pt x="54" y="259"/>
                  <a:pt x="54" y="259"/>
                  <a:pt x="54" y="259"/>
                </a:cubicBezTo>
                <a:close/>
                <a:moveTo>
                  <a:pt x="67" y="245"/>
                </a:move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lose/>
                <a:moveTo>
                  <a:pt x="68" y="244"/>
                </a:moveTo>
                <a:cubicBezTo>
                  <a:pt x="68" y="244"/>
                  <a:pt x="68" y="244"/>
                  <a:pt x="68" y="244"/>
                </a:cubicBezTo>
                <a:cubicBezTo>
                  <a:pt x="68" y="245"/>
                  <a:pt x="68" y="244"/>
                  <a:pt x="68" y="244"/>
                </a:cubicBezTo>
                <a:close/>
                <a:moveTo>
                  <a:pt x="67" y="244"/>
                </a:moveTo>
                <a:cubicBezTo>
                  <a:pt x="67" y="244"/>
                  <a:pt x="67" y="244"/>
                  <a:pt x="67" y="244"/>
                </a:cubicBezTo>
                <a:cubicBezTo>
                  <a:pt x="67" y="245"/>
                  <a:pt x="67" y="245"/>
                  <a:pt x="67" y="244"/>
                </a:cubicBezTo>
                <a:close/>
                <a:moveTo>
                  <a:pt x="79" y="241"/>
                </a:moveTo>
                <a:cubicBezTo>
                  <a:pt x="79" y="240"/>
                  <a:pt x="79" y="242"/>
                  <a:pt x="79" y="241"/>
                </a:cubicBezTo>
                <a:close/>
                <a:moveTo>
                  <a:pt x="76" y="242"/>
                </a:moveTo>
                <a:cubicBezTo>
                  <a:pt x="76" y="243"/>
                  <a:pt x="76" y="241"/>
                  <a:pt x="76" y="242"/>
                </a:cubicBezTo>
                <a:close/>
                <a:moveTo>
                  <a:pt x="18" y="253"/>
                </a:moveTo>
                <a:cubicBezTo>
                  <a:pt x="16" y="251"/>
                  <a:pt x="18" y="254"/>
                  <a:pt x="18" y="253"/>
                </a:cubicBezTo>
                <a:close/>
                <a:moveTo>
                  <a:pt x="75" y="240"/>
                </a:moveTo>
                <a:cubicBezTo>
                  <a:pt x="75" y="241"/>
                  <a:pt x="75" y="239"/>
                  <a:pt x="75" y="240"/>
                </a:cubicBezTo>
                <a:close/>
                <a:moveTo>
                  <a:pt x="85" y="253"/>
                </a:moveTo>
                <a:cubicBezTo>
                  <a:pt x="86" y="254"/>
                  <a:pt x="85" y="251"/>
                  <a:pt x="85" y="253"/>
                </a:cubicBezTo>
                <a:close/>
                <a:moveTo>
                  <a:pt x="97" y="237"/>
                </a:moveTo>
                <a:cubicBezTo>
                  <a:pt x="97" y="238"/>
                  <a:pt x="99" y="237"/>
                  <a:pt x="98" y="236"/>
                </a:cubicBezTo>
                <a:cubicBezTo>
                  <a:pt x="98" y="236"/>
                  <a:pt x="97" y="237"/>
                  <a:pt x="97" y="237"/>
                </a:cubicBezTo>
                <a:close/>
                <a:moveTo>
                  <a:pt x="106" y="247"/>
                </a:moveTo>
                <a:cubicBezTo>
                  <a:pt x="105" y="246"/>
                  <a:pt x="106" y="247"/>
                  <a:pt x="106" y="247"/>
                </a:cubicBezTo>
                <a:close/>
                <a:moveTo>
                  <a:pt x="96" y="236"/>
                </a:moveTo>
                <a:cubicBezTo>
                  <a:pt x="96" y="235"/>
                  <a:pt x="98" y="235"/>
                  <a:pt x="99" y="234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101" y="234"/>
                  <a:pt x="102" y="233"/>
                  <a:pt x="103" y="232"/>
                </a:cubicBezTo>
                <a:cubicBezTo>
                  <a:pt x="103" y="232"/>
                  <a:pt x="103" y="232"/>
                  <a:pt x="103" y="232"/>
                </a:cubicBezTo>
                <a:cubicBezTo>
                  <a:pt x="103" y="233"/>
                  <a:pt x="103" y="232"/>
                  <a:pt x="103" y="232"/>
                </a:cubicBezTo>
                <a:cubicBezTo>
                  <a:pt x="103" y="232"/>
                  <a:pt x="103" y="232"/>
                  <a:pt x="103" y="231"/>
                </a:cubicBezTo>
                <a:cubicBezTo>
                  <a:pt x="103" y="232"/>
                  <a:pt x="90" y="235"/>
                  <a:pt x="90" y="235"/>
                </a:cubicBezTo>
                <a:cubicBezTo>
                  <a:pt x="90" y="235"/>
                  <a:pt x="90" y="237"/>
                  <a:pt x="90" y="237"/>
                </a:cubicBezTo>
                <a:cubicBezTo>
                  <a:pt x="92" y="237"/>
                  <a:pt x="94" y="236"/>
                  <a:pt x="96" y="236"/>
                </a:cubicBezTo>
                <a:close/>
                <a:moveTo>
                  <a:pt x="105" y="246"/>
                </a:moveTo>
                <a:cubicBezTo>
                  <a:pt x="106" y="245"/>
                  <a:pt x="109" y="248"/>
                  <a:pt x="110" y="248"/>
                </a:cubicBezTo>
                <a:cubicBezTo>
                  <a:pt x="112" y="248"/>
                  <a:pt x="106" y="242"/>
                  <a:pt x="105" y="246"/>
                </a:cubicBezTo>
                <a:close/>
                <a:moveTo>
                  <a:pt x="94" y="237"/>
                </a:moveTo>
                <a:cubicBezTo>
                  <a:pt x="94" y="238"/>
                  <a:pt x="94" y="237"/>
                  <a:pt x="94" y="237"/>
                </a:cubicBezTo>
                <a:close/>
                <a:moveTo>
                  <a:pt x="89" y="237"/>
                </a:moveTo>
                <a:cubicBezTo>
                  <a:pt x="91" y="233"/>
                  <a:pt x="78" y="239"/>
                  <a:pt x="79" y="240"/>
                </a:cubicBezTo>
                <a:cubicBezTo>
                  <a:pt x="79" y="240"/>
                  <a:pt x="89" y="237"/>
                  <a:pt x="89" y="237"/>
                </a:cubicBezTo>
                <a:close/>
                <a:moveTo>
                  <a:pt x="85" y="237"/>
                </a:moveTo>
                <a:cubicBezTo>
                  <a:pt x="85" y="238"/>
                  <a:pt x="85" y="236"/>
                  <a:pt x="85" y="237"/>
                </a:cubicBezTo>
                <a:close/>
                <a:moveTo>
                  <a:pt x="49" y="260"/>
                </a:moveTo>
                <a:cubicBezTo>
                  <a:pt x="49" y="260"/>
                  <a:pt x="49" y="261"/>
                  <a:pt x="49" y="260"/>
                </a:cubicBezTo>
                <a:close/>
                <a:moveTo>
                  <a:pt x="63" y="257"/>
                </a:moveTo>
                <a:cubicBezTo>
                  <a:pt x="64" y="256"/>
                  <a:pt x="63" y="257"/>
                  <a:pt x="63" y="257"/>
                </a:cubicBezTo>
                <a:close/>
                <a:moveTo>
                  <a:pt x="71" y="257"/>
                </a:moveTo>
                <a:cubicBezTo>
                  <a:pt x="71" y="257"/>
                  <a:pt x="73" y="256"/>
                  <a:pt x="73" y="256"/>
                </a:cubicBezTo>
                <a:cubicBezTo>
                  <a:pt x="73" y="256"/>
                  <a:pt x="70" y="255"/>
                  <a:pt x="71" y="257"/>
                </a:cubicBezTo>
                <a:close/>
                <a:moveTo>
                  <a:pt x="72" y="257"/>
                </a:moveTo>
                <a:cubicBezTo>
                  <a:pt x="73" y="258"/>
                  <a:pt x="72" y="256"/>
                  <a:pt x="72" y="257"/>
                </a:cubicBezTo>
                <a:close/>
                <a:moveTo>
                  <a:pt x="53" y="259"/>
                </a:moveTo>
                <a:cubicBezTo>
                  <a:pt x="53" y="258"/>
                  <a:pt x="53" y="260"/>
                  <a:pt x="53" y="259"/>
                </a:cubicBezTo>
                <a:close/>
                <a:moveTo>
                  <a:pt x="71" y="258"/>
                </a:moveTo>
                <a:cubicBezTo>
                  <a:pt x="69" y="258"/>
                  <a:pt x="73" y="258"/>
                  <a:pt x="71" y="258"/>
                </a:cubicBezTo>
                <a:close/>
                <a:moveTo>
                  <a:pt x="61" y="258"/>
                </a:moveTo>
                <a:cubicBezTo>
                  <a:pt x="61" y="258"/>
                  <a:pt x="61" y="258"/>
                  <a:pt x="61" y="257"/>
                </a:cubicBezTo>
                <a:cubicBezTo>
                  <a:pt x="61" y="257"/>
                  <a:pt x="61" y="257"/>
                  <a:pt x="61" y="258"/>
                </a:cubicBezTo>
                <a:close/>
                <a:moveTo>
                  <a:pt x="62" y="257"/>
                </a:moveTo>
                <a:cubicBezTo>
                  <a:pt x="62" y="258"/>
                  <a:pt x="62" y="256"/>
                  <a:pt x="62" y="257"/>
                </a:cubicBezTo>
                <a:close/>
                <a:moveTo>
                  <a:pt x="82" y="254"/>
                </a:moveTo>
                <a:cubicBezTo>
                  <a:pt x="82" y="255"/>
                  <a:pt x="82" y="254"/>
                  <a:pt x="82" y="254"/>
                </a:cubicBezTo>
                <a:close/>
                <a:moveTo>
                  <a:pt x="74" y="243"/>
                </a:moveTo>
                <a:cubicBezTo>
                  <a:pt x="75" y="244"/>
                  <a:pt x="74" y="242"/>
                  <a:pt x="74" y="243"/>
                </a:cubicBezTo>
                <a:close/>
                <a:moveTo>
                  <a:pt x="72" y="258"/>
                </a:moveTo>
                <a:cubicBezTo>
                  <a:pt x="73" y="258"/>
                  <a:pt x="70" y="257"/>
                  <a:pt x="72" y="258"/>
                </a:cubicBezTo>
                <a:close/>
                <a:moveTo>
                  <a:pt x="74" y="257"/>
                </a:moveTo>
                <a:cubicBezTo>
                  <a:pt x="74" y="256"/>
                  <a:pt x="74" y="257"/>
                  <a:pt x="74" y="257"/>
                </a:cubicBezTo>
                <a:close/>
                <a:moveTo>
                  <a:pt x="76" y="256"/>
                </a:moveTo>
                <a:cubicBezTo>
                  <a:pt x="75" y="255"/>
                  <a:pt x="76" y="257"/>
                  <a:pt x="76" y="256"/>
                </a:cubicBezTo>
                <a:close/>
                <a:moveTo>
                  <a:pt x="83" y="253"/>
                </a:moveTo>
                <a:cubicBezTo>
                  <a:pt x="84" y="254"/>
                  <a:pt x="83" y="252"/>
                  <a:pt x="83" y="253"/>
                </a:cubicBezTo>
                <a:close/>
                <a:moveTo>
                  <a:pt x="47" y="260"/>
                </a:moveTo>
                <a:cubicBezTo>
                  <a:pt x="47" y="261"/>
                  <a:pt x="47" y="260"/>
                  <a:pt x="47" y="260"/>
                </a:cubicBezTo>
                <a:close/>
                <a:moveTo>
                  <a:pt x="49" y="263"/>
                </a:moveTo>
                <a:cubicBezTo>
                  <a:pt x="49" y="264"/>
                  <a:pt x="49" y="262"/>
                  <a:pt x="49" y="263"/>
                </a:cubicBezTo>
                <a:close/>
                <a:moveTo>
                  <a:pt x="95" y="246"/>
                </a:moveTo>
                <a:cubicBezTo>
                  <a:pt x="94" y="244"/>
                  <a:pt x="95" y="247"/>
                  <a:pt x="95" y="246"/>
                </a:cubicBezTo>
                <a:close/>
                <a:moveTo>
                  <a:pt x="104" y="247"/>
                </a:moveTo>
                <a:cubicBezTo>
                  <a:pt x="105" y="249"/>
                  <a:pt x="104" y="245"/>
                  <a:pt x="104" y="247"/>
                </a:cubicBezTo>
                <a:close/>
                <a:moveTo>
                  <a:pt x="73" y="243"/>
                </a:moveTo>
                <a:cubicBezTo>
                  <a:pt x="73" y="242"/>
                  <a:pt x="74" y="243"/>
                  <a:pt x="73" y="243"/>
                </a:cubicBezTo>
                <a:close/>
                <a:moveTo>
                  <a:pt x="61" y="247"/>
                </a:moveTo>
                <a:cubicBezTo>
                  <a:pt x="60" y="245"/>
                  <a:pt x="61" y="248"/>
                  <a:pt x="61" y="247"/>
                </a:cubicBezTo>
                <a:close/>
                <a:moveTo>
                  <a:pt x="65" y="246"/>
                </a:moveTo>
                <a:cubicBezTo>
                  <a:pt x="65" y="247"/>
                  <a:pt x="65" y="245"/>
                  <a:pt x="65" y="246"/>
                </a:cubicBezTo>
                <a:close/>
                <a:moveTo>
                  <a:pt x="51" y="259"/>
                </a:moveTo>
                <a:cubicBezTo>
                  <a:pt x="51" y="260"/>
                  <a:pt x="51" y="259"/>
                  <a:pt x="51" y="259"/>
                </a:cubicBezTo>
                <a:close/>
                <a:moveTo>
                  <a:pt x="52" y="259"/>
                </a:moveTo>
                <a:cubicBezTo>
                  <a:pt x="51" y="259"/>
                  <a:pt x="52" y="260"/>
                  <a:pt x="52" y="259"/>
                </a:cubicBezTo>
                <a:close/>
                <a:moveTo>
                  <a:pt x="50" y="260"/>
                </a:moveTo>
                <a:cubicBezTo>
                  <a:pt x="50" y="259"/>
                  <a:pt x="50" y="261"/>
                  <a:pt x="50" y="260"/>
                </a:cubicBezTo>
                <a:close/>
                <a:moveTo>
                  <a:pt x="34" y="312"/>
                </a:moveTo>
                <a:cubicBezTo>
                  <a:pt x="34" y="313"/>
                  <a:pt x="35" y="312"/>
                  <a:pt x="34" y="312"/>
                </a:cubicBezTo>
                <a:close/>
                <a:moveTo>
                  <a:pt x="25" y="298"/>
                </a:moveTo>
                <a:cubicBezTo>
                  <a:pt x="24" y="298"/>
                  <a:pt x="26" y="297"/>
                  <a:pt x="25" y="298"/>
                </a:cubicBezTo>
                <a:close/>
                <a:moveTo>
                  <a:pt x="33" y="312"/>
                </a:moveTo>
                <a:cubicBezTo>
                  <a:pt x="33" y="311"/>
                  <a:pt x="34" y="313"/>
                  <a:pt x="33" y="312"/>
                </a:cubicBezTo>
                <a:close/>
                <a:moveTo>
                  <a:pt x="55" y="329"/>
                </a:moveTo>
                <a:cubicBezTo>
                  <a:pt x="57" y="328"/>
                  <a:pt x="55" y="329"/>
                  <a:pt x="55" y="329"/>
                </a:cubicBezTo>
                <a:close/>
                <a:moveTo>
                  <a:pt x="34" y="312"/>
                </a:moveTo>
                <a:cubicBezTo>
                  <a:pt x="33" y="314"/>
                  <a:pt x="35" y="310"/>
                  <a:pt x="34" y="312"/>
                </a:cubicBezTo>
                <a:close/>
                <a:moveTo>
                  <a:pt x="51" y="311"/>
                </a:moveTo>
                <a:cubicBezTo>
                  <a:pt x="53" y="311"/>
                  <a:pt x="50" y="312"/>
                  <a:pt x="51" y="311"/>
                </a:cubicBezTo>
                <a:close/>
                <a:moveTo>
                  <a:pt x="60" y="333"/>
                </a:moveTo>
                <a:cubicBezTo>
                  <a:pt x="60" y="333"/>
                  <a:pt x="61" y="333"/>
                  <a:pt x="61" y="333"/>
                </a:cubicBezTo>
                <a:cubicBezTo>
                  <a:pt x="60" y="333"/>
                  <a:pt x="57" y="323"/>
                  <a:pt x="57" y="323"/>
                </a:cubicBezTo>
                <a:cubicBezTo>
                  <a:pt x="57" y="323"/>
                  <a:pt x="56" y="323"/>
                  <a:pt x="56" y="323"/>
                </a:cubicBezTo>
                <a:cubicBezTo>
                  <a:pt x="56" y="323"/>
                  <a:pt x="57" y="327"/>
                  <a:pt x="57" y="327"/>
                </a:cubicBezTo>
                <a:cubicBezTo>
                  <a:pt x="57" y="328"/>
                  <a:pt x="57" y="329"/>
                  <a:pt x="58" y="330"/>
                </a:cubicBezTo>
                <a:cubicBezTo>
                  <a:pt x="58" y="330"/>
                  <a:pt x="59" y="330"/>
                  <a:pt x="58" y="330"/>
                </a:cubicBezTo>
                <a:cubicBezTo>
                  <a:pt x="58" y="330"/>
                  <a:pt x="58" y="330"/>
                  <a:pt x="58" y="330"/>
                </a:cubicBezTo>
                <a:cubicBezTo>
                  <a:pt x="59" y="331"/>
                  <a:pt x="59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lose/>
                <a:moveTo>
                  <a:pt x="35" y="312"/>
                </a:moveTo>
                <a:cubicBezTo>
                  <a:pt x="36" y="311"/>
                  <a:pt x="34" y="312"/>
                  <a:pt x="35" y="312"/>
                </a:cubicBezTo>
                <a:close/>
                <a:moveTo>
                  <a:pt x="52" y="314"/>
                </a:moveTo>
                <a:cubicBezTo>
                  <a:pt x="52" y="314"/>
                  <a:pt x="55" y="323"/>
                  <a:pt x="55" y="323"/>
                </a:cubicBezTo>
                <a:cubicBezTo>
                  <a:pt x="59" y="323"/>
                  <a:pt x="53" y="313"/>
                  <a:pt x="52" y="314"/>
                </a:cubicBezTo>
                <a:close/>
                <a:moveTo>
                  <a:pt x="55" y="319"/>
                </a:moveTo>
                <a:cubicBezTo>
                  <a:pt x="54" y="319"/>
                  <a:pt x="56" y="319"/>
                  <a:pt x="55" y="319"/>
                </a:cubicBezTo>
                <a:close/>
                <a:moveTo>
                  <a:pt x="55" y="326"/>
                </a:moveTo>
                <a:cubicBezTo>
                  <a:pt x="56" y="326"/>
                  <a:pt x="54" y="327"/>
                  <a:pt x="55" y="326"/>
                </a:cubicBezTo>
                <a:close/>
                <a:moveTo>
                  <a:pt x="47" y="328"/>
                </a:moveTo>
                <a:cubicBezTo>
                  <a:pt x="48" y="328"/>
                  <a:pt x="46" y="329"/>
                  <a:pt x="47" y="328"/>
                </a:cubicBezTo>
                <a:close/>
                <a:moveTo>
                  <a:pt x="30" y="299"/>
                </a:moveTo>
                <a:cubicBezTo>
                  <a:pt x="30" y="299"/>
                  <a:pt x="29" y="299"/>
                  <a:pt x="29" y="299"/>
                </a:cubicBezTo>
                <a:cubicBezTo>
                  <a:pt x="29" y="299"/>
                  <a:pt x="29" y="299"/>
                  <a:pt x="29" y="299"/>
                </a:cubicBezTo>
                <a:cubicBezTo>
                  <a:pt x="30" y="299"/>
                  <a:pt x="30" y="299"/>
                  <a:pt x="30" y="299"/>
                </a:cubicBezTo>
                <a:close/>
                <a:moveTo>
                  <a:pt x="46" y="306"/>
                </a:moveTo>
                <a:cubicBezTo>
                  <a:pt x="46" y="306"/>
                  <a:pt x="46" y="306"/>
                  <a:pt x="46" y="306"/>
                </a:cubicBezTo>
                <a:cubicBezTo>
                  <a:pt x="46" y="306"/>
                  <a:pt x="46" y="306"/>
                  <a:pt x="46" y="306"/>
                </a:cubicBezTo>
                <a:cubicBezTo>
                  <a:pt x="45" y="306"/>
                  <a:pt x="45" y="306"/>
                  <a:pt x="46" y="306"/>
                </a:cubicBezTo>
                <a:close/>
                <a:moveTo>
                  <a:pt x="29" y="300"/>
                </a:moveTo>
                <a:cubicBezTo>
                  <a:pt x="29" y="300"/>
                  <a:pt x="29" y="300"/>
                  <a:pt x="29" y="300"/>
                </a:cubicBezTo>
                <a:cubicBezTo>
                  <a:pt x="29" y="300"/>
                  <a:pt x="30" y="300"/>
                  <a:pt x="30" y="300"/>
                </a:cubicBezTo>
                <a:cubicBezTo>
                  <a:pt x="30" y="300"/>
                  <a:pt x="30" y="300"/>
                  <a:pt x="29" y="300"/>
                </a:cubicBezTo>
                <a:close/>
                <a:moveTo>
                  <a:pt x="46" y="305"/>
                </a:move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5" y="305"/>
                  <a:pt x="46" y="305"/>
                </a:cubicBezTo>
                <a:close/>
                <a:moveTo>
                  <a:pt x="34" y="306"/>
                </a:moveTo>
                <a:cubicBezTo>
                  <a:pt x="34" y="306"/>
                  <a:pt x="33" y="306"/>
                  <a:pt x="34" y="306"/>
                </a:cubicBezTo>
                <a:close/>
                <a:moveTo>
                  <a:pt x="33" y="305"/>
                </a:moveTo>
                <a:cubicBezTo>
                  <a:pt x="32" y="305"/>
                  <a:pt x="34" y="304"/>
                  <a:pt x="33" y="305"/>
                </a:cubicBezTo>
                <a:close/>
                <a:moveTo>
                  <a:pt x="33" y="304"/>
                </a:moveTo>
                <a:cubicBezTo>
                  <a:pt x="32" y="305"/>
                  <a:pt x="33" y="304"/>
                  <a:pt x="33" y="304"/>
                </a:cubicBezTo>
                <a:close/>
                <a:moveTo>
                  <a:pt x="31" y="300"/>
                </a:moveTo>
                <a:cubicBezTo>
                  <a:pt x="31" y="300"/>
                  <a:pt x="30" y="300"/>
                  <a:pt x="30" y="300"/>
                </a:cubicBezTo>
                <a:cubicBezTo>
                  <a:pt x="30" y="300"/>
                  <a:pt x="30" y="301"/>
                  <a:pt x="31" y="300"/>
                </a:cubicBezTo>
                <a:close/>
                <a:moveTo>
                  <a:pt x="27" y="296"/>
                </a:moveTo>
                <a:cubicBezTo>
                  <a:pt x="27" y="296"/>
                  <a:pt x="26" y="296"/>
                  <a:pt x="27" y="296"/>
                </a:cubicBezTo>
                <a:close/>
                <a:moveTo>
                  <a:pt x="29" y="298"/>
                </a:moveTo>
                <a:cubicBezTo>
                  <a:pt x="28" y="298"/>
                  <a:pt x="29" y="298"/>
                  <a:pt x="29" y="298"/>
                </a:cubicBezTo>
                <a:close/>
                <a:moveTo>
                  <a:pt x="26" y="295"/>
                </a:moveTo>
                <a:cubicBezTo>
                  <a:pt x="27" y="295"/>
                  <a:pt x="26" y="296"/>
                  <a:pt x="26" y="295"/>
                </a:cubicBezTo>
                <a:close/>
                <a:moveTo>
                  <a:pt x="43" y="301"/>
                </a:moveTo>
                <a:cubicBezTo>
                  <a:pt x="42" y="301"/>
                  <a:pt x="45" y="300"/>
                  <a:pt x="43" y="301"/>
                </a:cubicBezTo>
                <a:close/>
                <a:moveTo>
                  <a:pt x="35" y="314"/>
                </a:moveTo>
                <a:cubicBezTo>
                  <a:pt x="35" y="313"/>
                  <a:pt x="34" y="314"/>
                  <a:pt x="35" y="314"/>
                </a:cubicBezTo>
                <a:close/>
                <a:moveTo>
                  <a:pt x="29" y="298"/>
                </a:moveTo>
                <a:cubicBezTo>
                  <a:pt x="28" y="299"/>
                  <a:pt x="29" y="298"/>
                  <a:pt x="29" y="298"/>
                </a:cubicBezTo>
                <a:close/>
                <a:moveTo>
                  <a:pt x="33" y="310"/>
                </a:move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2" y="310"/>
                  <a:pt x="33" y="310"/>
                </a:cubicBezTo>
                <a:close/>
                <a:moveTo>
                  <a:pt x="46" y="336"/>
                </a:moveTo>
                <a:cubicBezTo>
                  <a:pt x="48" y="335"/>
                  <a:pt x="44" y="337"/>
                  <a:pt x="46" y="336"/>
                </a:cubicBezTo>
                <a:close/>
                <a:moveTo>
                  <a:pt x="44" y="304"/>
                </a:moveTo>
                <a:cubicBezTo>
                  <a:pt x="43" y="305"/>
                  <a:pt x="45" y="304"/>
                  <a:pt x="44" y="304"/>
                </a:cubicBezTo>
                <a:close/>
                <a:moveTo>
                  <a:pt x="39" y="320"/>
                </a:moveTo>
                <a:cubicBezTo>
                  <a:pt x="39" y="321"/>
                  <a:pt x="40" y="320"/>
                  <a:pt x="39" y="320"/>
                </a:cubicBezTo>
                <a:close/>
                <a:moveTo>
                  <a:pt x="46" y="337"/>
                </a:moveTo>
                <a:cubicBezTo>
                  <a:pt x="47" y="337"/>
                  <a:pt x="45" y="338"/>
                  <a:pt x="46" y="337"/>
                </a:cubicBezTo>
                <a:close/>
                <a:moveTo>
                  <a:pt x="36" y="315"/>
                </a:moveTo>
                <a:cubicBezTo>
                  <a:pt x="35" y="316"/>
                  <a:pt x="37" y="314"/>
                  <a:pt x="36" y="315"/>
                </a:cubicBezTo>
                <a:close/>
                <a:moveTo>
                  <a:pt x="40" y="322"/>
                </a:moveTo>
                <a:cubicBezTo>
                  <a:pt x="41" y="321"/>
                  <a:pt x="39" y="322"/>
                  <a:pt x="40" y="322"/>
                </a:cubicBezTo>
                <a:close/>
                <a:moveTo>
                  <a:pt x="38" y="320"/>
                </a:moveTo>
                <a:cubicBezTo>
                  <a:pt x="38" y="320"/>
                  <a:pt x="37" y="320"/>
                  <a:pt x="38" y="320"/>
                </a:cubicBezTo>
                <a:close/>
                <a:moveTo>
                  <a:pt x="45" y="341"/>
                </a:moveTo>
                <a:cubicBezTo>
                  <a:pt x="45" y="341"/>
                  <a:pt x="48" y="340"/>
                  <a:pt x="49" y="340"/>
                </a:cubicBezTo>
                <a:cubicBezTo>
                  <a:pt x="49" y="340"/>
                  <a:pt x="47" y="338"/>
                  <a:pt x="47" y="338"/>
                </a:cubicBezTo>
                <a:cubicBezTo>
                  <a:pt x="47" y="339"/>
                  <a:pt x="45" y="341"/>
                  <a:pt x="45" y="341"/>
                </a:cubicBezTo>
                <a:close/>
                <a:moveTo>
                  <a:pt x="49" y="312"/>
                </a:moveTo>
                <a:cubicBezTo>
                  <a:pt x="50" y="312"/>
                  <a:pt x="49" y="312"/>
                  <a:pt x="49" y="312"/>
                </a:cubicBezTo>
                <a:close/>
                <a:moveTo>
                  <a:pt x="48" y="310"/>
                </a:moveTo>
                <a:cubicBezTo>
                  <a:pt x="49" y="310"/>
                  <a:pt x="48" y="311"/>
                  <a:pt x="48" y="310"/>
                </a:cubicBezTo>
                <a:close/>
                <a:moveTo>
                  <a:pt x="48" y="311"/>
                </a:moveTo>
                <a:cubicBezTo>
                  <a:pt x="47" y="312"/>
                  <a:pt x="49" y="311"/>
                  <a:pt x="48" y="311"/>
                </a:cubicBezTo>
                <a:close/>
                <a:moveTo>
                  <a:pt x="46" y="337"/>
                </a:moveTo>
                <a:cubicBezTo>
                  <a:pt x="46" y="337"/>
                  <a:pt x="46" y="337"/>
                  <a:pt x="47" y="338"/>
                </a:cubicBezTo>
                <a:cubicBezTo>
                  <a:pt x="47" y="337"/>
                  <a:pt x="47" y="337"/>
                  <a:pt x="46" y="337"/>
                </a:cubicBezTo>
                <a:close/>
                <a:moveTo>
                  <a:pt x="52" y="312"/>
                </a:moveTo>
                <a:cubicBezTo>
                  <a:pt x="51" y="312"/>
                  <a:pt x="51" y="312"/>
                  <a:pt x="51" y="312"/>
                </a:cubicBezTo>
                <a:cubicBezTo>
                  <a:pt x="51" y="312"/>
                  <a:pt x="51" y="312"/>
                  <a:pt x="52" y="312"/>
                </a:cubicBezTo>
                <a:close/>
                <a:moveTo>
                  <a:pt x="50" y="315"/>
                </a:moveTo>
                <a:cubicBezTo>
                  <a:pt x="50" y="315"/>
                  <a:pt x="51" y="315"/>
                  <a:pt x="50" y="3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 rot="20725561">
            <a:off x="5367602" y="1734555"/>
            <a:ext cx="858519" cy="472862"/>
          </a:xfrm>
          <a:custGeom>
            <a:avLst/>
            <a:gdLst>
              <a:gd name="T0" fmla="*/ 494 w 524"/>
              <a:gd name="T1" fmla="*/ 71 h 342"/>
              <a:gd name="T2" fmla="*/ 326 w 524"/>
              <a:gd name="T3" fmla="*/ 250 h 342"/>
              <a:gd name="T4" fmla="*/ 284 w 524"/>
              <a:gd name="T5" fmla="*/ 268 h 342"/>
              <a:gd name="T6" fmla="*/ 268 w 524"/>
              <a:gd name="T7" fmla="*/ 275 h 342"/>
              <a:gd name="T8" fmla="*/ 168 w 524"/>
              <a:gd name="T9" fmla="*/ 311 h 342"/>
              <a:gd name="T10" fmla="*/ 196 w 524"/>
              <a:gd name="T11" fmla="*/ 293 h 342"/>
              <a:gd name="T12" fmla="*/ 511 w 524"/>
              <a:gd name="T13" fmla="*/ 10 h 342"/>
              <a:gd name="T14" fmla="*/ 398 w 524"/>
              <a:gd name="T15" fmla="*/ 188 h 342"/>
              <a:gd name="T16" fmla="*/ 353 w 524"/>
              <a:gd name="T17" fmla="*/ 230 h 342"/>
              <a:gd name="T18" fmla="*/ 153 w 524"/>
              <a:gd name="T19" fmla="*/ 300 h 342"/>
              <a:gd name="T20" fmla="*/ 57 w 524"/>
              <a:gd name="T21" fmla="*/ 262 h 342"/>
              <a:gd name="T22" fmla="*/ 48 w 524"/>
              <a:gd name="T23" fmla="*/ 261 h 342"/>
              <a:gd name="T24" fmla="*/ 106 w 524"/>
              <a:gd name="T25" fmla="*/ 233 h 342"/>
              <a:gd name="T26" fmla="*/ 65 w 524"/>
              <a:gd name="T27" fmla="*/ 246 h 342"/>
              <a:gd name="T28" fmla="*/ 20 w 524"/>
              <a:gd name="T29" fmla="*/ 252 h 342"/>
              <a:gd name="T30" fmla="*/ 30 w 524"/>
              <a:gd name="T31" fmla="*/ 303 h 342"/>
              <a:gd name="T32" fmla="*/ 24 w 524"/>
              <a:gd name="T33" fmla="*/ 291 h 342"/>
              <a:gd name="T34" fmla="*/ 58 w 524"/>
              <a:gd name="T35" fmla="*/ 335 h 342"/>
              <a:gd name="T36" fmla="*/ 44 w 524"/>
              <a:gd name="T37" fmla="*/ 305 h 342"/>
              <a:gd name="T38" fmla="*/ 70 w 524"/>
              <a:gd name="T39" fmla="*/ 300 h 342"/>
              <a:gd name="T40" fmla="*/ 71 w 524"/>
              <a:gd name="T41" fmla="*/ 295 h 342"/>
              <a:gd name="T42" fmla="*/ 497 w 524"/>
              <a:gd name="T43" fmla="*/ 63 h 342"/>
              <a:gd name="T44" fmla="*/ 352 w 524"/>
              <a:gd name="T45" fmla="*/ 228 h 342"/>
              <a:gd name="T46" fmla="*/ 67 w 524"/>
              <a:gd name="T47" fmla="*/ 258 h 342"/>
              <a:gd name="T48" fmla="*/ 101 w 524"/>
              <a:gd name="T49" fmla="*/ 243 h 342"/>
              <a:gd name="T50" fmla="*/ 84 w 524"/>
              <a:gd name="T51" fmla="*/ 243 h 342"/>
              <a:gd name="T52" fmla="*/ 71 w 524"/>
              <a:gd name="T53" fmla="*/ 244 h 342"/>
              <a:gd name="T54" fmla="*/ 3 w 524"/>
              <a:gd name="T55" fmla="*/ 266 h 342"/>
              <a:gd name="T56" fmla="*/ 19 w 524"/>
              <a:gd name="T57" fmla="*/ 285 h 342"/>
              <a:gd name="T58" fmla="*/ 23 w 524"/>
              <a:gd name="T59" fmla="*/ 277 h 342"/>
              <a:gd name="T60" fmla="*/ 51 w 524"/>
              <a:gd name="T61" fmla="*/ 333 h 342"/>
              <a:gd name="T62" fmla="*/ 47 w 524"/>
              <a:gd name="T63" fmla="*/ 314 h 342"/>
              <a:gd name="T64" fmla="*/ 45 w 524"/>
              <a:gd name="T65" fmla="*/ 303 h 342"/>
              <a:gd name="T66" fmla="*/ 60 w 524"/>
              <a:gd name="T67" fmla="*/ 286 h 342"/>
              <a:gd name="T68" fmla="*/ 68 w 524"/>
              <a:gd name="T69" fmla="*/ 291 h 342"/>
              <a:gd name="T70" fmla="*/ 116 w 524"/>
              <a:gd name="T71" fmla="*/ 302 h 342"/>
              <a:gd name="T72" fmla="*/ 179 w 524"/>
              <a:gd name="T73" fmla="*/ 302 h 342"/>
              <a:gd name="T74" fmla="*/ 193 w 524"/>
              <a:gd name="T75" fmla="*/ 301 h 342"/>
              <a:gd name="T76" fmla="*/ 222 w 524"/>
              <a:gd name="T77" fmla="*/ 294 h 342"/>
              <a:gd name="T78" fmla="*/ 257 w 524"/>
              <a:gd name="T79" fmla="*/ 283 h 342"/>
              <a:gd name="T80" fmla="*/ 468 w 524"/>
              <a:gd name="T81" fmla="*/ 95 h 342"/>
              <a:gd name="T82" fmla="*/ 411 w 524"/>
              <a:gd name="T83" fmla="*/ 178 h 342"/>
              <a:gd name="T84" fmla="*/ 287 w 524"/>
              <a:gd name="T85" fmla="*/ 281 h 342"/>
              <a:gd name="T86" fmla="*/ 377 w 524"/>
              <a:gd name="T87" fmla="*/ 226 h 342"/>
              <a:gd name="T88" fmla="*/ 382 w 524"/>
              <a:gd name="T89" fmla="*/ 221 h 342"/>
              <a:gd name="T90" fmla="*/ 458 w 524"/>
              <a:gd name="T91" fmla="*/ 131 h 342"/>
              <a:gd name="T92" fmla="*/ 72 w 524"/>
              <a:gd name="T93" fmla="*/ 297 h 342"/>
              <a:gd name="T94" fmla="*/ 55 w 524"/>
              <a:gd name="T95" fmla="*/ 259 h 342"/>
              <a:gd name="T96" fmla="*/ 68 w 524"/>
              <a:gd name="T97" fmla="*/ 244 h 342"/>
              <a:gd name="T98" fmla="*/ 97 w 524"/>
              <a:gd name="T99" fmla="*/ 237 h 342"/>
              <a:gd name="T100" fmla="*/ 94 w 524"/>
              <a:gd name="T101" fmla="*/ 237 h 342"/>
              <a:gd name="T102" fmla="*/ 53 w 524"/>
              <a:gd name="T103" fmla="*/ 259 h 342"/>
              <a:gd name="T104" fmla="*/ 74 w 524"/>
              <a:gd name="T105" fmla="*/ 257 h 342"/>
              <a:gd name="T106" fmla="*/ 61 w 524"/>
              <a:gd name="T107" fmla="*/ 247 h 342"/>
              <a:gd name="T108" fmla="*/ 55 w 524"/>
              <a:gd name="T109" fmla="*/ 329 h 342"/>
              <a:gd name="T110" fmla="*/ 35 w 524"/>
              <a:gd name="T111" fmla="*/ 312 h 342"/>
              <a:gd name="T112" fmla="*/ 46 w 524"/>
              <a:gd name="T113" fmla="*/ 306 h 342"/>
              <a:gd name="T114" fmla="*/ 33 w 524"/>
              <a:gd name="T115" fmla="*/ 304 h 342"/>
              <a:gd name="T116" fmla="*/ 33 w 524"/>
              <a:gd name="T117" fmla="*/ 310 h 342"/>
              <a:gd name="T118" fmla="*/ 38 w 524"/>
              <a:gd name="T119" fmla="*/ 320 h 342"/>
              <a:gd name="T120" fmla="*/ 51 w 524"/>
              <a:gd name="T121" fmla="*/ 31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4" h="342">
                <a:moveTo>
                  <a:pt x="511" y="31"/>
                </a:moveTo>
                <a:cubicBezTo>
                  <a:pt x="510" y="32"/>
                  <a:pt x="510" y="33"/>
                  <a:pt x="509" y="34"/>
                </a:cubicBezTo>
                <a:cubicBezTo>
                  <a:pt x="510" y="33"/>
                  <a:pt x="511" y="32"/>
                  <a:pt x="511" y="31"/>
                </a:cubicBezTo>
                <a:close/>
                <a:moveTo>
                  <a:pt x="497" y="63"/>
                </a:moveTo>
                <a:cubicBezTo>
                  <a:pt x="497" y="63"/>
                  <a:pt x="497" y="63"/>
                  <a:pt x="497" y="63"/>
                </a:cubicBezTo>
                <a:close/>
                <a:moveTo>
                  <a:pt x="508" y="37"/>
                </a:moveTo>
                <a:cubicBezTo>
                  <a:pt x="508" y="38"/>
                  <a:pt x="508" y="39"/>
                  <a:pt x="508" y="37"/>
                </a:cubicBezTo>
                <a:close/>
                <a:moveTo>
                  <a:pt x="282" y="283"/>
                </a:moveTo>
                <a:cubicBezTo>
                  <a:pt x="281" y="283"/>
                  <a:pt x="281" y="283"/>
                  <a:pt x="280" y="284"/>
                </a:cubicBezTo>
                <a:cubicBezTo>
                  <a:pt x="281" y="284"/>
                  <a:pt x="281" y="283"/>
                  <a:pt x="282" y="283"/>
                </a:cubicBezTo>
                <a:close/>
                <a:moveTo>
                  <a:pt x="234" y="300"/>
                </a:moveTo>
                <a:cubicBezTo>
                  <a:pt x="233" y="300"/>
                  <a:pt x="232" y="300"/>
                  <a:pt x="232" y="301"/>
                </a:cubicBezTo>
                <a:cubicBezTo>
                  <a:pt x="233" y="301"/>
                  <a:pt x="233" y="301"/>
                  <a:pt x="234" y="300"/>
                </a:cubicBezTo>
                <a:close/>
                <a:moveTo>
                  <a:pt x="494" y="71"/>
                </a:moveTo>
                <a:cubicBezTo>
                  <a:pt x="493" y="72"/>
                  <a:pt x="493" y="73"/>
                  <a:pt x="493" y="74"/>
                </a:cubicBezTo>
                <a:cubicBezTo>
                  <a:pt x="494" y="73"/>
                  <a:pt x="494" y="72"/>
                  <a:pt x="494" y="71"/>
                </a:cubicBezTo>
                <a:close/>
                <a:moveTo>
                  <a:pt x="348" y="234"/>
                </a:moveTo>
                <a:cubicBezTo>
                  <a:pt x="348" y="234"/>
                  <a:pt x="347" y="234"/>
                  <a:pt x="347" y="234"/>
                </a:cubicBezTo>
                <a:cubicBezTo>
                  <a:pt x="350" y="233"/>
                  <a:pt x="352" y="232"/>
                  <a:pt x="353" y="230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3" y="231"/>
                  <a:pt x="350" y="233"/>
                  <a:pt x="348" y="234"/>
                </a:cubicBezTo>
                <a:close/>
                <a:moveTo>
                  <a:pt x="327" y="249"/>
                </a:moveTo>
                <a:cubicBezTo>
                  <a:pt x="328" y="248"/>
                  <a:pt x="334" y="246"/>
                  <a:pt x="334" y="245"/>
                </a:cubicBezTo>
                <a:cubicBezTo>
                  <a:pt x="333" y="244"/>
                  <a:pt x="328" y="248"/>
                  <a:pt x="327" y="249"/>
                </a:cubicBezTo>
                <a:close/>
                <a:moveTo>
                  <a:pt x="336" y="243"/>
                </a:moveTo>
                <a:cubicBezTo>
                  <a:pt x="336" y="243"/>
                  <a:pt x="340" y="240"/>
                  <a:pt x="340" y="240"/>
                </a:cubicBezTo>
                <a:cubicBezTo>
                  <a:pt x="339" y="240"/>
                  <a:pt x="336" y="242"/>
                  <a:pt x="336" y="243"/>
                </a:cubicBezTo>
                <a:close/>
                <a:moveTo>
                  <a:pt x="383" y="207"/>
                </a:moveTo>
                <a:cubicBezTo>
                  <a:pt x="384" y="206"/>
                  <a:pt x="385" y="205"/>
                  <a:pt x="386" y="204"/>
                </a:cubicBezTo>
                <a:cubicBezTo>
                  <a:pt x="386" y="204"/>
                  <a:pt x="383" y="207"/>
                  <a:pt x="383" y="207"/>
                </a:cubicBezTo>
                <a:close/>
                <a:moveTo>
                  <a:pt x="324" y="251"/>
                </a:moveTo>
                <a:cubicBezTo>
                  <a:pt x="324" y="251"/>
                  <a:pt x="325" y="251"/>
                  <a:pt x="326" y="250"/>
                </a:cubicBezTo>
                <a:cubicBezTo>
                  <a:pt x="327" y="249"/>
                  <a:pt x="324" y="251"/>
                  <a:pt x="324" y="251"/>
                </a:cubicBezTo>
                <a:close/>
                <a:moveTo>
                  <a:pt x="395" y="195"/>
                </a:moveTo>
                <a:cubicBezTo>
                  <a:pt x="395" y="195"/>
                  <a:pt x="393" y="199"/>
                  <a:pt x="395" y="195"/>
                </a:cubicBezTo>
                <a:close/>
                <a:moveTo>
                  <a:pt x="388" y="201"/>
                </a:moveTo>
                <a:cubicBezTo>
                  <a:pt x="388" y="201"/>
                  <a:pt x="391" y="198"/>
                  <a:pt x="391" y="198"/>
                </a:cubicBezTo>
                <a:cubicBezTo>
                  <a:pt x="390" y="199"/>
                  <a:pt x="389" y="200"/>
                  <a:pt x="388" y="201"/>
                </a:cubicBezTo>
                <a:close/>
                <a:moveTo>
                  <a:pt x="519" y="12"/>
                </a:moveTo>
                <a:cubicBezTo>
                  <a:pt x="519" y="13"/>
                  <a:pt x="519" y="13"/>
                  <a:pt x="519" y="13"/>
                </a:cubicBezTo>
                <a:cubicBezTo>
                  <a:pt x="519" y="13"/>
                  <a:pt x="519" y="13"/>
                  <a:pt x="519" y="12"/>
                </a:cubicBezTo>
                <a:close/>
                <a:moveTo>
                  <a:pt x="230" y="299"/>
                </a:moveTo>
                <a:cubicBezTo>
                  <a:pt x="232" y="299"/>
                  <a:pt x="233" y="299"/>
                  <a:pt x="234" y="298"/>
                </a:cubicBezTo>
                <a:cubicBezTo>
                  <a:pt x="233" y="298"/>
                  <a:pt x="231" y="298"/>
                  <a:pt x="230" y="299"/>
                </a:cubicBezTo>
                <a:close/>
                <a:moveTo>
                  <a:pt x="343" y="238"/>
                </a:moveTo>
                <a:cubicBezTo>
                  <a:pt x="343" y="238"/>
                  <a:pt x="345" y="236"/>
                  <a:pt x="347" y="234"/>
                </a:cubicBezTo>
                <a:cubicBezTo>
                  <a:pt x="345" y="236"/>
                  <a:pt x="343" y="237"/>
                  <a:pt x="343" y="238"/>
                </a:cubicBezTo>
                <a:close/>
                <a:moveTo>
                  <a:pt x="284" y="268"/>
                </a:moveTo>
                <a:cubicBezTo>
                  <a:pt x="283" y="267"/>
                  <a:pt x="282" y="268"/>
                  <a:pt x="281" y="268"/>
                </a:cubicBezTo>
                <a:cubicBezTo>
                  <a:pt x="280" y="269"/>
                  <a:pt x="279" y="269"/>
                  <a:pt x="277" y="270"/>
                </a:cubicBezTo>
                <a:cubicBezTo>
                  <a:pt x="278" y="271"/>
                  <a:pt x="284" y="269"/>
                  <a:pt x="284" y="268"/>
                </a:cubicBezTo>
                <a:close/>
                <a:moveTo>
                  <a:pt x="261" y="276"/>
                </a:moveTo>
                <a:cubicBezTo>
                  <a:pt x="262" y="276"/>
                  <a:pt x="262" y="276"/>
                  <a:pt x="263" y="276"/>
                </a:cubicBezTo>
                <a:cubicBezTo>
                  <a:pt x="262" y="276"/>
                  <a:pt x="261" y="276"/>
                  <a:pt x="261" y="276"/>
                </a:cubicBezTo>
                <a:close/>
                <a:moveTo>
                  <a:pt x="209" y="295"/>
                </a:moveTo>
                <a:cubicBezTo>
                  <a:pt x="208" y="294"/>
                  <a:pt x="208" y="295"/>
                  <a:pt x="207" y="295"/>
                </a:cubicBezTo>
                <a:cubicBezTo>
                  <a:pt x="208" y="295"/>
                  <a:pt x="209" y="295"/>
                  <a:pt x="209" y="295"/>
                </a:cubicBezTo>
                <a:close/>
                <a:moveTo>
                  <a:pt x="273" y="272"/>
                </a:moveTo>
                <a:cubicBezTo>
                  <a:pt x="273" y="272"/>
                  <a:pt x="271" y="272"/>
                  <a:pt x="273" y="272"/>
                </a:cubicBezTo>
                <a:close/>
                <a:moveTo>
                  <a:pt x="250" y="280"/>
                </a:moveTo>
                <a:cubicBezTo>
                  <a:pt x="249" y="280"/>
                  <a:pt x="249" y="280"/>
                  <a:pt x="248" y="280"/>
                </a:cubicBezTo>
                <a:cubicBezTo>
                  <a:pt x="248" y="281"/>
                  <a:pt x="250" y="280"/>
                  <a:pt x="250" y="280"/>
                </a:cubicBezTo>
                <a:close/>
                <a:moveTo>
                  <a:pt x="280" y="270"/>
                </a:moveTo>
                <a:cubicBezTo>
                  <a:pt x="278" y="270"/>
                  <a:pt x="268" y="275"/>
                  <a:pt x="268" y="275"/>
                </a:cubicBezTo>
                <a:cubicBezTo>
                  <a:pt x="269" y="276"/>
                  <a:pt x="281" y="271"/>
                  <a:pt x="280" y="270"/>
                </a:cubicBezTo>
                <a:close/>
                <a:moveTo>
                  <a:pt x="228" y="302"/>
                </a:moveTo>
                <a:cubicBezTo>
                  <a:pt x="229" y="302"/>
                  <a:pt x="232" y="301"/>
                  <a:pt x="229" y="301"/>
                </a:cubicBezTo>
                <a:cubicBezTo>
                  <a:pt x="229" y="301"/>
                  <a:pt x="226" y="302"/>
                  <a:pt x="228" y="302"/>
                </a:cubicBezTo>
                <a:close/>
                <a:moveTo>
                  <a:pt x="404" y="181"/>
                </a:moveTo>
                <a:cubicBezTo>
                  <a:pt x="403" y="181"/>
                  <a:pt x="404" y="182"/>
                  <a:pt x="404" y="181"/>
                </a:cubicBezTo>
                <a:close/>
                <a:moveTo>
                  <a:pt x="297" y="262"/>
                </a:moveTo>
                <a:cubicBezTo>
                  <a:pt x="298" y="262"/>
                  <a:pt x="298" y="262"/>
                  <a:pt x="299" y="261"/>
                </a:cubicBezTo>
                <a:cubicBezTo>
                  <a:pt x="298" y="261"/>
                  <a:pt x="297" y="262"/>
                  <a:pt x="297" y="262"/>
                </a:cubicBezTo>
                <a:close/>
                <a:moveTo>
                  <a:pt x="275" y="271"/>
                </a:moveTo>
                <a:cubicBezTo>
                  <a:pt x="272" y="272"/>
                  <a:pt x="278" y="270"/>
                  <a:pt x="275" y="271"/>
                </a:cubicBezTo>
                <a:close/>
                <a:moveTo>
                  <a:pt x="165" y="309"/>
                </a:moveTo>
                <a:cubicBezTo>
                  <a:pt x="152" y="310"/>
                  <a:pt x="139" y="309"/>
                  <a:pt x="126" y="309"/>
                </a:cubicBezTo>
                <a:cubicBezTo>
                  <a:pt x="126" y="309"/>
                  <a:pt x="127" y="310"/>
                  <a:pt x="128" y="311"/>
                </a:cubicBezTo>
                <a:cubicBezTo>
                  <a:pt x="133" y="312"/>
                  <a:pt x="139" y="311"/>
                  <a:pt x="143" y="311"/>
                </a:cubicBezTo>
                <a:cubicBezTo>
                  <a:pt x="150" y="311"/>
                  <a:pt x="161" y="313"/>
                  <a:pt x="168" y="311"/>
                </a:cubicBezTo>
                <a:cubicBezTo>
                  <a:pt x="171" y="309"/>
                  <a:pt x="182" y="308"/>
                  <a:pt x="186" y="309"/>
                </a:cubicBezTo>
                <a:cubicBezTo>
                  <a:pt x="190" y="310"/>
                  <a:pt x="197" y="305"/>
                  <a:pt x="201" y="307"/>
                </a:cubicBezTo>
                <a:cubicBezTo>
                  <a:pt x="202" y="308"/>
                  <a:pt x="210" y="305"/>
                  <a:pt x="207" y="305"/>
                </a:cubicBezTo>
                <a:cubicBezTo>
                  <a:pt x="194" y="304"/>
                  <a:pt x="179" y="309"/>
                  <a:pt x="165" y="309"/>
                </a:cubicBezTo>
                <a:close/>
                <a:moveTo>
                  <a:pt x="160" y="311"/>
                </a:moveTo>
                <a:cubicBezTo>
                  <a:pt x="160" y="310"/>
                  <a:pt x="160" y="312"/>
                  <a:pt x="160" y="311"/>
                </a:cubicBezTo>
                <a:close/>
                <a:moveTo>
                  <a:pt x="204" y="304"/>
                </a:moveTo>
                <a:cubicBezTo>
                  <a:pt x="205" y="304"/>
                  <a:pt x="206" y="304"/>
                  <a:pt x="206" y="304"/>
                </a:cubicBezTo>
                <a:cubicBezTo>
                  <a:pt x="205" y="303"/>
                  <a:pt x="205" y="304"/>
                  <a:pt x="204" y="304"/>
                </a:cubicBezTo>
                <a:close/>
                <a:moveTo>
                  <a:pt x="521" y="8"/>
                </a:moveTo>
                <a:cubicBezTo>
                  <a:pt x="520" y="9"/>
                  <a:pt x="520" y="11"/>
                  <a:pt x="519" y="12"/>
                </a:cubicBezTo>
                <a:cubicBezTo>
                  <a:pt x="520" y="11"/>
                  <a:pt x="520" y="10"/>
                  <a:pt x="521" y="10"/>
                </a:cubicBezTo>
                <a:cubicBezTo>
                  <a:pt x="520" y="11"/>
                  <a:pt x="520" y="11"/>
                  <a:pt x="520" y="12"/>
                </a:cubicBezTo>
                <a:cubicBezTo>
                  <a:pt x="520" y="12"/>
                  <a:pt x="524" y="6"/>
                  <a:pt x="521" y="8"/>
                </a:cubicBezTo>
                <a:close/>
                <a:moveTo>
                  <a:pt x="196" y="293"/>
                </a:moveTo>
                <a:cubicBezTo>
                  <a:pt x="195" y="292"/>
                  <a:pt x="196" y="294"/>
                  <a:pt x="196" y="293"/>
                </a:cubicBezTo>
                <a:close/>
                <a:moveTo>
                  <a:pt x="206" y="290"/>
                </a:moveTo>
                <a:cubicBezTo>
                  <a:pt x="206" y="290"/>
                  <a:pt x="202" y="291"/>
                  <a:pt x="201" y="291"/>
                </a:cubicBezTo>
                <a:cubicBezTo>
                  <a:pt x="202" y="291"/>
                  <a:pt x="206" y="291"/>
                  <a:pt x="206" y="290"/>
                </a:cubicBezTo>
                <a:close/>
                <a:moveTo>
                  <a:pt x="46" y="275"/>
                </a:moveTo>
                <a:cubicBezTo>
                  <a:pt x="46" y="276"/>
                  <a:pt x="49" y="278"/>
                  <a:pt x="50" y="277"/>
                </a:cubicBezTo>
                <a:cubicBezTo>
                  <a:pt x="50" y="276"/>
                  <a:pt x="46" y="275"/>
                  <a:pt x="46" y="275"/>
                </a:cubicBezTo>
                <a:close/>
                <a:moveTo>
                  <a:pt x="179" y="295"/>
                </a:moveTo>
                <a:cubicBezTo>
                  <a:pt x="180" y="295"/>
                  <a:pt x="181" y="294"/>
                  <a:pt x="182" y="294"/>
                </a:cubicBezTo>
                <a:cubicBezTo>
                  <a:pt x="182" y="293"/>
                  <a:pt x="179" y="295"/>
                  <a:pt x="179" y="295"/>
                </a:cubicBezTo>
                <a:close/>
                <a:moveTo>
                  <a:pt x="108" y="297"/>
                </a:moveTo>
                <a:cubicBezTo>
                  <a:pt x="108" y="298"/>
                  <a:pt x="108" y="296"/>
                  <a:pt x="108" y="297"/>
                </a:cubicBezTo>
                <a:close/>
                <a:moveTo>
                  <a:pt x="501" y="39"/>
                </a:moveTo>
                <a:cubicBezTo>
                  <a:pt x="499" y="45"/>
                  <a:pt x="491" y="56"/>
                  <a:pt x="490" y="63"/>
                </a:cubicBezTo>
                <a:cubicBezTo>
                  <a:pt x="491" y="56"/>
                  <a:pt x="498" y="46"/>
                  <a:pt x="500" y="40"/>
                </a:cubicBezTo>
                <a:cubicBezTo>
                  <a:pt x="502" y="34"/>
                  <a:pt x="504" y="29"/>
                  <a:pt x="507" y="24"/>
                </a:cubicBezTo>
                <a:cubicBezTo>
                  <a:pt x="509" y="20"/>
                  <a:pt x="510" y="11"/>
                  <a:pt x="511" y="10"/>
                </a:cubicBezTo>
                <a:cubicBezTo>
                  <a:pt x="516" y="1"/>
                  <a:pt x="510" y="6"/>
                  <a:pt x="509" y="3"/>
                </a:cubicBezTo>
                <a:cubicBezTo>
                  <a:pt x="509" y="2"/>
                  <a:pt x="509" y="1"/>
                  <a:pt x="509" y="0"/>
                </a:cubicBezTo>
                <a:cubicBezTo>
                  <a:pt x="506" y="3"/>
                  <a:pt x="493" y="23"/>
                  <a:pt x="494" y="27"/>
                </a:cubicBezTo>
                <a:cubicBezTo>
                  <a:pt x="492" y="22"/>
                  <a:pt x="503" y="9"/>
                  <a:pt x="505" y="5"/>
                </a:cubicBezTo>
                <a:cubicBezTo>
                  <a:pt x="504" y="4"/>
                  <a:pt x="504" y="4"/>
                  <a:pt x="503" y="5"/>
                </a:cubicBezTo>
                <a:cubicBezTo>
                  <a:pt x="498" y="11"/>
                  <a:pt x="495" y="20"/>
                  <a:pt x="492" y="27"/>
                </a:cubicBezTo>
                <a:cubicBezTo>
                  <a:pt x="489" y="33"/>
                  <a:pt x="482" y="43"/>
                  <a:pt x="482" y="51"/>
                </a:cubicBezTo>
                <a:cubicBezTo>
                  <a:pt x="483" y="50"/>
                  <a:pt x="483" y="49"/>
                  <a:pt x="484" y="49"/>
                </a:cubicBezTo>
                <a:cubicBezTo>
                  <a:pt x="486" y="48"/>
                  <a:pt x="481" y="54"/>
                  <a:pt x="482" y="54"/>
                </a:cubicBezTo>
                <a:cubicBezTo>
                  <a:pt x="482" y="53"/>
                  <a:pt x="482" y="53"/>
                  <a:pt x="482" y="52"/>
                </a:cubicBezTo>
                <a:cubicBezTo>
                  <a:pt x="478" y="53"/>
                  <a:pt x="469" y="80"/>
                  <a:pt x="467" y="86"/>
                </a:cubicBezTo>
                <a:cubicBezTo>
                  <a:pt x="464" y="95"/>
                  <a:pt x="458" y="104"/>
                  <a:pt x="453" y="114"/>
                </a:cubicBezTo>
                <a:cubicBezTo>
                  <a:pt x="454" y="113"/>
                  <a:pt x="425" y="159"/>
                  <a:pt x="424" y="159"/>
                </a:cubicBezTo>
                <a:cubicBezTo>
                  <a:pt x="424" y="158"/>
                  <a:pt x="424" y="158"/>
                  <a:pt x="424" y="157"/>
                </a:cubicBezTo>
                <a:cubicBezTo>
                  <a:pt x="420" y="159"/>
                  <a:pt x="413" y="171"/>
                  <a:pt x="410" y="175"/>
                </a:cubicBezTo>
                <a:cubicBezTo>
                  <a:pt x="407" y="180"/>
                  <a:pt x="401" y="185"/>
                  <a:pt x="398" y="188"/>
                </a:cubicBezTo>
                <a:cubicBezTo>
                  <a:pt x="396" y="191"/>
                  <a:pt x="365" y="218"/>
                  <a:pt x="365" y="218"/>
                </a:cubicBezTo>
                <a:cubicBezTo>
                  <a:pt x="365" y="218"/>
                  <a:pt x="365" y="217"/>
                  <a:pt x="366" y="217"/>
                </a:cubicBezTo>
                <a:cubicBezTo>
                  <a:pt x="364" y="217"/>
                  <a:pt x="361" y="225"/>
                  <a:pt x="359" y="224"/>
                </a:cubicBezTo>
                <a:cubicBezTo>
                  <a:pt x="359" y="223"/>
                  <a:pt x="360" y="223"/>
                  <a:pt x="360" y="222"/>
                </a:cubicBezTo>
                <a:cubicBezTo>
                  <a:pt x="359" y="221"/>
                  <a:pt x="356" y="225"/>
                  <a:pt x="354" y="227"/>
                </a:cubicBezTo>
                <a:cubicBezTo>
                  <a:pt x="349" y="229"/>
                  <a:pt x="342" y="235"/>
                  <a:pt x="339" y="237"/>
                </a:cubicBezTo>
                <a:cubicBezTo>
                  <a:pt x="334" y="241"/>
                  <a:pt x="327" y="245"/>
                  <a:pt x="321" y="248"/>
                </a:cubicBezTo>
                <a:cubicBezTo>
                  <a:pt x="319" y="250"/>
                  <a:pt x="295" y="264"/>
                  <a:pt x="295" y="263"/>
                </a:cubicBezTo>
                <a:cubicBezTo>
                  <a:pt x="294" y="263"/>
                  <a:pt x="288" y="266"/>
                  <a:pt x="285" y="268"/>
                </a:cubicBezTo>
                <a:cubicBezTo>
                  <a:pt x="289" y="265"/>
                  <a:pt x="302" y="261"/>
                  <a:pt x="305" y="260"/>
                </a:cubicBezTo>
                <a:cubicBezTo>
                  <a:pt x="313" y="256"/>
                  <a:pt x="320" y="252"/>
                  <a:pt x="327" y="247"/>
                </a:cubicBezTo>
                <a:cubicBezTo>
                  <a:pt x="331" y="244"/>
                  <a:pt x="339" y="241"/>
                  <a:pt x="342" y="237"/>
                </a:cubicBezTo>
                <a:cubicBezTo>
                  <a:pt x="343" y="237"/>
                  <a:pt x="345" y="235"/>
                  <a:pt x="348" y="234"/>
                </a:cubicBezTo>
                <a:cubicBezTo>
                  <a:pt x="350" y="233"/>
                  <a:pt x="351" y="232"/>
                  <a:pt x="353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354" y="230"/>
                  <a:pt x="354" y="230"/>
                  <a:pt x="353" y="230"/>
                </a:cubicBezTo>
                <a:cubicBezTo>
                  <a:pt x="361" y="225"/>
                  <a:pt x="370" y="219"/>
                  <a:pt x="370" y="218"/>
                </a:cubicBezTo>
                <a:cubicBezTo>
                  <a:pt x="369" y="218"/>
                  <a:pt x="368" y="219"/>
                  <a:pt x="367" y="219"/>
                </a:cubicBezTo>
                <a:cubicBezTo>
                  <a:pt x="370" y="217"/>
                  <a:pt x="378" y="208"/>
                  <a:pt x="379" y="209"/>
                </a:cubicBezTo>
                <a:cubicBezTo>
                  <a:pt x="379" y="210"/>
                  <a:pt x="372" y="215"/>
                  <a:pt x="372" y="216"/>
                </a:cubicBezTo>
                <a:cubicBezTo>
                  <a:pt x="373" y="216"/>
                  <a:pt x="381" y="209"/>
                  <a:pt x="381" y="208"/>
                </a:cubicBezTo>
                <a:cubicBezTo>
                  <a:pt x="381" y="208"/>
                  <a:pt x="380" y="208"/>
                  <a:pt x="380" y="208"/>
                </a:cubicBezTo>
                <a:cubicBezTo>
                  <a:pt x="381" y="206"/>
                  <a:pt x="398" y="191"/>
                  <a:pt x="398" y="191"/>
                </a:cubicBezTo>
                <a:cubicBezTo>
                  <a:pt x="398" y="191"/>
                  <a:pt x="396" y="194"/>
                  <a:pt x="396" y="194"/>
                </a:cubicBezTo>
                <a:cubicBezTo>
                  <a:pt x="398" y="193"/>
                  <a:pt x="400" y="191"/>
                  <a:pt x="402" y="189"/>
                </a:cubicBezTo>
                <a:cubicBezTo>
                  <a:pt x="386" y="206"/>
                  <a:pt x="368" y="222"/>
                  <a:pt x="348" y="236"/>
                </a:cubicBezTo>
                <a:cubicBezTo>
                  <a:pt x="321" y="256"/>
                  <a:pt x="293" y="269"/>
                  <a:pt x="262" y="281"/>
                </a:cubicBezTo>
                <a:cubicBezTo>
                  <a:pt x="250" y="286"/>
                  <a:pt x="236" y="288"/>
                  <a:pt x="224" y="292"/>
                </a:cubicBezTo>
                <a:cubicBezTo>
                  <a:pt x="218" y="294"/>
                  <a:pt x="203" y="298"/>
                  <a:pt x="201" y="296"/>
                </a:cubicBezTo>
                <a:cubicBezTo>
                  <a:pt x="200" y="295"/>
                  <a:pt x="194" y="298"/>
                  <a:pt x="192" y="297"/>
                </a:cubicBezTo>
                <a:cubicBezTo>
                  <a:pt x="187" y="294"/>
                  <a:pt x="167" y="299"/>
                  <a:pt x="161" y="299"/>
                </a:cubicBezTo>
                <a:cubicBezTo>
                  <a:pt x="159" y="299"/>
                  <a:pt x="156" y="300"/>
                  <a:pt x="153" y="300"/>
                </a:cubicBezTo>
                <a:cubicBezTo>
                  <a:pt x="153" y="300"/>
                  <a:pt x="153" y="301"/>
                  <a:pt x="153" y="300"/>
                </a:cubicBezTo>
                <a:cubicBezTo>
                  <a:pt x="153" y="300"/>
                  <a:pt x="153" y="300"/>
                  <a:pt x="153" y="300"/>
                </a:cubicBezTo>
                <a:cubicBezTo>
                  <a:pt x="146" y="301"/>
                  <a:pt x="138" y="301"/>
                  <a:pt x="136" y="299"/>
                </a:cubicBezTo>
                <a:cubicBezTo>
                  <a:pt x="137" y="299"/>
                  <a:pt x="139" y="300"/>
                  <a:pt x="141" y="300"/>
                </a:cubicBezTo>
                <a:cubicBezTo>
                  <a:pt x="139" y="299"/>
                  <a:pt x="125" y="298"/>
                  <a:pt x="121" y="298"/>
                </a:cubicBezTo>
                <a:cubicBezTo>
                  <a:pt x="116" y="298"/>
                  <a:pt x="98" y="298"/>
                  <a:pt x="93" y="295"/>
                </a:cubicBezTo>
                <a:cubicBezTo>
                  <a:pt x="94" y="294"/>
                  <a:pt x="95" y="294"/>
                  <a:pt x="96" y="294"/>
                </a:cubicBezTo>
                <a:cubicBezTo>
                  <a:pt x="84" y="295"/>
                  <a:pt x="69" y="288"/>
                  <a:pt x="59" y="284"/>
                </a:cubicBezTo>
                <a:cubicBezTo>
                  <a:pt x="47" y="280"/>
                  <a:pt x="35" y="274"/>
                  <a:pt x="25" y="268"/>
                </a:cubicBezTo>
                <a:cubicBezTo>
                  <a:pt x="25" y="268"/>
                  <a:pt x="26" y="267"/>
                  <a:pt x="26" y="267"/>
                </a:cubicBezTo>
                <a:cubicBezTo>
                  <a:pt x="25" y="267"/>
                  <a:pt x="26" y="267"/>
                  <a:pt x="27" y="267"/>
                </a:cubicBezTo>
                <a:cubicBezTo>
                  <a:pt x="33" y="270"/>
                  <a:pt x="39" y="273"/>
                  <a:pt x="41" y="274"/>
                </a:cubicBezTo>
                <a:cubicBezTo>
                  <a:pt x="41" y="274"/>
                  <a:pt x="41" y="274"/>
                  <a:pt x="41" y="274"/>
                </a:cubicBezTo>
                <a:cubicBezTo>
                  <a:pt x="42" y="274"/>
                  <a:pt x="43" y="274"/>
                  <a:pt x="43" y="274"/>
                </a:cubicBezTo>
                <a:cubicBezTo>
                  <a:pt x="43" y="274"/>
                  <a:pt x="35" y="270"/>
                  <a:pt x="29" y="267"/>
                </a:cubicBezTo>
                <a:cubicBezTo>
                  <a:pt x="37" y="265"/>
                  <a:pt x="56" y="260"/>
                  <a:pt x="57" y="262"/>
                </a:cubicBezTo>
                <a:cubicBezTo>
                  <a:pt x="57" y="262"/>
                  <a:pt x="57" y="261"/>
                  <a:pt x="57" y="260"/>
                </a:cubicBezTo>
                <a:cubicBezTo>
                  <a:pt x="58" y="261"/>
                  <a:pt x="59" y="262"/>
                  <a:pt x="59" y="261"/>
                </a:cubicBezTo>
                <a:cubicBezTo>
                  <a:pt x="59" y="261"/>
                  <a:pt x="59" y="260"/>
                  <a:pt x="59" y="260"/>
                </a:cubicBezTo>
                <a:cubicBezTo>
                  <a:pt x="61" y="261"/>
                  <a:pt x="66" y="259"/>
                  <a:pt x="68" y="258"/>
                </a:cubicBezTo>
                <a:cubicBezTo>
                  <a:pt x="68" y="258"/>
                  <a:pt x="68" y="258"/>
                  <a:pt x="68" y="258"/>
                </a:cubicBezTo>
                <a:cubicBezTo>
                  <a:pt x="68" y="259"/>
                  <a:pt x="68" y="258"/>
                  <a:pt x="68" y="258"/>
                </a:cubicBezTo>
                <a:cubicBezTo>
                  <a:pt x="69" y="258"/>
                  <a:pt x="69" y="258"/>
                  <a:pt x="68" y="257"/>
                </a:cubicBezTo>
                <a:cubicBezTo>
                  <a:pt x="69" y="258"/>
                  <a:pt x="70" y="259"/>
                  <a:pt x="70" y="259"/>
                </a:cubicBezTo>
                <a:cubicBezTo>
                  <a:pt x="70" y="258"/>
                  <a:pt x="70" y="256"/>
                  <a:pt x="70" y="256"/>
                </a:cubicBezTo>
                <a:cubicBezTo>
                  <a:pt x="68" y="257"/>
                  <a:pt x="60" y="260"/>
                  <a:pt x="59" y="259"/>
                </a:cubicBezTo>
                <a:cubicBezTo>
                  <a:pt x="58" y="258"/>
                  <a:pt x="61" y="258"/>
                  <a:pt x="61" y="258"/>
                </a:cubicBezTo>
                <a:cubicBezTo>
                  <a:pt x="61" y="257"/>
                  <a:pt x="56" y="258"/>
                  <a:pt x="56" y="258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7" y="259"/>
                  <a:pt x="54" y="260"/>
                  <a:pt x="54" y="260"/>
                </a:cubicBezTo>
                <a:cubicBezTo>
                  <a:pt x="54" y="260"/>
                  <a:pt x="54" y="260"/>
                  <a:pt x="54" y="260"/>
                </a:cubicBezTo>
                <a:cubicBezTo>
                  <a:pt x="54" y="260"/>
                  <a:pt x="49" y="261"/>
                  <a:pt x="48" y="261"/>
                </a:cubicBezTo>
                <a:cubicBezTo>
                  <a:pt x="48" y="261"/>
                  <a:pt x="47" y="261"/>
                  <a:pt x="47" y="261"/>
                </a:cubicBezTo>
                <a:cubicBezTo>
                  <a:pt x="47" y="261"/>
                  <a:pt x="47" y="260"/>
                  <a:pt x="47" y="261"/>
                </a:cubicBezTo>
                <a:cubicBezTo>
                  <a:pt x="45" y="260"/>
                  <a:pt x="42" y="260"/>
                  <a:pt x="42" y="261"/>
                </a:cubicBezTo>
                <a:cubicBezTo>
                  <a:pt x="43" y="261"/>
                  <a:pt x="43" y="261"/>
                  <a:pt x="44" y="261"/>
                </a:cubicBezTo>
                <a:cubicBezTo>
                  <a:pt x="44" y="261"/>
                  <a:pt x="43" y="263"/>
                  <a:pt x="43" y="263"/>
                </a:cubicBezTo>
                <a:cubicBezTo>
                  <a:pt x="42" y="263"/>
                  <a:pt x="40" y="261"/>
                  <a:pt x="40" y="261"/>
                </a:cubicBezTo>
                <a:cubicBezTo>
                  <a:pt x="40" y="261"/>
                  <a:pt x="40" y="263"/>
                  <a:pt x="40" y="263"/>
                </a:cubicBezTo>
                <a:cubicBezTo>
                  <a:pt x="39" y="262"/>
                  <a:pt x="35" y="261"/>
                  <a:pt x="35" y="262"/>
                </a:cubicBezTo>
                <a:cubicBezTo>
                  <a:pt x="36" y="258"/>
                  <a:pt x="65" y="255"/>
                  <a:pt x="69" y="254"/>
                </a:cubicBezTo>
                <a:cubicBezTo>
                  <a:pt x="73" y="252"/>
                  <a:pt x="80" y="250"/>
                  <a:pt x="82" y="249"/>
                </a:cubicBezTo>
                <a:cubicBezTo>
                  <a:pt x="84" y="249"/>
                  <a:pt x="88" y="248"/>
                  <a:pt x="89" y="248"/>
                </a:cubicBezTo>
                <a:cubicBezTo>
                  <a:pt x="88" y="248"/>
                  <a:pt x="92" y="246"/>
                  <a:pt x="91" y="247"/>
                </a:cubicBezTo>
                <a:cubicBezTo>
                  <a:pt x="90" y="248"/>
                  <a:pt x="96" y="243"/>
                  <a:pt x="97" y="245"/>
                </a:cubicBezTo>
                <a:cubicBezTo>
                  <a:pt x="97" y="246"/>
                  <a:pt x="109" y="244"/>
                  <a:pt x="110" y="241"/>
                </a:cubicBezTo>
                <a:cubicBezTo>
                  <a:pt x="111" y="238"/>
                  <a:pt x="107" y="237"/>
                  <a:pt x="106" y="235"/>
                </a:cubicBezTo>
                <a:cubicBezTo>
                  <a:pt x="106" y="234"/>
                  <a:pt x="106" y="234"/>
                  <a:pt x="106" y="233"/>
                </a:cubicBezTo>
                <a:cubicBezTo>
                  <a:pt x="104" y="235"/>
                  <a:pt x="98" y="235"/>
                  <a:pt x="99" y="237"/>
                </a:cubicBezTo>
                <a:cubicBezTo>
                  <a:pt x="99" y="237"/>
                  <a:pt x="105" y="235"/>
                  <a:pt x="105" y="235"/>
                </a:cubicBezTo>
                <a:cubicBezTo>
                  <a:pt x="106" y="235"/>
                  <a:pt x="104" y="237"/>
                  <a:pt x="105" y="237"/>
                </a:cubicBezTo>
                <a:cubicBezTo>
                  <a:pt x="104" y="237"/>
                  <a:pt x="104" y="237"/>
                  <a:pt x="103" y="237"/>
                </a:cubicBezTo>
                <a:cubicBezTo>
                  <a:pt x="103" y="237"/>
                  <a:pt x="103" y="237"/>
                  <a:pt x="103" y="237"/>
                </a:cubicBezTo>
                <a:cubicBezTo>
                  <a:pt x="94" y="238"/>
                  <a:pt x="83" y="242"/>
                  <a:pt x="74" y="245"/>
                </a:cubicBezTo>
                <a:cubicBezTo>
                  <a:pt x="65" y="248"/>
                  <a:pt x="56" y="250"/>
                  <a:pt x="47" y="251"/>
                </a:cubicBezTo>
                <a:cubicBezTo>
                  <a:pt x="45" y="252"/>
                  <a:pt x="31" y="253"/>
                  <a:pt x="28" y="255"/>
                </a:cubicBezTo>
                <a:cubicBezTo>
                  <a:pt x="33" y="251"/>
                  <a:pt x="61" y="248"/>
                  <a:pt x="60" y="246"/>
                </a:cubicBezTo>
                <a:cubicBezTo>
                  <a:pt x="60" y="246"/>
                  <a:pt x="58" y="246"/>
                  <a:pt x="58" y="246"/>
                </a:cubicBezTo>
                <a:cubicBezTo>
                  <a:pt x="58" y="246"/>
                  <a:pt x="61" y="245"/>
                  <a:pt x="61" y="245"/>
                </a:cubicBezTo>
                <a:cubicBezTo>
                  <a:pt x="61" y="246"/>
                  <a:pt x="61" y="246"/>
                  <a:pt x="62" y="247"/>
                </a:cubicBezTo>
                <a:cubicBezTo>
                  <a:pt x="62" y="247"/>
                  <a:pt x="63" y="244"/>
                  <a:pt x="63" y="244"/>
                </a:cubicBezTo>
                <a:cubicBezTo>
                  <a:pt x="63" y="245"/>
                  <a:pt x="65" y="247"/>
                  <a:pt x="65" y="246"/>
                </a:cubicBezTo>
                <a:cubicBezTo>
                  <a:pt x="65" y="246"/>
                  <a:pt x="64" y="244"/>
                  <a:pt x="64" y="244"/>
                </a:cubicBezTo>
                <a:cubicBezTo>
                  <a:pt x="65" y="244"/>
                  <a:pt x="65" y="246"/>
                  <a:pt x="65" y="246"/>
                </a:cubicBezTo>
                <a:cubicBezTo>
                  <a:pt x="65" y="245"/>
                  <a:pt x="65" y="245"/>
                  <a:pt x="65" y="244"/>
                </a:cubicBezTo>
                <a:cubicBezTo>
                  <a:pt x="66" y="244"/>
                  <a:pt x="66" y="244"/>
                  <a:pt x="67" y="244"/>
                </a:cubicBezTo>
                <a:cubicBezTo>
                  <a:pt x="67" y="244"/>
                  <a:pt x="67" y="245"/>
                  <a:pt x="67" y="245"/>
                </a:cubicBezTo>
                <a:cubicBezTo>
                  <a:pt x="67" y="244"/>
                  <a:pt x="67" y="244"/>
                  <a:pt x="67" y="245"/>
                </a:cubicBezTo>
                <a:cubicBezTo>
                  <a:pt x="67" y="245"/>
                  <a:pt x="68" y="245"/>
                  <a:pt x="68" y="244"/>
                </a:cubicBezTo>
                <a:cubicBezTo>
                  <a:pt x="68" y="244"/>
                  <a:pt x="69" y="244"/>
                  <a:pt x="69" y="243"/>
                </a:cubicBezTo>
                <a:cubicBezTo>
                  <a:pt x="68" y="246"/>
                  <a:pt x="73" y="243"/>
                  <a:pt x="73" y="243"/>
                </a:cubicBezTo>
                <a:cubicBezTo>
                  <a:pt x="73" y="243"/>
                  <a:pt x="72" y="243"/>
                  <a:pt x="72" y="243"/>
                </a:cubicBezTo>
                <a:cubicBezTo>
                  <a:pt x="71" y="243"/>
                  <a:pt x="75" y="240"/>
                  <a:pt x="74" y="240"/>
                </a:cubicBezTo>
                <a:cubicBezTo>
                  <a:pt x="73" y="239"/>
                  <a:pt x="55" y="243"/>
                  <a:pt x="53" y="245"/>
                </a:cubicBezTo>
                <a:cubicBezTo>
                  <a:pt x="48" y="247"/>
                  <a:pt x="40" y="247"/>
                  <a:pt x="34" y="248"/>
                </a:cubicBezTo>
                <a:cubicBezTo>
                  <a:pt x="33" y="248"/>
                  <a:pt x="30" y="249"/>
                  <a:pt x="27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5" y="250"/>
                  <a:pt x="23" y="250"/>
                  <a:pt x="21" y="251"/>
                </a:cubicBezTo>
                <a:cubicBezTo>
                  <a:pt x="21" y="251"/>
                  <a:pt x="21" y="250"/>
                  <a:pt x="21" y="251"/>
                </a:cubicBezTo>
                <a:cubicBezTo>
                  <a:pt x="20" y="251"/>
                  <a:pt x="20" y="252"/>
                  <a:pt x="20" y="252"/>
                </a:cubicBezTo>
                <a:cubicBezTo>
                  <a:pt x="17" y="258"/>
                  <a:pt x="27" y="256"/>
                  <a:pt x="27" y="256"/>
                </a:cubicBezTo>
                <a:cubicBezTo>
                  <a:pt x="26" y="257"/>
                  <a:pt x="23" y="258"/>
                  <a:pt x="21" y="259"/>
                </a:cubicBezTo>
                <a:cubicBezTo>
                  <a:pt x="18" y="258"/>
                  <a:pt x="11" y="257"/>
                  <a:pt x="12" y="258"/>
                </a:cubicBezTo>
                <a:cubicBezTo>
                  <a:pt x="12" y="258"/>
                  <a:pt x="14" y="260"/>
                  <a:pt x="18" y="262"/>
                </a:cubicBezTo>
                <a:cubicBezTo>
                  <a:pt x="17" y="262"/>
                  <a:pt x="17" y="263"/>
                  <a:pt x="17" y="263"/>
                </a:cubicBezTo>
                <a:cubicBezTo>
                  <a:pt x="13" y="260"/>
                  <a:pt x="5" y="254"/>
                  <a:pt x="3" y="259"/>
                </a:cubicBezTo>
                <a:cubicBezTo>
                  <a:pt x="4" y="259"/>
                  <a:pt x="4" y="260"/>
                  <a:pt x="5" y="261"/>
                </a:cubicBezTo>
                <a:cubicBezTo>
                  <a:pt x="4" y="261"/>
                  <a:pt x="3" y="261"/>
                  <a:pt x="2" y="261"/>
                </a:cubicBezTo>
                <a:cubicBezTo>
                  <a:pt x="3" y="262"/>
                  <a:pt x="11" y="267"/>
                  <a:pt x="10" y="268"/>
                </a:cubicBezTo>
                <a:cubicBezTo>
                  <a:pt x="10" y="268"/>
                  <a:pt x="0" y="263"/>
                  <a:pt x="1" y="263"/>
                </a:cubicBezTo>
                <a:cubicBezTo>
                  <a:pt x="3" y="268"/>
                  <a:pt x="4" y="271"/>
                  <a:pt x="9" y="274"/>
                </a:cubicBezTo>
                <a:cubicBezTo>
                  <a:pt x="9" y="278"/>
                  <a:pt x="10" y="282"/>
                  <a:pt x="13" y="282"/>
                </a:cubicBezTo>
                <a:cubicBezTo>
                  <a:pt x="12" y="282"/>
                  <a:pt x="29" y="301"/>
                  <a:pt x="28" y="303"/>
                </a:cubicBezTo>
                <a:cubicBezTo>
                  <a:pt x="28" y="303"/>
                  <a:pt x="30" y="303"/>
                  <a:pt x="30" y="303"/>
                </a:cubicBezTo>
                <a:cubicBezTo>
                  <a:pt x="29" y="303"/>
                  <a:pt x="29" y="303"/>
                  <a:pt x="29" y="304"/>
                </a:cubicBezTo>
                <a:cubicBezTo>
                  <a:pt x="29" y="304"/>
                  <a:pt x="29" y="303"/>
                  <a:pt x="30" y="303"/>
                </a:cubicBezTo>
                <a:cubicBezTo>
                  <a:pt x="29" y="305"/>
                  <a:pt x="31" y="309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4" y="310"/>
                </a:cubicBezTo>
                <a:cubicBezTo>
                  <a:pt x="34" y="310"/>
                  <a:pt x="33" y="311"/>
                  <a:pt x="33" y="311"/>
                </a:cubicBezTo>
                <a:cubicBezTo>
                  <a:pt x="33" y="311"/>
                  <a:pt x="34" y="311"/>
                  <a:pt x="35" y="311"/>
                </a:cubicBezTo>
                <a:cubicBezTo>
                  <a:pt x="35" y="311"/>
                  <a:pt x="31" y="304"/>
                  <a:pt x="31" y="304"/>
                </a:cubicBezTo>
                <a:cubicBezTo>
                  <a:pt x="31" y="304"/>
                  <a:pt x="31" y="303"/>
                  <a:pt x="31" y="303"/>
                </a:cubicBezTo>
                <a:cubicBezTo>
                  <a:pt x="32" y="302"/>
                  <a:pt x="32" y="304"/>
                  <a:pt x="32" y="304"/>
                </a:cubicBezTo>
                <a:cubicBezTo>
                  <a:pt x="33" y="304"/>
                  <a:pt x="31" y="301"/>
                  <a:pt x="31" y="301"/>
                </a:cubicBezTo>
                <a:cubicBezTo>
                  <a:pt x="30" y="301"/>
                  <a:pt x="29" y="300"/>
                  <a:pt x="29" y="300"/>
                </a:cubicBezTo>
                <a:cubicBezTo>
                  <a:pt x="29" y="300"/>
                  <a:pt x="29" y="300"/>
                  <a:pt x="29" y="300"/>
                </a:cubicBezTo>
                <a:cubicBezTo>
                  <a:pt x="28" y="300"/>
                  <a:pt x="28" y="298"/>
                  <a:pt x="29" y="298"/>
                </a:cubicBezTo>
                <a:cubicBezTo>
                  <a:pt x="30" y="296"/>
                  <a:pt x="26" y="296"/>
                  <a:pt x="26" y="296"/>
                </a:cubicBezTo>
                <a:cubicBezTo>
                  <a:pt x="26" y="296"/>
                  <a:pt x="27" y="294"/>
                  <a:pt x="25" y="292"/>
                </a:cubicBezTo>
                <a:cubicBezTo>
                  <a:pt x="25" y="293"/>
                  <a:pt x="24" y="295"/>
                  <a:pt x="23" y="294"/>
                </a:cubicBezTo>
                <a:cubicBezTo>
                  <a:pt x="23" y="294"/>
                  <a:pt x="24" y="291"/>
                  <a:pt x="24" y="291"/>
                </a:cubicBezTo>
                <a:cubicBezTo>
                  <a:pt x="24" y="291"/>
                  <a:pt x="22" y="292"/>
                  <a:pt x="22" y="292"/>
                </a:cubicBezTo>
                <a:cubicBezTo>
                  <a:pt x="22" y="291"/>
                  <a:pt x="23" y="289"/>
                  <a:pt x="22" y="288"/>
                </a:cubicBezTo>
                <a:cubicBezTo>
                  <a:pt x="28" y="291"/>
                  <a:pt x="39" y="313"/>
                  <a:pt x="43" y="317"/>
                </a:cubicBezTo>
                <a:cubicBezTo>
                  <a:pt x="43" y="318"/>
                  <a:pt x="43" y="318"/>
                  <a:pt x="43" y="318"/>
                </a:cubicBezTo>
                <a:cubicBezTo>
                  <a:pt x="42" y="318"/>
                  <a:pt x="42" y="318"/>
                  <a:pt x="43" y="318"/>
                </a:cubicBezTo>
                <a:cubicBezTo>
                  <a:pt x="43" y="318"/>
                  <a:pt x="44" y="318"/>
                  <a:pt x="44" y="318"/>
                </a:cubicBezTo>
                <a:cubicBezTo>
                  <a:pt x="43" y="318"/>
                  <a:pt x="43" y="318"/>
                  <a:pt x="43" y="319"/>
                </a:cubicBezTo>
                <a:cubicBezTo>
                  <a:pt x="43" y="320"/>
                  <a:pt x="44" y="324"/>
                  <a:pt x="45" y="324"/>
                </a:cubicBezTo>
                <a:cubicBezTo>
                  <a:pt x="44" y="323"/>
                  <a:pt x="46" y="326"/>
                  <a:pt x="45" y="325"/>
                </a:cubicBezTo>
                <a:cubicBezTo>
                  <a:pt x="45" y="325"/>
                  <a:pt x="49" y="329"/>
                  <a:pt x="48" y="330"/>
                </a:cubicBezTo>
                <a:cubicBezTo>
                  <a:pt x="47" y="330"/>
                  <a:pt x="49" y="335"/>
                  <a:pt x="49" y="336"/>
                </a:cubicBezTo>
                <a:cubicBezTo>
                  <a:pt x="52" y="342"/>
                  <a:pt x="52" y="338"/>
                  <a:pt x="56" y="338"/>
                </a:cubicBezTo>
                <a:cubicBezTo>
                  <a:pt x="56" y="338"/>
                  <a:pt x="63" y="334"/>
                  <a:pt x="62" y="334"/>
                </a:cubicBezTo>
                <a:cubicBezTo>
                  <a:pt x="62" y="334"/>
                  <a:pt x="58" y="336"/>
                  <a:pt x="59" y="335"/>
                </a:cubicBezTo>
                <a:cubicBezTo>
                  <a:pt x="59" y="335"/>
                  <a:pt x="56" y="330"/>
                  <a:pt x="56" y="330"/>
                </a:cubicBezTo>
                <a:cubicBezTo>
                  <a:pt x="55" y="331"/>
                  <a:pt x="58" y="334"/>
                  <a:pt x="58" y="335"/>
                </a:cubicBezTo>
                <a:cubicBezTo>
                  <a:pt x="57" y="336"/>
                  <a:pt x="55" y="335"/>
                  <a:pt x="55" y="335"/>
                </a:cubicBezTo>
                <a:cubicBezTo>
                  <a:pt x="55" y="335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4" y="328"/>
                  <a:pt x="50" y="320"/>
                  <a:pt x="48" y="314"/>
                </a:cubicBezTo>
                <a:cubicBezTo>
                  <a:pt x="45" y="308"/>
                  <a:pt x="41" y="301"/>
                  <a:pt x="38" y="296"/>
                </a:cubicBezTo>
                <a:cubicBezTo>
                  <a:pt x="37" y="295"/>
                  <a:pt x="34" y="289"/>
                  <a:pt x="30" y="284"/>
                </a:cubicBezTo>
                <a:cubicBezTo>
                  <a:pt x="30" y="284"/>
                  <a:pt x="31" y="284"/>
                  <a:pt x="31" y="285"/>
                </a:cubicBezTo>
                <a:cubicBezTo>
                  <a:pt x="36" y="291"/>
                  <a:pt x="43" y="301"/>
                  <a:pt x="43" y="301"/>
                </a:cubicBezTo>
                <a:cubicBezTo>
                  <a:pt x="43" y="300"/>
                  <a:pt x="43" y="299"/>
                  <a:pt x="43" y="299"/>
                </a:cubicBezTo>
                <a:cubicBezTo>
                  <a:pt x="44" y="299"/>
                  <a:pt x="45" y="301"/>
                  <a:pt x="45" y="301"/>
                </a:cubicBezTo>
                <a:cubicBezTo>
                  <a:pt x="44" y="301"/>
                  <a:pt x="44" y="301"/>
                  <a:pt x="43" y="302"/>
                </a:cubicBezTo>
                <a:cubicBezTo>
                  <a:pt x="43" y="302"/>
                  <a:pt x="46" y="302"/>
                  <a:pt x="46" y="302"/>
                </a:cubicBezTo>
                <a:cubicBezTo>
                  <a:pt x="46" y="302"/>
                  <a:pt x="42" y="302"/>
                  <a:pt x="44" y="304"/>
                </a:cubicBezTo>
                <a:cubicBezTo>
                  <a:pt x="44" y="304"/>
                  <a:pt x="46" y="303"/>
                  <a:pt x="46" y="303"/>
                </a:cubicBezTo>
                <a:cubicBezTo>
                  <a:pt x="46" y="304"/>
                  <a:pt x="44" y="304"/>
                  <a:pt x="44" y="305"/>
                </a:cubicBezTo>
                <a:cubicBezTo>
                  <a:pt x="45" y="304"/>
                  <a:pt x="46" y="304"/>
                  <a:pt x="46" y="304"/>
                </a:cubicBezTo>
                <a:cubicBezTo>
                  <a:pt x="46" y="304"/>
                  <a:pt x="46" y="305"/>
                  <a:pt x="46" y="305"/>
                </a:cubicBezTo>
                <a:cubicBezTo>
                  <a:pt x="46" y="305"/>
                  <a:pt x="47" y="305"/>
                  <a:pt x="46" y="305"/>
                </a:cubicBezTo>
                <a:cubicBezTo>
                  <a:pt x="46" y="305"/>
                  <a:pt x="46" y="306"/>
                  <a:pt x="46" y="306"/>
                </a:cubicBezTo>
                <a:cubicBezTo>
                  <a:pt x="46" y="306"/>
                  <a:pt x="47" y="305"/>
                  <a:pt x="46" y="306"/>
                </a:cubicBezTo>
                <a:cubicBezTo>
                  <a:pt x="45" y="306"/>
                  <a:pt x="45" y="306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7" y="307"/>
                  <a:pt x="47" y="307"/>
                </a:cubicBezTo>
                <a:cubicBezTo>
                  <a:pt x="45" y="306"/>
                  <a:pt x="47" y="311"/>
                  <a:pt x="48" y="310"/>
                </a:cubicBezTo>
                <a:cubicBezTo>
                  <a:pt x="48" y="310"/>
                  <a:pt x="48" y="310"/>
                  <a:pt x="48" y="309"/>
                </a:cubicBezTo>
                <a:cubicBezTo>
                  <a:pt x="48" y="308"/>
                  <a:pt x="51" y="312"/>
                  <a:pt x="52" y="311"/>
                </a:cubicBezTo>
                <a:cubicBezTo>
                  <a:pt x="53" y="308"/>
                  <a:pt x="41" y="296"/>
                  <a:pt x="42" y="293"/>
                </a:cubicBezTo>
                <a:cubicBezTo>
                  <a:pt x="43" y="292"/>
                  <a:pt x="42" y="291"/>
                  <a:pt x="40" y="289"/>
                </a:cubicBezTo>
                <a:cubicBezTo>
                  <a:pt x="53" y="294"/>
                  <a:pt x="68" y="300"/>
                  <a:pt x="70" y="30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75" y="301"/>
                  <a:pt x="113" y="311"/>
                  <a:pt x="113" y="309"/>
                </a:cubicBezTo>
                <a:cubicBezTo>
                  <a:pt x="113" y="310"/>
                  <a:pt x="119" y="310"/>
                  <a:pt x="118" y="310"/>
                </a:cubicBezTo>
                <a:cubicBezTo>
                  <a:pt x="118" y="310"/>
                  <a:pt x="118" y="309"/>
                  <a:pt x="118" y="309"/>
                </a:cubicBezTo>
                <a:cubicBezTo>
                  <a:pt x="118" y="309"/>
                  <a:pt x="122" y="309"/>
                  <a:pt x="122" y="309"/>
                </a:cubicBezTo>
                <a:cubicBezTo>
                  <a:pt x="110" y="304"/>
                  <a:pt x="93" y="305"/>
                  <a:pt x="80" y="301"/>
                </a:cubicBezTo>
                <a:cubicBezTo>
                  <a:pt x="70" y="299"/>
                  <a:pt x="60" y="296"/>
                  <a:pt x="50" y="292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50" y="292"/>
                  <a:pt x="49" y="292"/>
                  <a:pt x="49" y="292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8" y="291"/>
                  <a:pt x="46" y="291"/>
                  <a:pt x="45" y="290"/>
                </a:cubicBezTo>
                <a:cubicBezTo>
                  <a:pt x="44" y="290"/>
                  <a:pt x="42" y="289"/>
                  <a:pt x="40" y="288"/>
                </a:cubicBezTo>
                <a:cubicBezTo>
                  <a:pt x="39" y="287"/>
                  <a:pt x="38" y="285"/>
                  <a:pt x="37" y="284"/>
                </a:cubicBezTo>
                <a:cubicBezTo>
                  <a:pt x="48" y="290"/>
                  <a:pt x="59" y="295"/>
                  <a:pt x="59" y="293"/>
                </a:cubicBezTo>
                <a:cubicBezTo>
                  <a:pt x="59" y="293"/>
                  <a:pt x="47" y="288"/>
                  <a:pt x="35" y="283"/>
                </a:cubicBezTo>
                <a:cubicBezTo>
                  <a:pt x="35" y="282"/>
                  <a:pt x="35" y="282"/>
                  <a:pt x="34" y="281"/>
                </a:cubicBezTo>
                <a:cubicBezTo>
                  <a:pt x="46" y="287"/>
                  <a:pt x="58" y="292"/>
                  <a:pt x="71" y="295"/>
                </a:cubicBezTo>
                <a:cubicBezTo>
                  <a:pt x="95" y="302"/>
                  <a:pt x="119" y="305"/>
                  <a:pt x="143" y="306"/>
                </a:cubicBezTo>
                <a:cubicBezTo>
                  <a:pt x="187" y="308"/>
                  <a:pt x="232" y="299"/>
                  <a:pt x="273" y="284"/>
                </a:cubicBezTo>
                <a:cubicBezTo>
                  <a:pt x="281" y="282"/>
                  <a:pt x="288" y="279"/>
                  <a:pt x="295" y="275"/>
                </a:cubicBezTo>
                <a:cubicBezTo>
                  <a:pt x="291" y="278"/>
                  <a:pt x="286" y="281"/>
                  <a:pt x="282" y="283"/>
                </a:cubicBezTo>
                <a:cubicBezTo>
                  <a:pt x="282" y="283"/>
                  <a:pt x="283" y="283"/>
                  <a:pt x="283" y="283"/>
                </a:cubicBezTo>
                <a:cubicBezTo>
                  <a:pt x="283" y="283"/>
                  <a:pt x="276" y="285"/>
                  <a:pt x="268" y="288"/>
                </a:cubicBezTo>
                <a:cubicBezTo>
                  <a:pt x="261" y="290"/>
                  <a:pt x="254" y="293"/>
                  <a:pt x="253" y="293"/>
                </a:cubicBezTo>
                <a:cubicBezTo>
                  <a:pt x="254" y="293"/>
                  <a:pt x="264" y="290"/>
                  <a:pt x="264" y="290"/>
                </a:cubicBezTo>
                <a:cubicBezTo>
                  <a:pt x="264" y="291"/>
                  <a:pt x="237" y="299"/>
                  <a:pt x="238" y="300"/>
                </a:cubicBezTo>
                <a:cubicBezTo>
                  <a:pt x="240" y="306"/>
                  <a:pt x="304" y="275"/>
                  <a:pt x="312" y="273"/>
                </a:cubicBezTo>
                <a:cubicBezTo>
                  <a:pt x="321" y="270"/>
                  <a:pt x="328" y="263"/>
                  <a:pt x="337" y="259"/>
                </a:cubicBezTo>
                <a:cubicBezTo>
                  <a:pt x="345" y="255"/>
                  <a:pt x="358" y="247"/>
                  <a:pt x="364" y="241"/>
                </a:cubicBezTo>
                <a:cubicBezTo>
                  <a:pt x="375" y="228"/>
                  <a:pt x="391" y="218"/>
                  <a:pt x="403" y="207"/>
                </a:cubicBezTo>
                <a:cubicBezTo>
                  <a:pt x="433" y="177"/>
                  <a:pt x="461" y="143"/>
                  <a:pt x="479" y="104"/>
                </a:cubicBezTo>
                <a:cubicBezTo>
                  <a:pt x="485" y="90"/>
                  <a:pt x="491" y="76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8" y="60"/>
                  <a:pt x="500" y="56"/>
                  <a:pt x="501" y="53"/>
                </a:cubicBezTo>
                <a:cubicBezTo>
                  <a:pt x="505" y="45"/>
                  <a:pt x="507" y="37"/>
                  <a:pt x="511" y="29"/>
                </a:cubicBezTo>
                <a:cubicBezTo>
                  <a:pt x="511" y="28"/>
                  <a:pt x="517" y="13"/>
                  <a:pt x="517" y="13"/>
                </a:cubicBezTo>
                <a:cubicBezTo>
                  <a:pt x="510" y="19"/>
                  <a:pt x="504" y="30"/>
                  <a:pt x="501" y="39"/>
                </a:cubicBezTo>
                <a:close/>
                <a:moveTo>
                  <a:pt x="303" y="260"/>
                </a:moveTo>
                <a:cubicBezTo>
                  <a:pt x="304" y="260"/>
                  <a:pt x="305" y="260"/>
                  <a:pt x="303" y="260"/>
                </a:cubicBezTo>
                <a:close/>
                <a:moveTo>
                  <a:pt x="306" y="258"/>
                </a:moveTo>
                <a:cubicBezTo>
                  <a:pt x="305" y="258"/>
                  <a:pt x="306" y="259"/>
                  <a:pt x="306" y="258"/>
                </a:cubicBezTo>
                <a:close/>
                <a:moveTo>
                  <a:pt x="310" y="256"/>
                </a:moveTo>
                <a:cubicBezTo>
                  <a:pt x="307" y="257"/>
                  <a:pt x="312" y="255"/>
                  <a:pt x="312" y="255"/>
                </a:cubicBezTo>
                <a:lnTo>
                  <a:pt x="310" y="256"/>
                </a:lnTo>
                <a:close/>
                <a:moveTo>
                  <a:pt x="328" y="245"/>
                </a:moveTo>
                <a:cubicBezTo>
                  <a:pt x="329" y="245"/>
                  <a:pt x="329" y="244"/>
                  <a:pt x="330" y="244"/>
                </a:cubicBezTo>
                <a:cubicBezTo>
                  <a:pt x="330" y="245"/>
                  <a:pt x="329" y="245"/>
                  <a:pt x="328" y="245"/>
                </a:cubicBezTo>
                <a:close/>
                <a:moveTo>
                  <a:pt x="352" y="228"/>
                </a:moveTo>
                <a:cubicBezTo>
                  <a:pt x="352" y="228"/>
                  <a:pt x="353" y="228"/>
                  <a:pt x="353" y="228"/>
                </a:cubicBezTo>
                <a:cubicBezTo>
                  <a:pt x="352" y="228"/>
                  <a:pt x="352" y="228"/>
                  <a:pt x="352" y="228"/>
                </a:cubicBezTo>
                <a:close/>
                <a:moveTo>
                  <a:pt x="356" y="227"/>
                </a:moveTo>
                <a:cubicBezTo>
                  <a:pt x="357" y="226"/>
                  <a:pt x="359" y="224"/>
                  <a:pt x="361" y="224"/>
                </a:cubicBezTo>
                <a:cubicBezTo>
                  <a:pt x="361" y="224"/>
                  <a:pt x="355" y="229"/>
                  <a:pt x="356" y="227"/>
                </a:cubicBezTo>
                <a:close/>
                <a:moveTo>
                  <a:pt x="378" y="208"/>
                </a:moveTo>
                <a:cubicBezTo>
                  <a:pt x="377" y="207"/>
                  <a:pt x="380" y="206"/>
                  <a:pt x="380" y="206"/>
                </a:cubicBezTo>
                <a:cubicBezTo>
                  <a:pt x="379" y="207"/>
                  <a:pt x="379" y="208"/>
                  <a:pt x="378" y="208"/>
                </a:cubicBezTo>
                <a:close/>
                <a:moveTo>
                  <a:pt x="385" y="202"/>
                </a:moveTo>
                <a:cubicBezTo>
                  <a:pt x="383" y="203"/>
                  <a:pt x="386" y="201"/>
                  <a:pt x="386" y="201"/>
                </a:cubicBezTo>
                <a:cubicBezTo>
                  <a:pt x="386" y="201"/>
                  <a:pt x="385" y="202"/>
                  <a:pt x="385" y="202"/>
                </a:cubicBezTo>
                <a:close/>
                <a:moveTo>
                  <a:pt x="400" y="189"/>
                </a:moveTo>
                <a:cubicBezTo>
                  <a:pt x="400" y="188"/>
                  <a:pt x="401" y="188"/>
                  <a:pt x="402" y="187"/>
                </a:cubicBezTo>
                <a:cubicBezTo>
                  <a:pt x="402" y="188"/>
                  <a:pt x="401" y="189"/>
                  <a:pt x="400" y="189"/>
                </a:cubicBezTo>
                <a:close/>
                <a:moveTo>
                  <a:pt x="67" y="258"/>
                </a:moveTo>
                <a:cubicBezTo>
                  <a:pt x="67" y="259"/>
                  <a:pt x="67" y="257"/>
                  <a:pt x="67" y="258"/>
                </a:cubicBezTo>
                <a:close/>
                <a:moveTo>
                  <a:pt x="66" y="258"/>
                </a:moveTo>
                <a:cubicBezTo>
                  <a:pt x="67" y="258"/>
                  <a:pt x="66" y="257"/>
                  <a:pt x="66" y="258"/>
                </a:cubicBezTo>
                <a:close/>
                <a:moveTo>
                  <a:pt x="54" y="261"/>
                </a:moveTo>
                <a:cubicBezTo>
                  <a:pt x="54" y="262"/>
                  <a:pt x="54" y="260"/>
                  <a:pt x="54" y="261"/>
                </a:cubicBezTo>
                <a:close/>
                <a:moveTo>
                  <a:pt x="35" y="263"/>
                </a:moveTo>
                <a:cubicBezTo>
                  <a:pt x="34" y="264"/>
                  <a:pt x="36" y="262"/>
                  <a:pt x="35" y="263"/>
                </a:cubicBezTo>
                <a:close/>
                <a:moveTo>
                  <a:pt x="103" y="235"/>
                </a:moveTo>
                <a:cubicBezTo>
                  <a:pt x="103" y="236"/>
                  <a:pt x="103" y="234"/>
                  <a:pt x="103" y="235"/>
                </a:cubicBezTo>
                <a:close/>
                <a:moveTo>
                  <a:pt x="104" y="234"/>
                </a:moveTo>
                <a:cubicBezTo>
                  <a:pt x="104" y="235"/>
                  <a:pt x="104" y="234"/>
                  <a:pt x="104" y="234"/>
                </a:cubicBezTo>
                <a:close/>
                <a:moveTo>
                  <a:pt x="105" y="243"/>
                </a:moveTo>
                <a:cubicBezTo>
                  <a:pt x="104" y="243"/>
                  <a:pt x="105" y="243"/>
                  <a:pt x="105" y="243"/>
                </a:cubicBezTo>
                <a:close/>
                <a:moveTo>
                  <a:pt x="104" y="240"/>
                </a:moveTo>
                <a:cubicBezTo>
                  <a:pt x="104" y="241"/>
                  <a:pt x="103" y="239"/>
                  <a:pt x="104" y="240"/>
                </a:cubicBezTo>
                <a:close/>
                <a:moveTo>
                  <a:pt x="101" y="243"/>
                </a:moveTo>
                <a:cubicBezTo>
                  <a:pt x="101" y="244"/>
                  <a:pt x="101" y="242"/>
                  <a:pt x="101" y="243"/>
                </a:cubicBezTo>
                <a:close/>
                <a:moveTo>
                  <a:pt x="94" y="241"/>
                </a:moveTo>
                <a:cubicBezTo>
                  <a:pt x="96" y="242"/>
                  <a:pt x="94" y="240"/>
                  <a:pt x="94" y="241"/>
                </a:cubicBezTo>
                <a:close/>
                <a:moveTo>
                  <a:pt x="92" y="242"/>
                </a:moveTo>
                <a:cubicBezTo>
                  <a:pt x="92" y="242"/>
                  <a:pt x="95" y="243"/>
                  <a:pt x="95" y="243"/>
                </a:cubicBezTo>
                <a:cubicBezTo>
                  <a:pt x="95" y="243"/>
                  <a:pt x="92" y="243"/>
                  <a:pt x="92" y="244"/>
                </a:cubicBezTo>
                <a:cubicBezTo>
                  <a:pt x="92" y="246"/>
                  <a:pt x="91" y="242"/>
                  <a:pt x="92" y="242"/>
                </a:cubicBezTo>
                <a:close/>
                <a:moveTo>
                  <a:pt x="88" y="242"/>
                </a:moveTo>
                <a:cubicBezTo>
                  <a:pt x="89" y="243"/>
                  <a:pt x="88" y="240"/>
                  <a:pt x="88" y="242"/>
                </a:cubicBezTo>
                <a:close/>
                <a:moveTo>
                  <a:pt x="88" y="247"/>
                </a:moveTo>
                <a:cubicBezTo>
                  <a:pt x="88" y="248"/>
                  <a:pt x="88" y="246"/>
                  <a:pt x="88" y="247"/>
                </a:cubicBezTo>
                <a:close/>
                <a:moveTo>
                  <a:pt x="86" y="245"/>
                </a:moveTo>
                <a:cubicBezTo>
                  <a:pt x="84" y="245"/>
                  <a:pt x="87" y="245"/>
                  <a:pt x="86" y="245"/>
                </a:cubicBezTo>
                <a:close/>
                <a:moveTo>
                  <a:pt x="84" y="248"/>
                </a:moveTo>
                <a:cubicBezTo>
                  <a:pt x="84" y="249"/>
                  <a:pt x="84" y="247"/>
                  <a:pt x="84" y="248"/>
                </a:cubicBezTo>
                <a:close/>
                <a:moveTo>
                  <a:pt x="84" y="243"/>
                </a:moveTo>
                <a:cubicBezTo>
                  <a:pt x="84" y="243"/>
                  <a:pt x="84" y="242"/>
                  <a:pt x="84" y="243"/>
                </a:cubicBezTo>
                <a:close/>
                <a:moveTo>
                  <a:pt x="82" y="248"/>
                </a:moveTo>
                <a:cubicBezTo>
                  <a:pt x="83" y="248"/>
                  <a:pt x="82" y="247"/>
                  <a:pt x="82" y="248"/>
                </a:cubicBezTo>
                <a:close/>
                <a:moveTo>
                  <a:pt x="82" y="245"/>
                </a:moveTo>
                <a:cubicBezTo>
                  <a:pt x="82" y="246"/>
                  <a:pt x="82" y="244"/>
                  <a:pt x="82" y="245"/>
                </a:cubicBezTo>
                <a:close/>
                <a:moveTo>
                  <a:pt x="78" y="245"/>
                </a:moveTo>
                <a:cubicBezTo>
                  <a:pt x="78" y="246"/>
                  <a:pt x="78" y="244"/>
                  <a:pt x="78" y="245"/>
                </a:cubicBezTo>
                <a:close/>
                <a:moveTo>
                  <a:pt x="77" y="249"/>
                </a:moveTo>
                <a:cubicBezTo>
                  <a:pt x="77" y="250"/>
                  <a:pt x="77" y="249"/>
                  <a:pt x="77" y="249"/>
                </a:cubicBezTo>
                <a:close/>
                <a:moveTo>
                  <a:pt x="77" y="247"/>
                </a:moveTo>
                <a:cubicBezTo>
                  <a:pt x="77" y="248"/>
                  <a:pt x="76" y="245"/>
                  <a:pt x="77" y="247"/>
                </a:cubicBezTo>
                <a:close/>
                <a:moveTo>
                  <a:pt x="76" y="248"/>
                </a:moveTo>
                <a:cubicBezTo>
                  <a:pt x="76" y="249"/>
                  <a:pt x="76" y="247"/>
                  <a:pt x="76" y="248"/>
                </a:cubicBezTo>
                <a:close/>
                <a:moveTo>
                  <a:pt x="30" y="263"/>
                </a:moveTo>
                <a:cubicBezTo>
                  <a:pt x="31" y="263"/>
                  <a:pt x="30" y="263"/>
                  <a:pt x="30" y="263"/>
                </a:cubicBezTo>
                <a:close/>
                <a:moveTo>
                  <a:pt x="71" y="244"/>
                </a:moveTo>
                <a:cubicBezTo>
                  <a:pt x="70" y="244"/>
                  <a:pt x="71" y="243"/>
                  <a:pt x="71" y="244"/>
                </a:cubicBezTo>
                <a:close/>
                <a:moveTo>
                  <a:pt x="66" y="243"/>
                </a:moveTo>
                <a:cubicBezTo>
                  <a:pt x="67" y="243"/>
                  <a:pt x="66" y="243"/>
                  <a:pt x="66" y="243"/>
                </a:cubicBezTo>
                <a:close/>
                <a:moveTo>
                  <a:pt x="54" y="248"/>
                </a:moveTo>
                <a:cubicBezTo>
                  <a:pt x="51" y="248"/>
                  <a:pt x="57" y="247"/>
                  <a:pt x="54" y="248"/>
                </a:cubicBezTo>
                <a:close/>
                <a:moveTo>
                  <a:pt x="51" y="247"/>
                </a:moveTo>
                <a:cubicBezTo>
                  <a:pt x="51" y="249"/>
                  <a:pt x="51" y="246"/>
                  <a:pt x="51" y="247"/>
                </a:cubicBezTo>
                <a:close/>
                <a:moveTo>
                  <a:pt x="50" y="248"/>
                </a:moveTo>
                <a:cubicBezTo>
                  <a:pt x="50" y="249"/>
                  <a:pt x="50" y="247"/>
                  <a:pt x="50" y="248"/>
                </a:cubicBezTo>
                <a:close/>
                <a:moveTo>
                  <a:pt x="47" y="248"/>
                </a:moveTo>
                <a:cubicBezTo>
                  <a:pt x="47" y="250"/>
                  <a:pt x="47" y="248"/>
                  <a:pt x="47" y="248"/>
                </a:cubicBezTo>
                <a:close/>
                <a:moveTo>
                  <a:pt x="22" y="251"/>
                </a:moveTo>
                <a:cubicBezTo>
                  <a:pt x="22" y="251"/>
                  <a:pt x="22" y="250"/>
                  <a:pt x="22" y="251"/>
                </a:cubicBezTo>
                <a:close/>
                <a:moveTo>
                  <a:pt x="26" y="250"/>
                </a:moveTo>
                <a:cubicBezTo>
                  <a:pt x="26" y="251"/>
                  <a:pt x="26" y="249"/>
                  <a:pt x="26" y="250"/>
                </a:cubicBezTo>
                <a:close/>
                <a:moveTo>
                  <a:pt x="9" y="271"/>
                </a:moveTo>
                <a:cubicBezTo>
                  <a:pt x="7" y="269"/>
                  <a:pt x="4" y="266"/>
                  <a:pt x="3" y="266"/>
                </a:cubicBezTo>
                <a:cubicBezTo>
                  <a:pt x="4" y="265"/>
                  <a:pt x="7" y="268"/>
                  <a:pt x="10" y="270"/>
                </a:cubicBezTo>
                <a:cubicBezTo>
                  <a:pt x="10" y="270"/>
                  <a:pt x="9" y="271"/>
                  <a:pt x="9" y="271"/>
                </a:cubicBezTo>
                <a:close/>
                <a:moveTo>
                  <a:pt x="12" y="278"/>
                </a:moveTo>
                <a:cubicBezTo>
                  <a:pt x="10" y="278"/>
                  <a:pt x="13" y="278"/>
                  <a:pt x="12" y="278"/>
                </a:cubicBezTo>
                <a:close/>
                <a:moveTo>
                  <a:pt x="11" y="272"/>
                </a:moveTo>
                <a:cubicBezTo>
                  <a:pt x="11" y="272"/>
                  <a:pt x="11" y="272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0"/>
                </a:cubicBezTo>
                <a:cubicBezTo>
                  <a:pt x="12" y="270"/>
                  <a:pt x="12" y="270"/>
                  <a:pt x="12" y="271"/>
                </a:cubicBezTo>
                <a:cubicBezTo>
                  <a:pt x="12" y="271"/>
                  <a:pt x="11" y="272"/>
                  <a:pt x="11" y="272"/>
                </a:cubicBezTo>
                <a:close/>
                <a:moveTo>
                  <a:pt x="13" y="270"/>
                </a:move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lose/>
                <a:moveTo>
                  <a:pt x="19" y="285"/>
                </a:moveTo>
                <a:cubicBezTo>
                  <a:pt x="19" y="285"/>
                  <a:pt x="19" y="284"/>
                  <a:pt x="19" y="285"/>
                </a:cubicBezTo>
                <a:close/>
                <a:moveTo>
                  <a:pt x="20" y="288"/>
                </a:moveTo>
                <a:cubicBezTo>
                  <a:pt x="19" y="288"/>
                  <a:pt x="22" y="288"/>
                  <a:pt x="20" y="288"/>
                </a:cubicBezTo>
                <a:close/>
                <a:moveTo>
                  <a:pt x="33" y="308"/>
                </a:moveTo>
                <a:cubicBezTo>
                  <a:pt x="32" y="309"/>
                  <a:pt x="33" y="308"/>
                  <a:pt x="33" y="308"/>
                </a:cubicBezTo>
                <a:close/>
                <a:moveTo>
                  <a:pt x="28" y="301"/>
                </a:moveTo>
                <a:cubicBezTo>
                  <a:pt x="27" y="301"/>
                  <a:pt x="29" y="300"/>
                  <a:pt x="28" y="301"/>
                </a:cubicBezTo>
                <a:close/>
                <a:moveTo>
                  <a:pt x="28" y="297"/>
                </a:moveTo>
                <a:cubicBezTo>
                  <a:pt x="27" y="298"/>
                  <a:pt x="28" y="297"/>
                  <a:pt x="28" y="297"/>
                </a:cubicBezTo>
                <a:close/>
                <a:moveTo>
                  <a:pt x="27" y="297"/>
                </a:moveTo>
                <a:cubicBezTo>
                  <a:pt x="27" y="297"/>
                  <a:pt x="28" y="296"/>
                  <a:pt x="27" y="297"/>
                </a:cubicBezTo>
                <a:close/>
                <a:moveTo>
                  <a:pt x="25" y="296"/>
                </a:moveTo>
                <a:cubicBezTo>
                  <a:pt x="25" y="296"/>
                  <a:pt x="27" y="294"/>
                  <a:pt x="25" y="296"/>
                </a:cubicBezTo>
                <a:close/>
                <a:moveTo>
                  <a:pt x="21" y="274"/>
                </a:moveTo>
                <a:cubicBezTo>
                  <a:pt x="22" y="274"/>
                  <a:pt x="23" y="274"/>
                  <a:pt x="23" y="275"/>
                </a:cubicBezTo>
                <a:cubicBezTo>
                  <a:pt x="23" y="275"/>
                  <a:pt x="23" y="276"/>
                  <a:pt x="23" y="277"/>
                </a:cubicBezTo>
                <a:cubicBezTo>
                  <a:pt x="23" y="276"/>
                  <a:pt x="22" y="276"/>
                  <a:pt x="22" y="276"/>
                </a:cubicBezTo>
                <a:cubicBezTo>
                  <a:pt x="22" y="275"/>
                  <a:pt x="22" y="275"/>
                  <a:pt x="21" y="274"/>
                </a:cubicBezTo>
                <a:close/>
                <a:moveTo>
                  <a:pt x="22" y="276"/>
                </a:moveTo>
                <a:cubicBezTo>
                  <a:pt x="22" y="276"/>
                  <a:pt x="23" y="276"/>
                  <a:pt x="23" y="277"/>
                </a:cubicBezTo>
                <a:cubicBezTo>
                  <a:pt x="24" y="278"/>
                  <a:pt x="24" y="279"/>
                  <a:pt x="24" y="279"/>
                </a:cubicBezTo>
                <a:cubicBezTo>
                  <a:pt x="23" y="279"/>
                  <a:pt x="22" y="278"/>
                  <a:pt x="22" y="276"/>
                </a:cubicBezTo>
                <a:close/>
                <a:moveTo>
                  <a:pt x="24" y="276"/>
                </a:moveTo>
                <a:cubicBezTo>
                  <a:pt x="24" y="275"/>
                  <a:pt x="24" y="276"/>
                  <a:pt x="24" y="276"/>
                </a:cubicBezTo>
                <a:close/>
                <a:moveTo>
                  <a:pt x="58" y="334"/>
                </a:moveTo>
                <a:cubicBezTo>
                  <a:pt x="57" y="335"/>
                  <a:pt x="58" y="334"/>
                  <a:pt x="58" y="334"/>
                </a:cubicBezTo>
                <a:close/>
                <a:moveTo>
                  <a:pt x="57" y="334"/>
                </a:moveTo>
                <a:cubicBezTo>
                  <a:pt x="57" y="334"/>
                  <a:pt x="58" y="333"/>
                  <a:pt x="57" y="334"/>
                </a:cubicBezTo>
                <a:close/>
                <a:moveTo>
                  <a:pt x="54" y="333"/>
                </a:moveTo>
                <a:cubicBezTo>
                  <a:pt x="53" y="333"/>
                  <a:pt x="55" y="333"/>
                  <a:pt x="54" y="333"/>
                </a:cubicBezTo>
                <a:close/>
                <a:moveTo>
                  <a:pt x="51" y="333"/>
                </a:moveTo>
                <a:cubicBezTo>
                  <a:pt x="51" y="333"/>
                  <a:pt x="52" y="332"/>
                  <a:pt x="51" y="333"/>
                </a:cubicBezTo>
                <a:close/>
                <a:moveTo>
                  <a:pt x="47" y="318"/>
                </a:moveTo>
                <a:cubicBezTo>
                  <a:pt x="46" y="318"/>
                  <a:pt x="48" y="318"/>
                  <a:pt x="47" y="318"/>
                </a:cubicBezTo>
                <a:close/>
                <a:moveTo>
                  <a:pt x="50" y="336"/>
                </a:moveTo>
                <a:cubicBezTo>
                  <a:pt x="50" y="335"/>
                  <a:pt x="50" y="336"/>
                  <a:pt x="50" y="336"/>
                </a:cubicBezTo>
                <a:close/>
                <a:moveTo>
                  <a:pt x="51" y="330"/>
                </a:moveTo>
                <a:cubicBezTo>
                  <a:pt x="50" y="330"/>
                  <a:pt x="51" y="330"/>
                  <a:pt x="51" y="330"/>
                </a:cubicBezTo>
                <a:close/>
                <a:moveTo>
                  <a:pt x="50" y="326"/>
                </a:moveTo>
                <a:cubicBezTo>
                  <a:pt x="50" y="326"/>
                  <a:pt x="50" y="328"/>
                  <a:pt x="50" y="328"/>
                </a:cubicBezTo>
                <a:cubicBezTo>
                  <a:pt x="49" y="328"/>
                  <a:pt x="49" y="325"/>
                  <a:pt x="48" y="326"/>
                </a:cubicBezTo>
                <a:cubicBezTo>
                  <a:pt x="47" y="326"/>
                  <a:pt x="50" y="324"/>
                  <a:pt x="50" y="326"/>
                </a:cubicBezTo>
                <a:close/>
                <a:moveTo>
                  <a:pt x="48" y="317"/>
                </a:moveTo>
                <a:cubicBezTo>
                  <a:pt x="47" y="317"/>
                  <a:pt x="49" y="317"/>
                  <a:pt x="48" y="317"/>
                </a:cubicBezTo>
                <a:close/>
                <a:moveTo>
                  <a:pt x="48" y="320"/>
                </a:moveTo>
                <a:cubicBezTo>
                  <a:pt x="46" y="321"/>
                  <a:pt x="49" y="319"/>
                  <a:pt x="48" y="320"/>
                </a:cubicBezTo>
                <a:close/>
                <a:moveTo>
                  <a:pt x="47" y="314"/>
                </a:moveTo>
                <a:cubicBezTo>
                  <a:pt x="46" y="315"/>
                  <a:pt x="48" y="314"/>
                  <a:pt x="47" y="314"/>
                </a:cubicBezTo>
                <a:close/>
                <a:moveTo>
                  <a:pt x="46" y="314"/>
                </a:moveTo>
                <a:cubicBezTo>
                  <a:pt x="45" y="314"/>
                  <a:pt x="48" y="314"/>
                  <a:pt x="46" y="314"/>
                </a:cubicBezTo>
                <a:close/>
                <a:moveTo>
                  <a:pt x="46" y="319"/>
                </a:moveTo>
                <a:cubicBezTo>
                  <a:pt x="45" y="320"/>
                  <a:pt x="47" y="319"/>
                  <a:pt x="46" y="319"/>
                </a:cubicBezTo>
                <a:close/>
                <a:moveTo>
                  <a:pt x="44" y="320"/>
                </a:moveTo>
                <a:cubicBezTo>
                  <a:pt x="43" y="321"/>
                  <a:pt x="44" y="320"/>
                  <a:pt x="44" y="320"/>
                </a:cubicBezTo>
                <a:close/>
                <a:moveTo>
                  <a:pt x="44" y="320"/>
                </a:moveTo>
                <a:cubicBezTo>
                  <a:pt x="43" y="321"/>
                  <a:pt x="45" y="319"/>
                  <a:pt x="44" y="320"/>
                </a:cubicBezTo>
                <a:close/>
                <a:moveTo>
                  <a:pt x="44" y="319"/>
                </a:moveTo>
                <a:cubicBezTo>
                  <a:pt x="44" y="319"/>
                  <a:pt x="45" y="318"/>
                  <a:pt x="44" y="319"/>
                </a:cubicBezTo>
                <a:close/>
                <a:moveTo>
                  <a:pt x="28" y="282"/>
                </a:moveTo>
                <a:cubicBezTo>
                  <a:pt x="27" y="281"/>
                  <a:pt x="26" y="280"/>
                  <a:pt x="26" y="279"/>
                </a:cubicBezTo>
                <a:cubicBezTo>
                  <a:pt x="26" y="280"/>
                  <a:pt x="28" y="281"/>
                  <a:pt x="29" y="282"/>
                </a:cubicBezTo>
                <a:cubicBezTo>
                  <a:pt x="29" y="282"/>
                  <a:pt x="28" y="282"/>
                  <a:pt x="28" y="282"/>
                </a:cubicBezTo>
                <a:close/>
                <a:moveTo>
                  <a:pt x="45" y="303"/>
                </a:moveTo>
                <a:cubicBezTo>
                  <a:pt x="44" y="304"/>
                  <a:pt x="47" y="302"/>
                  <a:pt x="45" y="303"/>
                </a:cubicBezTo>
                <a:close/>
                <a:moveTo>
                  <a:pt x="47" y="309"/>
                </a:moveTo>
                <a:cubicBezTo>
                  <a:pt x="46" y="308"/>
                  <a:pt x="48" y="308"/>
                  <a:pt x="47" y="309"/>
                </a:cubicBezTo>
                <a:close/>
                <a:moveTo>
                  <a:pt x="47" y="305"/>
                </a:moveTo>
                <a:cubicBezTo>
                  <a:pt x="47" y="305"/>
                  <a:pt x="48" y="304"/>
                  <a:pt x="47" y="305"/>
                </a:cubicBezTo>
                <a:close/>
                <a:moveTo>
                  <a:pt x="43" y="297"/>
                </a:moveTo>
                <a:cubicBezTo>
                  <a:pt x="43" y="297"/>
                  <a:pt x="44" y="299"/>
                  <a:pt x="42" y="299"/>
                </a:cubicBezTo>
                <a:cubicBezTo>
                  <a:pt x="42" y="298"/>
                  <a:pt x="43" y="297"/>
                  <a:pt x="43" y="297"/>
                </a:cubicBezTo>
                <a:close/>
                <a:moveTo>
                  <a:pt x="40" y="295"/>
                </a:moveTo>
                <a:cubicBezTo>
                  <a:pt x="39" y="293"/>
                  <a:pt x="42" y="298"/>
                  <a:pt x="40" y="295"/>
                </a:cubicBezTo>
                <a:close/>
                <a:moveTo>
                  <a:pt x="40" y="293"/>
                </a:moveTo>
                <a:cubicBezTo>
                  <a:pt x="38" y="294"/>
                  <a:pt x="41" y="292"/>
                  <a:pt x="40" y="293"/>
                </a:cubicBezTo>
                <a:close/>
                <a:moveTo>
                  <a:pt x="39" y="292"/>
                </a:moveTo>
                <a:cubicBezTo>
                  <a:pt x="38" y="292"/>
                  <a:pt x="39" y="292"/>
                  <a:pt x="39" y="292"/>
                </a:cubicBezTo>
                <a:close/>
                <a:moveTo>
                  <a:pt x="37" y="290"/>
                </a:moveTo>
                <a:cubicBezTo>
                  <a:pt x="36" y="291"/>
                  <a:pt x="37" y="290"/>
                  <a:pt x="37" y="290"/>
                </a:cubicBezTo>
                <a:close/>
                <a:moveTo>
                  <a:pt x="60" y="286"/>
                </a:moveTo>
                <a:cubicBezTo>
                  <a:pt x="60" y="285"/>
                  <a:pt x="59" y="287"/>
                  <a:pt x="60" y="286"/>
                </a:cubicBezTo>
                <a:close/>
                <a:moveTo>
                  <a:pt x="45" y="283"/>
                </a:moveTo>
                <a:cubicBezTo>
                  <a:pt x="46" y="284"/>
                  <a:pt x="46" y="284"/>
                  <a:pt x="45" y="283"/>
                </a:cubicBezTo>
                <a:close/>
                <a:moveTo>
                  <a:pt x="38" y="280"/>
                </a:moveTo>
                <a:cubicBezTo>
                  <a:pt x="39" y="280"/>
                  <a:pt x="39" y="280"/>
                  <a:pt x="40" y="280"/>
                </a:cubicBezTo>
                <a:cubicBezTo>
                  <a:pt x="39" y="280"/>
                  <a:pt x="38" y="280"/>
                  <a:pt x="38" y="280"/>
                </a:cubicBezTo>
                <a:close/>
                <a:moveTo>
                  <a:pt x="39" y="277"/>
                </a:moveTo>
                <a:cubicBezTo>
                  <a:pt x="40" y="277"/>
                  <a:pt x="40" y="277"/>
                  <a:pt x="41" y="278"/>
                </a:cubicBezTo>
                <a:cubicBezTo>
                  <a:pt x="40" y="279"/>
                  <a:pt x="38" y="276"/>
                  <a:pt x="39" y="277"/>
                </a:cubicBezTo>
                <a:close/>
                <a:moveTo>
                  <a:pt x="43" y="285"/>
                </a:moveTo>
                <a:cubicBezTo>
                  <a:pt x="45" y="285"/>
                  <a:pt x="46" y="285"/>
                  <a:pt x="47" y="286"/>
                </a:cubicBezTo>
                <a:cubicBezTo>
                  <a:pt x="47" y="286"/>
                  <a:pt x="43" y="285"/>
                  <a:pt x="43" y="285"/>
                </a:cubicBezTo>
                <a:close/>
                <a:moveTo>
                  <a:pt x="58" y="290"/>
                </a:moveTo>
                <a:cubicBezTo>
                  <a:pt x="58" y="290"/>
                  <a:pt x="60" y="292"/>
                  <a:pt x="60" y="292"/>
                </a:cubicBezTo>
                <a:cubicBezTo>
                  <a:pt x="60" y="291"/>
                  <a:pt x="59" y="291"/>
                  <a:pt x="58" y="290"/>
                </a:cubicBezTo>
                <a:close/>
                <a:moveTo>
                  <a:pt x="68" y="291"/>
                </a:moveTo>
                <a:cubicBezTo>
                  <a:pt x="69" y="291"/>
                  <a:pt x="73" y="291"/>
                  <a:pt x="72" y="292"/>
                </a:cubicBezTo>
                <a:cubicBezTo>
                  <a:pt x="72" y="294"/>
                  <a:pt x="69" y="291"/>
                  <a:pt x="68" y="291"/>
                </a:cubicBezTo>
                <a:close/>
                <a:moveTo>
                  <a:pt x="78" y="294"/>
                </a:moveTo>
                <a:cubicBezTo>
                  <a:pt x="79" y="294"/>
                  <a:pt x="83" y="295"/>
                  <a:pt x="83" y="295"/>
                </a:cubicBezTo>
                <a:cubicBezTo>
                  <a:pt x="82" y="295"/>
                  <a:pt x="78" y="295"/>
                  <a:pt x="78" y="294"/>
                </a:cubicBezTo>
                <a:close/>
                <a:moveTo>
                  <a:pt x="88" y="297"/>
                </a:moveTo>
                <a:cubicBezTo>
                  <a:pt x="87" y="296"/>
                  <a:pt x="86" y="296"/>
                  <a:pt x="85" y="295"/>
                </a:cubicBezTo>
                <a:cubicBezTo>
                  <a:pt x="85" y="295"/>
                  <a:pt x="89" y="296"/>
                  <a:pt x="88" y="297"/>
                </a:cubicBezTo>
                <a:close/>
                <a:moveTo>
                  <a:pt x="89" y="297"/>
                </a:moveTo>
                <a:cubicBezTo>
                  <a:pt x="90" y="297"/>
                  <a:pt x="98" y="298"/>
                  <a:pt x="98" y="298"/>
                </a:cubicBezTo>
                <a:cubicBezTo>
                  <a:pt x="97" y="300"/>
                  <a:pt x="90" y="297"/>
                  <a:pt x="89" y="297"/>
                </a:cubicBezTo>
                <a:close/>
                <a:moveTo>
                  <a:pt x="100" y="300"/>
                </a:moveTo>
                <a:cubicBezTo>
                  <a:pt x="96" y="299"/>
                  <a:pt x="102" y="300"/>
                  <a:pt x="102" y="301"/>
                </a:cubicBezTo>
                <a:cubicBezTo>
                  <a:pt x="101" y="301"/>
                  <a:pt x="100" y="301"/>
                  <a:pt x="100" y="300"/>
                </a:cubicBezTo>
                <a:close/>
                <a:moveTo>
                  <a:pt x="115" y="301"/>
                </a:moveTo>
                <a:cubicBezTo>
                  <a:pt x="116" y="302"/>
                  <a:pt x="116" y="302"/>
                  <a:pt x="116" y="302"/>
                </a:cubicBezTo>
                <a:cubicBezTo>
                  <a:pt x="116" y="302"/>
                  <a:pt x="101" y="299"/>
                  <a:pt x="100" y="299"/>
                </a:cubicBezTo>
                <a:cubicBezTo>
                  <a:pt x="102" y="300"/>
                  <a:pt x="124" y="301"/>
                  <a:pt x="124" y="301"/>
                </a:cubicBezTo>
                <a:cubicBezTo>
                  <a:pt x="124" y="300"/>
                  <a:pt x="128" y="301"/>
                  <a:pt x="129" y="301"/>
                </a:cubicBezTo>
                <a:cubicBezTo>
                  <a:pt x="129" y="302"/>
                  <a:pt x="117" y="301"/>
                  <a:pt x="115" y="301"/>
                </a:cubicBezTo>
                <a:close/>
                <a:moveTo>
                  <a:pt x="153" y="305"/>
                </a:moveTo>
                <a:cubicBezTo>
                  <a:pt x="152" y="306"/>
                  <a:pt x="144" y="306"/>
                  <a:pt x="144" y="305"/>
                </a:cubicBezTo>
                <a:cubicBezTo>
                  <a:pt x="144" y="304"/>
                  <a:pt x="154" y="305"/>
                  <a:pt x="153" y="305"/>
                </a:cubicBezTo>
                <a:close/>
                <a:moveTo>
                  <a:pt x="162" y="303"/>
                </a:moveTo>
                <a:cubicBezTo>
                  <a:pt x="163" y="302"/>
                  <a:pt x="163" y="302"/>
                  <a:pt x="164" y="303"/>
                </a:cubicBezTo>
                <a:cubicBezTo>
                  <a:pt x="165" y="303"/>
                  <a:pt x="170" y="303"/>
                  <a:pt x="170" y="302"/>
                </a:cubicBezTo>
                <a:cubicBezTo>
                  <a:pt x="169" y="304"/>
                  <a:pt x="164" y="304"/>
                  <a:pt x="162" y="303"/>
                </a:cubicBezTo>
                <a:close/>
                <a:moveTo>
                  <a:pt x="176" y="299"/>
                </a:moveTo>
                <a:cubicBezTo>
                  <a:pt x="176" y="300"/>
                  <a:pt x="175" y="300"/>
                  <a:pt x="174" y="299"/>
                </a:cubicBezTo>
                <a:cubicBezTo>
                  <a:pt x="171" y="299"/>
                  <a:pt x="176" y="299"/>
                  <a:pt x="176" y="299"/>
                </a:cubicBezTo>
                <a:close/>
                <a:moveTo>
                  <a:pt x="175" y="303"/>
                </a:moveTo>
                <a:cubicBezTo>
                  <a:pt x="174" y="302"/>
                  <a:pt x="179" y="302"/>
                  <a:pt x="179" y="302"/>
                </a:cubicBezTo>
                <a:cubicBezTo>
                  <a:pt x="178" y="302"/>
                  <a:pt x="176" y="304"/>
                  <a:pt x="175" y="303"/>
                </a:cubicBezTo>
                <a:close/>
                <a:moveTo>
                  <a:pt x="177" y="304"/>
                </a:moveTo>
                <a:cubicBezTo>
                  <a:pt x="178" y="304"/>
                  <a:pt x="179" y="304"/>
                  <a:pt x="179" y="304"/>
                </a:cubicBezTo>
                <a:cubicBezTo>
                  <a:pt x="179" y="304"/>
                  <a:pt x="177" y="305"/>
                  <a:pt x="177" y="304"/>
                </a:cubicBezTo>
                <a:close/>
                <a:moveTo>
                  <a:pt x="181" y="299"/>
                </a:moveTo>
                <a:cubicBezTo>
                  <a:pt x="181" y="298"/>
                  <a:pt x="181" y="299"/>
                  <a:pt x="181" y="299"/>
                </a:cubicBezTo>
                <a:close/>
                <a:moveTo>
                  <a:pt x="185" y="301"/>
                </a:moveTo>
                <a:cubicBezTo>
                  <a:pt x="184" y="300"/>
                  <a:pt x="185" y="302"/>
                  <a:pt x="185" y="301"/>
                </a:cubicBezTo>
                <a:close/>
                <a:moveTo>
                  <a:pt x="184" y="299"/>
                </a:moveTo>
                <a:cubicBezTo>
                  <a:pt x="184" y="298"/>
                  <a:pt x="187" y="300"/>
                  <a:pt x="184" y="299"/>
                </a:cubicBezTo>
                <a:close/>
                <a:moveTo>
                  <a:pt x="189" y="302"/>
                </a:moveTo>
                <a:cubicBezTo>
                  <a:pt x="187" y="301"/>
                  <a:pt x="192" y="301"/>
                  <a:pt x="192" y="301"/>
                </a:cubicBezTo>
                <a:cubicBezTo>
                  <a:pt x="191" y="302"/>
                  <a:pt x="190" y="302"/>
                  <a:pt x="189" y="302"/>
                </a:cubicBezTo>
                <a:close/>
                <a:moveTo>
                  <a:pt x="193" y="301"/>
                </a:moveTo>
                <a:cubicBezTo>
                  <a:pt x="194" y="300"/>
                  <a:pt x="195" y="300"/>
                  <a:pt x="196" y="300"/>
                </a:cubicBezTo>
                <a:cubicBezTo>
                  <a:pt x="197" y="300"/>
                  <a:pt x="193" y="301"/>
                  <a:pt x="193" y="301"/>
                </a:cubicBezTo>
                <a:close/>
                <a:moveTo>
                  <a:pt x="196" y="302"/>
                </a:moveTo>
                <a:cubicBezTo>
                  <a:pt x="198" y="301"/>
                  <a:pt x="197" y="302"/>
                  <a:pt x="196" y="302"/>
                </a:cubicBezTo>
                <a:close/>
                <a:moveTo>
                  <a:pt x="228" y="295"/>
                </a:moveTo>
                <a:cubicBezTo>
                  <a:pt x="227" y="294"/>
                  <a:pt x="228" y="296"/>
                  <a:pt x="228" y="295"/>
                </a:cubicBezTo>
                <a:close/>
                <a:moveTo>
                  <a:pt x="209" y="299"/>
                </a:moveTo>
                <a:cubicBezTo>
                  <a:pt x="210" y="298"/>
                  <a:pt x="211" y="298"/>
                  <a:pt x="212" y="298"/>
                </a:cubicBezTo>
                <a:cubicBezTo>
                  <a:pt x="211" y="299"/>
                  <a:pt x="210" y="299"/>
                  <a:pt x="209" y="299"/>
                </a:cubicBezTo>
                <a:close/>
                <a:moveTo>
                  <a:pt x="213" y="299"/>
                </a:moveTo>
                <a:cubicBezTo>
                  <a:pt x="215" y="298"/>
                  <a:pt x="214" y="299"/>
                  <a:pt x="213" y="299"/>
                </a:cubicBezTo>
                <a:close/>
                <a:moveTo>
                  <a:pt x="215" y="296"/>
                </a:moveTo>
                <a:cubicBezTo>
                  <a:pt x="214" y="296"/>
                  <a:pt x="214" y="296"/>
                  <a:pt x="213" y="296"/>
                </a:cubicBezTo>
                <a:cubicBezTo>
                  <a:pt x="213" y="295"/>
                  <a:pt x="215" y="296"/>
                  <a:pt x="215" y="296"/>
                </a:cubicBezTo>
                <a:close/>
                <a:moveTo>
                  <a:pt x="221" y="295"/>
                </a:moveTo>
                <a:cubicBezTo>
                  <a:pt x="220" y="294"/>
                  <a:pt x="221" y="297"/>
                  <a:pt x="221" y="295"/>
                </a:cubicBezTo>
                <a:close/>
                <a:moveTo>
                  <a:pt x="222" y="293"/>
                </a:moveTo>
                <a:cubicBezTo>
                  <a:pt x="224" y="294"/>
                  <a:pt x="223" y="294"/>
                  <a:pt x="222" y="294"/>
                </a:cubicBezTo>
                <a:cubicBezTo>
                  <a:pt x="221" y="294"/>
                  <a:pt x="221" y="293"/>
                  <a:pt x="222" y="293"/>
                </a:cubicBezTo>
                <a:close/>
                <a:moveTo>
                  <a:pt x="222" y="297"/>
                </a:moveTo>
                <a:cubicBezTo>
                  <a:pt x="223" y="297"/>
                  <a:pt x="224" y="297"/>
                  <a:pt x="225" y="297"/>
                </a:cubicBezTo>
                <a:cubicBezTo>
                  <a:pt x="225" y="297"/>
                  <a:pt x="221" y="298"/>
                  <a:pt x="222" y="297"/>
                </a:cubicBezTo>
                <a:close/>
                <a:moveTo>
                  <a:pt x="226" y="296"/>
                </a:moveTo>
                <a:cubicBezTo>
                  <a:pt x="226" y="295"/>
                  <a:pt x="229" y="296"/>
                  <a:pt x="230" y="296"/>
                </a:cubicBezTo>
                <a:cubicBezTo>
                  <a:pt x="228" y="296"/>
                  <a:pt x="226" y="297"/>
                  <a:pt x="226" y="296"/>
                </a:cubicBezTo>
                <a:close/>
                <a:moveTo>
                  <a:pt x="234" y="294"/>
                </a:moveTo>
                <a:cubicBezTo>
                  <a:pt x="233" y="294"/>
                  <a:pt x="232" y="294"/>
                  <a:pt x="232" y="294"/>
                </a:cubicBezTo>
                <a:cubicBezTo>
                  <a:pt x="232" y="293"/>
                  <a:pt x="234" y="293"/>
                  <a:pt x="234" y="294"/>
                </a:cubicBezTo>
                <a:close/>
                <a:moveTo>
                  <a:pt x="233" y="291"/>
                </a:moveTo>
                <a:cubicBezTo>
                  <a:pt x="234" y="290"/>
                  <a:pt x="234" y="290"/>
                  <a:pt x="235" y="290"/>
                </a:cubicBezTo>
                <a:cubicBezTo>
                  <a:pt x="235" y="291"/>
                  <a:pt x="234" y="291"/>
                  <a:pt x="233" y="291"/>
                </a:cubicBezTo>
                <a:close/>
                <a:moveTo>
                  <a:pt x="257" y="283"/>
                </a:moveTo>
                <a:cubicBezTo>
                  <a:pt x="258" y="283"/>
                  <a:pt x="258" y="282"/>
                  <a:pt x="259" y="282"/>
                </a:cubicBezTo>
                <a:cubicBezTo>
                  <a:pt x="259" y="283"/>
                  <a:pt x="255" y="284"/>
                  <a:pt x="257" y="283"/>
                </a:cubicBezTo>
                <a:close/>
                <a:moveTo>
                  <a:pt x="494" y="29"/>
                </a:moveTo>
                <a:cubicBezTo>
                  <a:pt x="493" y="30"/>
                  <a:pt x="493" y="31"/>
                  <a:pt x="492" y="33"/>
                </a:cubicBezTo>
                <a:cubicBezTo>
                  <a:pt x="491" y="31"/>
                  <a:pt x="494" y="29"/>
                  <a:pt x="494" y="29"/>
                </a:cubicBezTo>
                <a:close/>
                <a:moveTo>
                  <a:pt x="486" y="47"/>
                </a:moveTo>
                <a:cubicBezTo>
                  <a:pt x="487" y="45"/>
                  <a:pt x="487" y="42"/>
                  <a:pt x="489" y="40"/>
                </a:cubicBezTo>
                <a:cubicBezTo>
                  <a:pt x="487" y="42"/>
                  <a:pt x="486" y="48"/>
                  <a:pt x="485" y="51"/>
                </a:cubicBezTo>
                <a:cubicBezTo>
                  <a:pt x="485" y="51"/>
                  <a:pt x="486" y="47"/>
                  <a:pt x="486" y="47"/>
                </a:cubicBezTo>
                <a:close/>
                <a:moveTo>
                  <a:pt x="483" y="59"/>
                </a:moveTo>
                <a:cubicBezTo>
                  <a:pt x="483" y="61"/>
                  <a:pt x="483" y="62"/>
                  <a:pt x="482" y="63"/>
                </a:cubicBezTo>
                <a:cubicBezTo>
                  <a:pt x="482" y="61"/>
                  <a:pt x="483" y="60"/>
                  <a:pt x="483" y="59"/>
                </a:cubicBezTo>
                <a:close/>
                <a:moveTo>
                  <a:pt x="474" y="81"/>
                </a:moveTo>
                <a:cubicBezTo>
                  <a:pt x="475" y="81"/>
                  <a:pt x="476" y="79"/>
                  <a:pt x="474" y="81"/>
                </a:cubicBezTo>
                <a:close/>
                <a:moveTo>
                  <a:pt x="471" y="88"/>
                </a:moveTo>
                <a:cubicBezTo>
                  <a:pt x="472" y="86"/>
                  <a:pt x="472" y="85"/>
                  <a:pt x="473" y="84"/>
                </a:cubicBezTo>
                <a:cubicBezTo>
                  <a:pt x="473" y="85"/>
                  <a:pt x="471" y="89"/>
                  <a:pt x="471" y="88"/>
                </a:cubicBezTo>
                <a:close/>
                <a:moveTo>
                  <a:pt x="468" y="95"/>
                </a:moveTo>
                <a:cubicBezTo>
                  <a:pt x="467" y="97"/>
                  <a:pt x="463" y="104"/>
                  <a:pt x="463" y="104"/>
                </a:cubicBezTo>
                <a:cubicBezTo>
                  <a:pt x="464" y="101"/>
                  <a:pt x="467" y="98"/>
                  <a:pt x="468" y="95"/>
                </a:cubicBezTo>
                <a:close/>
                <a:moveTo>
                  <a:pt x="460" y="107"/>
                </a:moveTo>
                <a:cubicBezTo>
                  <a:pt x="460" y="106"/>
                  <a:pt x="461" y="105"/>
                  <a:pt x="462" y="104"/>
                </a:cubicBezTo>
                <a:cubicBezTo>
                  <a:pt x="462" y="105"/>
                  <a:pt x="460" y="108"/>
                  <a:pt x="460" y="107"/>
                </a:cubicBezTo>
                <a:close/>
                <a:moveTo>
                  <a:pt x="425" y="161"/>
                </a:moveTo>
                <a:cubicBezTo>
                  <a:pt x="425" y="161"/>
                  <a:pt x="422" y="164"/>
                  <a:pt x="422" y="164"/>
                </a:cubicBezTo>
                <a:cubicBezTo>
                  <a:pt x="421" y="163"/>
                  <a:pt x="424" y="161"/>
                  <a:pt x="425" y="161"/>
                </a:cubicBezTo>
                <a:close/>
                <a:moveTo>
                  <a:pt x="419" y="166"/>
                </a:moveTo>
                <a:cubicBezTo>
                  <a:pt x="419" y="166"/>
                  <a:pt x="419" y="168"/>
                  <a:pt x="419" y="168"/>
                </a:cubicBezTo>
                <a:cubicBezTo>
                  <a:pt x="419" y="169"/>
                  <a:pt x="418" y="169"/>
                  <a:pt x="417" y="168"/>
                </a:cubicBezTo>
                <a:cubicBezTo>
                  <a:pt x="417" y="167"/>
                  <a:pt x="418" y="167"/>
                  <a:pt x="419" y="166"/>
                </a:cubicBezTo>
                <a:close/>
                <a:moveTo>
                  <a:pt x="416" y="172"/>
                </a:moveTo>
                <a:cubicBezTo>
                  <a:pt x="415" y="173"/>
                  <a:pt x="414" y="174"/>
                  <a:pt x="414" y="174"/>
                </a:cubicBezTo>
                <a:cubicBezTo>
                  <a:pt x="414" y="173"/>
                  <a:pt x="415" y="172"/>
                  <a:pt x="416" y="172"/>
                </a:cubicBezTo>
                <a:close/>
                <a:moveTo>
                  <a:pt x="411" y="178"/>
                </a:moveTo>
                <a:cubicBezTo>
                  <a:pt x="410" y="177"/>
                  <a:pt x="411" y="178"/>
                  <a:pt x="411" y="178"/>
                </a:cubicBezTo>
                <a:close/>
                <a:moveTo>
                  <a:pt x="409" y="180"/>
                </a:moveTo>
                <a:cubicBezTo>
                  <a:pt x="408" y="181"/>
                  <a:pt x="408" y="181"/>
                  <a:pt x="407" y="182"/>
                </a:cubicBezTo>
                <a:cubicBezTo>
                  <a:pt x="412" y="178"/>
                  <a:pt x="432" y="154"/>
                  <a:pt x="433" y="151"/>
                </a:cubicBezTo>
                <a:cubicBezTo>
                  <a:pt x="433" y="152"/>
                  <a:pt x="429" y="157"/>
                  <a:pt x="427" y="158"/>
                </a:cubicBezTo>
                <a:cubicBezTo>
                  <a:pt x="428" y="157"/>
                  <a:pt x="428" y="154"/>
                  <a:pt x="427" y="155"/>
                </a:cubicBezTo>
                <a:cubicBezTo>
                  <a:pt x="429" y="153"/>
                  <a:pt x="444" y="137"/>
                  <a:pt x="443" y="136"/>
                </a:cubicBezTo>
                <a:cubicBezTo>
                  <a:pt x="443" y="137"/>
                  <a:pt x="442" y="137"/>
                  <a:pt x="441" y="137"/>
                </a:cubicBezTo>
                <a:cubicBezTo>
                  <a:pt x="441" y="135"/>
                  <a:pt x="452" y="124"/>
                  <a:pt x="453" y="122"/>
                </a:cubicBezTo>
                <a:cubicBezTo>
                  <a:pt x="455" y="118"/>
                  <a:pt x="461" y="111"/>
                  <a:pt x="462" y="108"/>
                </a:cubicBezTo>
                <a:cubicBezTo>
                  <a:pt x="461" y="114"/>
                  <a:pt x="453" y="123"/>
                  <a:pt x="450" y="129"/>
                </a:cubicBezTo>
                <a:cubicBezTo>
                  <a:pt x="445" y="136"/>
                  <a:pt x="441" y="143"/>
                  <a:pt x="435" y="150"/>
                </a:cubicBezTo>
                <a:cubicBezTo>
                  <a:pt x="428" y="160"/>
                  <a:pt x="421" y="169"/>
                  <a:pt x="412" y="178"/>
                </a:cubicBezTo>
                <a:cubicBezTo>
                  <a:pt x="409" y="181"/>
                  <a:pt x="406" y="185"/>
                  <a:pt x="403" y="188"/>
                </a:cubicBezTo>
                <a:cubicBezTo>
                  <a:pt x="406" y="185"/>
                  <a:pt x="408" y="182"/>
                  <a:pt x="409" y="180"/>
                </a:cubicBezTo>
                <a:close/>
                <a:moveTo>
                  <a:pt x="287" y="281"/>
                </a:moveTo>
                <a:cubicBezTo>
                  <a:pt x="287" y="280"/>
                  <a:pt x="287" y="282"/>
                  <a:pt x="287" y="281"/>
                </a:cubicBezTo>
                <a:close/>
                <a:moveTo>
                  <a:pt x="293" y="278"/>
                </a:moveTo>
                <a:cubicBezTo>
                  <a:pt x="294" y="278"/>
                  <a:pt x="294" y="278"/>
                  <a:pt x="295" y="277"/>
                </a:cubicBezTo>
                <a:cubicBezTo>
                  <a:pt x="295" y="277"/>
                  <a:pt x="296" y="276"/>
                  <a:pt x="297" y="277"/>
                </a:cubicBezTo>
                <a:cubicBezTo>
                  <a:pt x="298" y="279"/>
                  <a:pt x="293" y="279"/>
                  <a:pt x="293" y="278"/>
                </a:cubicBezTo>
                <a:close/>
                <a:moveTo>
                  <a:pt x="299" y="276"/>
                </a:moveTo>
                <a:cubicBezTo>
                  <a:pt x="298" y="275"/>
                  <a:pt x="302" y="275"/>
                  <a:pt x="302" y="276"/>
                </a:cubicBezTo>
                <a:cubicBezTo>
                  <a:pt x="301" y="276"/>
                  <a:pt x="300" y="277"/>
                  <a:pt x="299" y="276"/>
                </a:cubicBezTo>
                <a:close/>
                <a:moveTo>
                  <a:pt x="316" y="268"/>
                </a:moveTo>
                <a:cubicBezTo>
                  <a:pt x="315" y="267"/>
                  <a:pt x="320" y="266"/>
                  <a:pt x="320" y="267"/>
                </a:cubicBezTo>
                <a:cubicBezTo>
                  <a:pt x="317" y="270"/>
                  <a:pt x="317" y="268"/>
                  <a:pt x="316" y="268"/>
                </a:cubicBezTo>
                <a:close/>
                <a:moveTo>
                  <a:pt x="356" y="243"/>
                </a:moveTo>
                <a:cubicBezTo>
                  <a:pt x="356" y="242"/>
                  <a:pt x="363" y="238"/>
                  <a:pt x="363" y="238"/>
                </a:cubicBezTo>
                <a:cubicBezTo>
                  <a:pt x="364" y="239"/>
                  <a:pt x="352" y="246"/>
                  <a:pt x="356" y="243"/>
                </a:cubicBezTo>
                <a:close/>
                <a:moveTo>
                  <a:pt x="372" y="231"/>
                </a:moveTo>
                <a:cubicBezTo>
                  <a:pt x="373" y="230"/>
                  <a:pt x="375" y="228"/>
                  <a:pt x="377" y="226"/>
                </a:cubicBezTo>
                <a:cubicBezTo>
                  <a:pt x="375" y="228"/>
                  <a:pt x="373" y="230"/>
                  <a:pt x="372" y="231"/>
                </a:cubicBezTo>
                <a:close/>
                <a:moveTo>
                  <a:pt x="386" y="220"/>
                </a:moveTo>
                <a:cubicBezTo>
                  <a:pt x="386" y="219"/>
                  <a:pt x="387" y="218"/>
                  <a:pt x="388" y="218"/>
                </a:cubicBezTo>
                <a:cubicBezTo>
                  <a:pt x="387" y="219"/>
                  <a:pt x="387" y="219"/>
                  <a:pt x="386" y="220"/>
                </a:cubicBezTo>
                <a:close/>
                <a:moveTo>
                  <a:pt x="395" y="212"/>
                </a:moveTo>
                <a:cubicBezTo>
                  <a:pt x="394" y="211"/>
                  <a:pt x="397" y="209"/>
                  <a:pt x="397" y="210"/>
                </a:cubicBezTo>
                <a:cubicBezTo>
                  <a:pt x="397" y="210"/>
                  <a:pt x="396" y="211"/>
                  <a:pt x="395" y="212"/>
                </a:cubicBezTo>
                <a:close/>
                <a:moveTo>
                  <a:pt x="401" y="205"/>
                </a:moveTo>
                <a:cubicBezTo>
                  <a:pt x="402" y="204"/>
                  <a:pt x="402" y="204"/>
                  <a:pt x="403" y="203"/>
                </a:cubicBezTo>
                <a:cubicBezTo>
                  <a:pt x="403" y="204"/>
                  <a:pt x="402" y="205"/>
                  <a:pt x="401" y="205"/>
                </a:cubicBezTo>
                <a:close/>
                <a:moveTo>
                  <a:pt x="415" y="190"/>
                </a:moveTo>
                <a:cubicBezTo>
                  <a:pt x="416" y="189"/>
                  <a:pt x="416" y="189"/>
                  <a:pt x="417" y="188"/>
                </a:cubicBezTo>
                <a:cubicBezTo>
                  <a:pt x="417" y="189"/>
                  <a:pt x="416" y="190"/>
                  <a:pt x="415" y="190"/>
                </a:cubicBezTo>
                <a:close/>
                <a:moveTo>
                  <a:pt x="466" y="119"/>
                </a:moveTo>
                <a:cubicBezTo>
                  <a:pt x="453" y="138"/>
                  <a:pt x="442" y="157"/>
                  <a:pt x="427" y="175"/>
                </a:cubicBezTo>
                <a:cubicBezTo>
                  <a:pt x="413" y="192"/>
                  <a:pt x="398" y="207"/>
                  <a:pt x="382" y="221"/>
                </a:cubicBezTo>
                <a:cubicBezTo>
                  <a:pt x="375" y="227"/>
                  <a:pt x="369" y="232"/>
                  <a:pt x="362" y="237"/>
                </a:cubicBezTo>
                <a:cubicBezTo>
                  <a:pt x="360" y="238"/>
                  <a:pt x="354" y="244"/>
                  <a:pt x="349" y="248"/>
                </a:cubicBezTo>
                <a:cubicBezTo>
                  <a:pt x="351" y="246"/>
                  <a:pt x="353" y="245"/>
                  <a:pt x="353" y="245"/>
                </a:cubicBezTo>
                <a:cubicBezTo>
                  <a:pt x="355" y="249"/>
                  <a:pt x="329" y="259"/>
                  <a:pt x="329" y="260"/>
                </a:cubicBezTo>
                <a:cubicBezTo>
                  <a:pt x="330" y="260"/>
                  <a:pt x="331" y="259"/>
                  <a:pt x="332" y="259"/>
                </a:cubicBezTo>
                <a:cubicBezTo>
                  <a:pt x="332" y="259"/>
                  <a:pt x="324" y="264"/>
                  <a:pt x="322" y="266"/>
                </a:cubicBezTo>
                <a:cubicBezTo>
                  <a:pt x="323" y="265"/>
                  <a:pt x="324" y="264"/>
                  <a:pt x="325" y="263"/>
                </a:cubicBezTo>
                <a:cubicBezTo>
                  <a:pt x="324" y="262"/>
                  <a:pt x="313" y="268"/>
                  <a:pt x="313" y="268"/>
                </a:cubicBezTo>
                <a:cubicBezTo>
                  <a:pt x="314" y="268"/>
                  <a:pt x="315" y="268"/>
                  <a:pt x="316" y="268"/>
                </a:cubicBezTo>
                <a:cubicBezTo>
                  <a:pt x="316" y="270"/>
                  <a:pt x="310" y="272"/>
                  <a:pt x="308" y="272"/>
                </a:cubicBezTo>
                <a:cubicBezTo>
                  <a:pt x="308" y="272"/>
                  <a:pt x="309" y="272"/>
                  <a:pt x="309" y="272"/>
                </a:cubicBezTo>
                <a:cubicBezTo>
                  <a:pt x="309" y="272"/>
                  <a:pt x="302" y="276"/>
                  <a:pt x="302" y="275"/>
                </a:cubicBezTo>
                <a:cubicBezTo>
                  <a:pt x="302" y="274"/>
                  <a:pt x="303" y="274"/>
                  <a:pt x="303" y="273"/>
                </a:cubicBezTo>
                <a:cubicBezTo>
                  <a:pt x="302" y="273"/>
                  <a:pt x="300" y="273"/>
                  <a:pt x="299" y="274"/>
                </a:cubicBezTo>
                <a:cubicBezTo>
                  <a:pt x="340" y="254"/>
                  <a:pt x="378" y="226"/>
                  <a:pt x="409" y="193"/>
                </a:cubicBezTo>
                <a:cubicBezTo>
                  <a:pt x="427" y="174"/>
                  <a:pt x="444" y="153"/>
                  <a:pt x="458" y="131"/>
                </a:cubicBezTo>
                <a:cubicBezTo>
                  <a:pt x="469" y="112"/>
                  <a:pt x="484" y="89"/>
                  <a:pt x="489" y="68"/>
                </a:cubicBezTo>
                <a:cubicBezTo>
                  <a:pt x="486" y="83"/>
                  <a:pt x="475" y="105"/>
                  <a:pt x="466" y="119"/>
                </a:cubicBezTo>
                <a:close/>
                <a:moveTo>
                  <a:pt x="490" y="38"/>
                </a:moveTo>
                <a:cubicBezTo>
                  <a:pt x="489" y="38"/>
                  <a:pt x="491" y="35"/>
                  <a:pt x="491" y="34"/>
                </a:cubicBezTo>
                <a:cubicBezTo>
                  <a:pt x="491" y="34"/>
                  <a:pt x="490" y="39"/>
                  <a:pt x="490" y="38"/>
                </a:cubicBezTo>
                <a:close/>
                <a:moveTo>
                  <a:pt x="504" y="39"/>
                </a:moveTo>
                <a:cubicBezTo>
                  <a:pt x="504" y="38"/>
                  <a:pt x="506" y="35"/>
                  <a:pt x="506" y="34"/>
                </a:cubicBezTo>
                <a:cubicBezTo>
                  <a:pt x="506" y="35"/>
                  <a:pt x="503" y="40"/>
                  <a:pt x="504" y="39"/>
                </a:cubicBezTo>
                <a:close/>
                <a:moveTo>
                  <a:pt x="510" y="23"/>
                </a:moveTo>
                <a:cubicBezTo>
                  <a:pt x="509" y="23"/>
                  <a:pt x="513" y="20"/>
                  <a:pt x="513" y="19"/>
                </a:cubicBezTo>
                <a:cubicBezTo>
                  <a:pt x="514" y="20"/>
                  <a:pt x="511" y="24"/>
                  <a:pt x="510" y="23"/>
                </a:cubicBezTo>
                <a:close/>
                <a:moveTo>
                  <a:pt x="244" y="295"/>
                </a:moveTo>
                <a:cubicBezTo>
                  <a:pt x="243" y="294"/>
                  <a:pt x="244" y="296"/>
                  <a:pt x="244" y="295"/>
                </a:cubicBezTo>
                <a:close/>
                <a:moveTo>
                  <a:pt x="72" y="297"/>
                </a:moveTo>
                <a:cubicBezTo>
                  <a:pt x="72" y="295"/>
                  <a:pt x="62" y="295"/>
                  <a:pt x="61" y="295"/>
                </a:cubicBezTo>
                <a:cubicBezTo>
                  <a:pt x="62" y="295"/>
                  <a:pt x="71" y="298"/>
                  <a:pt x="72" y="297"/>
                </a:cubicBezTo>
                <a:close/>
                <a:moveTo>
                  <a:pt x="250" y="294"/>
                </a:moveTo>
                <a:cubicBezTo>
                  <a:pt x="248" y="293"/>
                  <a:pt x="249" y="294"/>
                  <a:pt x="250" y="294"/>
                </a:cubicBezTo>
                <a:close/>
                <a:moveTo>
                  <a:pt x="349" y="248"/>
                </a:moveTo>
                <a:cubicBezTo>
                  <a:pt x="345" y="251"/>
                  <a:pt x="341" y="254"/>
                  <a:pt x="340" y="254"/>
                </a:cubicBezTo>
                <a:cubicBezTo>
                  <a:pt x="341" y="254"/>
                  <a:pt x="345" y="251"/>
                  <a:pt x="349" y="248"/>
                </a:cubicBezTo>
                <a:close/>
                <a:moveTo>
                  <a:pt x="95" y="303"/>
                </a:moveTo>
                <a:cubicBezTo>
                  <a:pt x="95" y="304"/>
                  <a:pt x="95" y="302"/>
                  <a:pt x="95" y="303"/>
                </a:cubicBezTo>
                <a:close/>
                <a:moveTo>
                  <a:pt x="311" y="270"/>
                </a:moveTo>
                <a:cubicBezTo>
                  <a:pt x="310" y="269"/>
                  <a:pt x="311" y="270"/>
                  <a:pt x="311" y="270"/>
                </a:cubicBezTo>
                <a:close/>
                <a:moveTo>
                  <a:pt x="334" y="257"/>
                </a:moveTo>
                <a:cubicBezTo>
                  <a:pt x="334" y="257"/>
                  <a:pt x="339" y="255"/>
                  <a:pt x="339" y="254"/>
                </a:cubicBezTo>
                <a:cubicBezTo>
                  <a:pt x="338" y="254"/>
                  <a:pt x="335" y="256"/>
                  <a:pt x="334" y="257"/>
                </a:cubicBezTo>
                <a:close/>
                <a:moveTo>
                  <a:pt x="308" y="272"/>
                </a:moveTo>
                <a:cubicBezTo>
                  <a:pt x="307" y="272"/>
                  <a:pt x="307" y="272"/>
                  <a:pt x="306" y="272"/>
                </a:cubicBezTo>
                <a:cubicBezTo>
                  <a:pt x="306" y="272"/>
                  <a:pt x="307" y="272"/>
                  <a:pt x="308" y="272"/>
                </a:cubicBezTo>
                <a:close/>
                <a:moveTo>
                  <a:pt x="55" y="259"/>
                </a:moveTo>
                <a:cubicBezTo>
                  <a:pt x="55" y="258"/>
                  <a:pt x="54" y="259"/>
                  <a:pt x="54" y="259"/>
                </a:cubicBezTo>
                <a:cubicBezTo>
                  <a:pt x="54" y="259"/>
                  <a:pt x="55" y="259"/>
                  <a:pt x="55" y="259"/>
                </a:cubicBezTo>
                <a:close/>
                <a:moveTo>
                  <a:pt x="106" y="233"/>
                </a:moveTo>
                <a:cubicBezTo>
                  <a:pt x="106" y="233"/>
                  <a:pt x="106" y="233"/>
                  <a:pt x="106" y="232"/>
                </a:cubicBezTo>
                <a:cubicBezTo>
                  <a:pt x="105" y="229"/>
                  <a:pt x="105" y="231"/>
                  <a:pt x="106" y="233"/>
                </a:cubicBezTo>
                <a:close/>
                <a:moveTo>
                  <a:pt x="54" y="259"/>
                </a:moveTo>
                <a:cubicBezTo>
                  <a:pt x="54" y="260"/>
                  <a:pt x="54" y="260"/>
                  <a:pt x="54" y="260"/>
                </a:cubicBezTo>
                <a:cubicBezTo>
                  <a:pt x="54" y="259"/>
                  <a:pt x="54" y="259"/>
                  <a:pt x="54" y="259"/>
                </a:cubicBezTo>
                <a:cubicBezTo>
                  <a:pt x="54" y="259"/>
                  <a:pt x="54" y="259"/>
                  <a:pt x="54" y="259"/>
                </a:cubicBezTo>
                <a:close/>
                <a:moveTo>
                  <a:pt x="67" y="245"/>
                </a:move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lose/>
                <a:moveTo>
                  <a:pt x="68" y="244"/>
                </a:moveTo>
                <a:cubicBezTo>
                  <a:pt x="68" y="244"/>
                  <a:pt x="68" y="244"/>
                  <a:pt x="68" y="244"/>
                </a:cubicBezTo>
                <a:cubicBezTo>
                  <a:pt x="68" y="245"/>
                  <a:pt x="68" y="244"/>
                  <a:pt x="68" y="244"/>
                </a:cubicBezTo>
                <a:close/>
                <a:moveTo>
                  <a:pt x="67" y="244"/>
                </a:moveTo>
                <a:cubicBezTo>
                  <a:pt x="67" y="244"/>
                  <a:pt x="67" y="244"/>
                  <a:pt x="67" y="244"/>
                </a:cubicBezTo>
                <a:cubicBezTo>
                  <a:pt x="67" y="245"/>
                  <a:pt x="67" y="245"/>
                  <a:pt x="67" y="244"/>
                </a:cubicBezTo>
                <a:close/>
                <a:moveTo>
                  <a:pt x="79" y="241"/>
                </a:moveTo>
                <a:cubicBezTo>
                  <a:pt x="79" y="240"/>
                  <a:pt x="79" y="242"/>
                  <a:pt x="79" y="241"/>
                </a:cubicBezTo>
                <a:close/>
                <a:moveTo>
                  <a:pt x="76" y="242"/>
                </a:moveTo>
                <a:cubicBezTo>
                  <a:pt x="76" y="243"/>
                  <a:pt x="76" y="241"/>
                  <a:pt x="76" y="242"/>
                </a:cubicBezTo>
                <a:close/>
                <a:moveTo>
                  <a:pt x="18" y="253"/>
                </a:moveTo>
                <a:cubicBezTo>
                  <a:pt x="16" y="251"/>
                  <a:pt x="18" y="254"/>
                  <a:pt x="18" y="253"/>
                </a:cubicBezTo>
                <a:close/>
                <a:moveTo>
                  <a:pt x="75" y="240"/>
                </a:moveTo>
                <a:cubicBezTo>
                  <a:pt x="75" y="241"/>
                  <a:pt x="75" y="239"/>
                  <a:pt x="75" y="240"/>
                </a:cubicBezTo>
                <a:close/>
                <a:moveTo>
                  <a:pt x="85" y="253"/>
                </a:moveTo>
                <a:cubicBezTo>
                  <a:pt x="86" y="254"/>
                  <a:pt x="85" y="251"/>
                  <a:pt x="85" y="253"/>
                </a:cubicBezTo>
                <a:close/>
                <a:moveTo>
                  <a:pt x="97" y="237"/>
                </a:moveTo>
                <a:cubicBezTo>
                  <a:pt x="97" y="238"/>
                  <a:pt x="99" y="237"/>
                  <a:pt x="98" y="236"/>
                </a:cubicBezTo>
                <a:cubicBezTo>
                  <a:pt x="98" y="236"/>
                  <a:pt x="97" y="237"/>
                  <a:pt x="97" y="237"/>
                </a:cubicBezTo>
                <a:close/>
                <a:moveTo>
                  <a:pt x="106" y="247"/>
                </a:moveTo>
                <a:cubicBezTo>
                  <a:pt x="105" y="246"/>
                  <a:pt x="106" y="247"/>
                  <a:pt x="106" y="247"/>
                </a:cubicBezTo>
                <a:close/>
                <a:moveTo>
                  <a:pt x="96" y="236"/>
                </a:moveTo>
                <a:cubicBezTo>
                  <a:pt x="96" y="235"/>
                  <a:pt x="98" y="235"/>
                  <a:pt x="99" y="234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101" y="234"/>
                  <a:pt x="102" y="233"/>
                  <a:pt x="103" y="232"/>
                </a:cubicBezTo>
                <a:cubicBezTo>
                  <a:pt x="103" y="232"/>
                  <a:pt x="103" y="232"/>
                  <a:pt x="103" y="232"/>
                </a:cubicBezTo>
                <a:cubicBezTo>
                  <a:pt x="103" y="233"/>
                  <a:pt x="103" y="232"/>
                  <a:pt x="103" y="232"/>
                </a:cubicBezTo>
                <a:cubicBezTo>
                  <a:pt x="103" y="232"/>
                  <a:pt x="103" y="232"/>
                  <a:pt x="103" y="231"/>
                </a:cubicBezTo>
                <a:cubicBezTo>
                  <a:pt x="103" y="232"/>
                  <a:pt x="90" y="235"/>
                  <a:pt x="90" y="235"/>
                </a:cubicBezTo>
                <a:cubicBezTo>
                  <a:pt x="90" y="235"/>
                  <a:pt x="90" y="237"/>
                  <a:pt x="90" y="237"/>
                </a:cubicBezTo>
                <a:cubicBezTo>
                  <a:pt x="92" y="237"/>
                  <a:pt x="94" y="236"/>
                  <a:pt x="96" y="236"/>
                </a:cubicBezTo>
                <a:close/>
                <a:moveTo>
                  <a:pt x="105" y="246"/>
                </a:moveTo>
                <a:cubicBezTo>
                  <a:pt x="106" y="245"/>
                  <a:pt x="109" y="248"/>
                  <a:pt x="110" y="248"/>
                </a:cubicBezTo>
                <a:cubicBezTo>
                  <a:pt x="112" y="248"/>
                  <a:pt x="106" y="242"/>
                  <a:pt x="105" y="246"/>
                </a:cubicBezTo>
                <a:close/>
                <a:moveTo>
                  <a:pt x="94" y="237"/>
                </a:moveTo>
                <a:cubicBezTo>
                  <a:pt x="94" y="238"/>
                  <a:pt x="94" y="237"/>
                  <a:pt x="94" y="237"/>
                </a:cubicBezTo>
                <a:close/>
                <a:moveTo>
                  <a:pt x="89" y="237"/>
                </a:moveTo>
                <a:cubicBezTo>
                  <a:pt x="91" y="233"/>
                  <a:pt x="78" y="239"/>
                  <a:pt x="79" y="240"/>
                </a:cubicBezTo>
                <a:cubicBezTo>
                  <a:pt x="79" y="240"/>
                  <a:pt x="89" y="237"/>
                  <a:pt x="89" y="237"/>
                </a:cubicBezTo>
                <a:close/>
                <a:moveTo>
                  <a:pt x="85" y="237"/>
                </a:moveTo>
                <a:cubicBezTo>
                  <a:pt x="85" y="238"/>
                  <a:pt x="85" y="236"/>
                  <a:pt x="85" y="237"/>
                </a:cubicBezTo>
                <a:close/>
                <a:moveTo>
                  <a:pt x="49" y="260"/>
                </a:moveTo>
                <a:cubicBezTo>
                  <a:pt x="49" y="260"/>
                  <a:pt x="49" y="261"/>
                  <a:pt x="49" y="260"/>
                </a:cubicBezTo>
                <a:close/>
                <a:moveTo>
                  <a:pt x="63" y="257"/>
                </a:moveTo>
                <a:cubicBezTo>
                  <a:pt x="64" y="256"/>
                  <a:pt x="63" y="257"/>
                  <a:pt x="63" y="257"/>
                </a:cubicBezTo>
                <a:close/>
                <a:moveTo>
                  <a:pt x="71" y="257"/>
                </a:moveTo>
                <a:cubicBezTo>
                  <a:pt x="71" y="257"/>
                  <a:pt x="73" y="256"/>
                  <a:pt x="73" y="256"/>
                </a:cubicBezTo>
                <a:cubicBezTo>
                  <a:pt x="73" y="256"/>
                  <a:pt x="70" y="255"/>
                  <a:pt x="71" y="257"/>
                </a:cubicBezTo>
                <a:close/>
                <a:moveTo>
                  <a:pt x="72" y="257"/>
                </a:moveTo>
                <a:cubicBezTo>
                  <a:pt x="73" y="258"/>
                  <a:pt x="72" y="256"/>
                  <a:pt x="72" y="257"/>
                </a:cubicBezTo>
                <a:close/>
                <a:moveTo>
                  <a:pt x="53" y="259"/>
                </a:moveTo>
                <a:cubicBezTo>
                  <a:pt x="53" y="258"/>
                  <a:pt x="53" y="260"/>
                  <a:pt x="53" y="259"/>
                </a:cubicBezTo>
                <a:close/>
                <a:moveTo>
                  <a:pt x="71" y="258"/>
                </a:moveTo>
                <a:cubicBezTo>
                  <a:pt x="69" y="258"/>
                  <a:pt x="73" y="258"/>
                  <a:pt x="71" y="258"/>
                </a:cubicBezTo>
                <a:close/>
                <a:moveTo>
                  <a:pt x="61" y="258"/>
                </a:moveTo>
                <a:cubicBezTo>
                  <a:pt x="61" y="258"/>
                  <a:pt x="61" y="258"/>
                  <a:pt x="61" y="257"/>
                </a:cubicBezTo>
                <a:cubicBezTo>
                  <a:pt x="61" y="257"/>
                  <a:pt x="61" y="257"/>
                  <a:pt x="61" y="258"/>
                </a:cubicBezTo>
                <a:close/>
                <a:moveTo>
                  <a:pt x="62" y="257"/>
                </a:moveTo>
                <a:cubicBezTo>
                  <a:pt x="62" y="258"/>
                  <a:pt x="62" y="256"/>
                  <a:pt x="62" y="257"/>
                </a:cubicBezTo>
                <a:close/>
                <a:moveTo>
                  <a:pt x="82" y="254"/>
                </a:moveTo>
                <a:cubicBezTo>
                  <a:pt x="82" y="255"/>
                  <a:pt x="82" y="254"/>
                  <a:pt x="82" y="254"/>
                </a:cubicBezTo>
                <a:close/>
                <a:moveTo>
                  <a:pt x="74" y="243"/>
                </a:moveTo>
                <a:cubicBezTo>
                  <a:pt x="75" y="244"/>
                  <a:pt x="74" y="242"/>
                  <a:pt x="74" y="243"/>
                </a:cubicBezTo>
                <a:close/>
                <a:moveTo>
                  <a:pt x="72" y="258"/>
                </a:moveTo>
                <a:cubicBezTo>
                  <a:pt x="73" y="258"/>
                  <a:pt x="70" y="257"/>
                  <a:pt x="72" y="258"/>
                </a:cubicBezTo>
                <a:close/>
                <a:moveTo>
                  <a:pt x="74" y="257"/>
                </a:moveTo>
                <a:cubicBezTo>
                  <a:pt x="74" y="256"/>
                  <a:pt x="74" y="257"/>
                  <a:pt x="74" y="257"/>
                </a:cubicBezTo>
                <a:close/>
                <a:moveTo>
                  <a:pt x="76" y="256"/>
                </a:moveTo>
                <a:cubicBezTo>
                  <a:pt x="75" y="255"/>
                  <a:pt x="76" y="257"/>
                  <a:pt x="76" y="256"/>
                </a:cubicBezTo>
                <a:close/>
                <a:moveTo>
                  <a:pt x="83" y="253"/>
                </a:moveTo>
                <a:cubicBezTo>
                  <a:pt x="84" y="254"/>
                  <a:pt x="83" y="252"/>
                  <a:pt x="83" y="253"/>
                </a:cubicBezTo>
                <a:close/>
                <a:moveTo>
                  <a:pt x="47" y="260"/>
                </a:moveTo>
                <a:cubicBezTo>
                  <a:pt x="47" y="261"/>
                  <a:pt x="47" y="260"/>
                  <a:pt x="47" y="260"/>
                </a:cubicBezTo>
                <a:close/>
                <a:moveTo>
                  <a:pt x="49" y="263"/>
                </a:moveTo>
                <a:cubicBezTo>
                  <a:pt x="49" y="264"/>
                  <a:pt x="49" y="262"/>
                  <a:pt x="49" y="263"/>
                </a:cubicBezTo>
                <a:close/>
                <a:moveTo>
                  <a:pt x="95" y="246"/>
                </a:moveTo>
                <a:cubicBezTo>
                  <a:pt x="94" y="244"/>
                  <a:pt x="95" y="247"/>
                  <a:pt x="95" y="246"/>
                </a:cubicBezTo>
                <a:close/>
                <a:moveTo>
                  <a:pt x="104" y="247"/>
                </a:moveTo>
                <a:cubicBezTo>
                  <a:pt x="105" y="249"/>
                  <a:pt x="104" y="245"/>
                  <a:pt x="104" y="247"/>
                </a:cubicBezTo>
                <a:close/>
                <a:moveTo>
                  <a:pt x="73" y="243"/>
                </a:moveTo>
                <a:cubicBezTo>
                  <a:pt x="73" y="242"/>
                  <a:pt x="74" y="243"/>
                  <a:pt x="73" y="243"/>
                </a:cubicBezTo>
                <a:close/>
                <a:moveTo>
                  <a:pt x="61" y="247"/>
                </a:moveTo>
                <a:cubicBezTo>
                  <a:pt x="60" y="245"/>
                  <a:pt x="61" y="248"/>
                  <a:pt x="61" y="247"/>
                </a:cubicBezTo>
                <a:close/>
                <a:moveTo>
                  <a:pt x="65" y="246"/>
                </a:moveTo>
                <a:cubicBezTo>
                  <a:pt x="65" y="247"/>
                  <a:pt x="65" y="245"/>
                  <a:pt x="65" y="246"/>
                </a:cubicBezTo>
                <a:close/>
                <a:moveTo>
                  <a:pt x="51" y="259"/>
                </a:moveTo>
                <a:cubicBezTo>
                  <a:pt x="51" y="260"/>
                  <a:pt x="51" y="259"/>
                  <a:pt x="51" y="259"/>
                </a:cubicBezTo>
                <a:close/>
                <a:moveTo>
                  <a:pt x="52" y="259"/>
                </a:moveTo>
                <a:cubicBezTo>
                  <a:pt x="51" y="259"/>
                  <a:pt x="52" y="260"/>
                  <a:pt x="52" y="259"/>
                </a:cubicBezTo>
                <a:close/>
                <a:moveTo>
                  <a:pt x="50" y="260"/>
                </a:moveTo>
                <a:cubicBezTo>
                  <a:pt x="50" y="259"/>
                  <a:pt x="50" y="261"/>
                  <a:pt x="50" y="260"/>
                </a:cubicBezTo>
                <a:close/>
                <a:moveTo>
                  <a:pt x="34" y="312"/>
                </a:moveTo>
                <a:cubicBezTo>
                  <a:pt x="34" y="313"/>
                  <a:pt x="35" y="312"/>
                  <a:pt x="34" y="312"/>
                </a:cubicBezTo>
                <a:close/>
                <a:moveTo>
                  <a:pt x="25" y="298"/>
                </a:moveTo>
                <a:cubicBezTo>
                  <a:pt x="24" y="298"/>
                  <a:pt x="26" y="297"/>
                  <a:pt x="25" y="298"/>
                </a:cubicBezTo>
                <a:close/>
                <a:moveTo>
                  <a:pt x="33" y="312"/>
                </a:moveTo>
                <a:cubicBezTo>
                  <a:pt x="33" y="311"/>
                  <a:pt x="34" y="313"/>
                  <a:pt x="33" y="312"/>
                </a:cubicBezTo>
                <a:close/>
                <a:moveTo>
                  <a:pt x="55" y="329"/>
                </a:moveTo>
                <a:cubicBezTo>
                  <a:pt x="57" y="328"/>
                  <a:pt x="55" y="329"/>
                  <a:pt x="55" y="329"/>
                </a:cubicBezTo>
                <a:close/>
                <a:moveTo>
                  <a:pt x="34" y="312"/>
                </a:moveTo>
                <a:cubicBezTo>
                  <a:pt x="33" y="314"/>
                  <a:pt x="35" y="310"/>
                  <a:pt x="34" y="312"/>
                </a:cubicBezTo>
                <a:close/>
                <a:moveTo>
                  <a:pt x="51" y="311"/>
                </a:moveTo>
                <a:cubicBezTo>
                  <a:pt x="53" y="311"/>
                  <a:pt x="50" y="312"/>
                  <a:pt x="51" y="311"/>
                </a:cubicBezTo>
                <a:close/>
                <a:moveTo>
                  <a:pt x="60" y="333"/>
                </a:moveTo>
                <a:cubicBezTo>
                  <a:pt x="60" y="333"/>
                  <a:pt x="61" y="333"/>
                  <a:pt x="61" y="333"/>
                </a:cubicBezTo>
                <a:cubicBezTo>
                  <a:pt x="60" y="333"/>
                  <a:pt x="57" y="323"/>
                  <a:pt x="57" y="323"/>
                </a:cubicBezTo>
                <a:cubicBezTo>
                  <a:pt x="57" y="323"/>
                  <a:pt x="56" y="323"/>
                  <a:pt x="56" y="323"/>
                </a:cubicBezTo>
                <a:cubicBezTo>
                  <a:pt x="56" y="323"/>
                  <a:pt x="57" y="327"/>
                  <a:pt x="57" y="327"/>
                </a:cubicBezTo>
                <a:cubicBezTo>
                  <a:pt x="57" y="328"/>
                  <a:pt x="57" y="329"/>
                  <a:pt x="58" y="330"/>
                </a:cubicBezTo>
                <a:cubicBezTo>
                  <a:pt x="58" y="330"/>
                  <a:pt x="59" y="330"/>
                  <a:pt x="58" y="330"/>
                </a:cubicBezTo>
                <a:cubicBezTo>
                  <a:pt x="58" y="330"/>
                  <a:pt x="58" y="330"/>
                  <a:pt x="58" y="330"/>
                </a:cubicBezTo>
                <a:cubicBezTo>
                  <a:pt x="59" y="331"/>
                  <a:pt x="59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lose/>
                <a:moveTo>
                  <a:pt x="35" y="312"/>
                </a:moveTo>
                <a:cubicBezTo>
                  <a:pt x="36" y="311"/>
                  <a:pt x="34" y="312"/>
                  <a:pt x="35" y="312"/>
                </a:cubicBezTo>
                <a:close/>
                <a:moveTo>
                  <a:pt x="52" y="314"/>
                </a:moveTo>
                <a:cubicBezTo>
                  <a:pt x="52" y="314"/>
                  <a:pt x="55" y="323"/>
                  <a:pt x="55" y="323"/>
                </a:cubicBezTo>
                <a:cubicBezTo>
                  <a:pt x="59" y="323"/>
                  <a:pt x="53" y="313"/>
                  <a:pt x="52" y="314"/>
                </a:cubicBezTo>
                <a:close/>
                <a:moveTo>
                  <a:pt x="55" y="319"/>
                </a:moveTo>
                <a:cubicBezTo>
                  <a:pt x="54" y="319"/>
                  <a:pt x="56" y="319"/>
                  <a:pt x="55" y="319"/>
                </a:cubicBezTo>
                <a:close/>
                <a:moveTo>
                  <a:pt x="55" y="326"/>
                </a:moveTo>
                <a:cubicBezTo>
                  <a:pt x="56" y="326"/>
                  <a:pt x="54" y="327"/>
                  <a:pt x="55" y="326"/>
                </a:cubicBezTo>
                <a:close/>
                <a:moveTo>
                  <a:pt x="47" y="328"/>
                </a:moveTo>
                <a:cubicBezTo>
                  <a:pt x="48" y="328"/>
                  <a:pt x="46" y="329"/>
                  <a:pt x="47" y="328"/>
                </a:cubicBezTo>
                <a:close/>
                <a:moveTo>
                  <a:pt x="30" y="299"/>
                </a:moveTo>
                <a:cubicBezTo>
                  <a:pt x="30" y="299"/>
                  <a:pt x="29" y="299"/>
                  <a:pt x="29" y="299"/>
                </a:cubicBezTo>
                <a:cubicBezTo>
                  <a:pt x="29" y="299"/>
                  <a:pt x="29" y="299"/>
                  <a:pt x="29" y="299"/>
                </a:cubicBezTo>
                <a:cubicBezTo>
                  <a:pt x="30" y="299"/>
                  <a:pt x="30" y="299"/>
                  <a:pt x="30" y="299"/>
                </a:cubicBezTo>
                <a:close/>
                <a:moveTo>
                  <a:pt x="46" y="306"/>
                </a:moveTo>
                <a:cubicBezTo>
                  <a:pt x="46" y="306"/>
                  <a:pt x="46" y="306"/>
                  <a:pt x="46" y="306"/>
                </a:cubicBezTo>
                <a:cubicBezTo>
                  <a:pt x="46" y="306"/>
                  <a:pt x="46" y="306"/>
                  <a:pt x="46" y="306"/>
                </a:cubicBezTo>
                <a:cubicBezTo>
                  <a:pt x="45" y="306"/>
                  <a:pt x="45" y="306"/>
                  <a:pt x="46" y="306"/>
                </a:cubicBezTo>
                <a:close/>
                <a:moveTo>
                  <a:pt x="29" y="300"/>
                </a:moveTo>
                <a:cubicBezTo>
                  <a:pt x="29" y="300"/>
                  <a:pt x="29" y="300"/>
                  <a:pt x="29" y="300"/>
                </a:cubicBezTo>
                <a:cubicBezTo>
                  <a:pt x="29" y="300"/>
                  <a:pt x="30" y="300"/>
                  <a:pt x="30" y="300"/>
                </a:cubicBezTo>
                <a:cubicBezTo>
                  <a:pt x="30" y="300"/>
                  <a:pt x="30" y="300"/>
                  <a:pt x="29" y="300"/>
                </a:cubicBezTo>
                <a:close/>
                <a:moveTo>
                  <a:pt x="46" y="305"/>
                </a:move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5" y="305"/>
                  <a:pt x="46" y="305"/>
                </a:cubicBezTo>
                <a:close/>
                <a:moveTo>
                  <a:pt x="34" y="306"/>
                </a:moveTo>
                <a:cubicBezTo>
                  <a:pt x="34" y="306"/>
                  <a:pt x="33" y="306"/>
                  <a:pt x="34" y="306"/>
                </a:cubicBezTo>
                <a:close/>
                <a:moveTo>
                  <a:pt x="33" y="305"/>
                </a:moveTo>
                <a:cubicBezTo>
                  <a:pt x="32" y="305"/>
                  <a:pt x="34" y="304"/>
                  <a:pt x="33" y="305"/>
                </a:cubicBezTo>
                <a:close/>
                <a:moveTo>
                  <a:pt x="33" y="304"/>
                </a:moveTo>
                <a:cubicBezTo>
                  <a:pt x="32" y="305"/>
                  <a:pt x="33" y="304"/>
                  <a:pt x="33" y="304"/>
                </a:cubicBezTo>
                <a:close/>
                <a:moveTo>
                  <a:pt x="31" y="300"/>
                </a:moveTo>
                <a:cubicBezTo>
                  <a:pt x="31" y="300"/>
                  <a:pt x="30" y="300"/>
                  <a:pt x="30" y="300"/>
                </a:cubicBezTo>
                <a:cubicBezTo>
                  <a:pt x="30" y="300"/>
                  <a:pt x="30" y="301"/>
                  <a:pt x="31" y="300"/>
                </a:cubicBezTo>
                <a:close/>
                <a:moveTo>
                  <a:pt x="27" y="296"/>
                </a:moveTo>
                <a:cubicBezTo>
                  <a:pt x="27" y="296"/>
                  <a:pt x="26" y="296"/>
                  <a:pt x="27" y="296"/>
                </a:cubicBezTo>
                <a:close/>
                <a:moveTo>
                  <a:pt x="29" y="298"/>
                </a:moveTo>
                <a:cubicBezTo>
                  <a:pt x="28" y="298"/>
                  <a:pt x="29" y="298"/>
                  <a:pt x="29" y="298"/>
                </a:cubicBezTo>
                <a:close/>
                <a:moveTo>
                  <a:pt x="26" y="295"/>
                </a:moveTo>
                <a:cubicBezTo>
                  <a:pt x="27" y="295"/>
                  <a:pt x="26" y="296"/>
                  <a:pt x="26" y="295"/>
                </a:cubicBezTo>
                <a:close/>
                <a:moveTo>
                  <a:pt x="43" y="301"/>
                </a:moveTo>
                <a:cubicBezTo>
                  <a:pt x="42" y="301"/>
                  <a:pt x="45" y="300"/>
                  <a:pt x="43" y="301"/>
                </a:cubicBezTo>
                <a:close/>
                <a:moveTo>
                  <a:pt x="35" y="314"/>
                </a:moveTo>
                <a:cubicBezTo>
                  <a:pt x="35" y="313"/>
                  <a:pt x="34" y="314"/>
                  <a:pt x="35" y="314"/>
                </a:cubicBezTo>
                <a:close/>
                <a:moveTo>
                  <a:pt x="29" y="298"/>
                </a:moveTo>
                <a:cubicBezTo>
                  <a:pt x="28" y="299"/>
                  <a:pt x="29" y="298"/>
                  <a:pt x="29" y="298"/>
                </a:cubicBezTo>
                <a:close/>
                <a:moveTo>
                  <a:pt x="33" y="310"/>
                </a:move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2" y="310"/>
                  <a:pt x="33" y="310"/>
                </a:cubicBezTo>
                <a:close/>
                <a:moveTo>
                  <a:pt x="46" y="336"/>
                </a:moveTo>
                <a:cubicBezTo>
                  <a:pt x="48" y="335"/>
                  <a:pt x="44" y="337"/>
                  <a:pt x="46" y="336"/>
                </a:cubicBezTo>
                <a:close/>
                <a:moveTo>
                  <a:pt x="44" y="304"/>
                </a:moveTo>
                <a:cubicBezTo>
                  <a:pt x="43" y="305"/>
                  <a:pt x="45" y="304"/>
                  <a:pt x="44" y="304"/>
                </a:cubicBezTo>
                <a:close/>
                <a:moveTo>
                  <a:pt x="39" y="320"/>
                </a:moveTo>
                <a:cubicBezTo>
                  <a:pt x="39" y="321"/>
                  <a:pt x="40" y="320"/>
                  <a:pt x="39" y="320"/>
                </a:cubicBezTo>
                <a:close/>
                <a:moveTo>
                  <a:pt x="46" y="337"/>
                </a:moveTo>
                <a:cubicBezTo>
                  <a:pt x="47" y="337"/>
                  <a:pt x="45" y="338"/>
                  <a:pt x="46" y="337"/>
                </a:cubicBezTo>
                <a:close/>
                <a:moveTo>
                  <a:pt x="36" y="315"/>
                </a:moveTo>
                <a:cubicBezTo>
                  <a:pt x="35" y="316"/>
                  <a:pt x="37" y="314"/>
                  <a:pt x="36" y="315"/>
                </a:cubicBezTo>
                <a:close/>
                <a:moveTo>
                  <a:pt x="40" y="322"/>
                </a:moveTo>
                <a:cubicBezTo>
                  <a:pt x="41" y="321"/>
                  <a:pt x="39" y="322"/>
                  <a:pt x="40" y="322"/>
                </a:cubicBezTo>
                <a:close/>
                <a:moveTo>
                  <a:pt x="38" y="320"/>
                </a:moveTo>
                <a:cubicBezTo>
                  <a:pt x="38" y="320"/>
                  <a:pt x="37" y="320"/>
                  <a:pt x="38" y="320"/>
                </a:cubicBezTo>
                <a:close/>
                <a:moveTo>
                  <a:pt x="45" y="341"/>
                </a:moveTo>
                <a:cubicBezTo>
                  <a:pt x="45" y="341"/>
                  <a:pt x="48" y="340"/>
                  <a:pt x="49" y="340"/>
                </a:cubicBezTo>
                <a:cubicBezTo>
                  <a:pt x="49" y="340"/>
                  <a:pt x="47" y="338"/>
                  <a:pt x="47" y="338"/>
                </a:cubicBezTo>
                <a:cubicBezTo>
                  <a:pt x="47" y="339"/>
                  <a:pt x="45" y="341"/>
                  <a:pt x="45" y="341"/>
                </a:cubicBezTo>
                <a:close/>
                <a:moveTo>
                  <a:pt x="49" y="312"/>
                </a:moveTo>
                <a:cubicBezTo>
                  <a:pt x="50" y="312"/>
                  <a:pt x="49" y="312"/>
                  <a:pt x="49" y="312"/>
                </a:cubicBezTo>
                <a:close/>
                <a:moveTo>
                  <a:pt x="48" y="310"/>
                </a:moveTo>
                <a:cubicBezTo>
                  <a:pt x="49" y="310"/>
                  <a:pt x="48" y="311"/>
                  <a:pt x="48" y="310"/>
                </a:cubicBezTo>
                <a:close/>
                <a:moveTo>
                  <a:pt x="48" y="311"/>
                </a:moveTo>
                <a:cubicBezTo>
                  <a:pt x="47" y="312"/>
                  <a:pt x="49" y="311"/>
                  <a:pt x="48" y="311"/>
                </a:cubicBezTo>
                <a:close/>
                <a:moveTo>
                  <a:pt x="46" y="337"/>
                </a:moveTo>
                <a:cubicBezTo>
                  <a:pt x="46" y="337"/>
                  <a:pt x="46" y="337"/>
                  <a:pt x="47" y="338"/>
                </a:cubicBezTo>
                <a:cubicBezTo>
                  <a:pt x="47" y="337"/>
                  <a:pt x="47" y="337"/>
                  <a:pt x="46" y="337"/>
                </a:cubicBezTo>
                <a:close/>
                <a:moveTo>
                  <a:pt x="52" y="312"/>
                </a:moveTo>
                <a:cubicBezTo>
                  <a:pt x="51" y="312"/>
                  <a:pt x="51" y="312"/>
                  <a:pt x="51" y="312"/>
                </a:cubicBezTo>
                <a:cubicBezTo>
                  <a:pt x="51" y="312"/>
                  <a:pt x="51" y="312"/>
                  <a:pt x="52" y="312"/>
                </a:cubicBezTo>
                <a:close/>
                <a:moveTo>
                  <a:pt x="50" y="315"/>
                </a:moveTo>
                <a:cubicBezTo>
                  <a:pt x="50" y="315"/>
                  <a:pt x="51" y="315"/>
                  <a:pt x="50" y="3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38"/>
          <p:cNvSpPr txBox="1"/>
          <p:nvPr/>
        </p:nvSpPr>
        <p:spPr>
          <a:xfrm>
            <a:off x="6348183" y="2754717"/>
            <a:ext cx="21506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50" b="1" spc="4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29" name="文本框 39"/>
          <p:cNvSpPr txBox="1"/>
          <p:nvPr/>
        </p:nvSpPr>
        <p:spPr>
          <a:xfrm>
            <a:off x="6348183" y="3069961"/>
            <a:ext cx="2150696" cy="78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 flipH="1">
            <a:off x="5347901" y="3211966"/>
            <a:ext cx="858519" cy="472862"/>
          </a:xfrm>
          <a:custGeom>
            <a:avLst/>
            <a:gdLst>
              <a:gd name="T0" fmla="*/ 494 w 524"/>
              <a:gd name="T1" fmla="*/ 71 h 342"/>
              <a:gd name="T2" fmla="*/ 326 w 524"/>
              <a:gd name="T3" fmla="*/ 250 h 342"/>
              <a:gd name="T4" fmla="*/ 284 w 524"/>
              <a:gd name="T5" fmla="*/ 268 h 342"/>
              <a:gd name="T6" fmla="*/ 268 w 524"/>
              <a:gd name="T7" fmla="*/ 275 h 342"/>
              <a:gd name="T8" fmla="*/ 168 w 524"/>
              <a:gd name="T9" fmla="*/ 311 h 342"/>
              <a:gd name="T10" fmla="*/ 196 w 524"/>
              <a:gd name="T11" fmla="*/ 293 h 342"/>
              <a:gd name="T12" fmla="*/ 511 w 524"/>
              <a:gd name="T13" fmla="*/ 10 h 342"/>
              <a:gd name="T14" fmla="*/ 398 w 524"/>
              <a:gd name="T15" fmla="*/ 188 h 342"/>
              <a:gd name="T16" fmla="*/ 353 w 524"/>
              <a:gd name="T17" fmla="*/ 230 h 342"/>
              <a:gd name="T18" fmla="*/ 153 w 524"/>
              <a:gd name="T19" fmla="*/ 300 h 342"/>
              <a:gd name="T20" fmla="*/ 57 w 524"/>
              <a:gd name="T21" fmla="*/ 262 h 342"/>
              <a:gd name="T22" fmla="*/ 48 w 524"/>
              <a:gd name="T23" fmla="*/ 261 h 342"/>
              <a:gd name="T24" fmla="*/ 106 w 524"/>
              <a:gd name="T25" fmla="*/ 233 h 342"/>
              <a:gd name="T26" fmla="*/ 65 w 524"/>
              <a:gd name="T27" fmla="*/ 246 h 342"/>
              <a:gd name="T28" fmla="*/ 20 w 524"/>
              <a:gd name="T29" fmla="*/ 252 h 342"/>
              <a:gd name="T30" fmla="*/ 30 w 524"/>
              <a:gd name="T31" fmla="*/ 303 h 342"/>
              <a:gd name="T32" fmla="*/ 24 w 524"/>
              <a:gd name="T33" fmla="*/ 291 h 342"/>
              <a:gd name="T34" fmla="*/ 58 w 524"/>
              <a:gd name="T35" fmla="*/ 335 h 342"/>
              <a:gd name="T36" fmla="*/ 44 w 524"/>
              <a:gd name="T37" fmla="*/ 305 h 342"/>
              <a:gd name="T38" fmla="*/ 70 w 524"/>
              <a:gd name="T39" fmla="*/ 300 h 342"/>
              <a:gd name="T40" fmla="*/ 71 w 524"/>
              <a:gd name="T41" fmla="*/ 295 h 342"/>
              <a:gd name="T42" fmla="*/ 497 w 524"/>
              <a:gd name="T43" fmla="*/ 63 h 342"/>
              <a:gd name="T44" fmla="*/ 352 w 524"/>
              <a:gd name="T45" fmla="*/ 228 h 342"/>
              <a:gd name="T46" fmla="*/ 67 w 524"/>
              <a:gd name="T47" fmla="*/ 258 h 342"/>
              <a:gd name="T48" fmla="*/ 101 w 524"/>
              <a:gd name="T49" fmla="*/ 243 h 342"/>
              <a:gd name="T50" fmla="*/ 84 w 524"/>
              <a:gd name="T51" fmla="*/ 243 h 342"/>
              <a:gd name="T52" fmla="*/ 71 w 524"/>
              <a:gd name="T53" fmla="*/ 244 h 342"/>
              <a:gd name="T54" fmla="*/ 3 w 524"/>
              <a:gd name="T55" fmla="*/ 266 h 342"/>
              <a:gd name="T56" fmla="*/ 19 w 524"/>
              <a:gd name="T57" fmla="*/ 285 h 342"/>
              <a:gd name="T58" fmla="*/ 23 w 524"/>
              <a:gd name="T59" fmla="*/ 277 h 342"/>
              <a:gd name="T60" fmla="*/ 51 w 524"/>
              <a:gd name="T61" fmla="*/ 333 h 342"/>
              <a:gd name="T62" fmla="*/ 47 w 524"/>
              <a:gd name="T63" fmla="*/ 314 h 342"/>
              <a:gd name="T64" fmla="*/ 45 w 524"/>
              <a:gd name="T65" fmla="*/ 303 h 342"/>
              <a:gd name="T66" fmla="*/ 60 w 524"/>
              <a:gd name="T67" fmla="*/ 286 h 342"/>
              <a:gd name="T68" fmla="*/ 68 w 524"/>
              <a:gd name="T69" fmla="*/ 291 h 342"/>
              <a:gd name="T70" fmla="*/ 116 w 524"/>
              <a:gd name="T71" fmla="*/ 302 h 342"/>
              <a:gd name="T72" fmla="*/ 179 w 524"/>
              <a:gd name="T73" fmla="*/ 302 h 342"/>
              <a:gd name="T74" fmla="*/ 193 w 524"/>
              <a:gd name="T75" fmla="*/ 301 h 342"/>
              <a:gd name="T76" fmla="*/ 222 w 524"/>
              <a:gd name="T77" fmla="*/ 294 h 342"/>
              <a:gd name="T78" fmla="*/ 257 w 524"/>
              <a:gd name="T79" fmla="*/ 283 h 342"/>
              <a:gd name="T80" fmla="*/ 468 w 524"/>
              <a:gd name="T81" fmla="*/ 95 h 342"/>
              <a:gd name="T82" fmla="*/ 411 w 524"/>
              <a:gd name="T83" fmla="*/ 178 h 342"/>
              <a:gd name="T84" fmla="*/ 287 w 524"/>
              <a:gd name="T85" fmla="*/ 281 h 342"/>
              <a:gd name="T86" fmla="*/ 377 w 524"/>
              <a:gd name="T87" fmla="*/ 226 h 342"/>
              <a:gd name="T88" fmla="*/ 382 w 524"/>
              <a:gd name="T89" fmla="*/ 221 h 342"/>
              <a:gd name="T90" fmla="*/ 458 w 524"/>
              <a:gd name="T91" fmla="*/ 131 h 342"/>
              <a:gd name="T92" fmla="*/ 72 w 524"/>
              <a:gd name="T93" fmla="*/ 297 h 342"/>
              <a:gd name="T94" fmla="*/ 55 w 524"/>
              <a:gd name="T95" fmla="*/ 259 h 342"/>
              <a:gd name="T96" fmla="*/ 68 w 524"/>
              <a:gd name="T97" fmla="*/ 244 h 342"/>
              <a:gd name="T98" fmla="*/ 97 w 524"/>
              <a:gd name="T99" fmla="*/ 237 h 342"/>
              <a:gd name="T100" fmla="*/ 94 w 524"/>
              <a:gd name="T101" fmla="*/ 237 h 342"/>
              <a:gd name="T102" fmla="*/ 53 w 524"/>
              <a:gd name="T103" fmla="*/ 259 h 342"/>
              <a:gd name="T104" fmla="*/ 74 w 524"/>
              <a:gd name="T105" fmla="*/ 257 h 342"/>
              <a:gd name="T106" fmla="*/ 61 w 524"/>
              <a:gd name="T107" fmla="*/ 247 h 342"/>
              <a:gd name="T108" fmla="*/ 55 w 524"/>
              <a:gd name="T109" fmla="*/ 329 h 342"/>
              <a:gd name="T110" fmla="*/ 35 w 524"/>
              <a:gd name="T111" fmla="*/ 312 h 342"/>
              <a:gd name="T112" fmla="*/ 46 w 524"/>
              <a:gd name="T113" fmla="*/ 306 h 342"/>
              <a:gd name="T114" fmla="*/ 33 w 524"/>
              <a:gd name="T115" fmla="*/ 304 h 342"/>
              <a:gd name="T116" fmla="*/ 33 w 524"/>
              <a:gd name="T117" fmla="*/ 310 h 342"/>
              <a:gd name="T118" fmla="*/ 38 w 524"/>
              <a:gd name="T119" fmla="*/ 320 h 342"/>
              <a:gd name="T120" fmla="*/ 51 w 524"/>
              <a:gd name="T121" fmla="*/ 31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4" h="342">
                <a:moveTo>
                  <a:pt x="511" y="31"/>
                </a:moveTo>
                <a:cubicBezTo>
                  <a:pt x="510" y="32"/>
                  <a:pt x="510" y="33"/>
                  <a:pt x="509" y="34"/>
                </a:cubicBezTo>
                <a:cubicBezTo>
                  <a:pt x="510" y="33"/>
                  <a:pt x="511" y="32"/>
                  <a:pt x="511" y="31"/>
                </a:cubicBezTo>
                <a:close/>
                <a:moveTo>
                  <a:pt x="497" y="63"/>
                </a:moveTo>
                <a:cubicBezTo>
                  <a:pt x="497" y="63"/>
                  <a:pt x="497" y="63"/>
                  <a:pt x="497" y="63"/>
                </a:cubicBezTo>
                <a:close/>
                <a:moveTo>
                  <a:pt x="508" y="37"/>
                </a:moveTo>
                <a:cubicBezTo>
                  <a:pt x="508" y="38"/>
                  <a:pt x="508" y="39"/>
                  <a:pt x="508" y="37"/>
                </a:cubicBezTo>
                <a:close/>
                <a:moveTo>
                  <a:pt x="282" y="283"/>
                </a:moveTo>
                <a:cubicBezTo>
                  <a:pt x="281" y="283"/>
                  <a:pt x="281" y="283"/>
                  <a:pt x="280" y="284"/>
                </a:cubicBezTo>
                <a:cubicBezTo>
                  <a:pt x="281" y="284"/>
                  <a:pt x="281" y="283"/>
                  <a:pt x="282" y="283"/>
                </a:cubicBezTo>
                <a:close/>
                <a:moveTo>
                  <a:pt x="234" y="300"/>
                </a:moveTo>
                <a:cubicBezTo>
                  <a:pt x="233" y="300"/>
                  <a:pt x="232" y="300"/>
                  <a:pt x="232" y="301"/>
                </a:cubicBezTo>
                <a:cubicBezTo>
                  <a:pt x="233" y="301"/>
                  <a:pt x="233" y="301"/>
                  <a:pt x="234" y="300"/>
                </a:cubicBezTo>
                <a:close/>
                <a:moveTo>
                  <a:pt x="494" y="71"/>
                </a:moveTo>
                <a:cubicBezTo>
                  <a:pt x="493" y="72"/>
                  <a:pt x="493" y="73"/>
                  <a:pt x="493" y="74"/>
                </a:cubicBezTo>
                <a:cubicBezTo>
                  <a:pt x="494" y="73"/>
                  <a:pt x="494" y="72"/>
                  <a:pt x="494" y="71"/>
                </a:cubicBezTo>
                <a:close/>
                <a:moveTo>
                  <a:pt x="348" y="234"/>
                </a:moveTo>
                <a:cubicBezTo>
                  <a:pt x="348" y="234"/>
                  <a:pt x="347" y="234"/>
                  <a:pt x="347" y="234"/>
                </a:cubicBezTo>
                <a:cubicBezTo>
                  <a:pt x="350" y="233"/>
                  <a:pt x="352" y="232"/>
                  <a:pt x="353" y="230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3" y="231"/>
                  <a:pt x="350" y="233"/>
                  <a:pt x="348" y="234"/>
                </a:cubicBezTo>
                <a:close/>
                <a:moveTo>
                  <a:pt x="327" y="249"/>
                </a:moveTo>
                <a:cubicBezTo>
                  <a:pt x="328" y="248"/>
                  <a:pt x="334" y="246"/>
                  <a:pt x="334" y="245"/>
                </a:cubicBezTo>
                <a:cubicBezTo>
                  <a:pt x="333" y="244"/>
                  <a:pt x="328" y="248"/>
                  <a:pt x="327" y="249"/>
                </a:cubicBezTo>
                <a:close/>
                <a:moveTo>
                  <a:pt x="336" y="243"/>
                </a:moveTo>
                <a:cubicBezTo>
                  <a:pt x="336" y="243"/>
                  <a:pt x="340" y="240"/>
                  <a:pt x="340" y="240"/>
                </a:cubicBezTo>
                <a:cubicBezTo>
                  <a:pt x="339" y="240"/>
                  <a:pt x="336" y="242"/>
                  <a:pt x="336" y="243"/>
                </a:cubicBezTo>
                <a:close/>
                <a:moveTo>
                  <a:pt x="383" y="207"/>
                </a:moveTo>
                <a:cubicBezTo>
                  <a:pt x="384" y="206"/>
                  <a:pt x="385" y="205"/>
                  <a:pt x="386" y="204"/>
                </a:cubicBezTo>
                <a:cubicBezTo>
                  <a:pt x="386" y="204"/>
                  <a:pt x="383" y="207"/>
                  <a:pt x="383" y="207"/>
                </a:cubicBezTo>
                <a:close/>
                <a:moveTo>
                  <a:pt x="324" y="251"/>
                </a:moveTo>
                <a:cubicBezTo>
                  <a:pt x="324" y="251"/>
                  <a:pt x="325" y="251"/>
                  <a:pt x="326" y="250"/>
                </a:cubicBezTo>
                <a:cubicBezTo>
                  <a:pt x="327" y="249"/>
                  <a:pt x="324" y="251"/>
                  <a:pt x="324" y="251"/>
                </a:cubicBezTo>
                <a:close/>
                <a:moveTo>
                  <a:pt x="395" y="195"/>
                </a:moveTo>
                <a:cubicBezTo>
                  <a:pt x="395" y="195"/>
                  <a:pt x="393" y="199"/>
                  <a:pt x="395" y="195"/>
                </a:cubicBezTo>
                <a:close/>
                <a:moveTo>
                  <a:pt x="388" y="201"/>
                </a:moveTo>
                <a:cubicBezTo>
                  <a:pt x="388" y="201"/>
                  <a:pt x="391" y="198"/>
                  <a:pt x="391" y="198"/>
                </a:cubicBezTo>
                <a:cubicBezTo>
                  <a:pt x="390" y="199"/>
                  <a:pt x="389" y="200"/>
                  <a:pt x="388" y="201"/>
                </a:cubicBezTo>
                <a:close/>
                <a:moveTo>
                  <a:pt x="519" y="12"/>
                </a:moveTo>
                <a:cubicBezTo>
                  <a:pt x="519" y="13"/>
                  <a:pt x="519" y="13"/>
                  <a:pt x="519" y="13"/>
                </a:cubicBezTo>
                <a:cubicBezTo>
                  <a:pt x="519" y="13"/>
                  <a:pt x="519" y="13"/>
                  <a:pt x="519" y="12"/>
                </a:cubicBezTo>
                <a:close/>
                <a:moveTo>
                  <a:pt x="230" y="299"/>
                </a:moveTo>
                <a:cubicBezTo>
                  <a:pt x="232" y="299"/>
                  <a:pt x="233" y="299"/>
                  <a:pt x="234" y="298"/>
                </a:cubicBezTo>
                <a:cubicBezTo>
                  <a:pt x="233" y="298"/>
                  <a:pt x="231" y="298"/>
                  <a:pt x="230" y="299"/>
                </a:cubicBezTo>
                <a:close/>
                <a:moveTo>
                  <a:pt x="343" y="238"/>
                </a:moveTo>
                <a:cubicBezTo>
                  <a:pt x="343" y="238"/>
                  <a:pt x="345" y="236"/>
                  <a:pt x="347" y="234"/>
                </a:cubicBezTo>
                <a:cubicBezTo>
                  <a:pt x="345" y="236"/>
                  <a:pt x="343" y="237"/>
                  <a:pt x="343" y="238"/>
                </a:cubicBezTo>
                <a:close/>
                <a:moveTo>
                  <a:pt x="284" y="268"/>
                </a:moveTo>
                <a:cubicBezTo>
                  <a:pt x="283" y="267"/>
                  <a:pt x="282" y="268"/>
                  <a:pt x="281" y="268"/>
                </a:cubicBezTo>
                <a:cubicBezTo>
                  <a:pt x="280" y="269"/>
                  <a:pt x="279" y="269"/>
                  <a:pt x="277" y="270"/>
                </a:cubicBezTo>
                <a:cubicBezTo>
                  <a:pt x="278" y="271"/>
                  <a:pt x="284" y="269"/>
                  <a:pt x="284" y="268"/>
                </a:cubicBezTo>
                <a:close/>
                <a:moveTo>
                  <a:pt x="261" y="276"/>
                </a:moveTo>
                <a:cubicBezTo>
                  <a:pt x="262" y="276"/>
                  <a:pt x="262" y="276"/>
                  <a:pt x="263" y="276"/>
                </a:cubicBezTo>
                <a:cubicBezTo>
                  <a:pt x="262" y="276"/>
                  <a:pt x="261" y="276"/>
                  <a:pt x="261" y="276"/>
                </a:cubicBezTo>
                <a:close/>
                <a:moveTo>
                  <a:pt x="209" y="295"/>
                </a:moveTo>
                <a:cubicBezTo>
                  <a:pt x="208" y="294"/>
                  <a:pt x="208" y="295"/>
                  <a:pt x="207" y="295"/>
                </a:cubicBezTo>
                <a:cubicBezTo>
                  <a:pt x="208" y="295"/>
                  <a:pt x="209" y="295"/>
                  <a:pt x="209" y="295"/>
                </a:cubicBezTo>
                <a:close/>
                <a:moveTo>
                  <a:pt x="273" y="272"/>
                </a:moveTo>
                <a:cubicBezTo>
                  <a:pt x="273" y="272"/>
                  <a:pt x="271" y="272"/>
                  <a:pt x="273" y="272"/>
                </a:cubicBezTo>
                <a:close/>
                <a:moveTo>
                  <a:pt x="250" y="280"/>
                </a:moveTo>
                <a:cubicBezTo>
                  <a:pt x="249" y="280"/>
                  <a:pt x="249" y="280"/>
                  <a:pt x="248" y="280"/>
                </a:cubicBezTo>
                <a:cubicBezTo>
                  <a:pt x="248" y="281"/>
                  <a:pt x="250" y="280"/>
                  <a:pt x="250" y="280"/>
                </a:cubicBezTo>
                <a:close/>
                <a:moveTo>
                  <a:pt x="280" y="270"/>
                </a:moveTo>
                <a:cubicBezTo>
                  <a:pt x="278" y="270"/>
                  <a:pt x="268" y="275"/>
                  <a:pt x="268" y="275"/>
                </a:cubicBezTo>
                <a:cubicBezTo>
                  <a:pt x="269" y="276"/>
                  <a:pt x="281" y="271"/>
                  <a:pt x="280" y="270"/>
                </a:cubicBezTo>
                <a:close/>
                <a:moveTo>
                  <a:pt x="228" y="302"/>
                </a:moveTo>
                <a:cubicBezTo>
                  <a:pt x="229" y="302"/>
                  <a:pt x="232" y="301"/>
                  <a:pt x="229" y="301"/>
                </a:cubicBezTo>
                <a:cubicBezTo>
                  <a:pt x="229" y="301"/>
                  <a:pt x="226" y="302"/>
                  <a:pt x="228" y="302"/>
                </a:cubicBezTo>
                <a:close/>
                <a:moveTo>
                  <a:pt x="404" y="181"/>
                </a:moveTo>
                <a:cubicBezTo>
                  <a:pt x="403" y="181"/>
                  <a:pt x="404" y="182"/>
                  <a:pt x="404" y="181"/>
                </a:cubicBezTo>
                <a:close/>
                <a:moveTo>
                  <a:pt x="297" y="262"/>
                </a:moveTo>
                <a:cubicBezTo>
                  <a:pt x="298" y="262"/>
                  <a:pt x="298" y="262"/>
                  <a:pt x="299" y="261"/>
                </a:cubicBezTo>
                <a:cubicBezTo>
                  <a:pt x="298" y="261"/>
                  <a:pt x="297" y="262"/>
                  <a:pt x="297" y="262"/>
                </a:cubicBezTo>
                <a:close/>
                <a:moveTo>
                  <a:pt x="275" y="271"/>
                </a:moveTo>
                <a:cubicBezTo>
                  <a:pt x="272" y="272"/>
                  <a:pt x="278" y="270"/>
                  <a:pt x="275" y="271"/>
                </a:cubicBezTo>
                <a:close/>
                <a:moveTo>
                  <a:pt x="165" y="309"/>
                </a:moveTo>
                <a:cubicBezTo>
                  <a:pt x="152" y="310"/>
                  <a:pt x="139" y="309"/>
                  <a:pt x="126" y="309"/>
                </a:cubicBezTo>
                <a:cubicBezTo>
                  <a:pt x="126" y="309"/>
                  <a:pt x="127" y="310"/>
                  <a:pt x="128" y="311"/>
                </a:cubicBezTo>
                <a:cubicBezTo>
                  <a:pt x="133" y="312"/>
                  <a:pt x="139" y="311"/>
                  <a:pt x="143" y="311"/>
                </a:cubicBezTo>
                <a:cubicBezTo>
                  <a:pt x="150" y="311"/>
                  <a:pt x="161" y="313"/>
                  <a:pt x="168" y="311"/>
                </a:cubicBezTo>
                <a:cubicBezTo>
                  <a:pt x="171" y="309"/>
                  <a:pt x="182" y="308"/>
                  <a:pt x="186" y="309"/>
                </a:cubicBezTo>
                <a:cubicBezTo>
                  <a:pt x="190" y="310"/>
                  <a:pt x="197" y="305"/>
                  <a:pt x="201" y="307"/>
                </a:cubicBezTo>
                <a:cubicBezTo>
                  <a:pt x="202" y="308"/>
                  <a:pt x="210" y="305"/>
                  <a:pt x="207" y="305"/>
                </a:cubicBezTo>
                <a:cubicBezTo>
                  <a:pt x="194" y="304"/>
                  <a:pt x="179" y="309"/>
                  <a:pt x="165" y="309"/>
                </a:cubicBezTo>
                <a:close/>
                <a:moveTo>
                  <a:pt x="160" y="311"/>
                </a:moveTo>
                <a:cubicBezTo>
                  <a:pt x="160" y="310"/>
                  <a:pt x="160" y="312"/>
                  <a:pt x="160" y="311"/>
                </a:cubicBezTo>
                <a:close/>
                <a:moveTo>
                  <a:pt x="204" y="304"/>
                </a:moveTo>
                <a:cubicBezTo>
                  <a:pt x="205" y="304"/>
                  <a:pt x="206" y="304"/>
                  <a:pt x="206" y="304"/>
                </a:cubicBezTo>
                <a:cubicBezTo>
                  <a:pt x="205" y="303"/>
                  <a:pt x="205" y="304"/>
                  <a:pt x="204" y="304"/>
                </a:cubicBezTo>
                <a:close/>
                <a:moveTo>
                  <a:pt x="521" y="8"/>
                </a:moveTo>
                <a:cubicBezTo>
                  <a:pt x="520" y="9"/>
                  <a:pt x="520" y="11"/>
                  <a:pt x="519" y="12"/>
                </a:cubicBezTo>
                <a:cubicBezTo>
                  <a:pt x="520" y="11"/>
                  <a:pt x="520" y="10"/>
                  <a:pt x="521" y="10"/>
                </a:cubicBezTo>
                <a:cubicBezTo>
                  <a:pt x="520" y="11"/>
                  <a:pt x="520" y="11"/>
                  <a:pt x="520" y="12"/>
                </a:cubicBezTo>
                <a:cubicBezTo>
                  <a:pt x="520" y="12"/>
                  <a:pt x="524" y="6"/>
                  <a:pt x="521" y="8"/>
                </a:cubicBezTo>
                <a:close/>
                <a:moveTo>
                  <a:pt x="196" y="293"/>
                </a:moveTo>
                <a:cubicBezTo>
                  <a:pt x="195" y="292"/>
                  <a:pt x="196" y="294"/>
                  <a:pt x="196" y="293"/>
                </a:cubicBezTo>
                <a:close/>
                <a:moveTo>
                  <a:pt x="206" y="290"/>
                </a:moveTo>
                <a:cubicBezTo>
                  <a:pt x="206" y="290"/>
                  <a:pt x="202" y="291"/>
                  <a:pt x="201" y="291"/>
                </a:cubicBezTo>
                <a:cubicBezTo>
                  <a:pt x="202" y="291"/>
                  <a:pt x="206" y="291"/>
                  <a:pt x="206" y="290"/>
                </a:cubicBezTo>
                <a:close/>
                <a:moveTo>
                  <a:pt x="46" y="275"/>
                </a:moveTo>
                <a:cubicBezTo>
                  <a:pt x="46" y="276"/>
                  <a:pt x="49" y="278"/>
                  <a:pt x="50" y="277"/>
                </a:cubicBezTo>
                <a:cubicBezTo>
                  <a:pt x="50" y="276"/>
                  <a:pt x="46" y="275"/>
                  <a:pt x="46" y="275"/>
                </a:cubicBezTo>
                <a:close/>
                <a:moveTo>
                  <a:pt x="179" y="295"/>
                </a:moveTo>
                <a:cubicBezTo>
                  <a:pt x="180" y="295"/>
                  <a:pt x="181" y="294"/>
                  <a:pt x="182" y="294"/>
                </a:cubicBezTo>
                <a:cubicBezTo>
                  <a:pt x="182" y="293"/>
                  <a:pt x="179" y="295"/>
                  <a:pt x="179" y="295"/>
                </a:cubicBezTo>
                <a:close/>
                <a:moveTo>
                  <a:pt x="108" y="297"/>
                </a:moveTo>
                <a:cubicBezTo>
                  <a:pt x="108" y="298"/>
                  <a:pt x="108" y="296"/>
                  <a:pt x="108" y="297"/>
                </a:cubicBezTo>
                <a:close/>
                <a:moveTo>
                  <a:pt x="501" y="39"/>
                </a:moveTo>
                <a:cubicBezTo>
                  <a:pt x="499" y="45"/>
                  <a:pt x="491" y="56"/>
                  <a:pt x="490" y="63"/>
                </a:cubicBezTo>
                <a:cubicBezTo>
                  <a:pt x="491" y="56"/>
                  <a:pt x="498" y="46"/>
                  <a:pt x="500" y="40"/>
                </a:cubicBezTo>
                <a:cubicBezTo>
                  <a:pt x="502" y="34"/>
                  <a:pt x="504" y="29"/>
                  <a:pt x="507" y="24"/>
                </a:cubicBezTo>
                <a:cubicBezTo>
                  <a:pt x="509" y="20"/>
                  <a:pt x="510" y="11"/>
                  <a:pt x="511" y="10"/>
                </a:cubicBezTo>
                <a:cubicBezTo>
                  <a:pt x="516" y="1"/>
                  <a:pt x="510" y="6"/>
                  <a:pt x="509" y="3"/>
                </a:cubicBezTo>
                <a:cubicBezTo>
                  <a:pt x="509" y="2"/>
                  <a:pt x="509" y="1"/>
                  <a:pt x="509" y="0"/>
                </a:cubicBezTo>
                <a:cubicBezTo>
                  <a:pt x="506" y="3"/>
                  <a:pt x="493" y="23"/>
                  <a:pt x="494" y="27"/>
                </a:cubicBezTo>
                <a:cubicBezTo>
                  <a:pt x="492" y="22"/>
                  <a:pt x="503" y="9"/>
                  <a:pt x="505" y="5"/>
                </a:cubicBezTo>
                <a:cubicBezTo>
                  <a:pt x="504" y="4"/>
                  <a:pt x="504" y="4"/>
                  <a:pt x="503" y="5"/>
                </a:cubicBezTo>
                <a:cubicBezTo>
                  <a:pt x="498" y="11"/>
                  <a:pt x="495" y="20"/>
                  <a:pt x="492" y="27"/>
                </a:cubicBezTo>
                <a:cubicBezTo>
                  <a:pt x="489" y="33"/>
                  <a:pt x="482" y="43"/>
                  <a:pt x="482" y="51"/>
                </a:cubicBezTo>
                <a:cubicBezTo>
                  <a:pt x="483" y="50"/>
                  <a:pt x="483" y="49"/>
                  <a:pt x="484" y="49"/>
                </a:cubicBezTo>
                <a:cubicBezTo>
                  <a:pt x="486" y="48"/>
                  <a:pt x="481" y="54"/>
                  <a:pt x="482" y="54"/>
                </a:cubicBezTo>
                <a:cubicBezTo>
                  <a:pt x="482" y="53"/>
                  <a:pt x="482" y="53"/>
                  <a:pt x="482" y="52"/>
                </a:cubicBezTo>
                <a:cubicBezTo>
                  <a:pt x="478" y="53"/>
                  <a:pt x="469" y="80"/>
                  <a:pt x="467" y="86"/>
                </a:cubicBezTo>
                <a:cubicBezTo>
                  <a:pt x="464" y="95"/>
                  <a:pt x="458" y="104"/>
                  <a:pt x="453" y="114"/>
                </a:cubicBezTo>
                <a:cubicBezTo>
                  <a:pt x="454" y="113"/>
                  <a:pt x="425" y="159"/>
                  <a:pt x="424" y="159"/>
                </a:cubicBezTo>
                <a:cubicBezTo>
                  <a:pt x="424" y="158"/>
                  <a:pt x="424" y="158"/>
                  <a:pt x="424" y="157"/>
                </a:cubicBezTo>
                <a:cubicBezTo>
                  <a:pt x="420" y="159"/>
                  <a:pt x="413" y="171"/>
                  <a:pt x="410" y="175"/>
                </a:cubicBezTo>
                <a:cubicBezTo>
                  <a:pt x="407" y="180"/>
                  <a:pt x="401" y="185"/>
                  <a:pt x="398" y="188"/>
                </a:cubicBezTo>
                <a:cubicBezTo>
                  <a:pt x="396" y="191"/>
                  <a:pt x="365" y="218"/>
                  <a:pt x="365" y="218"/>
                </a:cubicBezTo>
                <a:cubicBezTo>
                  <a:pt x="365" y="218"/>
                  <a:pt x="365" y="217"/>
                  <a:pt x="366" y="217"/>
                </a:cubicBezTo>
                <a:cubicBezTo>
                  <a:pt x="364" y="217"/>
                  <a:pt x="361" y="225"/>
                  <a:pt x="359" y="224"/>
                </a:cubicBezTo>
                <a:cubicBezTo>
                  <a:pt x="359" y="223"/>
                  <a:pt x="360" y="223"/>
                  <a:pt x="360" y="222"/>
                </a:cubicBezTo>
                <a:cubicBezTo>
                  <a:pt x="359" y="221"/>
                  <a:pt x="356" y="225"/>
                  <a:pt x="354" y="227"/>
                </a:cubicBezTo>
                <a:cubicBezTo>
                  <a:pt x="349" y="229"/>
                  <a:pt x="342" y="235"/>
                  <a:pt x="339" y="237"/>
                </a:cubicBezTo>
                <a:cubicBezTo>
                  <a:pt x="334" y="241"/>
                  <a:pt x="327" y="245"/>
                  <a:pt x="321" y="248"/>
                </a:cubicBezTo>
                <a:cubicBezTo>
                  <a:pt x="319" y="250"/>
                  <a:pt x="295" y="264"/>
                  <a:pt x="295" y="263"/>
                </a:cubicBezTo>
                <a:cubicBezTo>
                  <a:pt x="294" y="263"/>
                  <a:pt x="288" y="266"/>
                  <a:pt x="285" y="268"/>
                </a:cubicBezTo>
                <a:cubicBezTo>
                  <a:pt x="289" y="265"/>
                  <a:pt x="302" y="261"/>
                  <a:pt x="305" y="260"/>
                </a:cubicBezTo>
                <a:cubicBezTo>
                  <a:pt x="313" y="256"/>
                  <a:pt x="320" y="252"/>
                  <a:pt x="327" y="247"/>
                </a:cubicBezTo>
                <a:cubicBezTo>
                  <a:pt x="331" y="244"/>
                  <a:pt x="339" y="241"/>
                  <a:pt x="342" y="237"/>
                </a:cubicBezTo>
                <a:cubicBezTo>
                  <a:pt x="343" y="237"/>
                  <a:pt x="345" y="235"/>
                  <a:pt x="348" y="234"/>
                </a:cubicBezTo>
                <a:cubicBezTo>
                  <a:pt x="350" y="233"/>
                  <a:pt x="351" y="232"/>
                  <a:pt x="353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354" y="230"/>
                  <a:pt x="354" y="230"/>
                  <a:pt x="353" y="230"/>
                </a:cubicBezTo>
                <a:cubicBezTo>
                  <a:pt x="361" y="225"/>
                  <a:pt x="370" y="219"/>
                  <a:pt x="370" y="218"/>
                </a:cubicBezTo>
                <a:cubicBezTo>
                  <a:pt x="369" y="218"/>
                  <a:pt x="368" y="219"/>
                  <a:pt x="367" y="219"/>
                </a:cubicBezTo>
                <a:cubicBezTo>
                  <a:pt x="370" y="217"/>
                  <a:pt x="378" y="208"/>
                  <a:pt x="379" y="209"/>
                </a:cubicBezTo>
                <a:cubicBezTo>
                  <a:pt x="379" y="210"/>
                  <a:pt x="372" y="215"/>
                  <a:pt x="372" y="216"/>
                </a:cubicBezTo>
                <a:cubicBezTo>
                  <a:pt x="373" y="216"/>
                  <a:pt x="381" y="209"/>
                  <a:pt x="381" y="208"/>
                </a:cubicBezTo>
                <a:cubicBezTo>
                  <a:pt x="381" y="208"/>
                  <a:pt x="380" y="208"/>
                  <a:pt x="380" y="208"/>
                </a:cubicBezTo>
                <a:cubicBezTo>
                  <a:pt x="381" y="206"/>
                  <a:pt x="398" y="191"/>
                  <a:pt x="398" y="191"/>
                </a:cubicBezTo>
                <a:cubicBezTo>
                  <a:pt x="398" y="191"/>
                  <a:pt x="396" y="194"/>
                  <a:pt x="396" y="194"/>
                </a:cubicBezTo>
                <a:cubicBezTo>
                  <a:pt x="398" y="193"/>
                  <a:pt x="400" y="191"/>
                  <a:pt x="402" y="189"/>
                </a:cubicBezTo>
                <a:cubicBezTo>
                  <a:pt x="386" y="206"/>
                  <a:pt x="368" y="222"/>
                  <a:pt x="348" y="236"/>
                </a:cubicBezTo>
                <a:cubicBezTo>
                  <a:pt x="321" y="256"/>
                  <a:pt x="293" y="269"/>
                  <a:pt x="262" y="281"/>
                </a:cubicBezTo>
                <a:cubicBezTo>
                  <a:pt x="250" y="286"/>
                  <a:pt x="236" y="288"/>
                  <a:pt x="224" y="292"/>
                </a:cubicBezTo>
                <a:cubicBezTo>
                  <a:pt x="218" y="294"/>
                  <a:pt x="203" y="298"/>
                  <a:pt x="201" y="296"/>
                </a:cubicBezTo>
                <a:cubicBezTo>
                  <a:pt x="200" y="295"/>
                  <a:pt x="194" y="298"/>
                  <a:pt x="192" y="297"/>
                </a:cubicBezTo>
                <a:cubicBezTo>
                  <a:pt x="187" y="294"/>
                  <a:pt x="167" y="299"/>
                  <a:pt x="161" y="299"/>
                </a:cubicBezTo>
                <a:cubicBezTo>
                  <a:pt x="159" y="299"/>
                  <a:pt x="156" y="300"/>
                  <a:pt x="153" y="300"/>
                </a:cubicBezTo>
                <a:cubicBezTo>
                  <a:pt x="153" y="300"/>
                  <a:pt x="153" y="301"/>
                  <a:pt x="153" y="300"/>
                </a:cubicBezTo>
                <a:cubicBezTo>
                  <a:pt x="153" y="300"/>
                  <a:pt x="153" y="300"/>
                  <a:pt x="153" y="300"/>
                </a:cubicBezTo>
                <a:cubicBezTo>
                  <a:pt x="146" y="301"/>
                  <a:pt x="138" y="301"/>
                  <a:pt x="136" y="299"/>
                </a:cubicBezTo>
                <a:cubicBezTo>
                  <a:pt x="137" y="299"/>
                  <a:pt x="139" y="300"/>
                  <a:pt x="141" y="300"/>
                </a:cubicBezTo>
                <a:cubicBezTo>
                  <a:pt x="139" y="299"/>
                  <a:pt x="125" y="298"/>
                  <a:pt x="121" y="298"/>
                </a:cubicBezTo>
                <a:cubicBezTo>
                  <a:pt x="116" y="298"/>
                  <a:pt x="98" y="298"/>
                  <a:pt x="93" y="295"/>
                </a:cubicBezTo>
                <a:cubicBezTo>
                  <a:pt x="94" y="294"/>
                  <a:pt x="95" y="294"/>
                  <a:pt x="96" y="294"/>
                </a:cubicBezTo>
                <a:cubicBezTo>
                  <a:pt x="84" y="295"/>
                  <a:pt x="69" y="288"/>
                  <a:pt x="59" y="284"/>
                </a:cubicBezTo>
                <a:cubicBezTo>
                  <a:pt x="47" y="280"/>
                  <a:pt x="35" y="274"/>
                  <a:pt x="25" y="268"/>
                </a:cubicBezTo>
                <a:cubicBezTo>
                  <a:pt x="25" y="268"/>
                  <a:pt x="26" y="267"/>
                  <a:pt x="26" y="267"/>
                </a:cubicBezTo>
                <a:cubicBezTo>
                  <a:pt x="25" y="267"/>
                  <a:pt x="26" y="267"/>
                  <a:pt x="27" y="267"/>
                </a:cubicBezTo>
                <a:cubicBezTo>
                  <a:pt x="33" y="270"/>
                  <a:pt x="39" y="273"/>
                  <a:pt x="41" y="274"/>
                </a:cubicBezTo>
                <a:cubicBezTo>
                  <a:pt x="41" y="274"/>
                  <a:pt x="41" y="274"/>
                  <a:pt x="41" y="274"/>
                </a:cubicBezTo>
                <a:cubicBezTo>
                  <a:pt x="42" y="274"/>
                  <a:pt x="43" y="274"/>
                  <a:pt x="43" y="274"/>
                </a:cubicBezTo>
                <a:cubicBezTo>
                  <a:pt x="43" y="274"/>
                  <a:pt x="35" y="270"/>
                  <a:pt x="29" y="267"/>
                </a:cubicBezTo>
                <a:cubicBezTo>
                  <a:pt x="37" y="265"/>
                  <a:pt x="56" y="260"/>
                  <a:pt x="57" y="262"/>
                </a:cubicBezTo>
                <a:cubicBezTo>
                  <a:pt x="57" y="262"/>
                  <a:pt x="57" y="261"/>
                  <a:pt x="57" y="260"/>
                </a:cubicBezTo>
                <a:cubicBezTo>
                  <a:pt x="58" y="261"/>
                  <a:pt x="59" y="262"/>
                  <a:pt x="59" y="261"/>
                </a:cubicBezTo>
                <a:cubicBezTo>
                  <a:pt x="59" y="261"/>
                  <a:pt x="59" y="260"/>
                  <a:pt x="59" y="260"/>
                </a:cubicBezTo>
                <a:cubicBezTo>
                  <a:pt x="61" y="261"/>
                  <a:pt x="66" y="259"/>
                  <a:pt x="68" y="258"/>
                </a:cubicBezTo>
                <a:cubicBezTo>
                  <a:pt x="68" y="258"/>
                  <a:pt x="68" y="258"/>
                  <a:pt x="68" y="258"/>
                </a:cubicBezTo>
                <a:cubicBezTo>
                  <a:pt x="68" y="259"/>
                  <a:pt x="68" y="258"/>
                  <a:pt x="68" y="258"/>
                </a:cubicBezTo>
                <a:cubicBezTo>
                  <a:pt x="69" y="258"/>
                  <a:pt x="69" y="258"/>
                  <a:pt x="68" y="257"/>
                </a:cubicBezTo>
                <a:cubicBezTo>
                  <a:pt x="69" y="258"/>
                  <a:pt x="70" y="259"/>
                  <a:pt x="70" y="259"/>
                </a:cubicBezTo>
                <a:cubicBezTo>
                  <a:pt x="70" y="258"/>
                  <a:pt x="70" y="256"/>
                  <a:pt x="70" y="256"/>
                </a:cubicBezTo>
                <a:cubicBezTo>
                  <a:pt x="68" y="257"/>
                  <a:pt x="60" y="260"/>
                  <a:pt x="59" y="259"/>
                </a:cubicBezTo>
                <a:cubicBezTo>
                  <a:pt x="58" y="258"/>
                  <a:pt x="61" y="258"/>
                  <a:pt x="61" y="258"/>
                </a:cubicBezTo>
                <a:cubicBezTo>
                  <a:pt x="61" y="257"/>
                  <a:pt x="56" y="258"/>
                  <a:pt x="56" y="258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7" y="259"/>
                  <a:pt x="54" y="260"/>
                  <a:pt x="54" y="260"/>
                </a:cubicBezTo>
                <a:cubicBezTo>
                  <a:pt x="54" y="260"/>
                  <a:pt x="54" y="260"/>
                  <a:pt x="54" y="260"/>
                </a:cubicBezTo>
                <a:cubicBezTo>
                  <a:pt x="54" y="260"/>
                  <a:pt x="49" y="261"/>
                  <a:pt x="48" y="261"/>
                </a:cubicBezTo>
                <a:cubicBezTo>
                  <a:pt x="48" y="261"/>
                  <a:pt x="47" y="261"/>
                  <a:pt x="47" y="261"/>
                </a:cubicBezTo>
                <a:cubicBezTo>
                  <a:pt x="47" y="261"/>
                  <a:pt x="47" y="260"/>
                  <a:pt x="47" y="261"/>
                </a:cubicBezTo>
                <a:cubicBezTo>
                  <a:pt x="45" y="260"/>
                  <a:pt x="42" y="260"/>
                  <a:pt x="42" y="261"/>
                </a:cubicBezTo>
                <a:cubicBezTo>
                  <a:pt x="43" y="261"/>
                  <a:pt x="43" y="261"/>
                  <a:pt x="44" y="261"/>
                </a:cubicBezTo>
                <a:cubicBezTo>
                  <a:pt x="44" y="261"/>
                  <a:pt x="43" y="263"/>
                  <a:pt x="43" y="263"/>
                </a:cubicBezTo>
                <a:cubicBezTo>
                  <a:pt x="42" y="263"/>
                  <a:pt x="40" y="261"/>
                  <a:pt x="40" y="261"/>
                </a:cubicBezTo>
                <a:cubicBezTo>
                  <a:pt x="40" y="261"/>
                  <a:pt x="40" y="263"/>
                  <a:pt x="40" y="263"/>
                </a:cubicBezTo>
                <a:cubicBezTo>
                  <a:pt x="39" y="262"/>
                  <a:pt x="35" y="261"/>
                  <a:pt x="35" y="262"/>
                </a:cubicBezTo>
                <a:cubicBezTo>
                  <a:pt x="36" y="258"/>
                  <a:pt x="65" y="255"/>
                  <a:pt x="69" y="254"/>
                </a:cubicBezTo>
                <a:cubicBezTo>
                  <a:pt x="73" y="252"/>
                  <a:pt x="80" y="250"/>
                  <a:pt x="82" y="249"/>
                </a:cubicBezTo>
                <a:cubicBezTo>
                  <a:pt x="84" y="249"/>
                  <a:pt x="88" y="248"/>
                  <a:pt x="89" y="248"/>
                </a:cubicBezTo>
                <a:cubicBezTo>
                  <a:pt x="88" y="248"/>
                  <a:pt x="92" y="246"/>
                  <a:pt x="91" y="247"/>
                </a:cubicBezTo>
                <a:cubicBezTo>
                  <a:pt x="90" y="248"/>
                  <a:pt x="96" y="243"/>
                  <a:pt x="97" y="245"/>
                </a:cubicBezTo>
                <a:cubicBezTo>
                  <a:pt x="97" y="246"/>
                  <a:pt x="109" y="244"/>
                  <a:pt x="110" y="241"/>
                </a:cubicBezTo>
                <a:cubicBezTo>
                  <a:pt x="111" y="238"/>
                  <a:pt x="107" y="237"/>
                  <a:pt x="106" y="235"/>
                </a:cubicBezTo>
                <a:cubicBezTo>
                  <a:pt x="106" y="234"/>
                  <a:pt x="106" y="234"/>
                  <a:pt x="106" y="233"/>
                </a:cubicBezTo>
                <a:cubicBezTo>
                  <a:pt x="104" y="235"/>
                  <a:pt x="98" y="235"/>
                  <a:pt x="99" y="237"/>
                </a:cubicBezTo>
                <a:cubicBezTo>
                  <a:pt x="99" y="237"/>
                  <a:pt x="105" y="235"/>
                  <a:pt x="105" y="235"/>
                </a:cubicBezTo>
                <a:cubicBezTo>
                  <a:pt x="106" y="235"/>
                  <a:pt x="104" y="237"/>
                  <a:pt x="105" y="237"/>
                </a:cubicBezTo>
                <a:cubicBezTo>
                  <a:pt x="104" y="237"/>
                  <a:pt x="104" y="237"/>
                  <a:pt x="103" y="237"/>
                </a:cubicBezTo>
                <a:cubicBezTo>
                  <a:pt x="103" y="237"/>
                  <a:pt x="103" y="237"/>
                  <a:pt x="103" y="237"/>
                </a:cubicBezTo>
                <a:cubicBezTo>
                  <a:pt x="94" y="238"/>
                  <a:pt x="83" y="242"/>
                  <a:pt x="74" y="245"/>
                </a:cubicBezTo>
                <a:cubicBezTo>
                  <a:pt x="65" y="248"/>
                  <a:pt x="56" y="250"/>
                  <a:pt x="47" y="251"/>
                </a:cubicBezTo>
                <a:cubicBezTo>
                  <a:pt x="45" y="252"/>
                  <a:pt x="31" y="253"/>
                  <a:pt x="28" y="255"/>
                </a:cubicBezTo>
                <a:cubicBezTo>
                  <a:pt x="33" y="251"/>
                  <a:pt x="61" y="248"/>
                  <a:pt x="60" y="246"/>
                </a:cubicBezTo>
                <a:cubicBezTo>
                  <a:pt x="60" y="246"/>
                  <a:pt x="58" y="246"/>
                  <a:pt x="58" y="246"/>
                </a:cubicBezTo>
                <a:cubicBezTo>
                  <a:pt x="58" y="246"/>
                  <a:pt x="61" y="245"/>
                  <a:pt x="61" y="245"/>
                </a:cubicBezTo>
                <a:cubicBezTo>
                  <a:pt x="61" y="246"/>
                  <a:pt x="61" y="246"/>
                  <a:pt x="62" y="247"/>
                </a:cubicBezTo>
                <a:cubicBezTo>
                  <a:pt x="62" y="247"/>
                  <a:pt x="63" y="244"/>
                  <a:pt x="63" y="244"/>
                </a:cubicBezTo>
                <a:cubicBezTo>
                  <a:pt x="63" y="245"/>
                  <a:pt x="65" y="247"/>
                  <a:pt x="65" y="246"/>
                </a:cubicBezTo>
                <a:cubicBezTo>
                  <a:pt x="65" y="246"/>
                  <a:pt x="64" y="244"/>
                  <a:pt x="64" y="244"/>
                </a:cubicBezTo>
                <a:cubicBezTo>
                  <a:pt x="65" y="244"/>
                  <a:pt x="65" y="246"/>
                  <a:pt x="65" y="246"/>
                </a:cubicBezTo>
                <a:cubicBezTo>
                  <a:pt x="65" y="245"/>
                  <a:pt x="65" y="245"/>
                  <a:pt x="65" y="244"/>
                </a:cubicBezTo>
                <a:cubicBezTo>
                  <a:pt x="66" y="244"/>
                  <a:pt x="66" y="244"/>
                  <a:pt x="67" y="244"/>
                </a:cubicBezTo>
                <a:cubicBezTo>
                  <a:pt x="67" y="244"/>
                  <a:pt x="67" y="245"/>
                  <a:pt x="67" y="245"/>
                </a:cubicBezTo>
                <a:cubicBezTo>
                  <a:pt x="67" y="244"/>
                  <a:pt x="67" y="244"/>
                  <a:pt x="67" y="245"/>
                </a:cubicBezTo>
                <a:cubicBezTo>
                  <a:pt x="67" y="245"/>
                  <a:pt x="68" y="245"/>
                  <a:pt x="68" y="244"/>
                </a:cubicBezTo>
                <a:cubicBezTo>
                  <a:pt x="68" y="244"/>
                  <a:pt x="69" y="244"/>
                  <a:pt x="69" y="243"/>
                </a:cubicBezTo>
                <a:cubicBezTo>
                  <a:pt x="68" y="246"/>
                  <a:pt x="73" y="243"/>
                  <a:pt x="73" y="243"/>
                </a:cubicBezTo>
                <a:cubicBezTo>
                  <a:pt x="73" y="243"/>
                  <a:pt x="72" y="243"/>
                  <a:pt x="72" y="243"/>
                </a:cubicBezTo>
                <a:cubicBezTo>
                  <a:pt x="71" y="243"/>
                  <a:pt x="75" y="240"/>
                  <a:pt x="74" y="240"/>
                </a:cubicBezTo>
                <a:cubicBezTo>
                  <a:pt x="73" y="239"/>
                  <a:pt x="55" y="243"/>
                  <a:pt x="53" y="245"/>
                </a:cubicBezTo>
                <a:cubicBezTo>
                  <a:pt x="48" y="247"/>
                  <a:pt x="40" y="247"/>
                  <a:pt x="34" y="248"/>
                </a:cubicBezTo>
                <a:cubicBezTo>
                  <a:pt x="33" y="248"/>
                  <a:pt x="30" y="249"/>
                  <a:pt x="27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5" y="250"/>
                  <a:pt x="23" y="250"/>
                  <a:pt x="21" y="251"/>
                </a:cubicBezTo>
                <a:cubicBezTo>
                  <a:pt x="21" y="251"/>
                  <a:pt x="21" y="250"/>
                  <a:pt x="21" y="251"/>
                </a:cubicBezTo>
                <a:cubicBezTo>
                  <a:pt x="20" y="251"/>
                  <a:pt x="20" y="252"/>
                  <a:pt x="20" y="252"/>
                </a:cubicBezTo>
                <a:cubicBezTo>
                  <a:pt x="17" y="258"/>
                  <a:pt x="27" y="256"/>
                  <a:pt x="27" y="256"/>
                </a:cubicBezTo>
                <a:cubicBezTo>
                  <a:pt x="26" y="257"/>
                  <a:pt x="23" y="258"/>
                  <a:pt x="21" y="259"/>
                </a:cubicBezTo>
                <a:cubicBezTo>
                  <a:pt x="18" y="258"/>
                  <a:pt x="11" y="257"/>
                  <a:pt x="12" y="258"/>
                </a:cubicBezTo>
                <a:cubicBezTo>
                  <a:pt x="12" y="258"/>
                  <a:pt x="14" y="260"/>
                  <a:pt x="18" y="262"/>
                </a:cubicBezTo>
                <a:cubicBezTo>
                  <a:pt x="17" y="262"/>
                  <a:pt x="17" y="263"/>
                  <a:pt x="17" y="263"/>
                </a:cubicBezTo>
                <a:cubicBezTo>
                  <a:pt x="13" y="260"/>
                  <a:pt x="5" y="254"/>
                  <a:pt x="3" y="259"/>
                </a:cubicBezTo>
                <a:cubicBezTo>
                  <a:pt x="4" y="259"/>
                  <a:pt x="4" y="260"/>
                  <a:pt x="5" y="261"/>
                </a:cubicBezTo>
                <a:cubicBezTo>
                  <a:pt x="4" y="261"/>
                  <a:pt x="3" y="261"/>
                  <a:pt x="2" y="261"/>
                </a:cubicBezTo>
                <a:cubicBezTo>
                  <a:pt x="3" y="262"/>
                  <a:pt x="11" y="267"/>
                  <a:pt x="10" y="268"/>
                </a:cubicBezTo>
                <a:cubicBezTo>
                  <a:pt x="10" y="268"/>
                  <a:pt x="0" y="263"/>
                  <a:pt x="1" y="263"/>
                </a:cubicBezTo>
                <a:cubicBezTo>
                  <a:pt x="3" y="268"/>
                  <a:pt x="4" y="271"/>
                  <a:pt x="9" y="274"/>
                </a:cubicBezTo>
                <a:cubicBezTo>
                  <a:pt x="9" y="278"/>
                  <a:pt x="10" y="282"/>
                  <a:pt x="13" y="282"/>
                </a:cubicBezTo>
                <a:cubicBezTo>
                  <a:pt x="12" y="282"/>
                  <a:pt x="29" y="301"/>
                  <a:pt x="28" y="303"/>
                </a:cubicBezTo>
                <a:cubicBezTo>
                  <a:pt x="28" y="303"/>
                  <a:pt x="30" y="303"/>
                  <a:pt x="30" y="303"/>
                </a:cubicBezTo>
                <a:cubicBezTo>
                  <a:pt x="29" y="303"/>
                  <a:pt x="29" y="303"/>
                  <a:pt x="29" y="304"/>
                </a:cubicBezTo>
                <a:cubicBezTo>
                  <a:pt x="29" y="304"/>
                  <a:pt x="29" y="303"/>
                  <a:pt x="30" y="303"/>
                </a:cubicBezTo>
                <a:cubicBezTo>
                  <a:pt x="29" y="305"/>
                  <a:pt x="31" y="309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4" y="310"/>
                </a:cubicBezTo>
                <a:cubicBezTo>
                  <a:pt x="34" y="310"/>
                  <a:pt x="33" y="311"/>
                  <a:pt x="33" y="311"/>
                </a:cubicBezTo>
                <a:cubicBezTo>
                  <a:pt x="33" y="311"/>
                  <a:pt x="34" y="311"/>
                  <a:pt x="35" y="311"/>
                </a:cubicBezTo>
                <a:cubicBezTo>
                  <a:pt x="35" y="311"/>
                  <a:pt x="31" y="304"/>
                  <a:pt x="31" y="304"/>
                </a:cubicBezTo>
                <a:cubicBezTo>
                  <a:pt x="31" y="304"/>
                  <a:pt x="31" y="303"/>
                  <a:pt x="31" y="303"/>
                </a:cubicBezTo>
                <a:cubicBezTo>
                  <a:pt x="32" y="302"/>
                  <a:pt x="32" y="304"/>
                  <a:pt x="32" y="304"/>
                </a:cubicBezTo>
                <a:cubicBezTo>
                  <a:pt x="33" y="304"/>
                  <a:pt x="31" y="301"/>
                  <a:pt x="31" y="301"/>
                </a:cubicBezTo>
                <a:cubicBezTo>
                  <a:pt x="30" y="301"/>
                  <a:pt x="29" y="300"/>
                  <a:pt x="29" y="300"/>
                </a:cubicBezTo>
                <a:cubicBezTo>
                  <a:pt x="29" y="300"/>
                  <a:pt x="29" y="300"/>
                  <a:pt x="29" y="300"/>
                </a:cubicBezTo>
                <a:cubicBezTo>
                  <a:pt x="28" y="300"/>
                  <a:pt x="28" y="298"/>
                  <a:pt x="29" y="298"/>
                </a:cubicBezTo>
                <a:cubicBezTo>
                  <a:pt x="30" y="296"/>
                  <a:pt x="26" y="296"/>
                  <a:pt x="26" y="296"/>
                </a:cubicBezTo>
                <a:cubicBezTo>
                  <a:pt x="26" y="296"/>
                  <a:pt x="27" y="294"/>
                  <a:pt x="25" y="292"/>
                </a:cubicBezTo>
                <a:cubicBezTo>
                  <a:pt x="25" y="293"/>
                  <a:pt x="24" y="295"/>
                  <a:pt x="23" y="294"/>
                </a:cubicBezTo>
                <a:cubicBezTo>
                  <a:pt x="23" y="294"/>
                  <a:pt x="24" y="291"/>
                  <a:pt x="24" y="291"/>
                </a:cubicBezTo>
                <a:cubicBezTo>
                  <a:pt x="24" y="291"/>
                  <a:pt x="22" y="292"/>
                  <a:pt x="22" y="292"/>
                </a:cubicBezTo>
                <a:cubicBezTo>
                  <a:pt x="22" y="291"/>
                  <a:pt x="23" y="289"/>
                  <a:pt x="22" y="288"/>
                </a:cubicBezTo>
                <a:cubicBezTo>
                  <a:pt x="28" y="291"/>
                  <a:pt x="39" y="313"/>
                  <a:pt x="43" y="317"/>
                </a:cubicBezTo>
                <a:cubicBezTo>
                  <a:pt x="43" y="318"/>
                  <a:pt x="43" y="318"/>
                  <a:pt x="43" y="318"/>
                </a:cubicBezTo>
                <a:cubicBezTo>
                  <a:pt x="42" y="318"/>
                  <a:pt x="42" y="318"/>
                  <a:pt x="43" y="318"/>
                </a:cubicBezTo>
                <a:cubicBezTo>
                  <a:pt x="43" y="318"/>
                  <a:pt x="44" y="318"/>
                  <a:pt x="44" y="318"/>
                </a:cubicBezTo>
                <a:cubicBezTo>
                  <a:pt x="43" y="318"/>
                  <a:pt x="43" y="318"/>
                  <a:pt x="43" y="319"/>
                </a:cubicBezTo>
                <a:cubicBezTo>
                  <a:pt x="43" y="320"/>
                  <a:pt x="44" y="324"/>
                  <a:pt x="45" y="324"/>
                </a:cubicBezTo>
                <a:cubicBezTo>
                  <a:pt x="44" y="323"/>
                  <a:pt x="46" y="326"/>
                  <a:pt x="45" y="325"/>
                </a:cubicBezTo>
                <a:cubicBezTo>
                  <a:pt x="45" y="325"/>
                  <a:pt x="49" y="329"/>
                  <a:pt x="48" y="330"/>
                </a:cubicBezTo>
                <a:cubicBezTo>
                  <a:pt x="47" y="330"/>
                  <a:pt x="49" y="335"/>
                  <a:pt x="49" y="336"/>
                </a:cubicBezTo>
                <a:cubicBezTo>
                  <a:pt x="52" y="342"/>
                  <a:pt x="52" y="338"/>
                  <a:pt x="56" y="338"/>
                </a:cubicBezTo>
                <a:cubicBezTo>
                  <a:pt x="56" y="338"/>
                  <a:pt x="63" y="334"/>
                  <a:pt x="62" y="334"/>
                </a:cubicBezTo>
                <a:cubicBezTo>
                  <a:pt x="62" y="334"/>
                  <a:pt x="58" y="336"/>
                  <a:pt x="59" y="335"/>
                </a:cubicBezTo>
                <a:cubicBezTo>
                  <a:pt x="59" y="335"/>
                  <a:pt x="56" y="330"/>
                  <a:pt x="56" y="330"/>
                </a:cubicBezTo>
                <a:cubicBezTo>
                  <a:pt x="55" y="331"/>
                  <a:pt x="58" y="334"/>
                  <a:pt x="58" y="335"/>
                </a:cubicBezTo>
                <a:cubicBezTo>
                  <a:pt x="57" y="336"/>
                  <a:pt x="55" y="335"/>
                  <a:pt x="55" y="335"/>
                </a:cubicBezTo>
                <a:cubicBezTo>
                  <a:pt x="55" y="335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4" y="328"/>
                  <a:pt x="50" y="320"/>
                  <a:pt x="48" y="314"/>
                </a:cubicBezTo>
                <a:cubicBezTo>
                  <a:pt x="45" y="308"/>
                  <a:pt x="41" y="301"/>
                  <a:pt x="38" y="296"/>
                </a:cubicBezTo>
                <a:cubicBezTo>
                  <a:pt x="37" y="295"/>
                  <a:pt x="34" y="289"/>
                  <a:pt x="30" y="284"/>
                </a:cubicBezTo>
                <a:cubicBezTo>
                  <a:pt x="30" y="284"/>
                  <a:pt x="31" y="284"/>
                  <a:pt x="31" y="285"/>
                </a:cubicBezTo>
                <a:cubicBezTo>
                  <a:pt x="36" y="291"/>
                  <a:pt x="43" y="301"/>
                  <a:pt x="43" y="301"/>
                </a:cubicBezTo>
                <a:cubicBezTo>
                  <a:pt x="43" y="300"/>
                  <a:pt x="43" y="299"/>
                  <a:pt x="43" y="299"/>
                </a:cubicBezTo>
                <a:cubicBezTo>
                  <a:pt x="44" y="299"/>
                  <a:pt x="45" y="301"/>
                  <a:pt x="45" y="301"/>
                </a:cubicBezTo>
                <a:cubicBezTo>
                  <a:pt x="44" y="301"/>
                  <a:pt x="44" y="301"/>
                  <a:pt x="43" y="302"/>
                </a:cubicBezTo>
                <a:cubicBezTo>
                  <a:pt x="43" y="302"/>
                  <a:pt x="46" y="302"/>
                  <a:pt x="46" y="302"/>
                </a:cubicBezTo>
                <a:cubicBezTo>
                  <a:pt x="46" y="302"/>
                  <a:pt x="42" y="302"/>
                  <a:pt x="44" y="304"/>
                </a:cubicBezTo>
                <a:cubicBezTo>
                  <a:pt x="44" y="304"/>
                  <a:pt x="46" y="303"/>
                  <a:pt x="46" y="303"/>
                </a:cubicBezTo>
                <a:cubicBezTo>
                  <a:pt x="46" y="304"/>
                  <a:pt x="44" y="304"/>
                  <a:pt x="44" y="305"/>
                </a:cubicBezTo>
                <a:cubicBezTo>
                  <a:pt x="45" y="304"/>
                  <a:pt x="46" y="304"/>
                  <a:pt x="46" y="304"/>
                </a:cubicBezTo>
                <a:cubicBezTo>
                  <a:pt x="46" y="304"/>
                  <a:pt x="46" y="305"/>
                  <a:pt x="46" y="305"/>
                </a:cubicBezTo>
                <a:cubicBezTo>
                  <a:pt x="46" y="305"/>
                  <a:pt x="47" y="305"/>
                  <a:pt x="46" y="305"/>
                </a:cubicBezTo>
                <a:cubicBezTo>
                  <a:pt x="46" y="305"/>
                  <a:pt x="46" y="306"/>
                  <a:pt x="46" y="306"/>
                </a:cubicBezTo>
                <a:cubicBezTo>
                  <a:pt x="46" y="306"/>
                  <a:pt x="47" y="305"/>
                  <a:pt x="46" y="306"/>
                </a:cubicBezTo>
                <a:cubicBezTo>
                  <a:pt x="45" y="306"/>
                  <a:pt x="45" y="306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7" y="307"/>
                  <a:pt x="47" y="307"/>
                </a:cubicBezTo>
                <a:cubicBezTo>
                  <a:pt x="45" y="306"/>
                  <a:pt x="47" y="311"/>
                  <a:pt x="48" y="310"/>
                </a:cubicBezTo>
                <a:cubicBezTo>
                  <a:pt x="48" y="310"/>
                  <a:pt x="48" y="310"/>
                  <a:pt x="48" y="309"/>
                </a:cubicBezTo>
                <a:cubicBezTo>
                  <a:pt x="48" y="308"/>
                  <a:pt x="51" y="312"/>
                  <a:pt x="52" y="311"/>
                </a:cubicBezTo>
                <a:cubicBezTo>
                  <a:pt x="53" y="308"/>
                  <a:pt x="41" y="296"/>
                  <a:pt x="42" y="293"/>
                </a:cubicBezTo>
                <a:cubicBezTo>
                  <a:pt x="43" y="292"/>
                  <a:pt x="42" y="291"/>
                  <a:pt x="40" y="289"/>
                </a:cubicBezTo>
                <a:cubicBezTo>
                  <a:pt x="53" y="294"/>
                  <a:pt x="68" y="300"/>
                  <a:pt x="70" y="30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75" y="301"/>
                  <a:pt x="113" y="311"/>
                  <a:pt x="113" y="309"/>
                </a:cubicBezTo>
                <a:cubicBezTo>
                  <a:pt x="113" y="310"/>
                  <a:pt x="119" y="310"/>
                  <a:pt x="118" y="310"/>
                </a:cubicBezTo>
                <a:cubicBezTo>
                  <a:pt x="118" y="310"/>
                  <a:pt x="118" y="309"/>
                  <a:pt x="118" y="309"/>
                </a:cubicBezTo>
                <a:cubicBezTo>
                  <a:pt x="118" y="309"/>
                  <a:pt x="122" y="309"/>
                  <a:pt x="122" y="309"/>
                </a:cubicBezTo>
                <a:cubicBezTo>
                  <a:pt x="110" y="304"/>
                  <a:pt x="93" y="305"/>
                  <a:pt x="80" y="301"/>
                </a:cubicBezTo>
                <a:cubicBezTo>
                  <a:pt x="70" y="299"/>
                  <a:pt x="60" y="296"/>
                  <a:pt x="50" y="292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50" y="292"/>
                  <a:pt x="49" y="292"/>
                  <a:pt x="49" y="292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8" y="291"/>
                  <a:pt x="46" y="291"/>
                  <a:pt x="45" y="290"/>
                </a:cubicBezTo>
                <a:cubicBezTo>
                  <a:pt x="44" y="290"/>
                  <a:pt x="42" y="289"/>
                  <a:pt x="40" y="288"/>
                </a:cubicBezTo>
                <a:cubicBezTo>
                  <a:pt x="39" y="287"/>
                  <a:pt x="38" y="285"/>
                  <a:pt x="37" y="284"/>
                </a:cubicBezTo>
                <a:cubicBezTo>
                  <a:pt x="48" y="290"/>
                  <a:pt x="59" y="295"/>
                  <a:pt x="59" y="293"/>
                </a:cubicBezTo>
                <a:cubicBezTo>
                  <a:pt x="59" y="293"/>
                  <a:pt x="47" y="288"/>
                  <a:pt x="35" y="283"/>
                </a:cubicBezTo>
                <a:cubicBezTo>
                  <a:pt x="35" y="282"/>
                  <a:pt x="35" y="282"/>
                  <a:pt x="34" y="281"/>
                </a:cubicBezTo>
                <a:cubicBezTo>
                  <a:pt x="46" y="287"/>
                  <a:pt x="58" y="292"/>
                  <a:pt x="71" y="295"/>
                </a:cubicBezTo>
                <a:cubicBezTo>
                  <a:pt x="95" y="302"/>
                  <a:pt x="119" y="305"/>
                  <a:pt x="143" y="306"/>
                </a:cubicBezTo>
                <a:cubicBezTo>
                  <a:pt x="187" y="308"/>
                  <a:pt x="232" y="299"/>
                  <a:pt x="273" y="284"/>
                </a:cubicBezTo>
                <a:cubicBezTo>
                  <a:pt x="281" y="282"/>
                  <a:pt x="288" y="279"/>
                  <a:pt x="295" y="275"/>
                </a:cubicBezTo>
                <a:cubicBezTo>
                  <a:pt x="291" y="278"/>
                  <a:pt x="286" y="281"/>
                  <a:pt x="282" y="283"/>
                </a:cubicBezTo>
                <a:cubicBezTo>
                  <a:pt x="282" y="283"/>
                  <a:pt x="283" y="283"/>
                  <a:pt x="283" y="283"/>
                </a:cubicBezTo>
                <a:cubicBezTo>
                  <a:pt x="283" y="283"/>
                  <a:pt x="276" y="285"/>
                  <a:pt x="268" y="288"/>
                </a:cubicBezTo>
                <a:cubicBezTo>
                  <a:pt x="261" y="290"/>
                  <a:pt x="254" y="293"/>
                  <a:pt x="253" y="293"/>
                </a:cubicBezTo>
                <a:cubicBezTo>
                  <a:pt x="254" y="293"/>
                  <a:pt x="264" y="290"/>
                  <a:pt x="264" y="290"/>
                </a:cubicBezTo>
                <a:cubicBezTo>
                  <a:pt x="264" y="291"/>
                  <a:pt x="237" y="299"/>
                  <a:pt x="238" y="300"/>
                </a:cubicBezTo>
                <a:cubicBezTo>
                  <a:pt x="240" y="306"/>
                  <a:pt x="304" y="275"/>
                  <a:pt x="312" y="273"/>
                </a:cubicBezTo>
                <a:cubicBezTo>
                  <a:pt x="321" y="270"/>
                  <a:pt x="328" y="263"/>
                  <a:pt x="337" y="259"/>
                </a:cubicBezTo>
                <a:cubicBezTo>
                  <a:pt x="345" y="255"/>
                  <a:pt x="358" y="247"/>
                  <a:pt x="364" y="241"/>
                </a:cubicBezTo>
                <a:cubicBezTo>
                  <a:pt x="375" y="228"/>
                  <a:pt x="391" y="218"/>
                  <a:pt x="403" y="207"/>
                </a:cubicBezTo>
                <a:cubicBezTo>
                  <a:pt x="433" y="177"/>
                  <a:pt x="461" y="143"/>
                  <a:pt x="479" y="104"/>
                </a:cubicBezTo>
                <a:cubicBezTo>
                  <a:pt x="485" y="90"/>
                  <a:pt x="491" y="76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8" y="60"/>
                  <a:pt x="500" y="56"/>
                  <a:pt x="501" y="53"/>
                </a:cubicBezTo>
                <a:cubicBezTo>
                  <a:pt x="505" y="45"/>
                  <a:pt x="507" y="37"/>
                  <a:pt x="511" y="29"/>
                </a:cubicBezTo>
                <a:cubicBezTo>
                  <a:pt x="511" y="28"/>
                  <a:pt x="517" y="13"/>
                  <a:pt x="517" y="13"/>
                </a:cubicBezTo>
                <a:cubicBezTo>
                  <a:pt x="510" y="19"/>
                  <a:pt x="504" y="30"/>
                  <a:pt x="501" y="39"/>
                </a:cubicBezTo>
                <a:close/>
                <a:moveTo>
                  <a:pt x="303" y="260"/>
                </a:moveTo>
                <a:cubicBezTo>
                  <a:pt x="304" y="260"/>
                  <a:pt x="305" y="260"/>
                  <a:pt x="303" y="260"/>
                </a:cubicBezTo>
                <a:close/>
                <a:moveTo>
                  <a:pt x="306" y="258"/>
                </a:moveTo>
                <a:cubicBezTo>
                  <a:pt x="305" y="258"/>
                  <a:pt x="306" y="259"/>
                  <a:pt x="306" y="258"/>
                </a:cubicBezTo>
                <a:close/>
                <a:moveTo>
                  <a:pt x="310" y="256"/>
                </a:moveTo>
                <a:cubicBezTo>
                  <a:pt x="307" y="257"/>
                  <a:pt x="312" y="255"/>
                  <a:pt x="312" y="255"/>
                </a:cubicBezTo>
                <a:lnTo>
                  <a:pt x="310" y="256"/>
                </a:lnTo>
                <a:close/>
                <a:moveTo>
                  <a:pt x="328" y="245"/>
                </a:moveTo>
                <a:cubicBezTo>
                  <a:pt x="329" y="245"/>
                  <a:pt x="329" y="244"/>
                  <a:pt x="330" y="244"/>
                </a:cubicBezTo>
                <a:cubicBezTo>
                  <a:pt x="330" y="245"/>
                  <a:pt x="329" y="245"/>
                  <a:pt x="328" y="245"/>
                </a:cubicBezTo>
                <a:close/>
                <a:moveTo>
                  <a:pt x="352" y="228"/>
                </a:moveTo>
                <a:cubicBezTo>
                  <a:pt x="352" y="228"/>
                  <a:pt x="353" y="228"/>
                  <a:pt x="353" y="228"/>
                </a:cubicBezTo>
                <a:cubicBezTo>
                  <a:pt x="352" y="228"/>
                  <a:pt x="352" y="228"/>
                  <a:pt x="352" y="228"/>
                </a:cubicBezTo>
                <a:close/>
                <a:moveTo>
                  <a:pt x="356" y="227"/>
                </a:moveTo>
                <a:cubicBezTo>
                  <a:pt x="357" y="226"/>
                  <a:pt x="359" y="224"/>
                  <a:pt x="361" y="224"/>
                </a:cubicBezTo>
                <a:cubicBezTo>
                  <a:pt x="361" y="224"/>
                  <a:pt x="355" y="229"/>
                  <a:pt x="356" y="227"/>
                </a:cubicBezTo>
                <a:close/>
                <a:moveTo>
                  <a:pt x="378" y="208"/>
                </a:moveTo>
                <a:cubicBezTo>
                  <a:pt x="377" y="207"/>
                  <a:pt x="380" y="206"/>
                  <a:pt x="380" y="206"/>
                </a:cubicBezTo>
                <a:cubicBezTo>
                  <a:pt x="379" y="207"/>
                  <a:pt x="379" y="208"/>
                  <a:pt x="378" y="208"/>
                </a:cubicBezTo>
                <a:close/>
                <a:moveTo>
                  <a:pt x="385" y="202"/>
                </a:moveTo>
                <a:cubicBezTo>
                  <a:pt x="383" y="203"/>
                  <a:pt x="386" y="201"/>
                  <a:pt x="386" y="201"/>
                </a:cubicBezTo>
                <a:cubicBezTo>
                  <a:pt x="386" y="201"/>
                  <a:pt x="385" y="202"/>
                  <a:pt x="385" y="202"/>
                </a:cubicBezTo>
                <a:close/>
                <a:moveTo>
                  <a:pt x="400" y="189"/>
                </a:moveTo>
                <a:cubicBezTo>
                  <a:pt x="400" y="188"/>
                  <a:pt x="401" y="188"/>
                  <a:pt x="402" y="187"/>
                </a:cubicBezTo>
                <a:cubicBezTo>
                  <a:pt x="402" y="188"/>
                  <a:pt x="401" y="189"/>
                  <a:pt x="400" y="189"/>
                </a:cubicBezTo>
                <a:close/>
                <a:moveTo>
                  <a:pt x="67" y="258"/>
                </a:moveTo>
                <a:cubicBezTo>
                  <a:pt x="67" y="259"/>
                  <a:pt x="67" y="257"/>
                  <a:pt x="67" y="258"/>
                </a:cubicBezTo>
                <a:close/>
                <a:moveTo>
                  <a:pt x="66" y="258"/>
                </a:moveTo>
                <a:cubicBezTo>
                  <a:pt x="67" y="258"/>
                  <a:pt x="66" y="257"/>
                  <a:pt x="66" y="258"/>
                </a:cubicBezTo>
                <a:close/>
                <a:moveTo>
                  <a:pt x="54" y="261"/>
                </a:moveTo>
                <a:cubicBezTo>
                  <a:pt x="54" y="262"/>
                  <a:pt x="54" y="260"/>
                  <a:pt x="54" y="261"/>
                </a:cubicBezTo>
                <a:close/>
                <a:moveTo>
                  <a:pt x="35" y="263"/>
                </a:moveTo>
                <a:cubicBezTo>
                  <a:pt x="34" y="264"/>
                  <a:pt x="36" y="262"/>
                  <a:pt x="35" y="263"/>
                </a:cubicBezTo>
                <a:close/>
                <a:moveTo>
                  <a:pt x="103" y="235"/>
                </a:moveTo>
                <a:cubicBezTo>
                  <a:pt x="103" y="236"/>
                  <a:pt x="103" y="234"/>
                  <a:pt x="103" y="235"/>
                </a:cubicBezTo>
                <a:close/>
                <a:moveTo>
                  <a:pt x="104" y="234"/>
                </a:moveTo>
                <a:cubicBezTo>
                  <a:pt x="104" y="235"/>
                  <a:pt x="104" y="234"/>
                  <a:pt x="104" y="234"/>
                </a:cubicBezTo>
                <a:close/>
                <a:moveTo>
                  <a:pt x="105" y="243"/>
                </a:moveTo>
                <a:cubicBezTo>
                  <a:pt x="104" y="243"/>
                  <a:pt x="105" y="243"/>
                  <a:pt x="105" y="243"/>
                </a:cubicBezTo>
                <a:close/>
                <a:moveTo>
                  <a:pt x="104" y="240"/>
                </a:moveTo>
                <a:cubicBezTo>
                  <a:pt x="104" y="241"/>
                  <a:pt x="103" y="239"/>
                  <a:pt x="104" y="240"/>
                </a:cubicBezTo>
                <a:close/>
                <a:moveTo>
                  <a:pt x="101" y="243"/>
                </a:moveTo>
                <a:cubicBezTo>
                  <a:pt x="101" y="244"/>
                  <a:pt x="101" y="242"/>
                  <a:pt x="101" y="243"/>
                </a:cubicBezTo>
                <a:close/>
                <a:moveTo>
                  <a:pt x="94" y="241"/>
                </a:moveTo>
                <a:cubicBezTo>
                  <a:pt x="96" y="242"/>
                  <a:pt x="94" y="240"/>
                  <a:pt x="94" y="241"/>
                </a:cubicBezTo>
                <a:close/>
                <a:moveTo>
                  <a:pt x="92" y="242"/>
                </a:moveTo>
                <a:cubicBezTo>
                  <a:pt x="92" y="242"/>
                  <a:pt x="95" y="243"/>
                  <a:pt x="95" y="243"/>
                </a:cubicBezTo>
                <a:cubicBezTo>
                  <a:pt x="95" y="243"/>
                  <a:pt x="92" y="243"/>
                  <a:pt x="92" y="244"/>
                </a:cubicBezTo>
                <a:cubicBezTo>
                  <a:pt x="92" y="246"/>
                  <a:pt x="91" y="242"/>
                  <a:pt x="92" y="242"/>
                </a:cubicBezTo>
                <a:close/>
                <a:moveTo>
                  <a:pt x="88" y="242"/>
                </a:moveTo>
                <a:cubicBezTo>
                  <a:pt x="89" y="243"/>
                  <a:pt x="88" y="240"/>
                  <a:pt x="88" y="242"/>
                </a:cubicBezTo>
                <a:close/>
                <a:moveTo>
                  <a:pt x="88" y="247"/>
                </a:moveTo>
                <a:cubicBezTo>
                  <a:pt x="88" y="248"/>
                  <a:pt x="88" y="246"/>
                  <a:pt x="88" y="247"/>
                </a:cubicBezTo>
                <a:close/>
                <a:moveTo>
                  <a:pt x="86" y="245"/>
                </a:moveTo>
                <a:cubicBezTo>
                  <a:pt x="84" y="245"/>
                  <a:pt x="87" y="245"/>
                  <a:pt x="86" y="245"/>
                </a:cubicBezTo>
                <a:close/>
                <a:moveTo>
                  <a:pt x="84" y="248"/>
                </a:moveTo>
                <a:cubicBezTo>
                  <a:pt x="84" y="249"/>
                  <a:pt x="84" y="247"/>
                  <a:pt x="84" y="248"/>
                </a:cubicBezTo>
                <a:close/>
                <a:moveTo>
                  <a:pt x="84" y="243"/>
                </a:moveTo>
                <a:cubicBezTo>
                  <a:pt x="84" y="243"/>
                  <a:pt x="84" y="242"/>
                  <a:pt x="84" y="243"/>
                </a:cubicBezTo>
                <a:close/>
                <a:moveTo>
                  <a:pt x="82" y="248"/>
                </a:moveTo>
                <a:cubicBezTo>
                  <a:pt x="83" y="248"/>
                  <a:pt x="82" y="247"/>
                  <a:pt x="82" y="248"/>
                </a:cubicBezTo>
                <a:close/>
                <a:moveTo>
                  <a:pt x="82" y="245"/>
                </a:moveTo>
                <a:cubicBezTo>
                  <a:pt x="82" y="246"/>
                  <a:pt x="82" y="244"/>
                  <a:pt x="82" y="245"/>
                </a:cubicBezTo>
                <a:close/>
                <a:moveTo>
                  <a:pt x="78" y="245"/>
                </a:moveTo>
                <a:cubicBezTo>
                  <a:pt x="78" y="246"/>
                  <a:pt x="78" y="244"/>
                  <a:pt x="78" y="245"/>
                </a:cubicBezTo>
                <a:close/>
                <a:moveTo>
                  <a:pt x="77" y="249"/>
                </a:moveTo>
                <a:cubicBezTo>
                  <a:pt x="77" y="250"/>
                  <a:pt x="77" y="249"/>
                  <a:pt x="77" y="249"/>
                </a:cubicBezTo>
                <a:close/>
                <a:moveTo>
                  <a:pt x="77" y="247"/>
                </a:moveTo>
                <a:cubicBezTo>
                  <a:pt x="77" y="248"/>
                  <a:pt x="76" y="245"/>
                  <a:pt x="77" y="247"/>
                </a:cubicBezTo>
                <a:close/>
                <a:moveTo>
                  <a:pt x="76" y="248"/>
                </a:moveTo>
                <a:cubicBezTo>
                  <a:pt x="76" y="249"/>
                  <a:pt x="76" y="247"/>
                  <a:pt x="76" y="248"/>
                </a:cubicBezTo>
                <a:close/>
                <a:moveTo>
                  <a:pt x="30" y="263"/>
                </a:moveTo>
                <a:cubicBezTo>
                  <a:pt x="31" y="263"/>
                  <a:pt x="30" y="263"/>
                  <a:pt x="30" y="263"/>
                </a:cubicBezTo>
                <a:close/>
                <a:moveTo>
                  <a:pt x="71" y="244"/>
                </a:moveTo>
                <a:cubicBezTo>
                  <a:pt x="70" y="244"/>
                  <a:pt x="71" y="243"/>
                  <a:pt x="71" y="244"/>
                </a:cubicBezTo>
                <a:close/>
                <a:moveTo>
                  <a:pt x="66" y="243"/>
                </a:moveTo>
                <a:cubicBezTo>
                  <a:pt x="67" y="243"/>
                  <a:pt x="66" y="243"/>
                  <a:pt x="66" y="243"/>
                </a:cubicBezTo>
                <a:close/>
                <a:moveTo>
                  <a:pt x="54" y="248"/>
                </a:moveTo>
                <a:cubicBezTo>
                  <a:pt x="51" y="248"/>
                  <a:pt x="57" y="247"/>
                  <a:pt x="54" y="248"/>
                </a:cubicBezTo>
                <a:close/>
                <a:moveTo>
                  <a:pt x="51" y="247"/>
                </a:moveTo>
                <a:cubicBezTo>
                  <a:pt x="51" y="249"/>
                  <a:pt x="51" y="246"/>
                  <a:pt x="51" y="247"/>
                </a:cubicBezTo>
                <a:close/>
                <a:moveTo>
                  <a:pt x="50" y="248"/>
                </a:moveTo>
                <a:cubicBezTo>
                  <a:pt x="50" y="249"/>
                  <a:pt x="50" y="247"/>
                  <a:pt x="50" y="248"/>
                </a:cubicBezTo>
                <a:close/>
                <a:moveTo>
                  <a:pt x="47" y="248"/>
                </a:moveTo>
                <a:cubicBezTo>
                  <a:pt x="47" y="250"/>
                  <a:pt x="47" y="248"/>
                  <a:pt x="47" y="248"/>
                </a:cubicBezTo>
                <a:close/>
                <a:moveTo>
                  <a:pt x="22" y="251"/>
                </a:moveTo>
                <a:cubicBezTo>
                  <a:pt x="22" y="251"/>
                  <a:pt x="22" y="250"/>
                  <a:pt x="22" y="251"/>
                </a:cubicBezTo>
                <a:close/>
                <a:moveTo>
                  <a:pt x="26" y="250"/>
                </a:moveTo>
                <a:cubicBezTo>
                  <a:pt x="26" y="251"/>
                  <a:pt x="26" y="249"/>
                  <a:pt x="26" y="250"/>
                </a:cubicBezTo>
                <a:close/>
                <a:moveTo>
                  <a:pt x="9" y="271"/>
                </a:moveTo>
                <a:cubicBezTo>
                  <a:pt x="7" y="269"/>
                  <a:pt x="4" y="266"/>
                  <a:pt x="3" y="266"/>
                </a:cubicBezTo>
                <a:cubicBezTo>
                  <a:pt x="4" y="265"/>
                  <a:pt x="7" y="268"/>
                  <a:pt x="10" y="270"/>
                </a:cubicBezTo>
                <a:cubicBezTo>
                  <a:pt x="10" y="270"/>
                  <a:pt x="9" y="271"/>
                  <a:pt x="9" y="271"/>
                </a:cubicBezTo>
                <a:close/>
                <a:moveTo>
                  <a:pt x="12" y="278"/>
                </a:moveTo>
                <a:cubicBezTo>
                  <a:pt x="10" y="278"/>
                  <a:pt x="13" y="278"/>
                  <a:pt x="12" y="278"/>
                </a:cubicBezTo>
                <a:close/>
                <a:moveTo>
                  <a:pt x="11" y="272"/>
                </a:moveTo>
                <a:cubicBezTo>
                  <a:pt x="11" y="272"/>
                  <a:pt x="11" y="272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0"/>
                </a:cubicBezTo>
                <a:cubicBezTo>
                  <a:pt x="12" y="270"/>
                  <a:pt x="12" y="270"/>
                  <a:pt x="12" y="271"/>
                </a:cubicBezTo>
                <a:cubicBezTo>
                  <a:pt x="12" y="271"/>
                  <a:pt x="11" y="272"/>
                  <a:pt x="11" y="272"/>
                </a:cubicBezTo>
                <a:close/>
                <a:moveTo>
                  <a:pt x="13" y="270"/>
                </a:move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lose/>
                <a:moveTo>
                  <a:pt x="19" y="285"/>
                </a:moveTo>
                <a:cubicBezTo>
                  <a:pt x="19" y="285"/>
                  <a:pt x="19" y="284"/>
                  <a:pt x="19" y="285"/>
                </a:cubicBezTo>
                <a:close/>
                <a:moveTo>
                  <a:pt x="20" y="288"/>
                </a:moveTo>
                <a:cubicBezTo>
                  <a:pt x="19" y="288"/>
                  <a:pt x="22" y="288"/>
                  <a:pt x="20" y="288"/>
                </a:cubicBezTo>
                <a:close/>
                <a:moveTo>
                  <a:pt x="33" y="308"/>
                </a:moveTo>
                <a:cubicBezTo>
                  <a:pt x="32" y="309"/>
                  <a:pt x="33" y="308"/>
                  <a:pt x="33" y="308"/>
                </a:cubicBezTo>
                <a:close/>
                <a:moveTo>
                  <a:pt x="28" y="301"/>
                </a:moveTo>
                <a:cubicBezTo>
                  <a:pt x="27" y="301"/>
                  <a:pt x="29" y="300"/>
                  <a:pt x="28" y="301"/>
                </a:cubicBezTo>
                <a:close/>
                <a:moveTo>
                  <a:pt x="28" y="297"/>
                </a:moveTo>
                <a:cubicBezTo>
                  <a:pt x="27" y="298"/>
                  <a:pt x="28" y="297"/>
                  <a:pt x="28" y="297"/>
                </a:cubicBezTo>
                <a:close/>
                <a:moveTo>
                  <a:pt x="27" y="297"/>
                </a:moveTo>
                <a:cubicBezTo>
                  <a:pt x="27" y="297"/>
                  <a:pt x="28" y="296"/>
                  <a:pt x="27" y="297"/>
                </a:cubicBezTo>
                <a:close/>
                <a:moveTo>
                  <a:pt x="25" y="296"/>
                </a:moveTo>
                <a:cubicBezTo>
                  <a:pt x="25" y="296"/>
                  <a:pt x="27" y="294"/>
                  <a:pt x="25" y="296"/>
                </a:cubicBezTo>
                <a:close/>
                <a:moveTo>
                  <a:pt x="21" y="274"/>
                </a:moveTo>
                <a:cubicBezTo>
                  <a:pt x="22" y="274"/>
                  <a:pt x="23" y="274"/>
                  <a:pt x="23" y="275"/>
                </a:cubicBezTo>
                <a:cubicBezTo>
                  <a:pt x="23" y="275"/>
                  <a:pt x="23" y="276"/>
                  <a:pt x="23" y="277"/>
                </a:cubicBezTo>
                <a:cubicBezTo>
                  <a:pt x="23" y="276"/>
                  <a:pt x="22" y="276"/>
                  <a:pt x="22" y="276"/>
                </a:cubicBezTo>
                <a:cubicBezTo>
                  <a:pt x="22" y="275"/>
                  <a:pt x="22" y="275"/>
                  <a:pt x="21" y="274"/>
                </a:cubicBezTo>
                <a:close/>
                <a:moveTo>
                  <a:pt x="22" y="276"/>
                </a:moveTo>
                <a:cubicBezTo>
                  <a:pt x="22" y="276"/>
                  <a:pt x="23" y="276"/>
                  <a:pt x="23" y="277"/>
                </a:cubicBezTo>
                <a:cubicBezTo>
                  <a:pt x="24" y="278"/>
                  <a:pt x="24" y="279"/>
                  <a:pt x="24" y="279"/>
                </a:cubicBezTo>
                <a:cubicBezTo>
                  <a:pt x="23" y="279"/>
                  <a:pt x="22" y="278"/>
                  <a:pt x="22" y="276"/>
                </a:cubicBezTo>
                <a:close/>
                <a:moveTo>
                  <a:pt x="24" y="276"/>
                </a:moveTo>
                <a:cubicBezTo>
                  <a:pt x="24" y="275"/>
                  <a:pt x="24" y="276"/>
                  <a:pt x="24" y="276"/>
                </a:cubicBezTo>
                <a:close/>
                <a:moveTo>
                  <a:pt x="58" y="334"/>
                </a:moveTo>
                <a:cubicBezTo>
                  <a:pt x="57" y="335"/>
                  <a:pt x="58" y="334"/>
                  <a:pt x="58" y="334"/>
                </a:cubicBezTo>
                <a:close/>
                <a:moveTo>
                  <a:pt x="57" y="334"/>
                </a:moveTo>
                <a:cubicBezTo>
                  <a:pt x="57" y="334"/>
                  <a:pt x="58" y="333"/>
                  <a:pt x="57" y="334"/>
                </a:cubicBezTo>
                <a:close/>
                <a:moveTo>
                  <a:pt x="54" y="333"/>
                </a:moveTo>
                <a:cubicBezTo>
                  <a:pt x="53" y="333"/>
                  <a:pt x="55" y="333"/>
                  <a:pt x="54" y="333"/>
                </a:cubicBezTo>
                <a:close/>
                <a:moveTo>
                  <a:pt x="51" y="333"/>
                </a:moveTo>
                <a:cubicBezTo>
                  <a:pt x="51" y="333"/>
                  <a:pt x="52" y="332"/>
                  <a:pt x="51" y="333"/>
                </a:cubicBezTo>
                <a:close/>
                <a:moveTo>
                  <a:pt x="47" y="318"/>
                </a:moveTo>
                <a:cubicBezTo>
                  <a:pt x="46" y="318"/>
                  <a:pt x="48" y="318"/>
                  <a:pt x="47" y="318"/>
                </a:cubicBezTo>
                <a:close/>
                <a:moveTo>
                  <a:pt x="50" y="336"/>
                </a:moveTo>
                <a:cubicBezTo>
                  <a:pt x="50" y="335"/>
                  <a:pt x="50" y="336"/>
                  <a:pt x="50" y="336"/>
                </a:cubicBezTo>
                <a:close/>
                <a:moveTo>
                  <a:pt x="51" y="330"/>
                </a:moveTo>
                <a:cubicBezTo>
                  <a:pt x="50" y="330"/>
                  <a:pt x="51" y="330"/>
                  <a:pt x="51" y="330"/>
                </a:cubicBezTo>
                <a:close/>
                <a:moveTo>
                  <a:pt x="50" y="326"/>
                </a:moveTo>
                <a:cubicBezTo>
                  <a:pt x="50" y="326"/>
                  <a:pt x="50" y="328"/>
                  <a:pt x="50" y="328"/>
                </a:cubicBezTo>
                <a:cubicBezTo>
                  <a:pt x="49" y="328"/>
                  <a:pt x="49" y="325"/>
                  <a:pt x="48" y="326"/>
                </a:cubicBezTo>
                <a:cubicBezTo>
                  <a:pt x="47" y="326"/>
                  <a:pt x="50" y="324"/>
                  <a:pt x="50" y="326"/>
                </a:cubicBezTo>
                <a:close/>
                <a:moveTo>
                  <a:pt x="48" y="317"/>
                </a:moveTo>
                <a:cubicBezTo>
                  <a:pt x="47" y="317"/>
                  <a:pt x="49" y="317"/>
                  <a:pt x="48" y="317"/>
                </a:cubicBezTo>
                <a:close/>
                <a:moveTo>
                  <a:pt x="48" y="320"/>
                </a:moveTo>
                <a:cubicBezTo>
                  <a:pt x="46" y="321"/>
                  <a:pt x="49" y="319"/>
                  <a:pt x="48" y="320"/>
                </a:cubicBezTo>
                <a:close/>
                <a:moveTo>
                  <a:pt x="47" y="314"/>
                </a:moveTo>
                <a:cubicBezTo>
                  <a:pt x="46" y="315"/>
                  <a:pt x="48" y="314"/>
                  <a:pt x="47" y="314"/>
                </a:cubicBezTo>
                <a:close/>
                <a:moveTo>
                  <a:pt x="46" y="314"/>
                </a:moveTo>
                <a:cubicBezTo>
                  <a:pt x="45" y="314"/>
                  <a:pt x="48" y="314"/>
                  <a:pt x="46" y="314"/>
                </a:cubicBezTo>
                <a:close/>
                <a:moveTo>
                  <a:pt x="46" y="319"/>
                </a:moveTo>
                <a:cubicBezTo>
                  <a:pt x="45" y="320"/>
                  <a:pt x="47" y="319"/>
                  <a:pt x="46" y="319"/>
                </a:cubicBezTo>
                <a:close/>
                <a:moveTo>
                  <a:pt x="44" y="320"/>
                </a:moveTo>
                <a:cubicBezTo>
                  <a:pt x="43" y="321"/>
                  <a:pt x="44" y="320"/>
                  <a:pt x="44" y="320"/>
                </a:cubicBezTo>
                <a:close/>
                <a:moveTo>
                  <a:pt x="44" y="320"/>
                </a:moveTo>
                <a:cubicBezTo>
                  <a:pt x="43" y="321"/>
                  <a:pt x="45" y="319"/>
                  <a:pt x="44" y="320"/>
                </a:cubicBezTo>
                <a:close/>
                <a:moveTo>
                  <a:pt x="44" y="319"/>
                </a:moveTo>
                <a:cubicBezTo>
                  <a:pt x="44" y="319"/>
                  <a:pt x="45" y="318"/>
                  <a:pt x="44" y="319"/>
                </a:cubicBezTo>
                <a:close/>
                <a:moveTo>
                  <a:pt x="28" y="282"/>
                </a:moveTo>
                <a:cubicBezTo>
                  <a:pt x="27" y="281"/>
                  <a:pt x="26" y="280"/>
                  <a:pt x="26" y="279"/>
                </a:cubicBezTo>
                <a:cubicBezTo>
                  <a:pt x="26" y="280"/>
                  <a:pt x="28" y="281"/>
                  <a:pt x="29" y="282"/>
                </a:cubicBezTo>
                <a:cubicBezTo>
                  <a:pt x="29" y="282"/>
                  <a:pt x="28" y="282"/>
                  <a:pt x="28" y="282"/>
                </a:cubicBezTo>
                <a:close/>
                <a:moveTo>
                  <a:pt x="45" y="303"/>
                </a:moveTo>
                <a:cubicBezTo>
                  <a:pt x="44" y="304"/>
                  <a:pt x="47" y="302"/>
                  <a:pt x="45" y="303"/>
                </a:cubicBezTo>
                <a:close/>
                <a:moveTo>
                  <a:pt x="47" y="309"/>
                </a:moveTo>
                <a:cubicBezTo>
                  <a:pt x="46" y="308"/>
                  <a:pt x="48" y="308"/>
                  <a:pt x="47" y="309"/>
                </a:cubicBezTo>
                <a:close/>
                <a:moveTo>
                  <a:pt x="47" y="305"/>
                </a:moveTo>
                <a:cubicBezTo>
                  <a:pt x="47" y="305"/>
                  <a:pt x="48" y="304"/>
                  <a:pt x="47" y="305"/>
                </a:cubicBezTo>
                <a:close/>
                <a:moveTo>
                  <a:pt x="43" y="297"/>
                </a:moveTo>
                <a:cubicBezTo>
                  <a:pt x="43" y="297"/>
                  <a:pt x="44" y="299"/>
                  <a:pt x="42" y="299"/>
                </a:cubicBezTo>
                <a:cubicBezTo>
                  <a:pt x="42" y="298"/>
                  <a:pt x="43" y="297"/>
                  <a:pt x="43" y="297"/>
                </a:cubicBezTo>
                <a:close/>
                <a:moveTo>
                  <a:pt x="40" y="295"/>
                </a:moveTo>
                <a:cubicBezTo>
                  <a:pt x="39" y="293"/>
                  <a:pt x="42" y="298"/>
                  <a:pt x="40" y="295"/>
                </a:cubicBezTo>
                <a:close/>
                <a:moveTo>
                  <a:pt x="40" y="293"/>
                </a:moveTo>
                <a:cubicBezTo>
                  <a:pt x="38" y="294"/>
                  <a:pt x="41" y="292"/>
                  <a:pt x="40" y="293"/>
                </a:cubicBezTo>
                <a:close/>
                <a:moveTo>
                  <a:pt x="39" y="292"/>
                </a:moveTo>
                <a:cubicBezTo>
                  <a:pt x="38" y="292"/>
                  <a:pt x="39" y="292"/>
                  <a:pt x="39" y="292"/>
                </a:cubicBezTo>
                <a:close/>
                <a:moveTo>
                  <a:pt x="37" y="290"/>
                </a:moveTo>
                <a:cubicBezTo>
                  <a:pt x="36" y="291"/>
                  <a:pt x="37" y="290"/>
                  <a:pt x="37" y="290"/>
                </a:cubicBezTo>
                <a:close/>
                <a:moveTo>
                  <a:pt x="60" y="286"/>
                </a:moveTo>
                <a:cubicBezTo>
                  <a:pt x="60" y="285"/>
                  <a:pt x="59" y="287"/>
                  <a:pt x="60" y="286"/>
                </a:cubicBezTo>
                <a:close/>
                <a:moveTo>
                  <a:pt x="45" y="283"/>
                </a:moveTo>
                <a:cubicBezTo>
                  <a:pt x="46" y="284"/>
                  <a:pt x="46" y="284"/>
                  <a:pt x="45" y="283"/>
                </a:cubicBezTo>
                <a:close/>
                <a:moveTo>
                  <a:pt x="38" y="280"/>
                </a:moveTo>
                <a:cubicBezTo>
                  <a:pt x="39" y="280"/>
                  <a:pt x="39" y="280"/>
                  <a:pt x="40" y="280"/>
                </a:cubicBezTo>
                <a:cubicBezTo>
                  <a:pt x="39" y="280"/>
                  <a:pt x="38" y="280"/>
                  <a:pt x="38" y="280"/>
                </a:cubicBezTo>
                <a:close/>
                <a:moveTo>
                  <a:pt x="39" y="277"/>
                </a:moveTo>
                <a:cubicBezTo>
                  <a:pt x="40" y="277"/>
                  <a:pt x="40" y="277"/>
                  <a:pt x="41" y="278"/>
                </a:cubicBezTo>
                <a:cubicBezTo>
                  <a:pt x="40" y="279"/>
                  <a:pt x="38" y="276"/>
                  <a:pt x="39" y="277"/>
                </a:cubicBezTo>
                <a:close/>
                <a:moveTo>
                  <a:pt x="43" y="285"/>
                </a:moveTo>
                <a:cubicBezTo>
                  <a:pt x="45" y="285"/>
                  <a:pt x="46" y="285"/>
                  <a:pt x="47" y="286"/>
                </a:cubicBezTo>
                <a:cubicBezTo>
                  <a:pt x="47" y="286"/>
                  <a:pt x="43" y="285"/>
                  <a:pt x="43" y="285"/>
                </a:cubicBezTo>
                <a:close/>
                <a:moveTo>
                  <a:pt x="58" y="290"/>
                </a:moveTo>
                <a:cubicBezTo>
                  <a:pt x="58" y="290"/>
                  <a:pt x="60" y="292"/>
                  <a:pt x="60" y="292"/>
                </a:cubicBezTo>
                <a:cubicBezTo>
                  <a:pt x="60" y="291"/>
                  <a:pt x="59" y="291"/>
                  <a:pt x="58" y="290"/>
                </a:cubicBezTo>
                <a:close/>
                <a:moveTo>
                  <a:pt x="68" y="291"/>
                </a:moveTo>
                <a:cubicBezTo>
                  <a:pt x="69" y="291"/>
                  <a:pt x="73" y="291"/>
                  <a:pt x="72" y="292"/>
                </a:cubicBezTo>
                <a:cubicBezTo>
                  <a:pt x="72" y="294"/>
                  <a:pt x="69" y="291"/>
                  <a:pt x="68" y="291"/>
                </a:cubicBezTo>
                <a:close/>
                <a:moveTo>
                  <a:pt x="78" y="294"/>
                </a:moveTo>
                <a:cubicBezTo>
                  <a:pt x="79" y="294"/>
                  <a:pt x="83" y="295"/>
                  <a:pt x="83" y="295"/>
                </a:cubicBezTo>
                <a:cubicBezTo>
                  <a:pt x="82" y="295"/>
                  <a:pt x="78" y="295"/>
                  <a:pt x="78" y="294"/>
                </a:cubicBezTo>
                <a:close/>
                <a:moveTo>
                  <a:pt x="88" y="297"/>
                </a:moveTo>
                <a:cubicBezTo>
                  <a:pt x="87" y="296"/>
                  <a:pt x="86" y="296"/>
                  <a:pt x="85" y="295"/>
                </a:cubicBezTo>
                <a:cubicBezTo>
                  <a:pt x="85" y="295"/>
                  <a:pt x="89" y="296"/>
                  <a:pt x="88" y="297"/>
                </a:cubicBezTo>
                <a:close/>
                <a:moveTo>
                  <a:pt x="89" y="297"/>
                </a:moveTo>
                <a:cubicBezTo>
                  <a:pt x="90" y="297"/>
                  <a:pt x="98" y="298"/>
                  <a:pt x="98" y="298"/>
                </a:cubicBezTo>
                <a:cubicBezTo>
                  <a:pt x="97" y="300"/>
                  <a:pt x="90" y="297"/>
                  <a:pt x="89" y="297"/>
                </a:cubicBezTo>
                <a:close/>
                <a:moveTo>
                  <a:pt x="100" y="300"/>
                </a:moveTo>
                <a:cubicBezTo>
                  <a:pt x="96" y="299"/>
                  <a:pt x="102" y="300"/>
                  <a:pt x="102" y="301"/>
                </a:cubicBezTo>
                <a:cubicBezTo>
                  <a:pt x="101" y="301"/>
                  <a:pt x="100" y="301"/>
                  <a:pt x="100" y="300"/>
                </a:cubicBezTo>
                <a:close/>
                <a:moveTo>
                  <a:pt x="115" y="301"/>
                </a:moveTo>
                <a:cubicBezTo>
                  <a:pt x="116" y="302"/>
                  <a:pt x="116" y="302"/>
                  <a:pt x="116" y="302"/>
                </a:cubicBezTo>
                <a:cubicBezTo>
                  <a:pt x="116" y="302"/>
                  <a:pt x="101" y="299"/>
                  <a:pt x="100" y="299"/>
                </a:cubicBezTo>
                <a:cubicBezTo>
                  <a:pt x="102" y="300"/>
                  <a:pt x="124" y="301"/>
                  <a:pt x="124" y="301"/>
                </a:cubicBezTo>
                <a:cubicBezTo>
                  <a:pt x="124" y="300"/>
                  <a:pt x="128" y="301"/>
                  <a:pt x="129" y="301"/>
                </a:cubicBezTo>
                <a:cubicBezTo>
                  <a:pt x="129" y="302"/>
                  <a:pt x="117" y="301"/>
                  <a:pt x="115" y="301"/>
                </a:cubicBezTo>
                <a:close/>
                <a:moveTo>
                  <a:pt x="153" y="305"/>
                </a:moveTo>
                <a:cubicBezTo>
                  <a:pt x="152" y="306"/>
                  <a:pt x="144" y="306"/>
                  <a:pt x="144" y="305"/>
                </a:cubicBezTo>
                <a:cubicBezTo>
                  <a:pt x="144" y="304"/>
                  <a:pt x="154" y="305"/>
                  <a:pt x="153" y="305"/>
                </a:cubicBezTo>
                <a:close/>
                <a:moveTo>
                  <a:pt x="162" y="303"/>
                </a:moveTo>
                <a:cubicBezTo>
                  <a:pt x="163" y="302"/>
                  <a:pt x="163" y="302"/>
                  <a:pt x="164" y="303"/>
                </a:cubicBezTo>
                <a:cubicBezTo>
                  <a:pt x="165" y="303"/>
                  <a:pt x="170" y="303"/>
                  <a:pt x="170" y="302"/>
                </a:cubicBezTo>
                <a:cubicBezTo>
                  <a:pt x="169" y="304"/>
                  <a:pt x="164" y="304"/>
                  <a:pt x="162" y="303"/>
                </a:cubicBezTo>
                <a:close/>
                <a:moveTo>
                  <a:pt x="176" y="299"/>
                </a:moveTo>
                <a:cubicBezTo>
                  <a:pt x="176" y="300"/>
                  <a:pt x="175" y="300"/>
                  <a:pt x="174" y="299"/>
                </a:cubicBezTo>
                <a:cubicBezTo>
                  <a:pt x="171" y="299"/>
                  <a:pt x="176" y="299"/>
                  <a:pt x="176" y="299"/>
                </a:cubicBezTo>
                <a:close/>
                <a:moveTo>
                  <a:pt x="175" y="303"/>
                </a:moveTo>
                <a:cubicBezTo>
                  <a:pt x="174" y="302"/>
                  <a:pt x="179" y="302"/>
                  <a:pt x="179" y="302"/>
                </a:cubicBezTo>
                <a:cubicBezTo>
                  <a:pt x="178" y="302"/>
                  <a:pt x="176" y="304"/>
                  <a:pt x="175" y="303"/>
                </a:cubicBezTo>
                <a:close/>
                <a:moveTo>
                  <a:pt x="177" y="304"/>
                </a:moveTo>
                <a:cubicBezTo>
                  <a:pt x="178" y="304"/>
                  <a:pt x="179" y="304"/>
                  <a:pt x="179" y="304"/>
                </a:cubicBezTo>
                <a:cubicBezTo>
                  <a:pt x="179" y="304"/>
                  <a:pt x="177" y="305"/>
                  <a:pt x="177" y="304"/>
                </a:cubicBezTo>
                <a:close/>
                <a:moveTo>
                  <a:pt x="181" y="299"/>
                </a:moveTo>
                <a:cubicBezTo>
                  <a:pt x="181" y="298"/>
                  <a:pt x="181" y="299"/>
                  <a:pt x="181" y="299"/>
                </a:cubicBezTo>
                <a:close/>
                <a:moveTo>
                  <a:pt x="185" y="301"/>
                </a:moveTo>
                <a:cubicBezTo>
                  <a:pt x="184" y="300"/>
                  <a:pt x="185" y="302"/>
                  <a:pt x="185" y="301"/>
                </a:cubicBezTo>
                <a:close/>
                <a:moveTo>
                  <a:pt x="184" y="299"/>
                </a:moveTo>
                <a:cubicBezTo>
                  <a:pt x="184" y="298"/>
                  <a:pt x="187" y="300"/>
                  <a:pt x="184" y="299"/>
                </a:cubicBezTo>
                <a:close/>
                <a:moveTo>
                  <a:pt x="189" y="302"/>
                </a:moveTo>
                <a:cubicBezTo>
                  <a:pt x="187" y="301"/>
                  <a:pt x="192" y="301"/>
                  <a:pt x="192" y="301"/>
                </a:cubicBezTo>
                <a:cubicBezTo>
                  <a:pt x="191" y="302"/>
                  <a:pt x="190" y="302"/>
                  <a:pt x="189" y="302"/>
                </a:cubicBezTo>
                <a:close/>
                <a:moveTo>
                  <a:pt x="193" y="301"/>
                </a:moveTo>
                <a:cubicBezTo>
                  <a:pt x="194" y="300"/>
                  <a:pt x="195" y="300"/>
                  <a:pt x="196" y="300"/>
                </a:cubicBezTo>
                <a:cubicBezTo>
                  <a:pt x="197" y="300"/>
                  <a:pt x="193" y="301"/>
                  <a:pt x="193" y="301"/>
                </a:cubicBezTo>
                <a:close/>
                <a:moveTo>
                  <a:pt x="196" y="302"/>
                </a:moveTo>
                <a:cubicBezTo>
                  <a:pt x="198" y="301"/>
                  <a:pt x="197" y="302"/>
                  <a:pt x="196" y="302"/>
                </a:cubicBezTo>
                <a:close/>
                <a:moveTo>
                  <a:pt x="228" y="295"/>
                </a:moveTo>
                <a:cubicBezTo>
                  <a:pt x="227" y="294"/>
                  <a:pt x="228" y="296"/>
                  <a:pt x="228" y="295"/>
                </a:cubicBezTo>
                <a:close/>
                <a:moveTo>
                  <a:pt x="209" y="299"/>
                </a:moveTo>
                <a:cubicBezTo>
                  <a:pt x="210" y="298"/>
                  <a:pt x="211" y="298"/>
                  <a:pt x="212" y="298"/>
                </a:cubicBezTo>
                <a:cubicBezTo>
                  <a:pt x="211" y="299"/>
                  <a:pt x="210" y="299"/>
                  <a:pt x="209" y="299"/>
                </a:cubicBezTo>
                <a:close/>
                <a:moveTo>
                  <a:pt x="213" y="299"/>
                </a:moveTo>
                <a:cubicBezTo>
                  <a:pt x="215" y="298"/>
                  <a:pt x="214" y="299"/>
                  <a:pt x="213" y="299"/>
                </a:cubicBezTo>
                <a:close/>
                <a:moveTo>
                  <a:pt x="215" y="296"/>
                </a:moveTo>
                <a:cubicBezTo>
                  <a:pt x="214" y="296"/>
                  <a:pt x="214" y="296"/>
                  <a:pt x="213" y="296"/>
                </a:cubicBezTo>
                <a:cubicBezTo>
                  <a:pt x="213" y="295"/>
                  <a:pt x="215" y="296"/>
                  <a:pt x="215" y="296"/>
                </a:cubicBezTo>
                <a:close/>
                <a:moveTo>
                  <a:pt x="221" y="295"/>
                </a:moveTo>
                <a:cubicBezTo>
                  <a:pt x="220" y="294"/>
                  <a:pt x="221" y="297"/>
                  <a:pt x="221" y="295"/>
                </a:cubicBezTo>
                <a:close/>
                <a:moveTo>
                  <a:pt x="222" y="293"/>
                </a:moveTo>
                <a:cubicBezTo>
                  <a:pt x="224" y="294"/>
                  <a:pt x="223" y="294"/>
                  <a:pt x="222" y="294"/>
                </a:cubicBezTo>
                <a:cubicBezTo>
                  <a:pt x="221" y="294"/>
                  <a:pt x="221" y="293"/>
                  <a:pt x="222" y="293"/>
                </a:cubicBezTo>
                <a:close/>
                <a:moveTo>
                  <a:pt x="222" y="297"/>
                </a:moveTo>
                <a:cubicBezTo>
                  <a:pt x="223" y="297"/>
                  <a:pt x="224" y="297"/>
                  <a:pt x="225" y="297"/>
                </a:cubicBezTo>
                <a:cubicBezTo>
                  <a:pt x="225" y="297"/>
                  <a:pt x="221" y="298"/>
                  <a:pt x="222" y="297"/>
                </a:cubicBezTo>
                <a:close/>
                <a:moveTo>
                  <a:pt x="226" y="296"/>
                </a:moveTo>
                <a:cubicBezTo>
                  <a:pt x="226" y="295"/>
                  <a:pt x="229" y="296"/>
                  <a:pt x="230" y="296"/>
                </a:cubicBezTo>
                <a:cubicBezTo>
                  <a:pt x="228" y="296"/>
                  <a:pt x="226" y="297"/>
                  <a:pt x="226" y="296"/>
                </a:cubicBezTo>
                <a:close/>
                <a:moveTo>
                  <a:pt x="234" y="294"/>
                </a:moveTo>
                <a:cubicBezTo>
                  <a:pt x="233" y="294"/>
                  <a:pt x="232" y="294"/>
                  <a:pt x="232" y="294"/>
                </a:cubicBezTo>
                <a:cubicBezTo>
                  <a:pt x="232" y="293"/>
                  <a:pt x="234" y="293"/>
                  <a:pt x="234" y="294"/>
                </a:cubicBezTo>
                <a:close/>
                <a:moveTo>
                  <a:pt x="233" y="291"/>
                </a:moveTo>
                <a:cubicBezTo>
                  <a:pt x="234" y="290"/>
                  <a:pt x="234" y="290"/>
                  <a:pt x="235" y="290"/>
                </a:cubicBezTo>
                <a:cubicBezTo>
                  <a:pt x="235" y="291"/>
                  <a:pt x="234" y="291"/>
                  <a:pt x="233" y="291"/>
                </a:cubicBezTo>
                <a:close/>
                <a:moveTo>
                  <a:pt x="257" y="283"/>
                </a:moveTo>
                <a:cubicBezTo>
                  <a:pt x="258" y="283"/>
                  <a:pt x="258" y="282"/>
                  <a:pt x="259" y="282"/>
                </a:cubicBezTo>
                <a:cubicBezTo>
                  <a:pt x="259" y="283"/>
                  <a:pt x="255" y="284"/>
                  <a:pt x="257" y="283"/>
                </a:cubicBezTo>
                <a:close/>
                <a:moveTo>
                  <a:pt x="494" y="29"/>
                </a:moveTo>
                <a:cubicBezTo>
                  <a:pt x="493" y="30"/>
                  <a:pt x="493" y="31"/>
                  <a:pt x="492" y="33"/>
                </a:cubicBezTo>
                <a:cubicBezTo>
                  <a:pt x="491" y="31"/>
                  <a:pt x="494" y="29"/>
                  <a:pt x="494" y="29"/>
                </a:cubicBezTo>
                <a:close/>
                <a:moveTo>
                  <a:pt x="486" y="47"/>
                </a:moveTo>
                <a:cubicBezTo>
                  <a:pt x="487" y="45"/>
                  <a:pt x="487" y="42"/>
                  <a:pt x="489" y="40"/>
                </a:cubicBezTo>
                <a:cubicBezTo>
                  <a:pt x="487" y="42"/>
                  <a:pt x="486" y="48"/>
                  <a:pt x="485" y="51"/>
                </a:cubicBezTo>
                <a:cubicBezTo>
                  <a:pt x="485" y="51"/>
                  <a:pt x="486" y="47"/>
                  <a:pt x="486" y="47"/>
                </a:cubicBezTo>
                <a:close/>
                <a:moveTo>
                  <a:pt x="483" y="59"/>
                </a:moveTo>
                <a:cubicBezTo>
                  <a:pt x="483" y="61"/>
                  <a:pt x="483" y="62"/>
                  <a:pt x="482" y="63"/>
                </a:cubicBezTo>
                <a:cubicBezTo>
                  <a:pt x="482" y="61"/>
                  <a:pt x="483" y="60"/>
                  <a:pt x="483" y="59"/>
                </a:cubicBezTo>
                <a:close/>
                <a:moveTo>
                  <a:pt x="474" y="81"/>
                </a:moveTo>
                <a:cubicBezTo>
                  <a:pt x="475" y="81"/>
                  <a:pt x="476" y="79"/>
                  <a:pt x="474" y="81"/>
                </a:cubicBezTo>
                <a:close/>
                <a:moveTo>
                  <a:pt x="471" y="88"/>
                </a:moveTo>
                <a:cubicBezTo>
                  <a:pt x="472" y="86"/>
                  <a:pt x="472" y="85"/>
                  <a:pt x="473" y="84"/>
                </a:cubicBezTo>
                <a:cubicBezTo>
                  <a:pt x="473" y="85"/>
                  <a:pt x="471" y="89"/>
                  <a:pt x="471" y="88"/>
                </a:cubicBezTo>
                <a:close/>
                <a:moveTo>
                  <a:pt x="468" y="95"/>
                </a:moveTo>
                <a:cubicBezTo>
                  <a:pt x="467" y="97"/>
                  <a:pt x="463" y="104"/>
                  <a:pt x="463" y="104"/>
                </a:cubicBezTo>
                <a:cubicBezTo>
                  <a:pt x="464" y="101"/>
                  <a:pt x="467" y="98"/>
                  <a:pt x="468" y="95"/>
                </a:cubicBezTo>
                <a:close/>
                <a:moveTo>
                  <a:pt x="460" y="107"/>
                </a:moveTo>
                <a:cubicBezTo>
                  <a:pt x="460" y="106"/>
                  <a:pt x="461" y="105"/>
                  <a:pt x="462" y="104"/>
                </a:cubicBezTo>
                <a:cubicBezTo>
                  <a:pt x="462" y="105"/>
                  <a:pt x="460" y="108"/>
                  <a:pt x="460" y="107"/>
                </a:cubicBezTo>
                <a:close/>
                <a:moveTo>
                  <a:pt x="425" y="161"/>
                </a:moveTo>
                <a:cubicBezTo>
                  <a:pt x="425" y="161"/>
                  <a:pt x="422" y="164"/>
                  <a:pt x="422" y="164"/>
                </a:cubicBezTo>
                <a:cubicBezTo>
                  <a:pt x="421" y="163"/>
                  <a:pt x="424" y="161"/>
                  <a:pt x="425" y="161"/>
                </a:cubicBezTo>
                <a:close/>
                <a:moveTo>
                  <a:pt x="419" y="166"/>
                </a:moveTo>
                <a:cubicBezTo>
                  <a:pt x="419" y="166"/>
                  <a:pt x="419" y="168"/>
                  <a:pt x="419" y="168"/>
                </a:cubicBezTo>
                <a:cubicBezTo>
                  <a:pt x="419" y="169"/>
                  <a:pt x="418" y="169"/>
                  <a:pt x="417" y="168"/>
                </a:cubicBezTo>
                <a:cubicBezTo>
                  <a:pt x="417" y="167"/>
                  <a:pt x="418" y="167"/>
                  <a:pt x="419" y="166"/>
                </a:cubicBezTo>
                <a:close/>
                <a:moveTo>
                  <a:pt x="416" y="172"/>
                </a:moveTo>
                <a:cubicBezTo>
                  <a:pt x="415" y="173"/>
                  <a:pt x="414" y="174"/>
                  <a:pt x="414" y="174"/>
                </a:cubicBezTo>
                <a:cubicBezTo>
                  <a:pt x="414" y="173"/>
                  <a:pt x="415" y="172"/>
                  <a:pt x="416" y="172"/>
                </a:cubicBezTo>
                <a:close/>
                <a:moveTo>
                  <a:pt x="411" y="178"/>
                </a:moveTo>
                <a:cubicBezTo>
                  <a:pt x="410" y="177"/>
                  <a:pt x="411" y="178"/>
                  <a:pt x="411" y="178"/>
                </a:cubicBezTo>
                <a:close/>
                <a:moveTo>
                  <a:pt x="409" y="180"/>
                </a:moveTo>
                <a:cubicBezTo>
                  <a:pt x="408" y="181"/>
                  <a:pt x="408" y="181"/>
                  <a:pt x="407" y="182"/>
                </a:cubicBezTo>
                <a:cubicBezTo>
                  <a:pt x="412" y="178"/>
                  <a:pt x="432" y="154"/>
                  <a:pt x="433" y="151"/>
                </a:cubicBezTo>
                <a:cubicBezTo>
                  <a:pt x="433" y="152"/>
                  <a:pt x="429" y="157"/>
                  <a:pt x="427" y="158"/>
                </a:cubicBezTo>
                <a:cubicBezTo>
                  <a:pt x="428" y="157"/>
                  <a:pt x="428" y="154"/>
                  <a:pt x="427" y="155"/>
                </a:cubicBezTo>
                <a:cubicBezTo>
                  <a:pt x="429" y="153"/>
                  <a:pt x="444" y="137"/>
                  <a:pt x="443" y="136"/>
                </a:cubicBezTo>
                <a:cubicBezTo>
                  <a:pt x="443" y="137"/>
                  <a:pt x="442" y="137"/>
                  <a:pt x="441" y="137"/>
                </a:cubicBezTo>
                <a:cubicBezTo>
                  <a:pt x="441" y="135"/>
                  <a:pt x="452" y="124"/>
                  <a:pt x="453" y="122"/>
                </a:cubicBezTo>
                <a:cubicBezTo>
                  <a:pt x="455" y="118"/>
                  <a:pt x="461" y="111"/>
                  <a:pt x="462" y="108"/>
                </a:cubicBezTo>
                <a:cubicBezTo>
                  <a:pt x="461" y="114"/>
                  <a:pt x="453" y="123"/>
                  <a:pt x="450" y="129"/>
                </a:cubicBezTo>
                <a:cubicBezTo>
                  <a:pt x="445" y="136"/>
                  <a:pt x="441" y="143"/>
                  <a:pt x="435" y="150"/>
                </a:cubicBezTo>
                <a:cubicBezTo>
                  <a:pt x="428" y="160"/>
                  <a:pt x="421" y="169"/>
                  <a:pt x="412" y="178"/>
                </a:cubicBezTo>
                <a:cubicBezTo>
                  <a:pt x="409" y="181"/>
                  <a:pt x="406" y="185"/>
                  <a:pt x="403" y="188"/>
                </a:cubicBezTo>
                <a:cubicBezTo>
                  <a:pt x="406" y="185"/>
                  <a:pt x="408" y="182"/>
                  <a:pt x="409" y="180"/>
                </a:cubicBezTo>
                <a:close/>
                <a:moveTo>
                  <a:pt x="287" y="281"/>
                </a:moveTo>
                <a:cubicBezTo>
                  <a:pt x="287" y="280"/>
                  <a:pt x="287" y="282"/>
                  <a:pt x="287" y="281"/>
                </a:cubicBezTo>
                <a:close/>
                <a:moveTo>
                  <a:pt x="293" y="278"/>
                </a:moveTo>
                <a:cubicBezTo>
                  <a:pt x="294" y="278"/>
                  <a:pt x="294" y="278"/>
                  <a:pt x="295" y="277"/>
                </a:cubicBezTo>
                <a:cubicBezTo>
                  <a:pt x="295" y="277"/>
                  <a:pt x="296" y="276"/>
                  <a:pt x="297" y="277"/>
                </a:cubicBezTo>
                <a:cubicBezTo>
                  <a:pt x="298" y="279"/>
                  <a:pt x="293" y="279"/>
                  <a:pt x="293" y="278"/>
                </a:cubicBezTo>
                <a:close/>
                <a:moveTo>
                  <a:pt x="299" y="276"/>
                </a:moveTo>
                <a:cubicBezTo>
                  <a:pt x="298" y="275"/>
                  <a:pt x="302" y="275"/>
                  <a:pt x="302" y="276"/>
                </a:cubicBezTo>
                <a:cubicBezTo>
                  <a:pt x="301" y="276"/>
                  <a:pt x="300" y="277"/>
                  <a:pt x="299" y="276"/>
                </a:cubicBezTo>
                <a:close/>
                <a:moveTo>
                  <a:pt x="316" y="268"/>
                </a:moveTo>
                <a:cubicBezTo>
                  <a:pt x="315" y="267"/>
                  <a:pt x="320" y="266"/>
                  <a:pt x="320" y="267"/>
                </a:cubicBezTo>
                <a:cubicBezTo>
                  <a:pt x="317" y="270"/>
                  <a:pt x="317" y="268"/>
                  <a:pt x="316" y="268"/>
                </a:cubicBezTo>
                <a:close/>
                <a:moveTo>
                  <a:pt x="356" y="243"/>
                </a:moveTo>
                <a:cubicBezTo>
                  <a:pt x="356" y="242"/>
                  <a:pt x="363" y="238"/>
                  <a:pt x="363" y="238"/>
                </a:cubicBezTo>
                <a:cubicBezTo>
                  <a:pt x="364" y="239"/>
                  <a:pt x="352" y="246"/>
                  <a:pt x="356" y="243"/>
                </a:cubicBezTo>
                <a:close/>
                <a:moveTo>
                  <a:pt x="372" y="231"/>
                </a:moveTo>
                <a:cubicBezTo>
                  <a:pt x="373" y="230"/>
                  <a:pt x="375" y="228"/>
                  <a:pt x="377" y="226"/>
                </a:cubicBezTo>
                <a:cubicBezTo>
                  <a:pt x="375" y="228"/>
                  <a:pt x="373" y="230"/>
                  <a:pt x="372" y="231"/>
                </a:cubicBezTo>
                <a:close/>
                <a:moveTo>
                  <a:pt x="386" y="220"/>
                </a:moveTo>
                <a:cubicBezTo>
                  <a:pt x="386" y="219"/>
                  <a:pt x="387" y="218"/>
                  <a:pt x="388" y="218"/>
                </a:cubicBezTo>
                <a:cubicBezTo>
                  <a:pt x="387" y="219"/>
                  <a:pt x="387" y="219"/>
                  <a:pt x="386" y="220"/>
                </a:cubicBezTo>
                <a:close/>
                <a:moveTo>
                  <a:pt x="395" y="212"/>
                </a:moveTo>
                <a:cubicBezTo>
                  <a:pt x="394" y="211"/>
                  <a:pt x="397" y="209"/>
                  <a:pt x="397" y="210"/>
                </a:cubicBezTo>
                <a:cubicBezTo>
                  <a:pt x="397" y="210"/>
                  <a:pt x="396" y="211"/>
                  <a:pt x="395" y="212"/>
                </a:cubicBezTo>
                <a:close/>
                <a:moveTo>
                  <a:pt x="401" y="205"/>
                </a:moveTo>
                <a:cubicBezTo>
                  <a:pt x="402" y="204"/>
                  <a:pt x="402" y="204"/>
                  <a:pt x="403" y="203"/>
                </a:cubicBezTo>
                <a:cubicBezTo>
                  <a:pt x="403" y="204"/>
                  <a:pt x="402" y="205"/>
                  <a:pt x="401" y="205"/>
                </a:cubicBezTo>
                <a:close/>
                <a:moveTo>
                  <a:pt x="415" y="190"/>
                </a:moveTo>
                <a:cubicBezTo>
                  <a:pt x="416" y="189"/>
                  <a:pt x="416" y="189"/>
                  <a:pt x="417" y="188"/>
                </a:cubicBezTo>
                <a:cubicBezTo>
                  <a:pt x="417" y="189"/>
                  <a:pt x="416" y="190"/>
                  <a:pt x="415" y="190"/>
                </a:cubicBezTo>
                <a:close/>
                <a:moveTo>
                  <a:pt x="466" y="119"/>
                </a:moveTo>
                <a:cubicBezTo>
                  <a:pt x="453" y="138"/>
                  <a:pt x="442" y="157"/>
                  <a:pt x="427" y="175"/>
                </a:cubicBezTo>
                <a:cubicBezTo>
                  <a:pt x="413" y="192"/>
                  <a:pt x="398" y="207"/>
                  <a:pt x="382" y="221"/>
                </a:cubicBezTo>
                <a:cubicBezTo>
                  <a:pt x="375" y="227"/>
                  <a:pt x="369" y="232"/>
                  <a:pt x="362" y="237"/>
                </a:cubicBezTo>
                <a:cubicBezTo>
                  <a:pt x="360" y="238"/>
                  <a:pt x="354" y="244"/>
                  <a:pt x="349" y="248"/>
                </a:cubicBezTo>
                <a:cubicBezTo>
                  <a:pt x="351" y="246"/>
                  <a:pt x="353" y="245"/>
                  <a:pt x="353" y="245"/>
                </a:cubicBezTo>
                <a:cubicBezTo>
                  <a:pt x="355" y="249"/>
                  <a:pt x="329" y="259"/>
                  <a:pt x="329" y="260"/>
                </a:cubicBezTo>
                <a:cubicBezTo>
                  <a:pt x="330" y="260"/>
                  <a:pt x="331" y="259"/>
                  <a:pt x="332" y="259"/>
                </a:cubicBezTo>
                <a:cubicBezTo>
                  <a:pt x="332" y="259"/>
                  <a:pt x="324" y="264"/>
                  <a:pt x="322" y="266"/>
                </a:cubicBezTo>
                <a:cubicBezTo>
                  <a:pt x="323" y="265"/>
                  <a:pt x="324" y="264"/>
                  <a:pt x="325" y="263"/>
                </a:cubicBezTo>
                <a:cubicBezTo>
                  <a:pt x="324" y="262"/>
                  <a:pt x="313" y="268"/>
                  <a:pt x="313" y="268"/>
                </a:cubicBezTo>
                <a:cubicBezTo>
                  <a:pt x="314" y="268"/>
                  <a:pt x="315" y="268"/>
                  <a:pt x="316" y="268"/>
                </a:cubicBezTo>
                <a:cubicBezTo>
                  <a:pt x="316" y="270"/>
                  <a:pt x="310" y="272"/>
                  <a:pt x="308" y="272"/>
                </a:cubicBezTo>
                <a:cubicBezTo>
                  <a:pt x="308" y="272"/>
                  <a:pt x="309" y="272"/>
                  <a:pt x="309" y="272"/>
                </a:cubicBezTo>
                <a:cubicBezTo>
                  <a:pt x="309" y="272"/>
                  <a:pt x="302" y="276"/>
                  <a:pt x="302" y="275"/>
                </a:cubicBezTo>
                <a:cubicBezTo>
                  <a:pt x="302" y="274"/>
                  <a:pt x="303" y="274"/>
                  <a:pt x="303" y="273"/>
                </a:cubicBezTo>
                <a:cubicBezTo>
                  <a:pt x="302" y="273"/>
                  <a:pt x="300" y="273"/>
                  <a:pt x="299" y="274"/>
                </a:cubicBezTo>
                <a:cubicBezTo>
                  <a:pt x="340" y="254"/>
                  <a:pt x="378" y="226"/>
                  <a:pt x="409" y="193"/>
                </a:cubicBezTo>
                <a:cubicBezTo>
                  <a:pt x="427" y="174"/>
                  <a:pt x="444" y="153"/>
                  <a:pt x="458" y="131"/>
                </a:cubicBezTo>
                <a:cubicBezTo>
                  <a:pt x="469" y="112"/>
                  <a:pt x="484" y="89"/>
                  <a:pt x="489" y="68"/>
                </a:cubicBezTo>
                <a:cubicBezTo>
                  <a:pt x="486" y="83"/>
                  <a:pt x="475" y="105"/>
                  <a:pt x="466" y="119"/>
                </a:cubicBezTo>
                <a:close/>
                <a:moveTo>
                  <a:pt x="490" y="38"/>
                </a:moveTo>
                <a:cubicBezTo>
                  <a:pt x="489" y="38"/>
                  <a:pt x="491" y="35"/>
                  <a:pt x="491" y="34"/>
                </a:cubicBezTo>
                <a:cubicBezTo>
                  <a:pt x="491" y="34"/>
                  <a:pt x="490" y="39"/>
                  <a:pt x="490" y="38"/>
                </a:cubicBezTo>
                <a:close/>
                <a:moveTo>
                  <a:pt x="504" y="39"/>
                </a:moveTo>
                <a:cubicBezTo>
                  <a:pt x="504" y="38"/>
                  <a:pt x="506" y="35"/>
                  <a:pt x="506" y="34"/>
                </a:cubicBezTo>
                <a:cubicBezTo>
                  <a:pt x="506" y="35"/>
                  <a:pt x="503" y="40"/>
                  <a:pt x="504" y="39"/>
                </a:cubicBezTo>
                <a:close/>
                <a:moveTo>
                  <a:pt x="510" y="23"/>
                </a:moveTo>
                <a:cubicBezTo>
                  <a:pt x="509" y="23"/>
                  <a:pt x="513" y="20"/>
                  <a:pt x="513" y="19"/>
                </a:cubicBezTo>
                <a:cubicBezTo>
                  <a:pt x="514" y="20"/>
                  <a:pt x="511" y="24"/>
                  <a:pt x="510" y="23"/>
                </a:cubicBezTo>
                <a:close/>
                <a:moveTo>
                  <a:pt x="244" y="295"/>
                </a:moveTo>
                <a:cubicBezTo>
                  <a:pt x="243" y="294"/>
                  <a:pt x="244" y="296"/>
                  <a:pt x="244" y="295"/>
                </a:cubicBezTo>
                <a:close/>
                <a:moveTo>
                  <a:pt x="72" y="297"/>
                </a:moveTo>
                <a:cubicBezTo>
                  <a:pt x="72" y="295"/>
                  <a:pt x="62" y="295"/>
                  <a:pt x="61" y="295"/>
                </a:cubicBezTo>
                <a:cubicBezTo>
                  <a:pt x="62" y="295"/>
                  <a:pt x="71" y="298"/>
                  <a:pt x="72" y="297"/>
                </a:cubicBezTo>
                <a:close/>
                <a:moveTo>
                  <a:pt x="250" y="294"/>
                </a:moveTo>
                <a:cubicBezTo>
                  <a:pt x="248" y="293"/>
                  <a:pt x="249" y="294"/>
                  <a:pt x="250" y="294"/>
                </a:cubicBezTo>
                <a:close/>
                <a:moveTo>
                  <a:pt x="349" y="248"/>
                </a:moveTo>
                <a:cubicBezTo>
                  <a:pt x="345" y="251"/>
                  <a:pt x="341" y="254"/>
                  <a:pt x="340" y="254"/>
                </a:cubicBezTo>
                <a:cubicBezTo>
                  <a:pt x="341" y="254"/>
                  <a:pt x="345" y="251"/>
                  <a:pt x="349" y="248"/>
                </a:cubicBezTo>
                <a:close/>
                <a:moveTo>
                  <a:pt x="95" y="303"/>
                </a:moveTo>
                <a:cubicBezTo>
                  <a:pt x="95" y="304"/>
                  <a:pt x="95" y="302"/>
                  <a:pt x="95" y="303"/>
                </a:cubicBezTo>
                <a:close/>
                <a:moveTo>
                  <a:pt x="311" y="270"/>
                </a:moveTo>
                <a:cubicBezTo>
                  <a:pt x="310" y="269"/>
                  <a:pt x="311" y="270"/>
                  <a:pt x="311" y="270"/>
                </a:cubicBezTo>
                <a:close/>
                <a:moveTo>
                  <a:pt x="334" y="257"/>
                </a:moveTo>
                <a:cubicBezTo>
                  <a:pt x="334" y="257"/>
                  <a:pt x="339" y="255"/>
                  <a:pt x="339" y="254"/>
                </a:cubicBezTo>
                <a:cubicBezTo>
                  <a:pt x="338" y="254"/>
                  <a:pt x="335" y="256"/>
                  <a:pt x="334" y="257"/>
                </a:cubicBezTo>
                <a:close/>
                <a:moveTo>
                  <a:pt x="308" y="272"/>
                </a:moveTo>
                <a:cubicBezTo>
                  <a:pt x="307" y="272"/>
                  <a:pt x="307" y="272"/>
                  <a:pt x="306" y="272"/>
                </a:cubicBezTo>
                <a:cubicBezTo>
                  <a:pt x="306" y="272"/>
                  <a:pt x="307" y="272"/>
                  <a:pt x="308" y="272"/>
                </a:cubicBezTo>
                <a:close/>
                <a:moveTo>
                  <a:pt x="55" y="259"/>
                </a:moveTo>
                <a:cubicBezTo>
                  <a:pt x="55" y="258"/>
                  <a:pt x="54" y="259"/>
                  <a:pt x="54" y="259"/>
                </a:cubicBezTo>
                <a:cubicBezTo>
                  <a:pt x="54" y="259"/>
                  <a:pt x="55" y="259"/>
                  <a:pt x="55" y="259"/>
                </a:cubicBezTo>
                <a:close/>
                <a:moveTo>
                  <a:pt x="106" y="233"/>
                </a:moveTo>
                <a:cubicBezTo>
                  <a:pt x="106" y="233"/>
                  <a:pt x="106" y="233"/>
                  <a:pt x="106" y="232"/>
                </a:cubicBezTo>
                <a:cubicBezTo>
                  <a:pt x="105" y="229"/>
                  <a:pt x="105" y="231"/>
                  <a:pt x="106" y="233"/>
                </a:cubicBezTo>
                <a:close/>
                <a:moveTo>
                  <a:pt x="54" y="259"/>
                </a:moveTo>
                <a:cubicBezTo>
                  <a:pt x="54" y="260"/>
                  <a:pt x="54" y="260"/>
                  <a:pt x="54" y="260"/>
                </a:cubicBezTo>
                <a:cubicBezTo>
                  <a:pt x="54" y="259"/>
                  <a:pt x="54" y="259"/>
                  <a:pt x="54" y="259"/>
                </a:cubicBezTo>
                <a:cubicBezTo>
                  <a:pt x="54" y="259"/>
                  <a:pt x="54" y="259"/>
                  <a:pt x="54" y="259"/>
                </a:cubicBezTo>
                <a:close/>
                <a:moveTo>
                  <a:pt x="67" y="245"/>
                </a:move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lose/>
                <a:moveTo>
                  <a:pt x="68" y="244"/>
                </a:moveTo>
                <a:cubicBezTo>
                  <a:pt x="68" y="244"/>
                  <a:pt x="68" y="244"/>
                  <a:pt x="68" y="244"/>
                </a:cubicBezTo>
                <a:cubicBezTo>
                  <a:pt x="68" y="245"/>
                  <a:pt x="68" y="244"/>
                  <a:pt x="68" y="244"/>
                </a:cubicBezTo>
                <a:close/>
                <a:moveTo>
                  <a:pt x="67" y="244"/>
                </a:moveTo>
                <a:cubicBezTo>
                  <a:pt x="67" y="244"/>
                  <a:pt x="67" y="244"/>
                  <a:pt x="67" y="244"/>
                </a:cubicBezTo>
                <a:cubicBezTo>
                  <a:pt x="67" y="245"/>
                  <a:pt x="67" y="245"/>
                  <a:pt x="67" y="244"/>
                </a:cubicBezTo>
                <a:close/>
                <a:moveTo>
                  <a:pt x="79" y="241"/>
                </a:moveTo>
                <a:cubicBezTo>
                  <a:pt x="79" y="240"/>
                  <a:pt x="79" y="242"/>
                  <a:pt x="79" y="241"/>
                </a:cubicBezTo>
                <a:close/>
                <a:moveTo>
                  <a:pt x="76" y="242"/>
                </a:moveTo>
                <a:cubicBezTo>
                  <a:pt x="76" y="243"/>
                  <a:pt x="76" y="241"/>
                  <a:pt x="76" y="242"/>
                </a:cubicBezTo>
                <a:close/>
                <a:moveTo>
                  <a:pt x="18" y="253"/>
                </a:moveTo>
                <a:cubicBezTo>
                  <a:pt x="16" y="251"/>
                  <a:pt x="18" y="254"/>
                  <a:pt x="18" y="253"/>
                </a:cubicBezTo>
                <a:close/>
                <a:moveTo>
                  <a:pt x="75" y="240"/>
                </a:moveTo>
                <a:cubicBezTo>
                  <a:pt x="75" y="241"/>
                  <a:pt x="75" y="239"/>
                  <a:pt x="75" y="240"/>
                </a:cubicBezTo>
                <a:close/>
                <a:moveTo>
                  <a:pt x="85" y="253"/>
                </a:moveTo>
                <a:cubicBezTo>
                  <a:pt x="86" y="254"/>
                  <a:pt x="85" y="251"/>
                  <a:pt x="85" y="253"/>
                </a:cubicBezTo>
                <a:close/>
                <a:moveTo>
                  <a:pt x="97" y="237"/>
                </a:moveTo>
                <a:cubicBezTo>
                  <a:pt x="97" y="238"/>
                  <a:pt x="99" y="237"/>
                  <a:pt x="98" y="236"/>
                </a:cubicBezTo>
                <a:cubicBezTo>
                  <a:pt x="98" y="236"/>
                  <a:pt x="97" y="237"/>
                  <a:pt x="97" y="237"/>
                </a:cubicBezTo>
                <a:close/>
                <a:moveTo>
                  <a:pt x="106" y="247"/>
                </a:moveTo>
                <a:cubicBezTo>
                  <a:pt x="105" y="246"/>
                  <a:pt x="106" y="247"/>
                  <a:pt x="106" y="247"/>
                </a:cubicBezTo>
                <a:close/>
                <a:moveTo>
                  <a:pt x="96" y="236"/>
                </a:moveTo>
                <a:cubicBezTo>
                  <a:pt x="96" y="235"/>
                  <a:pt x="98" y="235"/>
                  <a:pt x="99" y="234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101" y="234"/>
                  <a:pt x="102" y="233"/>
                  <a:pt x="103" y="232"/>
                </a:cubicBezTo>
                <a:cubicBezTo>
                  <a:pt x="103" y="232"/>
                  <a:pt x="103" y="232"/>
                  <a:pt x="103" y="232"/>
                </a:cubicBezTo>
                <a:cubicBezTo>
                  <a:pt x="103" y="233"/>
                  <a:pt x="103" y="232"/>
                  <a:pt x="103" y="232"/>
                </a:cubicBezTo>
                <a:cubicBezTo>
                  <a:pt x="103" y="232"/>
                  <a:pt x="103" y="232"/>
                  <a:pt x="103" y="231"/>
                </a:cubicBezTo>
                <a:cubicBezTo>
                  <a:pt x="103" y="232"/>
                  <a:pt x="90" y="235"/>
                  <a:pt x="90" y="235"/>
                </a:cubicBezTo>
                <a:cubicBezTo>
                  <a:pt x="90" y="235"/>
                  <a:pt x="90" y="237"/>
                  <a:pt x="90" y="237"/>
                </a:cubicBezTo>
                <a:cubicBezTo>
                  <a:pt x="92" y="237"/>
                  <a:pt x="94" y="236"/>
                  <a:pt x="96" y="236"/>
                </a:cubicBezTo>
                <a:close/>
                <a:moveTo>
                  <a:pt x="105" y="246"/>
                </a:moveTo>
                <a:cubicBezTo>
                  <a:pt x="106" y="245"/>
                  <a:pt x="109" y="248"/>
                  <a:pt x="110" y="248"/>
                </a:cubicBezTo>
                <a:cubicBezTo>
                  <a:pt x="112" y="248"/>
                  <a:pt x="106" y="242"/>
                  <a:pt x="105" y="246"/>
                </a:cubicBezTo>
                <a:close/>
                <a:moveTo>
                  <a:pt x="94" y="237"/>
                </a:moveTo>
                <a:cubicBezTo>
                  <a:pt x="94" y="238"/>
                  <a:pt x="94" y="237"/>
                  <a:pt x="94" y="237"/>
                </a:cubicBezTo>
                <a:close/>
                <a:moveTo>
                  <a:pt x="89" y="237"/>
                </a:moveTo>
                <a:cubicBezTo>
                  <a:pt x="91" y="233"/>
                  <a:pt x="78" y="239"/>
                  <a:pt x="79" y="240"/>
                </a:cubicBezTo>
                <a:cubicBezTo>
                  <a:pt x="79" y="240"/>
                  <a:pt x="89" y="237"/>
                  <a:pt x="89" y="237"/>
                </a:cubicBezTo>
                <a:close/>
                <a:moveTo>
                  <a:pt x="85" y="237"/>
                </a:moveTo>
                <a:cubicBezTo>
                  <a:pt x="85" y="238"/>
                  <a:pt x="85" y="236"/>
                  <a:pt x="85" y="237"/>
                </a:cubicBezTo>
                <a:close/>
                <a:moveTo>
                  <a:pt x="49" y="260"/>
                </a:moveTo>
                <a:cubicBezTo>
                  <a:pt x="49" y="260"/>
                  <a:pt x="49" y="261"/>
                  <a:pt x="49" y="260"/>
                </a:cubicBezTo>
                <a:close/>
                <a:moveTo>
                  <a:pt x="63" y="257"/>
                </a:moveTo>
                <a:cubicBezTo>
                  <a:pt x="64" y="256"/>
                  <a:pt x="63" y="257"/>
                  <a:pt x="63" y="257"/>
                </a:cubicBezTo>
                <a:close/>
                <a:moveTo>
                  <a:pt x="71" y="257"/>
                </a:moveTo>
                <a:cubicBezTo>
                  <a:pt x="71" y="257"/>
                  <a:pt x="73" y="256"/>
                  <a:pt x="73" y="256"/>
                </a:cubicBezTo>
                <a:cubicBezTo>
                  <a:pt x="73" y="256"/>
                  <a:pt x="70" y="255"/>
                  <a:pt x="71" y="257"/>
                </a:cubicBezTo>
                <a:close/>
                <a:moveTo>
                  <a:pt x="72" y="257"/>
                </a:moveTo>
                <a:cubicBezTo>
                  <a:pt x="73" y="258"/>
                  <a:pt x="72" y="256"/>
                  <a:pt x="72" y="257"/>
                </a:cubicBezTo>
                <a:close/>
                <a:moveTo>
                  <a:pt x="53" y="259"/>
                </a:moveTo>
                <a:cubicBezTo>
                  <a:pt x="53" y="258"/>
                  <a:pt x="53" y="260"/>
                  <a:pt x="53" y="259"/>
                </a:cubicBezTo>
                <a:close/>
                <a:moveTo>
                  <a:pt x="71" y="258"/>
                </a:moveTo>
                <a:cubicBezTo>
                  <a:pt x="69" y="258"/>
                  <a:pt x="73" y="258"/>
                  <a:pt x="71" y="258"/>
                </a:cubicBezTo>
                <a:close/>
                <a:moveTo>
                  <a:pt x="61" y="258"/>
                </a:moveTo>
                <a:cubicBezTo>
                  <a:pt x="61" y="258"/>
                  <a:pt x="61" y="258"/>
                  <a:pt x="61" y="257"/>
                </a:cubicBezTo>
                <a:cubicBezTo>
                  <a:pt x="61" y="257"/>
                  <a:pt x="61" y="257"/>
                  <a:pt x="61" y="258"/>
                </a:cubicBezTo>
                <a:close/>
                <a:moveTo>
                  <a:pt x="62" y="257"/>
                </a:moveTo>
                <a:cubicBezTo>
                  <a:pt x="62" y="258"/>
                  <a:pt x="62" y="256"/>
                  <a:pt x="62" y="257"/>
                </a:cubicBezTo>
                <a:close/>
                <a:moveTo>
                  <a:pt x="82" y="254"/>
                </a:moveTo>
                <a:cubicBezTo>
                  <a:pt x="82" y="255"/>
                  <a:pt x="82" y="254"/>
                  <a:pt x="82" y="254"/>
                </a:cubicBezTo>
                <a:close/>
                <a:moveTo>
                  <a:pt x="74" y="243"/>
                </a:moveTo>
                <a:cubicBezTo>
                  <a:pt x="75" y="244"/>
                  <a:pt x="74" y="242"/>
                  <a:pt x="74" y="243"/>
                </a:cubicBezTo>
                <a:close/>
                <a:moveTo>
                  <a:pt x="72" y="258"/>
                </a:moveTo>
                <a:cubicBezTo>
                  <a:pt x="73" y="258"/>
                  <a:pt x="70" y="257"/>
                  <a:pt x="72" y="258"/>
                </a:cubicBezTo>
                <a:close/>
                <a:moveTo>
                  <a:pt x="74" y="257"/>
                </a:moveTo>
                <a:cubicBezTo>
                  <a:pt x="74" y="256"/>
                  <a:pt x="74" y="257"/>
                  <a:pt x="74" y="257"/>
                </a:cubicBezTo>
                <a:close/>
                <a:moveTo>
                  <a:pt x="76" y="256"/>
                </a:moveTo>
                <a:cubicBezTo>
                  <a:pt x="75" y="255"/>
                  <a:pt x="76" y="257"/>
                  <a:pt x="76" y="256"/>
                </a:cubicBezTo>
                <a:close/>
                <a:moveTo>
                  <a:pt x="83" y="253"/>
                </a:moveTo>
                <a:cubicBezTo>
                  <a:pt x="84" y="254"/>
                  <a:pt x="83" y="252"/>
                  <a:pt x="83" y="253"/>
                </a:cubicBezTo>
                <a:close/>
                <a:moveTo>
                  <a:pt x="47" y="260"/>
                </a:moveTo>
                <a:cubicBezTo>
                  <a:pt x="47" y="261"/>
                  <a:pt x="47" y="260"/>
                  <a:pt x="47" y="260"/>
                </a:cubicBezTo>
                <a:close/>
                <a:moveTo>
                  <a:pt x="49" y="263"/>
                </a:moveTo>
                <a:cubicBezTo>
                  <a:pt x="49" y="264"/>
                  <a:pt x="49" y="262"/>
                  <a:pt x="49" y="263"/>
                </a:cubicBezTo>
                <a:close/>
                <a:moveTo>
                  <a:pt x="95" y="246"/>
                </a:moveTo>
                <a:cubicBezTo>
                  <a:pt x="94" y="244"/>
                  <a:pt x="95" y="247"/>
                  <a:pt x="95" y="246"/>
                </a:cubicBezTo>
                <a:close/>
                <a:moveTo>
                  <a:pt x="104" y="247"/>
                </a:moveTo>
                <a:cubicBezTo>
                  <a:pt x="105" y="249"/>
                  <a:pt x="104" y="245"/>
                  <a:pt x="104" y="247"/>
                </a:cubicBezTo>
                <a:close/>
                <a:moveTo>
                  <a:pt x="73" y="243"/>
                </a:moveTo>
                <a:cubicBezTo>
                  <a:pt x="73" y="242"/>
                  <a:pt x="74" y="243"/>
                  <a:pt x="73" y="243"/>
                </a:cubicBezTo>
                <a:close/>
                <a:moveTo>
                  <a:pt x="61" y="247"/>
                </a:moveTo>
                <a:cubicBezTo>
                  <a:pt x="60" y="245"/>
                  <a:pt x="61" y="248"/>
                  <a:pt x="61" y="247"/>
                </a:cubicBezTo>
                <a:close/>
                <a:moveTo>
                  <a:pt x="65" y="246"/>
                </a:moveTo>
                <a:cubicBezTo>
                  <a:pt x="65" y="247"/>
                  <a:pt x="65" y="245"/>
                  <a:pt x="65" y="246"/>
                </a:cubicBezTo>
                <a:close/>
                <a:moveTo>
                  <a:pt x="51" y="259"/>
                </a:moveTo>
                <a:cubicBezTo>
                  <a:pt x="51" y="260"/>
                  <a:pt x="51" y="259"/>
                  <a:pt x="51" y="259"/>
                </a:cubicBezTo>
                <a:close/>
                <a:moveTo>
                  <a:pt x="52" y="259"/>
                </a:moveTo>
                <a:cubicBezTo>
                  <a:pt x="51" y="259"/>
                  <a:pt x="52" y="260"/>
                  <a:pt x="52" y="259"/>
                </a:cubicBezTo>
                <a:close/>
                <a:moveTo>
                  <a:pt x="50" y="260"/>
                </a:moveTo>
                <a:cubicBezTo>
                  <a:pt x="50" y="259"/>
                  <a:pt x="50" y="261"/>
                  <a:pt x="50" y="260"/>
                </a:cubicBezTo>
                <a:close/>
                <a:moveTo>
                  <a:pt x="34" y="312"/>
                </a:moveTo>
                <a:cubicBezTo>
                  <a:pt x="34" y="313"/>
                  <a:pt x="35" y="312"/>
                  <a:pt x="34" y="312"/>
                </a:cubicBezTo>
                <a:close/>
                <a:moveTo>
                  <a:pt x="25" y="298"/>
                </a:moveTo>
                <a:cubicBezTo>
                  <a:pt x="24" y="298"/>
                  <a:pt x="26" y="297"/>
                  <a:pt x="25" y="298"/>
                </a:cubicBezTo>
                <a:close/>
                <a:moveTo>
                  <a:pt x="33" y="312"/>
                </a:moveTo>
                <a:cubicBezTo>
                  <a:pt x="33" y="311"/>
                  <a:pt x="34" y="313"/>
                  <a:pt x="33" y="312"/>
                </a:cubicBezTo>
                <a:close/>
                <a:moveTo>
                  <a:pt x="55" y="329"/>
                </a:moveTo>
                <a:cubicBezTo>
                  <a:pt x="57" y="328"/>
                  <a:pt x="55" y="329"/>
                  <a:pt x="55" y="329"/>
                </a:cubicBezTo>
                <a:close/>
                <a:moveTo>
                  <a:pt x="34" y="312"/>
                </a:moveTo>
                <a:cubicBezTo>
                  <a:pt x="33" y="314"/>
                  <a:pt x="35" y="310"/>
                  <a:pt x="34" y="312"/>
                </a:cubicBezTo>
                <a:close/>
                <a:moveTo>
                  <a:pt x="51" y="311"/>
                </a:moveTo>
                <a:cubicBezTo>
                  <a:pt x="53" y="311"/>
                  <a:pt x="50" y="312"/>
                  <a:pt x="51" y="311"/>
                </a:cubicBezTo>
                <a:close/>
                <a:moveTo>
                  <a:pt x="60" y="333"/>
                </a:moveTo>
                <a:cubicBezTo>
                  <a:pt x="60" y="333"/>
                  <a:pt x="61" y="333"/>
                  <a:pt x="61" y="333"/>
                </a:cubicBezTo>
                <a:cubicBezTo>
                  <a:pt x="60" y="333"/>
                  <a:pt x="57" y="323"/>
                  <a:pt x="57" y="323"/>
                </a:cubicBezTo>
                <a:cubicBezTo>
                  <a:pt x="57" y="323"/>
                  <a:pt x="56" y="323"/>
                  <a:pt x="56" y="323"/>
                </a:cubicBezTo>
                <a:cubicBezTo>
                  <a:pt x="56" y="323"/>
                  <a:pt x="57" y="327"/>
                  <a:pt x="57" y="327"/>
                </a:cubicBezTo>
                <a:cubicBezTo>
                  <a:pt x="57" y="328"/>
                  <a:pt x="57" y="329"/>
                  <a:pt x="58" y="330"/>
                </a:cubicBezTo>
                <a:cubicBezTo>
                  <a:pt x="58" y="330"/>
                  <a:pt x="59" y="330"/>
                  <a:pt x="58" y="330"/>
                </a:cubicBezTo>
                <a:cubicBezTo>
                  <a:pt x="58" y="330"/>
                  <a:pt x="58" y="330"/>
                  <a:pt x="58" y="330"/>
                </a:cubicBezTo>
                <a:cubicBezTo>
                  <a:pt x="59" y="331"/>
                  <a:pt x="59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lose/>
                <a:moveTo>
                  <a:pt x="35" y="312"/>
                </a:moveTo>
                <a:cubicBezTo>
                  <a:pt x="36" y="311"/>
                  <a:pt x="34" y="312"/>
                  <a:pt x="35" y="312"/>
                </a:cubicBezTo>
                <a:close/>
                <a:moveTo>
                  <a:pt x="52" y="314"/>
                </a:moveTo>
                <a:cubicBezTo>
                  <a:pt x="52" y="314"/>
                  <a:pt x="55" y="323"/>
                  <a:pt x="55" y="323"/>
                </a:cubicBezTo>
                <a:cubicBezTo>
                  <a:pt x="59" y="323"/>
                  <a:pt x="53" y="313"/>
                  <a:pt x="52" y="314"/>
                </a:cubicBezTo>
                <a:close/>
                <a:moveTo>
                  <a:pt x="55" y="319"/>
                </a:moveTo>
                <a:cubicBezTo>
                  <a:pt x="54" y="319"/>
                  <a:pt x="56" y="319"/>
                  <a:pt x="55" y="319"/>
                </a:cubicBezTo>
                <a:close/>
                <a:moveTo>
                  <a:pt x="55" y="326"/>
                </a:moveTo>
                <a:cubicBezTo>
                  <a:pt x="56" y="326"/>
                  <a:pt x="54" y="327"/>
                  <a:pt x="55" y="326"/>
                </a:cubicBezTo>
                <a:close/>
                <a:moveTo>
                  <a:pt x="47" y="328"/>
                </a:moveTo>
                <a:cubicBezTo>
                  <a:pt x="48" y="328"/>
                  <a:pt x="46" y="329"/>
                  <a:pt x="47" y="328"/>
                </a:cubicBezTo>
                <a:close/>
                <a:moveTo>
                  <a:pt x="30" y="299"/>
                </a:moveTo>
                <a:cubicBezTo>
                  <a:pt x="30" y="299"/>
                  <a:pt x="29" y="299"/>
                  <a:pt x="29" y="299"/>
                </a:cubicBezTo>
                <a:cubicBezTo>
                  <a:pt x="29" y="299"/>
                  <a:pt x="29" y="299"/>
                  <a:pt x="29" y="299"/>
                </a:cubicBezTo>
                <a:cubicBezTo>
                  <a:pt x="30" y="299"/>
                  <a:pt x="30" y="299"/>
                  <a:pt x="30" y="299"/>
                </a:cubicBezTo>
                <a:close/>
                <a:moveTo>
                  <a:pt x="46" y="306"/>
                </a:moveTo>
                <a:cubicBezTo>
                  <a:pt x="46" y="306"/>
                  <a:pt x="46" y="306"/>
                  <a:pt x="46" y="306"/>
                </a:cubicBezTo>
                <a:cubicBezTo>
                  <a:pt x="46" y="306"/>
                  <a:pt x="46" y="306"/>
                  <a:pt x="46" y="306"/>
                </a:cubicBezTo>
                <a:cubicBezTo>
                  <a:pt x="45" y="306"/>
                  <a:pt x="45" y="306"/>
                  <a:pt x="46" y="306"/>
                </a:cubicBezTo>
                <a:close/>
                <a:moveTo>
                  <a:pt x="29" y="300"/>
                </a:moveTo>
                <a:cubicBezTo>
                  <a:pt x="29" y="300"/>
                  <a:pt x="29" y="300"/>
                  <a:pt x="29" y="300"/>
                </a:cubicBezTo>
                <a:cubicBezTo>
                  <a:pt x="29" y="300"/>
                  <a:pt x="30" y="300"/>
                  <a:pt x="30" y="300"/>
                </a:cubicBezTo>
                <a:cubicBezTo>
                  <a:pt x="30" y="300"/>
                  <a:pt x="30" y="300"/>
                  <a:pt x="29" y="300"/>
                </a:cubicBezTo>
                <a:close/>
                <a:moveTo>
                  <a:pt x="46" y="305"/>
                </a:move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5" y="305"/>
                  <a:pt x="46" y="305"/>
                </a:cubicBezTo>
                <a:close/>
                <a:moveTo>
                  <a:pt x="34" y="306"/>
                </a:moveTo>
                <a:cubicBezTo>
                  <a:pt x="34" y="306"/>
                  <a:pt x="33" y="306"/>
                  <a:pt x="34" y="306"/>
                </a:cubicBezTo>
                <a:close/>
                <a:moveTo>
                  <a:pt x="33" y="305"/>
                </a:moveTo>
                <a:cubicBezTo>
                  <a:pt x="32" y="305"/>
                  <a:pt x="34" y="304"/>
                  <a:pt x="33" y="305"/>
                </a:cubicBezTo>
                <a:close/>
                <a:moveTo>
                  <a:pt x="33" y="304"/>
                </a:moveTo>
                <a:cubicBezTo>
                  <a:pt x="32" y="305"/>
                  <a:pt x="33" y="304"/>
                  <a:pt x="33" y="304"/>
                </a:cubicBezTo>
                <a:close/>
                <a:moveTo>
                  <a:pt x="31" y="300"/>
                </a:moveTo>
                <a:cubicBezTo>
                  <a:pt x="31" y="300"/>
                  <a:pt x="30" y="300"/>
                  <a:pt x="30" y="300"/>
                </a:cubicBezTo>
                <a:cubicBezTo>
                  <a:pt x="30" y="300"/>
                  <a:pt x="30" y="301"/>
                  <a:pt x="31" y="300"/>
                </a:cubicBezTo>
                <a:close/>
                <a:moveTo>
                  <a:pt x="27" y="296"/>
                </a:moveTo>
                <a:cubicBezTo>
                  <a:pt x="27" y="296"/>
                  <a:pt x="26" y="296"/>
                  <a:pt x="27" y="296"/>
                </a:cubicBezTo>
                <a:close/>
                <a:moveTo>
                  <a:pt x="29" y="298"/>
                </a:moveTo>
                <a:cubicBezTo>
                  <a:pt x="28" y="298"/>
                  <a:pt x="29" y="298"/>
                  <a:pt x="29" y="298"/>
                </a:cubicBezTo>
                <a:close/>
                <a:moveTo>
                  <a:pt x="26" y="295"/>
                </a:moveTo>
                <a:cubicBezTo>
                  <a:pt x="27" y="295"/>
                  <a:pt x="26" y="296"/>
                  <a:pt x="26" y="295"/>
                </a:cubicBezTo>
                <a:close/>
                <a:moveTo>
                  <a:pt x="43" y="301"/>
                </a:moveTo>
                <a:cubicBezTo>
                  <a:pt x="42" y="301"/>
                  <a:pt x="45" y="300"/>
                  <a:pt x="43" y="301"/>
                </a:cubicBezTo>
                <a:close/>
                <a:moveTo>
                  <a:pt x="35" y="314"/>
                </a:moveTo>
                <a:cubicBezTo>
                  <a:pt x="35" y="313"/>
                  <a:pt x="34" y="314"/>
                  <a:pt x="35" y="314"/>
                </a:cubicBezTo>
                <a:close/>
                <a:moveTo>
                  <a:pt x="29" y="298"/>
                </a:moveTo>
                <a:cubicBezTo>
                  <a:pt x="28" y="299"/>
                  <a:pt x="29" y="298"/>
                  <a:pt x="29" y="298"/>
                </a:cubicBezTo>
                <a:close/>
                <a:moveTo>
                  <a:pt x="33" y="310"/>
                </a:move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2" y="310"/>
                  <a:pt x="33" y="310"/>
                </a:cubicBezTo>
                <a:close/>
                <a:moveTo>
                  <a:pt x="46" y="336"/>
                </a:moveTo>
                <a:cubicBezTo>
                  <a:pt x="48" y="335"/>
                  <a:pt x="44" y="337"/>
                  <a:pt x="46" y="336"/>
                </a:cubicBezTo>
                <a:close/>
                <a:moveTo>
                  <a:pt x="44" y="304"/>
                </a:moveTo>
                <a:cubicBezTo>
                  <a:pt x="43" y="305"/>
                  <a:pt x="45" y="304"/>
                  <a:pt x="44" y="304"/>
                </a:cubicBezTo>
                <a:close/>
                <a:moveTo>
                  <a:pt x="39" y="320"/>
                </a:moveTo>
                <a:cubicBezTo>
                  <a:pt x="39" y="321"/>
                  <a:pt x="40" y="320"/>
                  <a:pt x="39" y="320"/>
                </a:cubicBezTo>
                <a:close/>
                <a:moveTo>
                  <a:pt x="46" y="337"/>
                </a:moveTo>
                <a:cubicBezTo>
                  <a:pt x="47" y="337"/>
                  <a:pt x="45" y="338"/>
                  <a:pt x="46" y="337"/>
                </a:cubicBezTo>
                <a:close/>
                <a:moveTo>
                  <a:pt x="36" y="315"/>
                </a:moveTo>
                <a:cubicBezTo>
                  <a:pt x="35" y="316"/>
                  <a:pt x="37" y="314"/>
                  <a:pt x="36" y="315"/>
                </a:cubicBezTo>
                <a:close/>
                <a:moveTo>
                  <a:pt x="40" y="322"/>
                </a:moveTo>
                <a:cubicBezTo>
                  <a:pt x="41" y="321"/>
                  <a:pt x="39" y="322"/>
                  <a:pt x="40" y="322"/>
                </a:cubicBezTo>
                <a:close/>
                <a:moveTo>
                  <a:pt x="38" y="320"/>
                </a:moveTo>
                <a:cubicBezTo>
                  <a:pt x="38" y="320"/>
                  <a:pt x="37" y="320"/>
                  <a:pt x="38" y="320"/>
                </a:cubicBezTo>
                <a:close/>
                <a:moveTo>
                  <a:pt x="45" y="341"/>
                </a:moveTo>
                <a:cubicBezTo>
                  <a:pt x="45" y="341"/>
                  <a:pt x="48" y="340"/>
                  <a:pt x="49" y="340"/>
                </a:cubicBezTo>
                <a:cubicBezTo>
                  <a:pt x="49" y="340"/>
                  <a:pt x="47" y="338"/>
                  <a:pt x="47" y="338"/>
                </a:cubicBezTo>
                <a:cubicBezTo>
                  <a:pt x="47" y="339"/>
                  <a:pt x="45" y="341"/>
                  <a:pt x="45" y="341"/>
                </a:cubicBezTo>
                <a:close/>
                <a:moveTo>
                  <a:pt x="49" y="312"/>
                </a:moveTo>
                <a:cubicBezTo>
                  <a:pt x="50" y="312"/>
                  <a:pt x="49" y="312"/>
                  <a:pt x="49" y="312"/>
                </a:cubicBezTo>
                <a:close/>
                <a:moveTo>
                  <a:pt x="48" y="310"/>
                </a:moveTo>
                <a:cubicBezTo>
                  <a:pt x="49" y="310"/>
                  <a:pt x="48" y="311"/>
                  <a:pt x="48" y="310"/>
                </a:cubicBezTo>
                <a:close/>
                <a:moveTo>
                  <a:pt x="48" y="311"/>
                </a:moveTo>
                <a:cubicBezTo>
                  <a:pt x="47" y="312"/>
                  <a:pt x="49" y="311"/>
                  <a:pt x="48" y="311"/>
                </a:cubicBezTo>
                <a:close/>
                <a:moveTo>
                  <a:pt x="46" y="337"/>
                </a:moveTo>
                <a:cubicBezTo>
                  <a:pt x="46" y="337"/>
                  <a:pt x="46" y="337"/>
                  <a:pt x="47" y="338"/>
                </a:cubicBezTo>
                <a:cubicBezTo>
                  <a:pt x="47" y="337"/>
                  <a:pt x="47" y="337"/>
                  <a:pt x="46" y="337"/>
                </a:cubicBezTo>
                <a:close/>
                <a:moveTo>
                  <a:pt x="52" y="312"/>
                </a:moveTo>
                <a:cubicBezTo>
                  <a:pt x="51" y="312"/>
                  <a:pt x="51" y="312"/>
                  <a:pt x="51" y="312"/>
                </a:cubicBezTo>
                <a:cubicBezTo>
                  <a:pt x="51" y="312"/>
                  <a:pt x="51" y="312"/>
                  <a:pt x="52" y="312"/>
                </a:cubicBezTo>
                <a:close/>
                <a:moveTo>
                  <a:pt x="50" y="315"/>
                </a:moveTo>
                <a:cubicBezTo>
                  <a:pt x="50" y="315"/>
                  <a:pt x="51" y="315"/>
                  <a:pt x="50" y="3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1"/>
          <p:cNvSpPr txBox="1"/>
          <p:nvPr/>
        </p:nvSpPr>
        <p:spPr>
          <a:xfrm>
            <a:off x="3657373" y="1554942"/>
            <a:ext cx="546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42%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29"/>
          <p:cNvSpPr txBox="1"/>
          <p:nvPr/>
        </p:nvSpPr>
        <p:spPr>
          <a:xfrm>
            <a:off x="5375652" y="2339219"/>
            <a:ext cx="546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25%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文本框 30"/>
          <p:cNvSpPr txBox="1"/>
          <p:nvPr/>
        </p:nvSpPr>
        <p:spPr>
          <a:xfrm>
            <a:off x="4859615" y="3291425"/>
            <a:ext cx="546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23%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34"/>
          <p:cNvSpPr txBox="1"/>
          <p:nvPr/>
        </p:nvSpPr>
        <p:spPr>
          <a:xfrm>
            <a:off x="3325550" y="2970160"/>
            <a:ext cx="5464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10%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文本框 3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研究思路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14146">
        <p14:flash/>
      </p:transition>
    </mc:Choice>
    <mc:Fallback>
      <p:transition spd="slow" advTm="14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Graphic spid="22" grpId="0">
        <p:bldAsOne/>
      </p:bldGraphic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 bwMode="auto">
          <a:xfrm>
            <a:off x="573088" y="1528763"/>
            <a:ext cx="1830387" cy="550862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897" name="文本框 17"/>
            <p:cNvSpPr txBox="1">
              <a:spLocks noChangeArrowheads="1"/>
            </p:cNvSpPr>
            <p:nvPr/>
          </p:nvSpPr>
          <p:spPr bwMode="auto">
            <a:xfrm>
              <a:off x="861747" y="1648179"/>
              <a:ext cx="10813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步骤一</a:t>
              </a: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306638" y="1528763"/>
            <a:ext cx="1641475" cy="550862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rgbClr val="06417E"/>
                </a:solidFill>
                <a:cs typeface="+mn-ea"/>
                <a:sym typeface="+mn-lt"/>
              </a:endParaRPr>
            </a:p>
          </p:txBody>
        </p:sp>
        <p:sp>
          <p:nvSpPr>
            <p:cNvPr id="36895" name="文本框 18"/>
            <p:cNvSpPr txBox="1">
              <a:spLocks noChangeArrowheads="1"/>
            </p:cNvSpPr>
            <p:nvPr/>
          </p:nvSpPr>
          <p:spPr bwMode="auto">
            <a:xfrm>
              <a:off x="2720597" y="1652040"/>
              <a:ext cx="9459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步骤二</a:t>
              </a: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3825875" y="1528763"/>
            <a:ext cx="1639888" cy="550862"/>
            <a:chOff x="3785566" y="1528997"/>
            <a:chExt cx="1640420" cy="550887"/>
          </a:xfrm>
        </p:grpSpPr>
        <p:sp>
          <p:nvSpPr>
            <p:cNvPr id="13" name="任意多边形 12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893" name="文本框 19"/>
            <p:cNvSpPr txBox="1">
              <a:spLocks noChangeArrowheads="1"/>
            </p:cNvSpPr>
            <p:nvPr/>
          </p:nvSpPr>
          <p:spPr bwMode="auto">
            <a:xfrm>
              <a:off x="4265266" y="1652040"/>
              <a:ext cx="945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步骤三</a:t>
              </a: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5340350" y="1528763"/>
            <a:ext cx="1639888" cy="550862"/>
            <a:chOff x="5299151" y="1528997"/>
            <a:chExt cx="1640420" cy="550887"/>
          </a:xfrm>
        </p:grpSpPr>
        <p:sp>
          <p:nvSpPr>
            <p:cNvPr id="14" name="任意多边形 1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891" name="文本框 20"/>
            <p:cNvSpPr txBox="1">
              <a:spLocks noChangeArrowheads="1"/>
            </p:cNvSpPr>
            <p:nvPr/>
          </p:nvSpPr>
          <p:spPr bwMode="auto">
            <a:xfrm>
              <a:off x="5735042" y="1652040"/>
              <a:ext cx="9346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步骤四</a:t>
              </a: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816725" y="1528763"/>
            <a:ext cx="1641475" cy="550862"/>
            <a:chOff x="6776809" y="1528997"/>
            <a:chExt cx="1640420" cy="550887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889" name="文本框 21"/>
            <p:cNvSpPr txBox="1">
              <a:spLocks noChangeArrowheads="1"/>
            </p:cNvSpPr>
            <p:nvPr/>
          </p:nvSpPr>
          <p:spPr bwMode="auto">
            <a:xfrm>
              <a:off x="7242600" y="1652040"/>
              <a:ext cx="921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步骤五</a:t>
              </a: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573088" y="2355850"/>
            <a:ext cx="1519237" cy="1086585"/>
            <a:chOff x="1034229" y="1255861"/>
            <a:chExt cx="1789697" cy="1086134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83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389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  <a:endParaRPr lang="zh-CN" altLang="en-US" sz="7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26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2252663" y="2355850"/>
            <a:ext cx="1519237" cy="1086585"/>
            <a:chOff x="1034229" y="1255861"/>
            <a:chExt cx="1789697" cy="1086134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83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389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  <a:endParaRPr lang="zh-CN" altLang="en-US" sz="7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26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3948113" y="2355850"/>
            <a:ext cx="1519237" cy="1086585"/>
            <a:chOff x="1034229" y="1255861"/>
            <a:chExt cx="1789697" cy="1086134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83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389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  <a:endParaRPr lang="zh-CN" altLang="en-US" sz="7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26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5453063" y="2373313"/>
            <a:ext cx="1517650" cy="1086584"/>
            <a:chOff x="1034229" y="1255861"/>
            <a:chExt cx="1789697" cy="1087239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83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389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  <a:endParaRPr lang="zh-CN" altLang="en-US" sz="7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文本框 83"/>
            <p:cNvSpPr txBox="1">
              <a:spLocks noChangeArrowheads="1"/>
            </p:cNvSpPr>
            <p:nvPr/>
          </p:nvSpPr>
          <p:spPr bwMode="auto">
            <a:xfrm>
              <a:off x="1258877" y="1255861"/>
              <a:ext cx="1359121" cy="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6878638" y="2373313"/>
            <a:ext cx="1517650" cy="1086584"/>
            <a:chOff x="1034229" y="1255861"/>
            <a:chExt cx="1789697" cy="1087239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83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389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  <a:endParaRPr lang="zh-CN" altLang="en-US" sz="7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258877" y="1255861"/>
              <a:ext cx="1359121" cy="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pic>
        <p:nvPicPr>
          <p:cNvPr id="36876" name="图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研究步骤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离页连接符 2"/>
          <p:cNvSpPr/>
          <p:nvPr/>
        </p:nvSpPr>
        <p:spPr>
          <a:xfrm>
            <a:off x="1629795" y="1448737"/>
            <a:ext cx="1269176" cy="1329791"/>
          </a:xfrm>
          <a:prstGeom prst="flowChartOffpage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7200" b="1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7200" b="1" kern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51371" y="2086190"/>
            <a:ext cx="4314825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6" name="文本框 32"/>
          <p:cNvSpPr txBox="1"/>
          <p:nvPr/>
        </p:nvSpPr>
        <p:spPr>
          <a:xfrm>
            <a:off x="3424139" y="145930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  <a:endParaRPr lang="zh-CN" altLang="en-US" sz="3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4185" y="2409978"/>
            <a:ext cx="153608" cy="1303868"/>
            <a:chOff x="6962660" y="2067973"/>
            <a:chExt cx="200967" cy="1705866"/>
          </a:xfrm>
          <a:solidFill>
            <a:srgbClr val="F2F2F2"/>
          </a:solidFill>
        </p:grpSpPr>
        <p:cxnSp>
          <p:nvCxnSpPr>
            <p:cNvPr id="8" name="直接连接符 7"/>
            <p:cNvCxnSpPr>
              <a:endCxn id="12" idx="4"/>
            </p:cNvCxnSpPr>
            <p:nvPr/>
          </p:nvCxnSpPr>
          <p:spPr>
            <a:xfrm>
              <a:off x="7063143" y="2219103"/>
              <a:ext cx="1" cy="1554736"/>
            </a:xfrm>
            <a:prstGeom prst="line">
              <a:avLst/>
            </a:prstGeom>
            <a:grpFill/>
            <a:ln w="158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9" name="椭圆 8"/>
            <p:cNvSpPr/>
            <p:nvPr/>
          </p:nvSpPr>
          <p:spPr>
            <a:xfrm>
              <a:off x="6962660" y="2067973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62660" y="2561033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62660" y="3066910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62660" y="3572872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矩形 122"/>
          <p:cNvSpPr>
            <a:spLocks noChangeArrowheads="1"/>
          </p:cNvSpPr>
          <p:nvPr/>
        </p:nvSpPr>
        <p:spPr bwMode="auto">
          <a:xfrm>
            <a:off x="3775243" y="2337478"/>
            <a:ext cx="2401790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关键技术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22"/>
          <p:cNvSpPr>
            <a:spLocks noChangeArrowheads="1"/>
          </p:cNvSpPr>
          <p:nvPr/>
        </p:nvSpPr>
        <p:spPr bwMode="auto">
          <a:xfrm>
            <a:off x="3775244" y="2693482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实践难点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22"/>
          <p:cNvSpPr>
            <a:spLocks noChangeArrowheads="1"/>
          </p:cNvSpPr>
          <p:nvPr/>
        </p:nvSpPr>
        <p:spPr bwMode="auto">
          <a:xfrm>
            <a:off x="3775244" y="3086296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市场调研分析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22"/>
          <p:cNvSpPr>
            <a:spLocks noChangeArrowheads="1"/>
          </p:cNvSpPr>
          <p:nvPr/>
        </p:nvSpPr>
        <p:spPr bwMode="auto">
          <a:xfrm>
            <a:off x="3775244" y="3472471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案例对比分析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4357">
        <p14:flash/>
      </p:transition>
    </mc:Choice>
    <mc:Fallback>
      <p:transition spd="slow" advTm="43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关键技术</a:t>
            </a:r>
          </a:p>
        </p:txBody>
      </p:sp>
      <p:sp>
        <p:nvSpPr>
          <p:cNvPr id="4" name="Freeform 2"/>
          <p:cNvSpPr/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reeform 3"/>
          <p:cNvSpPr/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Freeform 4"/>
          <p:cNvSpPr/>
          <p:nvPr/>
        </p:nvSpPr>
        <p:spPr bwMode="auto">
          <a:xfrm>
            <a:off x="941388" y="1603375"/>
            <a:ext cx="6164262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rgbClr val="95D4F6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941388" y="4162425"/>
            <a:ext cx="6164262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rgbClr val="F18189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5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lang="zh-CN" altLang="en-US" sz="15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lang="zh-CN" sz="13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5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lang="zh-CN" altLang="en-US" sz="15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lang="zh-CN" sz="13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auto">
          <a:xfrm>
            <a:off x="877888" y="1751013"/>
            <a:ext cx="36703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亮亮图文旗舰店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https://liangliangtuwen.tmall.com</a:t>
            </a:r>
            <a:endParaRPr lang="en-US" altLang="zh-CN" sz="1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877888" y="3405188"/>
            <a:ext cx="36703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关键难点</a:t>
            </a: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036638" y="857250"/>
            <a:ext cx="3516312" cy="3659188"/>
            <a:chOff x="839089" y="1015825"/>
            <a:chExt cx="4688114" cy="4877531"/>
          </a:xfrm>
        </p:grpSpPr>
        <p:grpSp>
          <p:nvGrpSpPr>
            <p:cNvPr id="43022" name="组合 4"/>
            <p:cNvGrpSpPr/>
            <p:nvPr/>
          </p:nvGrpSpPr>
          <p:grpSpPr bwMode="auto"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7" name="直接连接符 6"/>
              <p:cNvCxnSpPr>
                <a:endCxn id="9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9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椭圆 8"/>
              <p:cNvSpPr/>
              <p:nvPr/>
            </p:nvSpPr>
            <p:spPr>
              <a:xfrm>
                <a:off x="3920599" y="1140701"/>
                <a:ext cx="289916" cy="13179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95388" y="2370138"/>
            <a:ext cx="3119437" cy="7294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5388" y="3298825"/>
            <a:ext cx="3119437" cy="7294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283200" y="1011238"/>
            <a:ext cx="2601913" cy="2855912"/>
            <a:chOff x="6502470" y="1193017"/>
            <a:chExt cx="3467440" cy="3807479"/>
          </a:xfrm>
        </p:grpSpPr>
        <p:grpSp>
          <p:nvGrpSpPr>
            <p:cNvPr id="43017" name="组合 12"/>
            <p:cNvGrpSpPr/>
            <p:nvPr/>
          </p:nvGrpSpPr>
          <p:grpSpPr bwMode="auto"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15" name="直接连接符 14"/>
              <p:cNvCxnSpPr>
                <a:endCxn id="17" idx="3"/>
              </p:cNvCxnSpPr>
              <p:nvPr/>
            </p:nvCxnSpPr>
            <p:spPr>
              <a:xfrm rot="297887" flipV="1">
                <a:off x="3103298" y="2330272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接连接符 15"/>
              <p:cNvCxnSpPr>
                <a:stCxn id="17" idx="5"/>
              </p:cNvCxnSpPr>
              <p:nvPr/>
            </p:nvCxnSpPr>
            <p:spPr>
              <a:xfrm rot="297887">
                <a:off x="4145266" y="2401567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3921666" y="995310"/>
                <a:ext cx="287806" cy="160933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434013" y="2235200"/>
            <a:ext cx="2300287" cy="11699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986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306254" y="1177494"/>
          <a:ext cx="4566539" cy="312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22"/>
          <p:cNvSpPr txBox="1"/>
          <p:nvPr/>
        </p:nvSpPr>
        <p:spPr>
          <a:xfrm>
            <a:off x="5179047" y="2068434"/>
            <a:ext cx="209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4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8" name="文本框 23"/>
          <p:cNvSpPr txBox="1"/>
          <p:nvPr/>
        </p:nvSpPr>
        <p:spPr>
          <a:xfrm>
            <a:off x="5179048" y="2460850"/>
            <a:ext cx="330092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您的内容打在这里，或者通过复制您的文本后，在此框中选择粘贴，并选择只保留文字；您的内容打在</a:t>
            </a:r>
            <a:r>
              <a:rPr lang="zh-CN" altLang="en-US" sz="105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这亮亮图文旗舰店</a:t>
            </a: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https://liangliangtuwen.tmall.com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关键难点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5262">
        <p14:flash/>
      </p:transition>
    </mc:Choice>
    <mc:Fallback>
      <p:transition spd="slow" advTm="52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986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29"/>
          <p:cNvSpPr txBox="1"/>
          <p:nvPr/>
        </p:nvSpPr>
        <p:spPr>
          <a:xfrm>
            <a:off x="5807999" y="2854134"/>
            <a:ext cx="21965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4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7" name="文本框 30"/>
          <p:cNvSpPr txBox="1"/>
          <p:nvPr/>
        </p:nvSpPr>
        <p:spPr>
          <a:xfrm>
            <a:off x="5808000" y="3160473"/>
            <a:ext cx="2627171" cy="78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sp>
        <p:nvSpPr>
          <p:cNvPr id="8" name="Freeform 152"/>
          <p:cNvSpPr>
            <a:spLocks noEditPoints="1"/>
          </p:cNvSpPr>
          <p:nvPr/>
        </p:nvSpPr>
        <p:spPr bwMode="auto">
          <a:xfrm>
            <a:off x="5070118" y="3050343"/>
            <a:ext cx="737882" cy="739955"/>
          </a:xfrm>
          <a:custGeom>
            <a:avLst/>
            <a:gdLst>
              <a:gd name="T0" fmla="*/ 612 w 662"/>
              <a:gd name="T1" fmla="*/ 615 h 663"/>
              <a:gd name="T2" fmla="*/ 617 w 662"/>
              <a:gd name="T3" fmla="*/ 476 h 663"/>
              <a:gd name="T4" fmla="*/ 631 w 662"/>
              <a:gd name="T5" fmla="*/ 322 h 663"/>
              <a:gd name="T6" fmla="*/ 505 w 662"/>
              <a:gd name="T7" fmla="*/ 154 h 663"/>
              <a:gd name="T8" fmla="*/ 191 w 662"/>
              <a:gd name="T9" fmla="*/ 34 h 663"/>
              <a:gd name="T10" fmla="*/ 9 w 662"/>
              <a:gd name="T11" fmla="*/ 117 h 663"/>
              <a:gd name="T12" fmla="*/ 109 w 662"/>
              <a:gd name="T13" fmla="*/ 207 h 663"/>
              <a:gd name="T14" fmla="*/ 153 w 662"/>
              <a:gd name="T15" fmla="*/ 359 h 663"/>
              <a:gd name="T16" fmla="*/ 428 w 662"/>
              <a:gd name="T17" fmla="*/ 363 h 663"/>
              <a:gd name="T18" fmla="*/ 570 w 662"/>
              <a:gd name="T19" fmla="*/ 324 h 663"/>
              <a:gd name="T20" fmla="*/ 590 w 662"/>
              <a:gd name="T21" fmla="*/ 365 h 663"/>
              <a:gd name="T22" fmla="*/ 566 w 662"/>
              <a:gd name="T23" fmla="*/ 420 h 663"/>
              <a:gd name="T24" fmla="*/ 462 w 662"/>
              <a:gd name="T25" fmla="*/ 587 h 663"/>
              <a:gd name="T26" fmla="*/ 510 w 662"/>
              <a:gd name="T27" fmla="*/ 628 h 663"/>
              <a:gd name="T28" fmla="*/ 509 w 662"/>
              <a:gd name="T29" fmla="*/ 552 h 663"/>
              <a:gd name="T30" fmla="*/ 596 w 662"/>
              <a:gd name="T31" fmla="*/ 428 h 663"/>
              <a:gd name="T32" fmla="*/ 577 w 662"/>
              <a:gd name="T33" fmla="*/ 622 h 663"/>
              <a:gd name="T34" fmla="*/ 649 w 662"/>
              <a:gd name="T35" fmla="*/ 628 h 663"/>
              <a:gd name="T36" fmla="*/ 214 w 662"/>
              <a:gd name="T37" fmla="*/ 355 h 663"/>
              <a:gd name="T38" fmla="*/ 120 w 662"/>
              <a:gd name="T39" fmla="*/ 232 h 663"/>
              <a:gd name="T40" fmla="*/ 138 w 662"/>
              <a:gd name="T41" fmla="*/ 216 h 663"/>
              <a:gd name="T42" fmla="*/ 367 w 662"/>
              <a:gd name="T43" fmla="*/ 372 h 663"/>
              <a:gd name="T44" fmla="*/ 388 w 662"/>
              <a:gd name="T45" fmla="*/ 257 h 663"/>
              <a:gd name="T46" fmla="*/ 275 w 662"/>
              <a:gd name="T47" fmla="*/ 172 h 663"/>
              <a:gd name="T48" fmla="*/ 436 w 662"/>
              <a:gd name="T49" fmla="*/ 280 h 663"/>
              <a:gd name="T50" fmla="*/ 437 w 662"/>
              <a:gd name="T51" fmla="*/ 334 h 663"/>
              <a:gd name="T52" fmla="*/ 330 w 662"/>
              <a:gd name="T53" fmla="*/ 163 h 663"/>
              <a:gd name="T54" fmla="*/ 130 w 662"/>
              <a:gd name="T55" fmla="*/ 186 h 663"/>
              <a:gd name="T56" fmla="*/ 178 w 662"/>
              <a:gd name="T57" fmla="*/ 72 h 663"/>
              <a:gd name="T58" fmla="*/ 409 w 662"/>
              <a:gd name="T59" fmla="*/ 90 h 663"/>
              <a:gd name="T60" fmla="*/ 548 w 662"/>
              <a:gd name="T61" fmla="*/ 238 h 663"/>
              <a:gd name="T62" fmla="*/ 437 w 662"/>
              <a:gd name="T63" fmla="*/ 334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2" h="663">
                <a:moveTo>
                  <a:pt x="649" y="628"/>
                </a:moveTo>
                <a:cubicBezTo>
                  <a:pt x="636" y="623"/>
                  <a:pt x="622" y="624"/>
                  <a:pt x="612" y="615"/>
                </a:cubicBezTo>
                <a:cubicBezTo>
                  <a:pt x="603" y="607"/>
                  <a:pt x="602" y="593"/>
                  <a:pt x="601" y="582"/>
                </a:cubicBezTo>
                <a:cubicBezTo>
                  <a:pt x="600" y="546"/>
                  <a:pt x="609" y="510"/>
                  <a:pt x="617" y="476"/>
                </a:cubicBezTo>
                <a:cubicBezTo>
                  <a:pt x="624" y="442"/>
                  <a:pt x="654" y="346"/>
                  <a:pt x="612" y="321"/>
                </a:cubicBezTo>
                <a:cubicBezTo>
                  <a:pt x="619" y="321"/>
                  <a:pt x="625" y="321"/>
                  <a:pt x="631" y="322"/>
                </a:cubicBezTo>
                <a:cubicBezTo>
                  <a:pt x="640" y="323"/>
                  <a:pt x="645" y="311"/>
                  <a:pt x="641" y="304"/>
                </a:cubicBezTo>
                <a:cubicBezTo>
                  <a:pt x="608" y="246"/>
                  <a:pt x="548" y="206"/>
                  <a:pt x="505" y="154"/>
                </a:cubicBezTo>
                <a:cubicBezTo>
                  <a:pt x="465" y="107"/>
                  <a:pt x="419" y="41"/>
                  <a:pt x="358" y="19"/>
                </a:cubicBezTo>
                <a:cubicBezTo>
                  <a:pt x="304" y="0"/>
                  <a:pt x="243" y="18"/>
                  <a:pt x="191" y="34"/>
                </a:cubicBezTo>
                <a:cubicBezTo>
                  <a:pt x="133" y="53"/>
                  <a:pt x="77" y="81"/>
                  <a:pt x="16" y="90"/>
                </a:cubicBezTo>
                <a:cubicBezTo>
                  <a:pt x="4" y="92"/>
                  <a:pt x="0" y="110"/>
                  <a:pt x="9" y="117"/>
                </a:cubicBezTo>
                <a:cubicBezTo>
                  <a:pt x="42" y="146"/>
                  <a:pt x="80" y="167"/>
                  <a:pt x="113" y="195"/>
                </a:cubicBezTo>
                <a:cubicBezTo>
                  <a:pt x="110" y="199"/>
                  <a:pt x="109" y="203"/>
                  <a:pt x="109" y="207"/>
                </a:cubicBezTo>
                <a:cubicBezTo>
                  <a:pt x="93" y="219"/>
                  <a:pt x="86" y="241"/>
                  <a:pt x="88" y="265"/>
                </a:cubicBezTo>
                <a:cubicBezTo>
                  <a:pt x="93" y="306"/>
                  <a:pt x="121" y="336"/>
                  <a:pt x="153" y="359"/>
                </a:cubicBezTo>
                <a:cubicBezTo>
                  <a:pt x="214" y="403"/>
                  <a:pt x="298" y="425"/>
                  <a:pt x="371" y="405"/>
                </a:cubicBezTo>
                <a:cubicBezTo>
                  <a:pt x="395" y="399"/>
                  <a:pt x="418" y="385"/>
                  <a:pt x="428" y="363"/>
                </a:cubicBezTo>
                <a:cubicBezTo>
                  <a:pt x="431" y="364"/>
                  <a:pt x="433" y="364"/>
                  <a:pt x="436" y="363"/>
                </a:cubicBezTo>
                <a:cubicBezTo>
                  <a:pt x="477" y="348"/>
                  <a:pt x="524" y="331"/>
                  <a:pt x="570" y="324"/>
                </a:cubicBezTo>
                <a:cubicBezTo>
                  <a:pt x="574" y="329"/>
                  <a:pt x="579" y="333"/>
                  <a:pt x="585" y="338"/>
                </a:cubicBezTo>
                <a:cubicBezTo>
                  <a:pt x="586" y="347"/>
                  <a:pt x="588" y="356"/>
                  <a:pt x="590" y="365"/>
                </a:cubicBezTo>
                <a:cubicBezTo>
                  <a:pt x="590" y="365"/>
                  <a:pt x="590" y="365"/>
                  <a:pt x="591" y="365"/>
                </a:cubicBezTo>
                <a:cubicBezTo>
                  <a:pt x="584" y="387"/>
                  <a:pt x="571" y="413"/>
                  <a:pt x="566" y="420"/>
                </a:cubicBezTo>
                <a:cubicBezTo>
                  <a:pt x="546" y="447"/>
                  <a:pt x="523" y="472"/>
                  <a:pt x="503" y="500"/>
                </a:cubicBezTo>
                <a:cubicBezTo>
                  <a:pt x="485" y="525"/>
                  <a:pt x="466" y="555"/>
                  <a:pt x="462" y="587"/>
                </a:cubicBezTo>
                <a:cubicBezTo>
                  <a:pt x="459" y="611"/>
                  <a:pt x="470" y="641"/>
                  <a:pt x="497" y="645"/>
                </a:cubicBezTo>
                <a:cubicBezTo>
                  <a:pt x="507" y="646"/>
                  <a:pt x="516" y="638"/>
                  <a:pt x="510" y="628"/>
                </a:cubicBezTo>
                <a:cubicBezTo>
                  <a:pt x="503" y="617"/>
                  <a:pt x="495" y="609"/>
                  <a:pt x="495" y="595"/>
                </a:cubicBezTo>
                <a:cubicBezTo>
                  <a:pt x="494" y="580"/>
                  <a:pt x="502" y="565"/>
                  <a:pt x="509" y="552"/>
                </a:cubicBezTo>
                <a:cubicBezTo>
                  <a:pt x="527" y="518"/>
                  <a:pt x="552" y="489"/>
                  <a:pt x="575" y="459"/>
                </a:cubicBezTo>
                <a:cubicBezTo>
                  <a:pt x="583" y="449"/>
                  <a:pt x="590" y="439"/>
                  <a:pt x="596" y="428"/>
                </a:cubicBezTo>
                <a:cubicBezTo>
                  <a:pt x="588" y="461"/>
                  <a:pt x="579" y="494"/>
                  <a:pt x="573" y="528"/>
                </a:cubicBezTo>
                <a:cubicBezTo>
                  <a:pt x="568" y="558"/>
                  <a:pt x="564" y="593"/>
                  <a:pt x="577" y="622"/>
                </a:cubicBezTo>
                <a:cubicBezTo>
                  <a:pt x="591" y="648"/>
                  <a:pt x="624" y="663"/>
                  <a:pt x="652" y="650"/>
                </a:cubicBezTo>
                <a:cubicBezTo>
                  <a:pt x="662" y="645"/>
                  <a:pt x="658" y="631"/>
                  <a:pt x="649" y="628"/>
                </a:cubicBezTo>
                <a:moveTo>
                  <a:pt x="367" y="372"/>
                </a:moveTo>
                <a:cubicBezTo>
                  <a:pt x="316" y="389"/>
                  <a:pt x="261" y="376"/>
                  <a:pt x="214" y="355"/>
                </a:cubicBezTo>
                <a:cubicBezTo>
                  <a:pt x="184" y="343"/>
                  <a:pt x="157" y="326"/>
                  <a:pt x="136" y="302"/>
                </a:cubicBezTo>
                <a:cubicBezTo>
                  <a:pt x="120" y="284"/>
                  <a:pt x="110" y="253"/>
                  <a:pt x="120" y="232"/>
                </a:cubicBezTo>
                <a:cubicBezTo>
                  <a:pt x="126" y="228"/>
                  <a:pt x="132" y="222"/>
                  <a:pt x="137" y="216"/>
                </a:cubicBezTo>
                <a:cubicBezTo>
                  <a:pt x="138" y="216"/>
                  <a:pt x="138" y="216"/>
                  <a:pt x="138" y="216"/>
                </a:cubicBezTo>
                <a:cubicBezTo>
                  <a:pt x="204" y="200"/>
                  <a:pt x="276" y="218"/>
                  <a:pt x="333" y="253"/>
                </a:cubicBezTo>
                <a:cubicBezTo>
                  <a:pt x="372" y="278"/>
                  <a:pt x="440" y="347"/>
                  <a:pt x="367" y="372"/>
                </a:cubicBezTo>
                <a:moveTo>
                  <a:pt x="424" y="302"/>
                </a:moveTo>
                <a:cubicBezTo>
                  <a:pt x="415" y="285"/>
                  <a:pt x="401" y="269"/>
                  <a:pt x="388" y="257"/>
                </a:cubicBezTo>
                <a:cubicBezTo>
                  <a:pt x="332" y="203"/>
                  <a:pt x="245" y="174"/>
                  <a:pt x="166" y="182"/>
                </a:cubicBezTo>
                <a:cubicBezTo>
                  <a:pt x="197" y="155"/>
                  <a:pt x="234" y="159"/>
                  <a:pt x="275" y="172"/>
                </a:cubicBezTo>
                <a:cubicBezTo>
                  <a:pt x="316" y="186"/>
                  <a:pt x="359" y="199"/>
                  <a:pt x="397" y="221"/>
                </a:cubicBezTo>
                <a:cubicBezTo>
                  <a:pt x="415" y="232"/>
                  <a:pt x="448" y="255"/>
                  <a:pt x="436" y="280"/>
                </a:cubicBezTo>
                <a:cubicBezTo>
                  <a:pt x="433" y="288"/>
                  <a:pt x="428" y="295"/>
                  <a:pt x="424" y="302"/>
                </a:cubicBezTo>
                <a:moveTo>
                  <a:pt x="437" y="334"/>
                </a:moveTo>
                <a:cubicBezTo>
                  <a:pt x="455" y="304"/>
                  <a:pt x="481" y="277"/>
                  <a:pt x="459" y="240"/>
                </a:cubicBezTo>
                <a:cubicBezTo>
                  <a:pt x="434" y="196"/>
                  <a:pt x="375" y="178"/>
                  <a:pt x="330" y="163"/>
                </a:cubicBezTo>
                <a:cubicBezTo>
                  <a:pt x="286" y="148"/>
                  <a:pt x="230" y="123"/>
                  <a:pt x="184" y="142"/>
                </a:cubicBezTo>
                <a:cubicBezTo>
                  <a:pt x="162" y="152"/>
                  <a:pt x="145" y="168"/>
                  <a:pt x="130" y="186"/>
                </a:cubicBezTo>
                <a:cubicBezTo>
                  <a:pt x="114" y="155"/>
                  <a:pt x="85" y="135"/>
                  <a:pt x="57" y="114"/>
                </a:cubicBezTo>
                <a:cubicBezTo>
                  <a:pt x="98" y="103"/>
                  <a:pt x="138" y="86"/>
                  <a:pt x="178" y="72"/>
                </a:cubicBezTo>
                <a:cubicBezTo>
                  <a:pt x="227" y="54"/>
                  <a:pt x="286" y="32"/>
                  <a:pt x="339" y="43"/>
                </a:cubicBezTo>
                <a:cubicBezTo>
                  <a:pt x="367" y="49"/>
                  <a:pt x="389" y="71"/>
                  <a:pt x="409" y="90"/>
                </a:cubicBezTo>
                <a:cubicBezTo>
                  <a:pt x="434" y="114"/>
                  <a:pt x="457" y="141"/>
                  <a:pt x="480" y="168"/>
                </a:cubicBezTo>
                <a:cubicBezTo>
                  <a:pt x="501" y="193"/>
                  <a:pt x="523" y="216"/>
                  <a:pt x="548" y="238"/>
                </a:cubicBezTo>
                <a:cubicBezTo>
                  <a:pt x="569" y="256"/>
                  <a:pt x="591" y="275"/>
                  <a:pt x="608" y="297"/>
                </a:cubicBezTo>
                <a:cubicBezTo>
                  <a:pt x="550" y="296"/>
                  <a:pt x="490" y="316"/>
                  <a:pt x="437" y="334"/>
                </a:cubicBezTo>
              </a:path>
            </a:pathLst>
          </a:custGeom>
          <a:solidFill>
            <a:srgbClr val="FFA9F8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1787998" y="1285201"/>
            <a:ext cx="2123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4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0" name="文本框 27"/>
          <p:cNvSpPr txBox="1"/>
          <p:nvPr/>
        </p:nvSpPr>
        <p:spPr>
          <a:xfrm>
            <a:off x="1787998" y="1591540"/>
            <a:ext cx="2647437" cy="78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02427" y="1373842"/>
            <a:ext cx="910953" cy="880898"/>
            <a:chOff x="2716213" y="4478338"/>
            <a:chExt cx="1395413" cy="1349375"/>
          </a:xfrm>
        </p:grpSpPr>
        <p:sp>
          <p:nvSpPr>
            <p:cNvPr id="12" name="Freeform 154"/>
            <p:cNvSpPr>
              <a:spLocks noEditPoints="1"/>
            </p:cNvSpPr>
            <p:nvPr/>
          </p:nvSpPr>
          <p:spPr bwMode="auto">
            <a:xfrm>
              <a:off x="2716213" y="4478338"/>
              <a:ext cx="1395413" cy="1349375"/>
            </a:xfrm>
            <a:custGeom>
              <a:avLst/>
              <a:gdLst>
                <a:gd name="T0" fmla="*/ 764 w 816"/>
                <a:gd name="T1" fmla="*/ 514 h 790"/>
                <a:gd name="T2" fmla="*/ 727 w 816"/>
                <a:gd name="T3" fmla="*/ 396 h 790"/>
                <a:gd name="T4" fmla="*/ 583 w 816"/>
                <a:gd name="T5" fmla="*/ 206 h 790"/>
                <a:gd name="T6" fmla="*/ 363 w 816"/>
                <a:gd name="T7" fmla="*/ 15 h 790"/>
                <a:gd name="T8" fmla="*/ 133 w 816"/>
                <a:gd name="T9" fmla="*/ 195 h 790"/>
                <a:gd name="T10" fmla="*/ 81 w 816"/>
                <a:gd name="T11" fmla="*/ 466 h 790"/>
                <a:gd name="T12" fmla="*/ 224 w 816"/>
                <a:gd name="T13" fmla="*/ 623 h 790"/>
                <a:gd name="T14" fmla="*/ 345 w 816"/>
                <a:gd name="T15" fmla="*/ 749 h 790"/>
                <a:gd name="T16" fmla="*/ 70 w 816"/>
                <a:gd name="T17" fmla="*/ 412 h 790"/>
                <a:gd name="T18" fmla="*/ 105 w 816"/>
                <a:gd name="T19" fmla="*/ 247 h 790"/>
                <a:gd name="T20" fmla="*/ 342 w 816"/>
                <a:gd name="T21" fmla="*/ 60 h 790"/>
                <a:gd name="T22" fmla="*/ 457 w 816"/>
                <a:gd name="T23" fmla="*/ 85 h 790"/>
                <a:gd name="T24" fmla="*/ 697 w 816"/>
                <a:gd name="T25" fmla="*/ 388 h 790"/>
                <a:gd name="T26" fmla="*/ 535 w 816"/>
                <a:gd name="T27" fmla="*/ 455 h 790"/>
                <a:gd name="T28" fmla="*/ 343 w 816"/>
                <a:gd name="T29" fmla="*/ 594 h 790"/>
                <a:gd name="T30" fmla="*/ 83 w 816"/>
                <a:gd name="T31" fmla="*/ 321 h 790"/>
                <a:gd name="T32" fmla="*/ 331 w 816"/>
                <a:gd name="T33" fmla="*/ 658 h 790"/>
                <a:gd name="T34" fmla="*/ 409 w 816"/>
                <a:gd name="T35" fmla="*/ 780 h 790"/>
                <a:gd name="T36" fmla="*/ 603 w 816"/>
                <a:gd name="T37" fmla="*/ 667 h 790"/>
                <a:gd name="T38" fmla="*/ 806 w 816"/>
                <a:gd name="T39" fmla="*/ 520 h 790"/>
                <a:gd name="T40" fmla="*/ 685 w 816"/>
                <a:gd name="T41" fmla="*/ 571 h 790"/>
                <a:gd name="T42" fmla="*/ 460 w 816"/>
                <a:gd name="T43" fmla="*/ 710 h 790"/>
                <a:gd name="T44" fmla="*/ 361 w 816"/>
                <a:gd name="T45" fmla="*/ 637 h 790"/>
                <a:gd name="T46" fmla="*/ 628 w 816"/>
                <a:gd name="T47" fmla="*/ 441 h 790"/>
                <a:gd name="T48" fmla="*/ 689 w 816"/>
                <a:gd name="T49" fmla="*/ 452 h 790"/>
                <a:gd name="T50" fmla="*/ 528 w 816"/>
                <a:gd name="T51" fmla="*/ 531 h 790"/>
                <a:gd name="T52" fmla="*/ 379 w 816"/>
                <a:gd name="T53" fmla="*/ 636 h 790"/>
                <a:gd name="T54" fmla="*/ 691 w 816"/>
                <a:gd name="T55" fmla="*/ 472 h 790"/>
                <a:gd name="T56" fmla="*/ 698 w 816"/>
                <a:gd name="T57" fmla="*/ 473 h 790"/>
                <a:gd name="T58" fmla="*/ 435 w 816"/>
                <a:gd name="T59" fmla="*/ 621 h 790"/>
                <a:gd name="T60" fmla="*/ 410 w 816"/>
                <a:gd name="T61" fmla="*/ 661 h 790"/>
                <a:gd name="T62" fmla="*/ 563 w 816"/>
                <a:gd name="T63" fmla="*/ 576 h 790"/>
                <a:gd name="T64" fmla="*/ 720 w 816"/>
                <a:gd name="T65" fmla="*/ 504 h 790"/>
                <a:gd name="T66" fmla="*/ 433 w 816"/>
                <a:gd name="T67" fmla="*/ 676 h 790"/>
                <a:gd name="T68" fmla="*/ 588 w 816"/>
                <a:gd name="T69" fmla="*/ 623 h 790"/>
                <a:gd name="T70" fmla="*/ 741 w 816"/>
                <a:gd name="T71" fmla="*/ 522 h 790"/>
                <a:gd name="T72" fmla="*/ 685 w 816"/>
                <a:gd name="T73" fmla="*/ 571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6" h="790">
                  <a:moveTo>
                    <a:pt x="790" y="499"/>
                  </a:moveTo>
                  <a:cubicBezTo>
                    <a:pt x="781" y="504"/>
                    <a:pt x="773" y="509"/>
                    <a:pt x="764" y="514"/>
                  </a:cubicBezTo>
                  <a:cubicBezTo>
                    <a:pt x="738" y="480"/>
                    <a:pt x="696" y="443"/>
                    <a:pt x="726" y="398"/>
                  </a:cubicBezTo>
                  <a:cubicBezTo>
                    <a:pt x="726" y="398"/>
                    <a:pt x="726" y="397"/>
                    <a:pt x="727" y="396"/>
                  </a:cubicBezTo>
                  <a:cubicBezTo>
                    <a:pt x="733" y="391"/>
                    <a:pt x="735" y="382"/>
                    <a:pt x="728" y="375"/>
                  </a:cubicBezTo>
                  <a:cubicBezTo>
                    <a:pt x="675" y="325"/>
                    <a:pt x="624" y="267"/>
                    <a:pt x="583" y="206"/>
                  </a:cubicBezTo>
                  <a:cubicBezTo>
                    <a:pt x="549" y="155"/>
                    <a:pt x="518" y="101"/>
                    <a:pt x="475" y="57"/>
                  </a:cubicBezTo>
                  <a:cubicBezTo>
                    <a:pt x="445" y="25"/>
                    <a:pt x="407" y="0"/>
                    <a:pt x="363" y="15"/>
                  </a:cubicBezTo>
                  <a:cubicBezTo>
                    <a:pt x="317" y="30"/>
                    <a:pt x="277" y="68"/>
                    <a:pt x="242" y="100"/>
                  </a:cubicBezTo>
                  <a:cubicBezTo>
                    <a:pt x="207" y="132"/>
                    <a:pt x="174" y="170"/>
                    <a:pt x="133" y="195"/>
                  </a:cubicBezTo>
                  <a:cubicBezTo>
                    <a:pt x="87" y="223"/>
                    <a:pt x="35" y="257"/>
                    <a:pt x="18" y="311"/>
                  </a:cubicBezTo>
                  <a:cubicBezTo>
                    <a:pt x="0" y="369"/>
                    <a:pt x="45" y="426"/>
                    <a:pt x="81" y="466"/>
                  </a:cubicBezTo>
                  <a:cubicBezTo>
                    <a:pt x="103" y="490"/>
                    <a:pt x="128" y="513"/>
                    <a:pt x="151" y="536"/>
                  </a:cubicBezTo>
                  <a:cubicBezTo>
                    <a:pt x="178" y="563"/>
                    <a:pt x="200" y="594"/>
                    <a:pt x="224" y="623"/>
                  </a:cubicBezTo>
                  <a:cubicBezTo>
                    <a:pt x="261" y="668"/>
                    <a:pt x="299" y="711"/>
                    <a:pt x="334" y="757"/>
                  </a:cubicBezTo>
                  <a:cubicBezTo>
                    <a:pt x="339" y="763"/>
                    <a:pt x="348" y="755"/>
                    <a:pt x="345" y="749"/>
                  </a:cubicBezTo>
                  <a:cubicBezTo>
                    <a:pt x="306" y="679"/>
                    <a:pt x="253" y="620"/>
                    <a:pt x="204" y="558"/>
                  </a:cubicBezTo>
                  <a:cubicBezTo>
                    <a:pt x="163" y="506"/>
                    <a:pt x="109" y="465"/>
                    <a:pt x="70" y="412"/>
                  </a:cubicBezTo>
                  <a:cubicBezTo>
                    <a:pt x="50" y="385"/>
                    <a:pt x="36" y="352"/>
                    <a:pt x="44" y="318"/>
                  </a:cubicBezTo>
                  <a:cubicBezTo>
                    <a:pt x="51" y="287"/>
                    <a:pt x="80" y="264"/>
                    <a:pt x="105" y="247"/>
                  </a:cubicBezTo>
                  <a:cubicBezTo>
                    <a:pt x="144" y="218"/>
                    <a:pt x="182" y="194"/>
                    <a:pt x="218" y="162"/>
                  </a:cubicBezTo>
                  <a:cubicBezTo>
                    <a:pt x="258" y="126"/>
                    <a:pt x="297" y="88"/>
                    <a:pt x="342" y="60"/>
                  </a:cubicBezTo>
                  <a:cubicBezTo>
                    <a:pt x="358" y="50"/>
                    <a:pt x="377" y="40"/>
                    <a:pt x="396" y="41"/>
                  </a:cubicBezTo>
                  <a:cubicBezTo>
                    <a:pt x="419" y="43"/>
                    <a:pt x="443" y="70"/>
                    <a:pt x="457" y="85"/>
                  </a:cubicBezTo>
                  <a:cubicBezTo>
                    <a:pt x="499" y="129"/>
                    <a:pt x="528" y="184"/>
                    <a:pt x="562" y="234"/>
                  </a:cubicBezTo>
                  <a:cubicBezTo>
                    <a:pt x="599" y="289"/>
                    <a:pt x="646" y="344"/>
                    <a:pt x="697" y="388"/>
                  </a:cubicBezTo>
                  <a:cubicBezTo>
                    <a:pt x="685" y="402"/>
                    <a:pt x="642" y="404"/>
                    <a:pt x="629" y="408"/>
                  </a:cubicBezTo>
                  <a:cubicBezTo>
                    <a:pt x="595" y="417"/>
                    <a:pt x="564" y="436"/>
                    <a:pt x="535" y="455"/>
                  </a:cubicBezTo>
                  <a:cubicBezTo>
                    <a:pt x="485" y="487"/>
                    <a:pt x="431" y="514"/>
                    <a:pt x="384" y="550"/>
                  </a:cubicBezTo>
                  <a:cubicBezTo>
                    <a:pt x="367" y="564"/>
                    <a:pt x="353" y="578"/>
                    <a:pt x="343" y="594"/>
                  </a:cubicBezTo>
                  <a:cubicBezTo>
                    <a:pt x="263" y="498"/>
                    <a:pt x="188" y="392"/>
                    <a:pt x="95" y="309"/>
                  </a:cubicBezTo>
                  <a:cubicBezTo>
                    <a:pt x="87" y="301"/>
                    <a:pt x="77" y="312"/>
                    <a:pt x="83" y="321"/>
                  </a:cubicBezTo>
                  <a:cubicBezTo>
                    <a:pt x="162" y="422"/>
                    <a:pt x="244" y="527"/>
                    <a:pt x="332" y="621"/>
                  </a:cubicBezTo>
                  <a:cubicBezTo>
                    <a:pt x="330" y="632"/>
                    <a:pt x="329" y="645"/>
                    <a:pt x="331" y="658"/>
                  </a:cubicBezTo>
                  <a:cubicBezTo>
                    <a:pt x="337" y="699"/>
                    <a:pt x="351" y="756"/>
                    <a:pt x="385" y="783"/>
                  </a:cubicBezTo>
                  <a:cubicBezTo>
                    <a:pt x="393" y="790"/>
                    <a:pt x="403" y="788"/>
                    <a:pt x="409" y="780"/>
                  </a:cubicBezTo>
                  <a:cubicBezTo>
                    <a:pt x="430" y="752"/>
                    <a:pt x="466" y="741"/>
                    <a:pt x="496" y="728"/>
                  </a:cubicBezTo>
                  <a:cubicBezTo>
                    <a:pt x="533" y="712"/>
                    <a:pt x="568" y="689"/>
                    <a:pt x="603" y="667"/>
                  </a:cubicBezTo>
                  <a:cubicBezTo>
                    <a:pt x="639" y="644"/>
                    <a:pt x="674" y="617"/>
                    <a:pt x="709" y="593"/>
                  </a:cubicBezTo>
                  <a:cubicBezTo>
                    <a:pt x="742" y="570"/>
                    <a:pt x="779" y="549"/>
                    <a:pt x="806" y="520"/>
                  </a:cubicBezTo>
                  <a:cubicBezTo>
                    <a:pt x="816" y="509"/>
                    <a:pt x="803" y="492"/>
                    <a:pt x="790" y="499"/>
                  </a:cubicBezTo>
                  <a:moveTo>
                    <a:pt x="685" y="571"/>
                  </a:moveTo>
                  <a:cubicBezTo>
                    <a:pt x="647" y="598"/>
                    <a:pt x="609" y="626"/>
                    <a:pt x="570" y="651"/>
                  </a:cubicBezTo>
                  <a:cubicBezTo>
                    <a:pt x="534" y="674"/>
                    <a:pt x="499" y="694"/>
                    <a:pt x="460" y="710"/>
                  </a:cubicBezTo>
                  <a:cubicBezTo>
                    <a:pt x="436" y="720"/>
                    <a:pt x="414" y="732"/>
                    <a:pt x="395" y="750"/>
                  </a:cubicBezTo>
                  <a:cubicBezTo>
                    <a:pt x="372" y="720"/>
                    <a:pt x="362" y="670"/>
                    <a:pt x="361" y="637"/>
                  </a:cubicBezTo>
                  <a:cubicBezTo>
                    <a:pt x="360" y="588"/>
                    <a:pt x="435" y="553"/>
                    <a:pt x="471" y="532"/>
                  </a:cubicBezTo>
                  <a:cubicBezTo>
                    <a:pt x="523" y="502"/>
                    <a:pt x="572" y="464"/>
                    <a:pt x="628" y="441"/>
                  </a:cubicBezTo>
                  <a:cubicBezTo>
                    <a:pt x="641" y="436"/>
                    <a:pt x="665" y="432"/>
                    <a:pt x="684" y="425"/>
                  </a:cubicBezTo>
                  <a:cubicBezTo>
                    <a:pt x="684" y="434"/>
                    <a:pt x="686" y="443"/>
                    <a:pt x="689" y="452"/>
                  </a:cubicBezTo>
                  <a:cubicBezTo>
                    <a:pt x="686" y="451"/>
                    <a:pt x="683" y="451"/>
                    <a:pt x="680" y="453"/>
                  </a:cubicBezTo>
                  <a:cubicBezTo>
                    <a:pt x="628" y="476"/>
                    <a:pt x="578" y="504"/>
                    <a:pt x="528" y="531"/>
                  </a:cubicBezTo>
                  <a:cubicBezTo>
                    <a:pt x="476" y="560"/>
                    <a:pt x="422" y="590"/>
                    <a:pt x="373" y="624"/>
                  </a:cubicBezTo>
                  <a:cubicBezTo>
                    <a:pt x="366" y="629"/>
                    <a:pt x="372" y="639"/>
                    <a:pt x="379" y="636"/>
                  </a:cubicBezTo>
                  <a:cubicBezTo>
                    <a:pt x="431" y="613"/>
                    <a:pt x="481" y="584"/>
                    <a:pt x="531" y="557"/>
                  </a:cubicBezTo>
                  <a:cubicBezTo>
                    <a:pt x="584" y="528"/>
                    <a:pt x="638" y="501"/>
                    <a:pt x="691" y="472"/>
                  </a:cubicBezTo>
                  <a:cubicBezTo>
                    <a:pt x="693" y="471"/>
                    <a:pt x="694" y="470"/>
                    <a:pt x="695" y="469"/>
                  </a:cubicBezTo>
                  <a:cubicBezTo>
                    <a:pt x="696" y="470"/>
                    <a:pt x="697" y="472"/>
                    <a:pt x="698" y="473"/>
                  </a:cubicBezTo>
                  <a:cubicBezTo>
                    <a:pt x="645" y="504"/>
                    <a:pt x="590" y="530"/>
                    <a:pt x="537" y="560"/>
                  </a:cubicBezTo>
                  <a:cubicBezTo>
                    <a:pt x="503" y="580"/>
                    <a:pt x="468" y="599"/>
                    <a:pt x="435" y="621"/>
                  </a:cubicBezTo>
                  <a:cubicBezTo>
                    <a:pt x="425" y="628"/>
                    <a:pt x="393" y="646"/>
                    <a:pt x="399" y="663"/>
                  </a:cubicBezTo>
                  <a:cubicBezTo>
                    <a:pt x="401" y="669"/>
                    <a:pt x="410" y="668"/>
                    <a:pt x="410" y="661"/>
                  </a:cubicBezTo>
                  <a:cubicBezTo>
                    <a:pt x="411" y="655"/>
                    <a:pt x="463" y="630"/>
                    <a:pt x="471" y="626"/>
                  </a:cubicBezTo>
                  <a:cubicBezTo>
                    <a:pt x="502" y="609"/>
                    <a:pt x="533" y="592"/>
                    <a:pt x="563" y="576"/>
                  </a:cubicBezTo>
                  <a:cubicBezTo>
                    <a:pt x="612" y="548"/>
                    <a:pt x="664" y="526"/>
                    <a:pt x="712" y="496"/>
                  </a:cubicBezTo>
                  <a:cubicBezTo>
                    <a:pt x="715" y="499"/>
                    <a:pt x="717" y="501"/>
                    <a:pt x="720" y="504"/>
                  </a:cubicBezTo>
                  <a:cubicBezTo>
                    <a:pt x="673" y="534"/>
                    <a:pt x="626" y="561"/>
                    <a:pt x="581" y="594"/>
                  </a:cubicBezTo>
                  <a:cubicBezTo>
                    <a:pt x="535" y="627"/>
                    <a:pt x="487" y="656"/>
                    <a:pt x="433" y="676"/>
                  </a:cubicBezTo>
                  <a:cubicBezTo>
                    <a:pt x="423" y="679"/>
                    <a:pt x="427" y="694"/>
                    <a:pt x="438" y="692"/>
                  </a:cubicBezTo>
                  <a:cubicBezTo>
                    <a:pt x="492" y="682"/>
                    <a:pt x="543" y="653"/>
                    <a:pt x="588" y="623"/>
                  </a:cubicBezTo>
                  <a:cubicBezTo>
                    <a:pt x="614" y="605"/>
                    <a:pt x="639" y="587"/>
                    <a:pt x="667" y="570"/>
                  </a:cubicBezTo>
                  <a:cubicBezTo>
                    <a:pt x="692" y="555"/>
                    <a:pt x="718" y="541"/>
                    <a:pt x="741" y="522"/>
                  </a:cubicBezTo>
                  <a:cubicBezTo>
                    <a:pt x="743" y="523"/>
                    <a:pt x="745" y="525"/>
                    <a:pt x="747" y="526"/>
                  </a:cubicBezTo>
                  <a:cubicBezTo>
                    <a:pt x="726" y="541"/>
                    <a:pt x="706" y="557"/>
                    <a:pt x="685" y="571"/>
                  </a:cubicBezTo>
                </a:path>
              </a:pathLst>
            </a:custGeom>
            <a:solidFill>
              <a:srgbClr val="F18189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55"/>
            <p:cNvSpPr>
              <a:spLocks noEditPoints="1"/>
            </p:cNvSpPr>
            <p:nvPr/>
          </p:nvSpPr>
          <p:spPr bwMode="auto">
            <a:xfrm>
              <a:off x="2998788" y="4695826"/>
              <a:ext cx="569913" cy="501650"/>
            </a:xfrm>
            <a:custGeom>
              <a:avLst/>
              <a:gdLst>
                <a:gd name="T0" fmla="*/ 327 w 334"/>
                <a:gd name="T1" fmla="*/ 96 h 293"/>
                <a:gd name="T2" fmla="*/ 247 w 334"/>
                <a:gd name="T3" fmla="*/ 20 h 293"/>
                <a:gd name="T4" fmla="*/ 164 w 334"/>
                <a:gd name="T5" fmla="*/ 39 h 293"/>
                <a:gd name="T6" fmla="*/ 72 w 334"/>
                <a:gd name="T7" fmla="*/ 93 h 293"/>
                <a:gd name="T8" fmla="*/ 13 w 334"/>
                <a:gd name="T9" fmla="*/ 143 h 293"/>
                <a:gd name="T10" fmla="*/ 13 w 334"/>
                <a:gd name="T11" fmla="*/ 153 h 293"/>
                <a:gd name="T12" fmla="*/ 3 w 334"/>
                <a:gd name="T13" fmla="*/ 162 h 293"/>
                <a:gd name="T14" fmla="*/ 127 w 334"/>
                <a:gd name="T15" fmla="*/ 255 h 293"/>
                <a:gd name="T16" fmla="*/ 327 w 334"/>
                <a:gd name="T17" fmla="*/ 118 h 293"/>
                <a:gd name="T18" fmla="*/ 327 w 334"/>
                <a:gd name="T19" fmla="*/ 96 h 293"/>
                <a:gd name="T20" fmla="*/ 119 w 334"/>
                <a:gd name="T21" fmla="*/ 225 h 293"/>
                <a:gd name="T22" fmla="*/ 84 w 334"/>
                <a:gd name="T23" fmla="*/ 229 h 293"/>
                <a:gd name="T24" fmla="*/ 17 w 334"/>
                <a:gd name="T25" fmla="*/ 158 h 293"/>
                <a:gd name="T26" fmla="*/ 36 w 334"/>
                <a:gd name="T27" fmla="*/ 157 h 293"/>
                <a:gd name="T28" fmla="*/ 160 w 334"/>
                <a:gd name="T29" fmla="*/ 82 h 293"/>
                <a:gd name="T30" fmla="*/ 186 w 334"/>
                <a:gd name="T31" fmla="*/ 62 h 293"/>
                <a:gd name="T32" fmla="*/ 237 w 334"/>
                <a:gd name="T33" fmla="*/ 50 h 293"/>
                <a:gd name="T34" fmla="*/ 294 w 334"/>
                <a:gd name="T35" fmla="*/ 108 h 293"/>
                <a:gd name="T36" fmla="*/ 153 w 334"/>
                <a:gd name="T37" fmla="*/ 203 h 293"/>
                <a:gd name="T38" fmla="*/ 119 w 334"/>
                <a:gd name="T39" fmla="*/ 225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4" h="293">
                  <a:moveTo>
                    <a:pt x="327" y="96"/>
                  </a:moveTo>
                  <a:cubicBezTo>
                    <a:pt x="299" y="72"/>
                    <a:pt x="280" y="38"/>
                    <a:pt x="247" y="20"/>
                  </a:cubicBezTo>
                  <a:cubicBezTo>
                    <a:pt x="214" y="0"/>
                    <a:pt x="190" y="17"/>
                    <a:pt x="164" y="39"/>
                  </a:cubicBezTo>
                  <a:cubicBezTo>
                    <a:pt x="136" y="62"/>
                    <a:pt x="103" y="77"/>
                    <a:pt x="72" y="93"/>
                  </a:cubicBezTo>
                  <a:cubicBezTo>
                    <a:pt x="51" y="105"/>
                    <a:pt x="20" y="118"/>
                    <a:pt x="13" y="143"/>
                  </a:cubicBezTo>
                  <a:cubicBezTo>
                    <a:pt x="12" y="147"/>
                    <a:pt x="12" y="150"/>
                    <a:pt x="13" y="153"/>
                  </a:cubicBezTo>
                  <a:cubicBezTo>
                    <a:pt x="8" y="149"/>
                    <a:pt x="0" y="155"/>
                    <a:pt x="3" y="162"/>
                  </a:cubicBezTo>
                  <a:cubicBezTo>
                    <a:pt x="21" y="201"/>
                    <a:pt x="75" y="293"/>
                    <a:pt x="127" y="255"/>
                  </a:cubicBezTo>
                  <a:cubicBezTo>
                    <a:pt x="192" y="207"/>
                    <a:pt x="273" y="181"/>
                    <a:pt x="327" y="118"/>
                  </a:cubicBezTo>
                  <a:cubicBezTo>
                    <a:pt x="333" y="112"/>
                    <a:pt x="334" y="102"/>
                    <a:pt x="327" y="96"/>
                  </a:cubicBezTo>
                  <a:moveTo>
                    <a:pt x="119" y="225"/>
                  </a:moveTo>
                  <a:cubicBezTo>
                    <a:pt x="103" y="237"/>
                    <a:pt x="103" y="238"/>
                    <a:pt x="84" y="229"/>
                  </a:cubicBezTo>
                  <a:cubicBezTo>
                    <a:pt x="57" y="216"/>
                    <a:pt x="35" y="182"/>
                    <a:pt x="17" y="158"/>
                  </a:cubicBezTo>
                  <a:cubicBezTo>
                    <a:pt x="23" y="161"/>
                    <a:pt x="31" y="162"/>
                    <a:pt x="36" y="157"/>
                  </a:cubicBezTo>
                  <a:cubicBezTo>
                    <a:pt x="74" y="126"/>
                    <a:pt x="120" y="109"/>
                    <a:pt x="160" y="82"/>
                  </a:cubicBezTo>
                  <a:cubicBezTo>
                    <a:pt x="169" y="76"/>
                    <a:pt x="178" y="69"/>
                    <a:pt x="186" y="62"/>
                  </a:cubicBezTo>
                  <a:cubicBezTo>
                    <a:pt x="205" y="47"/>
                    <a:pt x="213" y="37"/>
                    <a:pt x="237" y="50"/>
                  </a:cubicBezTo>
                  <a:cubicBezTo>
                    <a:pt x="260" y="63"/>
                    <a:pt x="275" y="88"/>
                    <a:pt x="294" y="108"/>
                  </a:cubicBezTo>
                  <a:cubicBezTo>
                    <a:pt x="253" y="148"/>
                    <a:pt x="200" y="174"/>
                    <a:pt x="153" y="203"/>
                  </a:cubicBezTo>
                  <a:cubicBezTo>
                    <a:pt x="141" y="210"/>
                    <a:pt x="130" y="217"/>
                    <a:pt x="119" y="225"/>
                  </a:cubicBezTo>
                </a:path>
              </a:pathLst>
            </a:custGeom>
            <a:solidFill>
              <a:srgbClr val="F18189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文本框 15"/>
          <p:cNvSpPr txBox="1"/>
          <p:nvPr/>
        </p:nvSpPr>
        <p:spPr>
          <a:xfrm>
            <a:off x="5771396" y="1285201"/>
            <a:ext cx="2115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4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5" name="文本框 16"/>
          <p:cNvSpPr txBox="1"/>
          <p:nvPr/>
        </p:nvSpPr>
        <p:spPr>
          <a:xfrm>
            <a:off x="5771396" y="1591540"/>
            <a:ext cx="2663775" cy="78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070117" y="1427181"/>
            <a:ext cx="679847" cy="830118"/>
            <a:chOff x="6448425" y="1033463"/>
            <a:chExt cx="1041400" cy="1271588"/>
          </a:xfrm>
          <a:solidFill>
            <a:srgbClr val="FBAA67"/>
          </a:solidFill>
        </p:grpSpPr>
        <p:sp>
          <p:nvSpPr>
            <p:cNvPr id="17" name="Freeform 157"/>
            <p:cNvSpPr>
              <a:spLocks noEditPoints="1"/>
            </p:cNvSpPr>
            <p:nvPr/>
          </p:nvSpPr>
          <p:spPr bwMode="auto">
            <a:xfrm>
              <a:off x="6448425" y="1033463"/>
              <a:ext cx="1041400" cy="1271588"/>
            </a:xfrm>
            <a:custGeom>
              <a:avLst/>
              <a:gdLst>
                <a:gd name="T0" fmla="*/ 587 w 609"/>
                <a:gd name="T1" fmla="*/ 619 h 744"/>
                <a:gd name="T2" fmla="*/ 523 w 609"/>
                <a:gd name="T3" fmla="*/ 514 h 744"/>
                <a:gd name="T4" fmla="*/ 399 w 609"/>
                <a:gd name="T5" fmla="*/ 353 h 744"/>
                <a:gd name="T6" fmla="*/ 448 w 609"/>
                <a:gd name="T7" fmla="*/ 320 h 744"/>
                <a:gd name="T8" fmla="*/ 474 w 609"/>
                <a:gd name="T9" fmla="*/ 180 h 744"/>
                <a:gd name="T10" fmla="*/ 471 w 609"/>
                <a:gd name="T11" fmla="*/ 179 h 744"/>
                <a:gd name="T12" fmla="*/ 466 w 609"/>
                <a:gd name="T13" fmla="*/ 154 h 744"/>
                <a:gd name="T14" fmla="*/ 244 w 609"/>
                <a:gd name="T15" fmla="*/ 13 h 744"/>
                <a:gd name="T16" fmla="*/ 171 w 609"/>
                <a:gd name="T17" fmla="*/ 5 h 744"/>
                <a:gd name="T18" fmla="*/ 168 w 609"/>
                <a:gd name="T19" fmla="*/ 4 h 744"/>
                <a:gd name="T20" fmla="*/ 57 w 609"/>
                <a:gd name="T21" fmla="*/ 89 h 744"/>
                <a:gd name="T22" fmla="*/ 32 w 609"/>
                <a:gd name="T23" fmla="*/ 177 h 744"/>
                <a:gd name="T24" fmla="*/ 29 w 609"/>
                <a:gd name="T25" fmla="*/ 181 h 744"/>
                <a:gd name="T26" fmla="*/ 106 w 609"/>
                <a:gd name="T27" fmla="*/ 377 h 744"/>
                <a:gd name="T28" fmla="*/ 292 w 609"/>
                <a:gd name="T29" fmla="*/ 392 h 744"/>
                <a:gd name="T30" fmla="*/ 312 w 609"/>
                <a:gd name="T31" fmla="*/ 387 h 744"/>
                <a:gd name="T32" fmla="*/ 375 w 609"/>
                <a:gd name="T33" fmla="*/ 557 h 744"/>
                <a:gd name="T34" fmla="*/ 447 w 609"/>
                <a:gd name="T35" fmla="*/ 673 h 744"/>
                <a:gd name="T36" fmla="*/ 541 w 609"/>
                <a:gd name="T37" fmla="*/ 741 h 744"/>
                <a:gd name="T38" fmla="*/ 602 w 609"/>
                <a:gd name="T39" fmla="*/ 698 h 744"/>
                <a:gd name="T40" fmla="*/ 587 w 609"/>
                <a:gd name="T41" fmla="*/ 619 h 744"/>
                <a:gd name="T42" fmla="*/ 75 w 609"/>
                <a:gd name="T43" fmla="*/ 127 h 744"/>
                <a:gd name="T44" fmla="*/ 154 w 609"/>
                <a:gd name="T45" fmla="*/ 29 h 744"/>
                <a:gd name="T46" fmla="*/ 160 w 609"/>
                <a:gd name="T47" fmla="*/ 31 h 744"/>
                <a:gd name="T48" fmla="*/ 393 w 609"/>
                <a:gd name="T49" fmla="*/ 106 h 744"/>
                <a:gd name="T50" fmla="*/ 441 w 609"/>
                <a:gd name="T51" fmla="*/ 195 h 744"/>
                <a:gd name="T52" fmla="*/ 354 w 609"/>
                <a:gd name="T53" fmla="*/ 305 h 744"/>
                <a:gd name="T54" fmla="*/ 92 w 609"/>
                <a:gd name="T55" fmla="*/ 260 h 744"/>
                <a:gd name="T56" fmla="*/ 75 w 609"/>
                <a:gd name="T57" fmla="*/ 127 h 744"/>
                <a:gd name="T58" fmla="*/ 298 w 609"/>
                <a:gd name="T59" fmla="*/ 368 h 744"/>
                <a:gd name="T60" fmla="*/ 145 w 609"/>
                <a:gd name="T61" fmla="*/ 374 h 744"/>
                <a:gd name="T62" fmla="*/ 39 w 609"/>
                <a:gd name="T63" fmla="*/ 232 h 744"/>
                <a:gd name="T64" fmla="*/ 42 w 609"/>
                <a:gd name="T65" fmla="*/ 241 h 744"/>
                <a:gd name="T66" fmla="*/ 306 w 609"/>
                <a:gd name="T67" fmla="*/ 352 h 744"/>
                <a:gd name="T68" fmla="*/ 465 w 609"/>
                <a:gd name="T69" fmla="*/ 228 h 744"/>
                <a:gd name="T70" fmla="*/ 463 w 609"/>
                <a:gd name="T71" fmla="*/ 250 h 744"/>
                <a:gd name="T72" fmla="*/ 426 w 609"/>
                <a:gd name="T73" fmla="*/ 306 h 744"/>
                <a:gd name="T74" fmla="*/ 298 w 609"/>
                <a:gd name="T75" fmla="*/ 368 h 744"/>
                <a:gd name="T76" fmla="*/ 379 w 609"/>
                <a:gd name="T77" fmla="*/ 364 h 744"/>
                <a:gd name="T78" fmla="*/ 411 w 609"/>
                <a:gd name="T79" fmla="*/ 415 h 744"/>
                <a:gd name="T80" fmla="*/ 396 w 609"/>
                <a:gd name="T81" fmla="*/ 428 h 744"/>
                <a:gd name="T82" fmla="*/ 360 w 609"/>
                <a:gd name="T83" fmla="*/ 440 h 744"/>
                <a:gd name="T84" fmla="*/ 322 w 609"/>
                <a:gd name="T85" fmla="*/ 384 h 744"/>
                <a:gd name="T86" fmla="*/ 379 w 609"/>
                <a:gd name="T87" fmla="*/ 364 h 744"/>
                <a:gd name="T88" fmla="*/ 541 w 609"/>
                <a:gd name="T89" fmla="*/ 713 h 744"/>
                <a:gd name="T90" fmla="*/ 450 w 609"/>
                <a:gd name="T91" fmla="*/ 630 h 744"/>
                <a:gd name="T92" fmla="*/ 386 w 609"/>
                <a:gd name="T93" fmla="*/ 509 h 744"/>
                <a:gd name="T94" fmla="*/ 369 w 609"/>
                <a:gd name="T95" fmla="*/ 462 h 744"/>
                <a:gd name="T96" fmla="*/ 400 w 609"/>
                <a:gd name="T97" fmla="*/ 455 h 744"/>
                <a:gd name="T98" fmla="*/ 428 w 609"/>
                <a:gd name="T99" fmla="*/ 437 h 744"/>
                <a:gd name="T100" fmla="*/ 478 w 609"/>
                <a:gd name="T101" fmla="*/ 498 h 744"/>
                <a:gd name="T102" fmla="*/ 575 w 609"/>
                <a:gd name="T103" fmla="*/ 671 h 744"/>
                <a:gd name="T104" fmla="*/ 541 w 609"/>
                <a:gd name="T105" fmla="*/ 713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744">
                  <a:moveTo>
                    <a:pt x="587" y="619"/>
                  </a:moveTo>
                  <a:cubicBezTo>
                    <a:pt x="570" y="582"/>
                    <a:pt x="547" y="547"/>
                    <a:pt x="523" y="514"/>
                  </a:cubicBezTo>
                  <a:cubicBezTo>
                    <a:pt x="484" y="459"/>
                    <a:pt x="439" y="408"/>
                    <a:pt x="399" y="353"/>
                  </a:cubicBezTo>
                  <a:cubicBezTo>
                    <a:pt x="417" y="344"/>
                    <a:pt x="433" y="333"/>
                    <a:pt x="448" y="320"/>
                  </a:cubicBezTo>
                  <a:cubicBezTo>
                    <a:pt x="483" y="290"/>
                    <a:pt x="516" y="219"/>
                    <a:pt x="474" y="180"/>
                  </a:cubicBezTo>
                  <a:cubicBezTo>
                    <a:pt x="473" y="180"/>
                    <a:pt x="472" y="179"/>
                    <a:pt x="471" y="179"/>
                  </a:cubicBezTo>
                  <a:cubicBezTo>
                    <a:pt x="470" y="171"/>
                    <a:pt x="469" y="162"/>
                    <a:pt x="466" y="154"/>
                  </a:cubicBezTo>
                  <a:cubicBezTo>
                    <a:pt x="438" y="69"/>
                    <a:pt x="322" y="30"/>
                    <a:pt x="244" y="13"/>
                  </a:cubicBezTo>
                  <a:cubicBezTo>
                    <a:pt x="220" y="8"/>
                    <a:pt x="196" y="5"/>
                    <a:pt x="171" y="5"/>
                  </a:cubicBezTo>
                  <a:cubicBezTo>
                    <a:pt x="170" y="4"/>
                    <a:pt x="169" y="4"/>
                    <a:pt x="168" y="4"/>
                  </a:cubicBezTo>
                  <a:cubicBezTo>
                    <a:pt x="118" y="0"/>
                    <a:pt x="78" y="49"/>
                    <a:pt x="57" y="89"/>
                  </a:cubicBezTo>
                  <a:cubicBezTo>
                    <a:pt x="42" y="115"/>
                    <a:pt x="33" y="146"/>
                    <a:pt x="32" y="177"/>
                  </a:cubicBezTo>
                  <a:cubicBezTo>
                    <a:pt x="31" y="178"/>
                    <a:pt x="29" y="179"/>
                    <a:pt x="29" y="181"/>
                  </a:cubicBezTo>
                  <a:cubicBezTo>
                    <a:pt x="0" y="252"/>
                    <a:pt x="48" y="334"/>
                    <a:pt x="106" y="377"/>
                  </a:cubicBezTo>
                  <a:cubicBezTo>
                    <a:pt x="158" y="416"/>
                    <a:pt x="233" y="405"/>
                    <a:pt x="292" y="392"/>
                  </a:cubicBezTo>
                  <a:cubicBezTo>
                    <a:pt x="299" y="390"/>
                    <a:pt x="305" y="389"/>
                    <a:pt x="312" y="387"/>
                  </a:cubicBezTo>
                  <a:cubicBezTo>
                    <a:pt x="342" y="439"/>
                    <a:pt x="353" y="501"/>
                    <a:pt x="375" y="557"/>
                  </a:cubicBezTo>
                  <a:cubicBezTo>
                    <a:pt x="391" y="599"/>
                    <a:pt x="419" y="638"/>
                    <a:pt x="447" y="673"/>
                  </a:cubicBezTo>
                  <a:cubicBezTo>
                    <a:pt x="471" y="704"/>
                    <a:pt x="501" y="736"/>
                    <a:pt x="541" y="741"/>
                  </a:cubicBezTo>
                  <a:cubicBezTo>
                    <a:pt x="569" y="744"/>
                    <a:pt x="595" y="724"/>
                    <a:pt x="602" y="698"/>
                  </a:cubicBezTo>
                  <a:cubicBezTo>
                    <a:pt x="609" y="672"/>
                    <a:pt x="597" y="643"/>
                    <a:pt x="587" y="619"/>
                  </a:cubicBezTo>
                  <a:moveTo>
                    <a:pt x="75" y="127"/>
                  </a:moveTo>
                  <a:cubicBezTo>
                    <a:pt x="90" y="84"/>
                    <a:pt x="117" y="52"/>
                    <a:pt x="154" y="29"/>
                  </a:cubicBezTo>
                  <a:cubicBezTo>
                    <a:pt x="155" y="30"/>
                    <a:pt x="157" y="31"/>
                    <a:pt x="160" y="31"/>
                  </a:cubicBezTo>
                  <a:cubicBezTo>
                    <a:pt x="239" y="32"/>
                    <a:pt x="331" y="56"/>
                    <a:pt x="393" y="106"/>
                  </a:cubicBezTo>
                  <a:cubicBezTo>
                    <a:pt x="421" y="128"/>
                    <a:pt x="443" y="158"/>
                    <a:pt x="441" y="195"/>
                  </a:cubicBezTo>
                  <a:cubicBezTo>
                    <a:pt x="438" y="241"/>
                    <a:pt x="392" y="285"/>
                    <a:pt x="354" y="305"/>
                  </a:cubicBezTo>
                  <a:cubicBezTo>
                    <a:pt x="273" y="347"/>
                    <a:pt x="153" y="327"/>
                    <a:pt x="92" y="260"/>
                  </a:cubicBezTo>
                  <a:cubicBezTo>
                    <a:pt x="58" y="223"/>
                    <a:pt x="60" y="172"/>
                    <a:pt x="75" y="127"/>
                  </a:cubicBezTo>
                  <a:moveTo>
                    <a:pt x="298" y="368"/>
                  </a:moveTo>
                  <a:cubicBezTo>
                    <a:pt x="249" y="381"/>
                    <a:pt x="193" y="390"/>
                    <a:pt x="145" y="374"/>
                  </a:cubicBezTo>
                  <a:cubicBezTo>
                    <a:pt x="90" y="356"/>
                    <a:pt x="47" y="292"/>
                    <a:pt x="39" y="232"/>
                  </a:cubicBezTo>
                  <a:cubicBezTo>
                    <a:pt x="40" y="235"/>
                    <a:pt x="41" y="238"/>
                    <a:pt x="42" y="241"/>
                  </a:cubicBezTo>
                  <a:cubicBezTo>
                    <a:pt x="82" y="339"/>
                    <a:pt x="212" y="367"/>
                    <a:pt x="306" y="352"/>
                  </a:cubicBezTo>
                  <a:cubicBezTo>
                    <a:pt x="369" y="342"/>
                    <a:pt x="442" y="292"/>
                    <a:pt x="465" y="228"/>
                  </a:cubicBezTo>
                  <a:cubicBezTo>
                    <a:pt x="465" y="235"/>
                    <a:pt x="465" y="242"/>
                    <a:pt x="463" y="250"/>
                  </a:cubicBezTo>
                  <a:cubicBezTo>
                    <a:pt x="458" y="272"/>
                    <a:pt x="442" y="290"/>
                    <a:pt x="426" y="306"/>
                  </a:cubicBezTo>
                  <a:cubicBezTo>
                    <a:pt x="391" y="337"/>
                    <a:pt x="343" y="356"/>
                    <a:pt x="298" y="368"/>
                  </a:cubicBezTo>
                  <a:moveTo>
                    <a:pt x="379" y="364"/>
                  </a:moveTo>
                  <a:cubicBezTo>
                    <a:pt x="387" y="381"/>
                    <a:pt x="399" y="398"/>
                    <a:pt x="411" y="415"/>
                  </a:cubicBezTo>
                  <a:cubicBezTo>
                    <a:pt x="406" y="420"/>
                    <a:pt x="401" y="425"/>
                    <a:pt x="396" y="428"/>
                  </a:cubicBezTo>
                  <a:cubicBezTo>
                    <a:pt x="385" y="435"/>
                    <a:pt x="373" y="440"/>
                    <a:pt x="360" y="440"/>
                  </a:cubicBezTo>
                  <a:cubicBezTo>
                    <a:pt x="350" y="420"/>
                    <a:pt x="338" y="401"/>
                    <a:pt x="322" y="384"/>
                  </a:cubicBezTo>
                  <a:cubicBezTo>
                    <a:pt x="341" y="379"/>
                    <a:pt x="360" y="372"/>
                    <a:pt x="379" y="364"/>
                  </a:cubicBezTo>
                  <a:moveTo>
                    <a:pt x="541" y="713"/>
                  </a:moveTo>
                  <a:cubicBezTo>
                    <a:pt x="504" y="712"/>
                    <a:pt x="469" y="657"/>
                    <a:pt x="450" y="630"/>
                  </a:cubicBezTo>
                  <a:cubicBezTo>
                    <a:pt x="423" y="592"/>
                    <a:pt x="402" y="553"/>
                    <a:pt x="386" y="509"/>
                  </a:cubicBezTo>
                  <a:cubicBezTo>
                    <a:pt x="381" y="493"/>
                    <a:pt x="375" y="477"/>
                    <a:pt x="369" y="462"/>
                  </a:cubicBezTo>
                  <a:cubicBezTo>
                    <a:pt x="380" y="462"/>
                    <a:pt x="391" y="459"/>
                    <a:pt x="400" y="455"/>
                  </a:cubicBezTo>
                  <a:cubicBezTo>
                    <a:pt x="409" y="451"/>
                    <a:pt x="420" y="445"/>
                    <a:pt x="428" y="437"/>
                  </a:cubicBezTo>
                  <a:cubicBezTo>
                    <a:pt x="445" y="458"/>
                    <a:pt x="463" y="478"/>
                    <a:pt x="478" y="498"/>
                  </a:cubicBezTo>
                  <a:cubicBezTo>
                    <a:pt x="516" y="549"/>
                    <a:pt x="562" y="607"/>
                    <a:pt x="575" y="671"/>
                  </a:cubicBezTo>
                  <a:cubicBezTo>
                    <a:pt x="579" y="695"/>
                    <a:pt x="567" y="714"/>
                    <a:pt x="541" y="7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158"/>
            <p:cNvSpPr/>
            <p:nvPr/>
          </p:nvSpPr>
          <p:spPr bwMode="auto">
            <a:xfrm>
              <a:off x="6562725" y="1185863"/>
              <a:ext cx="212725" cy="282575"/>
            </a:xfrm>
            <a:custGeom>
              <a:avLst/>
              <a:gdLst>
                <a:gd name="T0" fmla="*/ 107 w 124"/>
                <a:gd name="T1" fmla="*/ 2 h 165"/>
                <a:gd name="T2" fmla="*/ 78 w 124"/>
                <a:gd name="T3" fmla="*/ 160 h 165"/>
                <a:gd name="T4" fmla="*/ 92 w 124"/>
                <a:gd name="T5" fmla="*/ 142 h 165"/>
                <a:gd name="T6" fmla="*/ 63 w 124"/>
                <a:gd name="T7" fmla="*/ 77 h 165"/>
                <a:gd name="T8" fmla="*/ 114 w 124"/>
                <a:gd name="T9" fmla="*/ 19 h 165"/>
                <a:gd name="T10" fmla="*/ 107 w 124"/>
                <a:gd name="T11" fmla="*/ 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65">
                  <a:moveTo>
                    <a:pt x="107" y="2"/>
                  </a:moveTo>
                  <a:cubicBezTo>
                    <a:pt x="33" y="17"/>
                    <a:pt x="0" y="124"/>
                    <a:pt x="78" y="160"/>
                  </a:cubicBezTo>
                  <a:cubicBezTo>
                    <a:pt x="90" y="165"/>
                    <a:pt x="101" y="152"/>
                    <a:pt x="92" y="142"/>
                  </a:cubicBezTo>
                  <a:cubicBezTo>
                    <a:pt x="76" y="123"/>
                    <a:pt x="59" y="104"/>
                    <a:pt x="63" y="77"/>
                  </a:cubicBezTo>
                  <a:cubicBezTo>
                    <a:pt x="68" y="48"/>
                    <a:pt x="91" y="32"/>
                    <a:pt x="114" y="19"/>
                  </a:cubicBezTo>
                  <a:cubicBezTo>
                    <a:pt x="124" y="14"/>
                    <a:pt x="117" y="0"/>
                    <a:pt x="107" y="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" name="文本框 36"/>
          <p:cNvSpPr txBox="1"/>
          <p:nvPr/>
        </p:nvSpPr>
        <p:spPr>
          <a:xfrm>
            <a:off x="1682386" y="2854134"/>
            <a:ext cx="21538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4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20" name="文本框 37"/>
          <p:cNvSpPr txBox="1"/>
          <p:nvPr/>
        </p:nvSpPr>
        <p:spPr>
          <a:xfrm>
            <a:off x="1682387" y="3160473"/>
            <a:ext cx="2548199" cy="54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亮亮图文旗舰店</a:t>
            </a: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https://liangliangtuwen.tmall.com</a:t>
            </a:r>
            <a:endParaRPr lang="en-US" altLang="zh-CN" sz="105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02426" y="2957277"/>
            <a:ext cx="523358" cy="831154"/>
            <a:chOff x="6711950" y="3167063"/>
            <a:chExt cx="801688" cy="1273176"/>
          </a:xfrm>
          <a:solidFill>
            <a:srgbClr val="95D4F6"/>
          </a:solidFill>
        </p:grpSpPr>
        <p:sp>
          <p:nvSpPr>
            <p:cNvPr id="22" name="Freeform 176"/>
            <p:cNvSpPr>
              <a:spLocks noEditPoints="1"/>
            </p:cNvSpPr>
            <p:nvPr/>
          </p:nvSpPr>
          <p:spPr bwMode="auto">
            <a:xfrm>
              <a:off x="6719888" y="3167063"/>
              <a:ext cx="793750" cy="1119188"/>
            </a:xfrm>
            <a:custGeom>
              <a:avLst/>
              <a:gdLst>
                <a:gd name="T0" fmla="*/ 303 w 464"/>
                <a:gd name="T1" fmla="*/ 330 h 655"/>
                <a:gd name="T2" fmla="*/ 435 w 464"/>
                <a:gd name="T3" fmla="*/ 61 h 655"/>
                <a:gd name="T4" fmla="*/ 307 w 464"/>
                <a:gd name="T5" fmla="*/ 42 h 655"/>
                <a:gd name="T6" fmla="*/ 411 w 464"/>
                <a:gd name="T7" fmla="*/ 108 h 655"/>
                <a:gd name="T8" fmla="*/ 273 w 464"/>
                <a:gd name="T9" fmla="*/ 329 h 655"/>
                <a:gd name="T10" fmla="*/ 198 w 464"/>
                <a:gd name="T11" fmla="*/ 275 h 655"/>
                <a:gd name="T12" fmla="*/ 280 w 464"/>
                <a:gd name="T13" fmla="*/ 39 h 655"/>
                <a:gd name="T14" fmla="*/ 207 w 464"/>
                <a:gd name="T15" fmla="*/ 168 h 655"/>
                <a:gd name="T16" fmla="*/ 3 w 464"/>
                <a:gd name="T17" fmla="*/ 609 h 655"/>
                <a:gd name="T18" fmla="*/ 170 w 464"/>
                <a:gd name="T19" fmla="*/ 357 h 655"/>
                <a:gd name="T20" fmla="*/ 205 w 464"/>
                <a:gd name="T21" fmla="*/ 366 h 655"/>
                <a:gd name="T22" fmla="*/ 237 w 464"/>
                <a:gd name="T23" fmla="*/ 398 h 655"/>
                <a:gd name="T24" fmla="*/ 228 w 464"/>
                <a:gd name="T25" fmla="*/ 430 h 655"/>
                <a:gd name="T26" fmla="*/ 192 w 464"/>
                <a:gd name="T27" fmla="*/ 649 h 655"/>
                <a:gd name="T28" fmla="*/ 260 w 464"/>
                <a:gd name="T29" fmla="*/ 646 h 655"/>
                <a:gd name="T30" fmla="*/ 259 w 464"/>
                <a:gd name="T31" fmla="*/ 511 h 655"/>
                <a:gd name="T32" fmla="*/ 286 w 464"/>
                <a:gd name="T33" fmla="*/ 585 h 655"/>
                <a:gd name="T34" fmla="*/ 286 w 464"/>
                <a:gd name="T35" fmla="*/ 472 h 655"/>
                <a:gd name="T36" fmla="*/ 372 w 464"/>
                <a:gd name="T37" fmla="*/ 539 h 655"/>
                <a:gd name="T38" fmla="*/ 329 w 464"/>
                <a:gd name="T39" fmla="*/ 385 h 655"/>
                <a:gd name="T40" fmla="*/ 437 w 464"/>
                <a:gd name="T41" fmla="*/ 366 h 655"/>
                <a:gd name="T42" fmla="*/ 193 w 464"/>
                <a:gd name="T43" fmla="*/ 288 h 655"/>
                <a:gd name="T44" fmla="*/ 249 w 464"/>
                <a:gd name="T45" fmla="*/ 333 h 655"/>
                <a:gd name="T46" fmla="*/ 193 w 464"/>
                <a:gd name="T47" fmla="*/ 288 h 655"/>
                <a:gd name="T48" fmla="*/ 177 w 464"/>
                <a:gd name="T49" fmla="*/ 336 h 655"/>
                <a:gd name="T50" fmla="*/ 182 w 464"/>
                <a:gd name="T51" fmla="*/ 326 h 655"/>
                <a:gd name="T52" fmla="*/ 256 w 464"/>
                <a:gd name="T53" fmla="*/ 365 h 655"/>
                <a:gd name="T54" fmla="*/ 219 w 464"/>
                <a:gd name="T55" fmla="*/ 352 h 655"/>
                <a:gd name="T56" fmla="*/ 315 w 464"/>
                <a:gd name="T57" fmla="*/ 454 h 655"/>
                <a:gd name="T58" fmla="*/ 302 w 464"/>
                <a:gd name="T59" fmla="*/ 392 h 655"/>
                <a:gd name="T60" fmla="*/ 403 w 464"/>
                <a:gd name="T61" fmla="*/ 360 h 655"/>
                <a:gd name="T62" fmla="*/ 383 w 464"/>
                <a:gd name="T63" fmla="*/ 329 h 655"/>
                <a:gd name="T64" fmla="*/ 403 w 464"/>
                <a:gd name="T65" fmla="*/ 36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" h="655">
                  <a:moveTo>
                    <a:pt x="389" y="305"/>
                  </a:moveTo>
                  <a:cubicBezTo>
                    <a:pt x="361" y="297"/>
                    <a:pt x="328" y="310"/>
                    <a:pt x="303" y="330"/>
                  </a:cubicBezTo>
                  <a:cubicBezTo>
                    <a:pt x="327" y="282"/>
                    <a:pt x="353" y="235"/>
                    <a:pt x="385" y="192"/>
                  </a:cubicBezTo>
                  <a:cubicBezTo>
                    <a:pt x="408" y="163"/>
                    <a:pt x="464" y="101"/>
                    <a:pt x="435" y="61"/>
                  </a:cubicBezTo>
                  <a:cubicBezTo>
                    <a:pt x="412" y="31"/>
                    <a:pt x="334" y="0"/>
                    <a:pt x="301" y="27"/>
                  </a:cubicBezTo>
                  <a:cubicBezTo>
                    <a:pt x="294" y="32"/>
                    <a:pt x="300" y="42"/>
                    <a:pt x="307" y="42"/>
                  </a:cubicBezTo>
                  <a:cubicBezTo>
                    <a:pt x="333" y="44"/>
                    <a:pt x="355" y="45"/>
                    <a:pt x="380" y="54"/>
                  </a:cubicBezTo>
                  <a:cubicBezTo>
                    <a:pt x="408" y="64"/>
                    <a:pt x="425" y="79"/>
                    <a:pt x="411" y="108"/>
                  </a:cubicBezTo>
                  <a:cubicBezTo>
                    <a:pt x="391" y="153"/>
                    <a:pt x="353" y="189"/>
                    <a:pt x="327" y="231"/>
                  </a:cubicBezTo>
                  <a:cubicBezTo>
                    <a:pt x="307" y="262"/>
                    <a:pt x="289" y="295"/>
                    <a:pt x="273" y="329"/>
                  </a:cubicBezTo>
                  <a:cubicBezTo>
                    <a:pt x="265" y="318"/>
                    <a:pt x="254" y="309"/>
                    <a:pt x="244" y="301"/>
                  </a:cubicBezTo>
                  <a:cubicBezTo>
                    <a:pt x="230" y="289"/>
                    <a:pt x="215" y="280"/>
                    <a:pt x="198" y="275"/>
                  </a:cubicBezTo>
                  <a:cubicBezTo>
                    <a:pt x="206" y="249"/>
                    <a:pt x="214" y="224"/>
                    <a:pt x="222" y="198"/>
                  </a:cubicBezTo>
                  <a:cubicBezTo>
                    <a:pt x="240" y="144"/>
                    <a:pt x="262" y="92"/>
                    <a:pt x="280" y="39"/>
                  </a:cubicBezTo>
                  <a:cubicBezTo>
                    <a:pt x="284" y="27"/>
                    <a:pt x="267" y="20"/>
                    <a:pt x="261" y="31"/>
                  </a:cubicBezTo>
                  <a:cubicBezTo>
                    <a:pt x="237" y="73"/>
                    <a:pt x="222" y="122"/>
                    <a:pt x="207" y="168"/>
                  </a:cubicBezTo>
                  <a:cubicBezTo>
                    <a:pt x="190" y="218"/>
                    <a:pt x="175" y="269"/>
                    <a:pt x="158" y="319"/>
                  </a:cubicBezTo>
                  <a:cubicBezTo>
                    <a:pt x="121" y="426"/>
                    <a:pt x="72" y="520"/>
                    <a:pt x="3" y="609"/>
                  </a:cubicBezTo>
                  <a:cubicBezTo>
                    <a:pt x="0" y="613"/>
                    <a:pt x="4" y="620"/>
                    <a:pt x="8" y="617"/>
                  </a:cubicBezTo>
                  <a:cubicBezTo>
                    <a:pt x="91" y="555"/>
                    <a:pt x="135" y="451"/>
                    <a:pt x="170" y="357"/>
                  </a:cubicBezTo>
                  <a:cubicBezTo>
                    <a:pt x="170" y="355"/>
                    <a:pt x="171" y="354"/>
                    <a:pt x="171" y="352"/>
                  </a:cubicBezTo>
                  <a:cubicBezTo>
                    <a:pt x="183" y="355"/>
                    <a:pt x="195" y="359"/>
                    <a:pt x="205" y="366"/>
                  </a:cubicBezTo>
                  <a:cubicBezTo>
                    <a:pt x="213" y="371"/>
                    <a:pt x="220" y="378"/>
                    <a:pt x="225" y="385"/>
                  </a:cubicBezTo>
                  <a:cubicBezTo>
                    <a:pt x="229" y="391"/>
                    <a:pt x="231" y="395"/>
                    <a:pt x="237" y="398"/>
                  </a:cubicBezTo>
                  <a:cubicBezTo>
                    <a:pt x="239" y="399"/>
                    <a:pt x="240" y="399"/>
                    <a:pt x="241" y="399"/>
                  </a:cubicBezTo>
                  <a:cubicBezTo>
                    <a:pt x="237" y="410"/>
                    <a:pt x="232" y="420"/>
                    <a:pt x="228" y="430"/>
                  </a:cubicBezTo>
                  <a:cubicBezTo>
                    <a:pt x="199" y="499"/>
                    <a:pt x="178" y="574"/>
                    <a:pt x="183" y="649"/>
                  </a:cubicBezTo>
                  <a:cubicBezTo>
                    <a:pt x="184" y="655"/>
                    <a:pt x="192" y="655"/>
                    <a:pt x="192" y="649"/>
                  </a:cubicBezTo>
                  <a:cubicBezTo>
                    <a:pt x="202" y="581"/>
                    <a:pt x="220" y="515"/>
                    <a:pt x="246" y="452"/>
                  </a:cubicBezTo>
                  <a:cubicBezTo>
                    <a:pt x="228" y="516"/>
                    <a:pt x="229" y="584"/>
                    <a:pt x="260" y="646"/>
                  </a:cubicBezTo>
                  <a:cubicBezTo>
                    <a:pt x="264" y="655"/>
                    <a:pt x="279" y="648"/>
                    <a:pt x="276" y="639"/>
                  </a:cubicBezTo>
                  <a:cubicBezTo>
                    <a:pt x="262" y="597"/>
                    <a:pt x="255" y="555"/>
                    <a:pt x="259" y="511"/>
                  </a:cubicBezTo>
                  <a:cubicBezTo>
                    <a:pt x="260" y="494"/>
                    <a:pt x="263" y="478"/>
                    <a:pt x="267" y="462"/>
                  </a:cubicBezTo>
                  <a:cubicBezTo>
                    <a:pt x="264" y="503"/>
                    <a:pt x="268" y="545"/>
                    <a:pt x="286" y="585"/>
                  </a:cubicBezTo>
                  <a:cubicBezTo>
                    <a:pt x="290" y="594"/>
                    <a:pt x="303" y="588"/>
                    <a:pt x="301" y="579"/>
                  </a:cubicBezTo>
                  <a:cubicBezTo>
                    <a:pt x="290" y="544"/>
                    <a:pt x="285" y="509"/>
                    <a:pt x="286" y="472"/>
                  </a:cubicBezTo>
                  <a:cubicBezTo>
                    <a:pt x="286" y="463"/>
                    <a:pt x="287" y="455"/>
                    <a:pt x="287" y="447"/>
                  </a:cubicBezTo>
                  <a:cubicBezTo>
                    <a:pt x="297" y="488"/>
                    <a:pt x="324" y="539"/>
                    <a:pt x="372" y="539"/>
                  </a:cubicBezTo>
                  <a:cubicBezTo>
                    <a:pt x="426" y="538"/>
                    <a:pt x="420" y="489"/>
                    <a:pt x="397" y="457"/>
                  </a:cubicBezTo>
                  <a:cubicBezTo>
                    <a:pt x="378" y="430"/>
                    <a:pt x="354" y="407"/>
                    <a:pt x="329" y="385"/>
                  </a:cubicBezTo>
                  <a:cubicBezTo>
                    <a:pt x="341" y="386"/>
                    <a:pt x="353" y="387"/>
                    <a:pt x="365" y="387"/>
                  </a:cubicBezTo>
                  <a:cubicBezTo>
                    <a:pt x="388" y="387"/>
                    <a:pt x="422" y="387"/>
                    <a:pt x="437" y="366"/>
                  </a:cubicBezTo>
                  <a:cubicBezTo>
                    <a:pt x="455" y="339"/>
                    <a:pt x="408" y="311"/>
                    <a:pt x="389" y="305"/>
                  </a:cubicBezTo>
                  <a:moveTo>
                    <a:pt x="193" y="288"/>
                  </a:moveTo>
                  <a:cubicBezTo>
                    <a:pt x="207" y="295"/>
                    <a:pt x="220" y="302"/>
                    <a:pt x="232" y="313"/>
                  </a:cubicBezTo>
                  <a:cubicBezTo>
                    <a:pt x="239" y="319"/>
                    <a:pt x="244" y="326"/>
                    <a:pt x="249" y="333"/>
                  </a:cubicBezTo>
                  <a:cubicBezTo>
                    <a:pt x="231" y="320"/>
                    <a:pt x="205" y="312"/>
                    <a:pt x="184" y="314"/>
                  </a:cubicBezTo>
                  <a:cubicBezTo>
                    <a:pt x="188" y="305"/>
                    <a:pt x="190" y="296"/>
                    <a:pt x="193" y="288"/>
                  </a:cubicBezTo>
                  <a:moveTo>
                    <a:pt x="219" y="352"/>
                  </a:moveTo>
                  <a:cubicBezTo>
                    <a:pt x="207" y="343"/>
                    <a:pt x="192" y="338"/>
                    <a:pt x="177" y="336"/>
                  </a:cubicBezTo>
                  <a:cubicBezTo>
                    <a:pt x="178" y="333"/>
                    <a:pt x="179" y="329"/>
                    <a:pt x="181" y="325"/>
                  </a:cubicBezTo>
                  <a:cubicBezTo>
                    <a:pt x="181" y="326"/>
                    <a:pt x="182" y="326"/>
                    <a:pt x="182" y="326"/>
                  </a:cubicBezTo>
                  <a:cubicBezTo>
                    <a:pt x="198" y="326"/>
                    <a:pt x="212" y="329"/>
                    <a:pt x="226" y="337"/>
                  </a:cubicBezTo>
                  <a:cubicBezTo>
                    <a:pt x="239" y="344"/>
                    <a:pt x="246" y="355"/>
                    <a:pt x="256" y="365"/>
                  </a:cubicBezTo>
                  <a:cubicBezTo>
                    <a:pt x="254" y="370"/>
                    <a:pt x="251" y="376"/>
                    <a:pt x="249" y="381"/>
                  </a:cubicBezTo>
                  <a:cubicBezTo>
                    <a:pt x="244" y="369"/>
                    <a:pt x="229" y="358"/>
                    <a:pt x="219" y="352"/>
                  </a:cubicBezTo>
                  <a:moveTo>
                    <a:pt x="386" y="510"/>
                  </a:moveTo>
                  <a:cubicBezTo>
                    <a:pt x="351" y="530"/>
                    <a:pt x="324" y="478"/>
                    <a:pt x="315" y="454"/>
                  </a:cubicBezTo>
                  <a:cubicBezTo>
                    <a:pt x="310" y="439"/>
                    <a:pt x="306" y="424"/>
                    <a:pt x="304" y="408"/>
                  </a:cubicBezTo>
                  <a:cubicBezTo>
                    <a:pt x="303" y="405"/>
                    <a:pt x="303" y="398"/>
                    <a:pt x="302" y="392"/>
                  </a:cubicBezTo>
                  <a:cubicBezTo>
                    <a:pt x="342" y="427"/>
                    <a:pt x="411" y="495"/>
                    <a:pt x="386" y="510"/>
                  </a:cubicBezTo>
                  <a:moveTo>
                    <a:pt x="403" y="360"/>
                  </a:moveTo>
                  <a:cubicBezTo>
                    <a:pt x="377" y="367"/>
                    <a:pt x="339" y="368"/>
                    <a:pt x="309" y="360"/>
                  </a:cubicBezTo>
                  <a:cubicBezTo>
                    <a:pt x="329" y="340"/>
                    <a:pt x="354" y="325"/>
                    <a:pt x="383" y="329"/>
                  </a:cubicBezTo>
                  <a:cubicBezTo>
                    <a:pt x="394" y="331"/>
                    <a:pt x="411" y="342"/>
                    <a:pt x="415" y="354"/>
                  </a:cubicBezTo>
                  <a:cubicBezTo>
                    <a:pt x="416" y="357"/>
                    <a:pt x="405" y="359"/>
                    <a:pt x="403" y="36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177"/>
            <p:cNvSpPr/>
            <p:nvPr/>
          </p:nvSpPr>
          <p:spPr bwMode="auto">
            <a:xfrm>
              <a:off x="6711950" y="4181476"/>
              <a:ext cx="334963" cy="258763"/>
            </a:xfrm>
            <a:custGeom>
              <a:avLst/>
              <a:gdLst>
                <a:gd name="T0" fmla="*/ 157 w 196"/>
                <a:gd name="T1" fmla="*/ 58 h 151"/>
                <a:gd name="T2" fmla="*/ 7 w 196"/>
                <a:gd name="T3" fmla="*/ 26 h 151"/>
                <a:gd name="T4" fmla="*/ 13 w 196"/>
                <a:gd name="T5" fmla="*/ 40 h 151"/>
                <a:gd name="T6" fmla="*/ 114 w 196"/>
                <a:gd name="T7" fmla="*/ 54 h 151"/>
                <a:gd name="T8" fmla="*/ 159 w 196"/>
                <a:gd name="T9" fmla="*/ 114 h 151"/>
                <a:gd name="T10" fmla="*/ 54 w 196"/>
                <a:gd name="T11" fmla="*/ 95 h 151"/>
                <a:gd name="T12" fmla="*/ 67 w 196"/>
                <a:gd name="T13" fmla="*/ 57 h 151"/>
                <a:gd name="T14" fmla="*/ 108 w 196"/>
                <a:gd name="T15" fmla="*/ 100 h 151"/>
                <a:gd name="T16" fmla="*/ 124 w 196"/>
                <a:gd name="T17" fmla="*/ 91 h 151"/>
                <a:gd name="T18" fmla="*/ 23 w 196"/>
                <a:gd name="T19" fmla="*/ 65 h 151"/>
                <a:gd name="T20" fmla="*/ 142 w 196"/>
                <a:gd name="T21" fmla="*/ 144 h 151"/>
                <a:gd name="T22" fmla="*/ 157 w 196"/>
                <a:gd name="T23" fmla="*/ 5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51">
                  <a:moveTo>
                    <a:pt x="157" y="58"/>
                  </a:moveTo>
                  <a:cubicBezTo>
                    <a:pt x="120" y="25"/>
                    <a:pt x="55" y="0"/>
                    <a:pt x="7" y="26"/>
                  </a:cubicBezTo>
                  <a:cubicBezTo>
                    <a:pt x="0" y="30"/>
                    <a:pt x="5" y="43"/>
                    <a:pt x="13" y="40"/>
                  </a:cubicBezTo>
                  <a:cubicBezTo>
                    <a:pt x="47" y="28"/>
                    <a:pt x="83" y="38"/>
                    <a:pt x="114" y="54"/>
                  </a:cubicBezTo>
                  <a:cubicBezTo>
                    <a:pt x="128" y="62"/>
                    <a:pt x="179" y="93"/>
                    <a:pt x="159" y="114"/>
                  </a:cubicBezTo>
                  <a:cubicBezTo>
                    <a:pt x="134" y="141"/>
                    <a:pt x="76" y="113"/>
                    <a:pt x="54" y="95"/>
                  </a:cubicBezTo>
                  <a:cubicBezTo>
                    <a:pt x="33" y="78"/>
                    <a:pt x="36" y="41"/>
                    <a:pt x="67" y="57"/>
                  </a:cubicBezTo>
                  <a:cubicBezTo>
                    <a:pt x="84" y="66"/>
                    <a:pt x="101" y="82"/>
                    <a:pt x="108" y="100"/>
                  </a:cubicBezTo>
                  <a:cubicBezTo>
                    <a:pt x="113" y="110"/>
                    <a:pt x="129" y="101"/>
                    <a:pt x="124" y="91"/>
                  </a:cubicBezTo>
                  <a:cubicBezTo>
                    <a:pt x="109" y="60"/>
                    <a:pt x="34" y="2"/>
                    <a:pt x="23" y="65"/>
                  </a:cubicBezTo>
                  <a:cubicBezTo>
                    <a:pt x="14" y="117"/>
                    <a:pt x="102" y="151"/>
                    <a:pt x="142" y="144"/>
                  </a:cubicBezTo>
                  <a:cubicBezTo>
                    <a:pt x="196" y="136"/>
                    <a:pt x="191" y="88"/>
                    <a:pt x="157" y="5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4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关键难点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11693">
        <p14:flash/>
      </p:transition>
    </mc:Choice>
    <mc:Fallback>
      <p:transition spd="slow" advTm="116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4" grpId="0"/>
      <p:bldP spid="15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06875" y="2079625"/>
            <a:ext cx="706438" cy="70643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VS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200150" y="1220788"/>
            <a:ext cx="2698750" cy="1412875"/>
            <a:chOff x="1212260" y="1394385"/>
            <a:chExt cx="2699790" cy="1413046"/>
          </a:xfrm>
        </p:grpSpPr>
        <p:sp>
          <p:nvSpPr>
            <p:cNvPr id="5" name="TextBox 12"/>
            <p:cNvSpPr txBox="1"/>
            <p:nvPr/>
          </p:nvSpPr>
          <p:spPr>
            <a:xfrm>
              <a:off x="1212260" y="1745264"/>
              <a:ext cx="2699790" cy="10621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的亮亮图文旗舰店</a:t>
              </a:r>
            </a:p>
            <a:p>
              <a:pPr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https://liangliangtuwen.tmall.com</a:t>
              </a:r>
            </a:p>
            <a:p>
              <a:pPr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TextBox 13"/>
            <p:cNvSpPr txBox="1"/>
            <p:nvPr/>
          </p:nvSpPr>
          <p:spPr>
            <a:xfrm>
              <a:off x="1682341" y="1394385"/>
              <a:ext cx="2039136" cy="3699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Aft>
                  <a:spcPts val="0"/>
                </a:spcAft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添加标题一</a:t>
              </a: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5159375" y="1233488"/>
            <a:ext cx="2760663" cy="1422400"/>
            <a:chOff x="5171954" y="1407576"/>
            <a:chExt cx="2759786" cy="1421801"/>
          </a:xfrm>
        </p:grpSpPr>
        <p:sp>
          <p:nvSpPr>
            <p:cNvPr id="8" name="TextBox 14"/>
            <p:cNvSpPr txBox="1"/>
            <p:nvPr/>
          </p:nvSpPr>
          <p:spPr>
            <a:xfrm>
              <a:off x="5171954" y="1407576"/>
              <a:ext cx="2039290" cy="3697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r">
                <a:spcBef>
                  <a:spcPct val="0"/>
                </a:spcBef>
                <a:defRPr sz="2400" b="1">
                  <a:gradFill>
                    <a:gsLst>
                      <a:gs pos="0">
                        <a:srgbClr val="BE8C83"/>
                      </a:gs>
                      <a:gs pos="100000">
                        <a:srgbClr val="BE8C83"/>
                      </a:gs>
                      <a:gs pos="50000">
                        <a:srgbClr val="FFEEE2"/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 eaLnBrk="1" fontAlgn="auto" hangingPunct="1">
                <a:spcAft>
                  <a:spcPts val="0"/>
                </a:spcAft>
                <a:defRPr/>
              </a:pPr>
              <a:r>
                <a:rPr lang="zh-CN" altLang="en-US" sz="18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添加标题二</a:t>
              </a:r>
              <a:endPara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5189411" y="1767786"/>
              <a:ext cx="2742329" cy="1061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00188" y="3094038"/>
            <a:ext cx="2219325" cy="1190841"/>
            <a:chOff x="1512237" y="3294193"/>
            <a:chExt cx="2219829" cy="1189896"/>
          </a:xfrm>
        </p:grpSpPr>
        <p:sp>
          <p:nvSpPr>
            <p:cNvPr id="11" name="矩形 10"/>
            <p:cNvSpPr/>
            <p:nvPr/>
          </p:nvSpPr>
          <p:spPr>
            <a:xfrm>
              <a:off x="2144205" y="3294193"/>
              <a:ext cx="1584685" cy="188762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2237" y="3593992"/>
              <a:ext cx="2210302" cy="188763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1432" y="3920757"/>
              <a:ext cx="1800634" cy="188763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2409378" y="3294193"/>
              <a:ext cx="1084197" cy="2191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对比数据一：</a:t>
              </a:r>
              <a:r>
                <a:rPr lang="en-US" altLang="zh-CN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600</a:t>
              </a: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2409378" y="3593992"/>
              <a:ext cx="1084197" cy="2191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对比数据二：</a:t>
              </a:r>
              <a:r>
                <a:rPr lang="en-US" altLang="zh-CN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800</a:t>
              </a: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409378" y="3925517"/>
              <a:ext cx="1084197" cy="2191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对比数据三：</a:t>
              </a:r>
              <a:r>
                <a:rPr lang="en-US" altLang="zh-CN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760</a:t>
              </a: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86936" y="4260213"/>
              <a:ext cx="1945130" cy="188763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409378" y="4264972"/>
              <a:ext cx="1084197" cy="2191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对比数据四：</a:t>
              </a:r>
              <a:r>
                <a:rPr lang="en-US" altLang="zh-CN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550</a:t>
              </a: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280025" y="3098799"/>
            <a:ext cx="2219325" cy="1167029"/>
            <a:chOff x="5291943" y="3273646"/>
            <a:chExt cx="2219829" cy="1165620"/>
          </a:xfrm>
        </p:grpSpPr>
        <p:sp>
          <p:nvSpPr>
            <p:cNvPr id="20" name="矩形 19"/>
            <p:cNvSpPr/>
            <p:nvPr/>
          </p:nvSpPr>
          <p:spPr>
            <a:xfrm>
              <a:off x="5291943" y="3294259"/>
              <a:ext cx="1584685" cy="188684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01470" y="3593934"/>
              <a:ext cx="2210302" cy="188685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943" y="3912636"/>
              <a:ext cx="1800634" cy="188684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01470" y="4221825"/>
              <a:ext cx="2053104" cy="188685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507892" y="3273646"/>
              <a:ext cx="1084197" cy="2190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对比数据一：</a:t>
              </a:r>
              <a:r>
                <a:rPr lang="en-US" altLang="zh-CN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600</a:t>
              </a: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5507892" y="3589178"/>
              <a:ext cx="1084197" cy="2190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对比数据二：</a:t>
              </a:r>
              <a:r>
                <a:rPr lang="en-US" altLang="zh-CN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800</a:t>
              </a: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5507892" y="3912636"/>
              <a:ext cx="1084197" cy="2190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对比数据三：</a:t>
              </a:r>
              <a:r>
                <a:rPr lang="en-US" altLang="zh-CN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760</a:t>
              </a: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5507892" y="4220240"/>
              <a:ext cx="1084197" cy="2190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对比数据四：</a:t>
              </a:r>
              <a:r>
                <a:rPr lang="en-US" altLang="zh-CN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550</a:t>
              </a:r>
              <a:r>
                <a:rPr lang="zh-CN" altLang="en-US" sz="82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</p:grpSp>
      <p:pic>
        <p:nvPicPr>
          <p:cNvPr id="45063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案例对比分析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666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"/>
          <p:cNvSpPr txBox="1"/>
          <p:nvPr/>
        </p:nvSpPr>
        <p:spPr>
          <a:xfrm>
            <a:off x="3468060" y="1394400"/>
            <a:ext cx="483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01 </a:t>
            </a:r>
            <a:endParaRPr lang="zh-CN" altLang="en-US" sz="21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005445" y="1418295"/>
            <a:ext cx="0" cy="3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"/>
          <p:cNvSpPr txBox="1"/>
          <p:nvPr/>
        </p:nvSpPr>
        <p:spPr>
          <a:xfrm>
            <a:off x="4085074" y="1401941"/>
            <a:ext cx="25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选题背景及意义</a:t>
            </a:r>
            <a:endParaRPr lang="zh-CN" altLang="en-US" sz="18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文本框 4"/>
          <p:cNvSpPr txBox="1"/>
          <p:nvPr/>
        </p:nvSpPr>
        <p:spPr>
          <a:xfrm>
            <a:off x="3468060" y="1944034"/>
            <a:ext cx="483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02 </a:t>
            </a:r>
            <a:endParaRPr lang="zh-CN" altLang="en-US" sz="210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4005445" y="1967930"/>
            <a:ext cx="0" cy="324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6"/>
          <p:cNvSpPr txBox="1"/>
          <p:nvPr/>
        </p:nvSpPr>
        <p:spPr>
          <a:xfrm>
            <a:off x="4085074" y="1951576"/>
            <a:ext cx="25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研究思路与方法</a:t>
            </a:r>
            <a:endParaRPr lang="zh-CN" altLang="en-US" sz="18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文本框 7"/>
          <p:cNvSpPr txBox="1"/>
          <p:nvPr/>
        </p:nvSpPr>
        <p:spPr>
          <a:xfrm>
            <a:off x="3468060" y="2500696"/>
            <a:ext cx="483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03 </a:t>
            </a:r>
            <a:endParaRPr lang="zh-CN" altLang="en-US" sz="2100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005445" y="2524592"/>
            <a:ext cx="0" cy="324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9"/>
          <p:cNvSpPr txBox="1"/>
          <p:nvPr/>
        </p:nvSpPr>
        <p:spPr>
          <a:xfrm>
            <a:off x="4085074" y="2508238"/>
            <a:ext cx="25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  <a:endParaRPr lang="zh-CN" altLang="en-US" sz="18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文本框 10"/>
          <p:cNvSpPr txBox="1"/>
          <p:nvPr/>
        </p:nvSpPr>
        <p:spPr>
          <a:xfrm>
            <a:off x="3468060" y="3057358"/>
            <a:ext cx="483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blipFill dpi="0" rotWithShape="1">
                  <a:blip r:embed="rId8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100" dirty="0">
              <a:blipFill dpi="0" rotWithShape="1">
                <a:blip r:embed="rId8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005445" y="3081254"/>
            <a:ext cx="0" cy="32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12"/>
          <p:cNvSpPr txBox="1"/>
          <p:nvPr/>
        </p:nvSpPr>
        <p:spPr>
          <a:xfrm>
            <a:off x="4085074" y="3064900"/>
            <a:ext cx="25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blipFill dpi="0" rotWithShape="1">
                  <a:blip r:embed="rId8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研究成果与应用</a:t>
            </a:r>
            <a:endParaRPr lang="zh-CN" altLang="en-US" sz="1800" b="1" dirty="0">
              <a:blipFill dpi="0" rotWithShape="1">
                <a:blip r:embed="rId8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文本框 10"/>
          <p:cNvSpPr txBox="1"/>
          <p:nvPr/>
        </p:nvSpPr>
        <p:spPr>
          <a:xfrm>
            <a:off x="3468811" y="3606245"/>
            <a:ext cx="483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blipFill dpi="0" rotWithShape="1">
                  <a:blip r:embed="rId9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2100" dirty="0"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4006196" y="3630140"/>
            <a:ext cx="0" cy="32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12"/>
          <p:cNvSpPr txBox="1"/>
          <p:nvPr/>
        </p:nvSpPr>
        <p:spPr>
          <a:xfrm>
            <a:off x="4085825" y="3613787"/>
            <a:ext cx="25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blipFill dpi="0" rotWithShape="1">
                  <a:blip r:embed="rId9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相关建议及论文总结</a:t>
            </a:r>
            <a:endParaRPr lang="zh-CN" altLang="en-US" sz="1800" b="1" dirty="0"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MH_Others_1"/>
          <p:cNvSpPr/>
          <p:nvPr>
            <p:custDataLst>
              <p:tags r:id="rId1"/>
            </p:custDataLst>
          </p:nvPr>
        </p:nvSpPr>
        <p:spPr>
          <a:xfrm>
            <a:off x="1323799" y="1997599"/>
            <a:ext cx="1213635" cy="370019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1500" b="1" spc="375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1500" b="1" spc="375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54680" y="1138347"/>
            <a:ext cx="1783076" cy="90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9" grpId="0"/>
      <p:bldP spid="40" grpId="0"/>
      <p:bldP spid="42" grpId="0"/>
      <p:bldP spid="43" grpId="0"/>
      <p:bldP spid="45" grpId="0"/>
      <p:bldP spid="54" grpId="0"/>
      <p:bldP spid="56" grpId="0"/>
      <p:bldP spid="59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离页连接符 2"/>
          <p:cNvSpPr/>
          <p:nvPr/>
        </p:nvSpPr>
        <p:spPr>
          <a:xfrm>
            <a:off x="1629795" y="1448737"/>
            <a:ext cx="1269176" cy="1329791"/>
          </a:xfrm>
          <a:prstGeom prst="flowChartOffpage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7200" b="1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7200" b="1" kern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51371" y="2086190"/>
            <a:ext cx="4314825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6" name="文本框 32"/>
          <p:cNvSpPr txBox="1"/>
          <p:nvPr/>
        </p:nvSpPr>
        <p:spPr>
          <a:xfrm>
            <a:off x="3424139" y="145930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研究成果与应用</a:t>
            </a:r>
            <a:endParaRPr lang="zh-CN" altLang="en-US" sz="3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4185" y="2409978"/>
            <a:ext cx="153608" cy="1303868"/>
            <a:chOff x="6962660" y="2067973"/>
            <a:chExt cx="200967" cy="1705866"/>
          </a:xfrm>
          <a:solidFill>
            <a:srgbClr val="F2F2F2"/>
          </a:solidFill>
        </p:grpSpPr>
        <p:cxnSp>
          <p:nvCxnSpPr>
            <p:cNvPr id="8" name="直接连接符 7"/>
            <p:cNvCxnSpPr>
              <a:endCxn id="12" idx="4"/>
            </p:cNvCxnSpPr>
            <p:nvPr/>
          </p:nvCxnSpPr>
          <p:spPr>
            <a:xfrm>
              <a:off x="7063143" y="2219103"/>
              <a:ext cx="1" cy="1554736"/>
            </a:xfrm>
            <a:prstGeom prst="line">
              <a:avLst/>
            </a:prstGeom>
            <a:grpFill/>
            <a:ln w="158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9" name="椭圆 8"/>
            <p:cNvSpPr/>
            <p:nvPr/>
          </p:nvSpPr>
          <p:spPr>
            <a:xfrm>
              <a:off x="6962660" y="2067973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62660" y="2561033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62660" y="3066910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62660" y="3572872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矩形 122"/>
          <p:cNvSpPr>
            <a:spLocks noChangeArrowheads="1"/>
          </p:cNvSpPr>
          <p:nvPr/>
        </p:nvSpPr>
        <p:spPr bwMode="auto">
          <a:xfrm>
            <a:off x="3775243" y="2337478"/>
            <a:ext cx="2401790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研究目标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22"/>
          <p:cNvSpPr>
            <a:spLocks noChangeArrowheads="1"/>
          </p:cNvSpPr>
          <p:nvPr/>
        </p:nvSpPr>
        <p:spPr bwMode="auto">
          <a:xfrm>
            <a:off x="3775244" y="2693482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成果形式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22"/>
          <p:cNvSpPr>
            <a:spLocks noChangeArrowheads="1"/>
          </p:cNvSpPr>
          <p:nvPr/>
        </p:nvSpPr>
        <p:spPr bwMode="auto">
          <a:xfrm>
            <a:off x="3775244" y="3086296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应用前景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22"/>
          <p:cNvSpPr>
            <a:spLocks noChangeArrowheads="1"/>
          </p:cNvSpPr>
          <p:nvPr/>
        </p:nvSpPr>
        <p:spPr bwMode="auto">
          <a:xfrm>
            <a:off x="3775244" y="3472471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案例对比分析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4556">
        <p14:flash/>
      </p:transition>
    </mc:Choice>
    <mc:Fallback>
      <p:transition spd="slow" advTm="45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986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TextBox 17"/>
          <p:cNvSpPr txBox="1"/>
          <p:nvPr/>
        </p:nvSpPr>
        <p:spPr>
          <a:xfrm>
            <a:off x="4102880" y="2342232"/>
            <a:ext cx="935861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b="1" dirty="0">
                <a:latin typeface="+mn-lt"/>
                <a:ea typeface="+mn-ea"/>
                <a:cs typeface="+mn-ea"/>
                <a:sym typeface="+mn-lt"/>
              </a:rPr>
              <a:t>应用前景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1257097" y="1388090"/>
            <a:ext cx="2057360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添加标题内容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5853985" y="1388090"/>
            <a:ext cx="2057360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添加标题内容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1257097" y="3326860"/>
            <a:ext cx="2057360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添加标题内容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5853985" y="3326860"/>
            <a:ext cx="2057360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添加标题内容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324948" y="1583923"/>
            <a:ext cx="2491726" cy="2501249"/>
            <a:chOff x="3325813" y="1973262"/>
            <a:chExt cx="2492375" cy="2501901"/>
          </a:xfrm>
        </p:grpSpPr>
        <p:sp>
          <p:nvSpPr>
            <p:cNvPr id="26" name="Freeform 5"/>
            <p:cNvSpPr/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>
                <a:defRPr/>
              </a:pPr>
              <a:endParaRPr lang="zh-CN" altLang="en-US" sz="1865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>
                <a:defRPr/>
              </a:pPr>
              <a:endParaRPr lang="zh-CN" altLang="en-US" sz="1865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>
                <a:defRPr/>
              </a:pPr>
              <a:endParaRPr lang="zh-CN" altLang="en-US" sz="1865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>
                <a:defRPr/>
              </a:pPr>
              <a:endParaRPr lang="zh-CN" altLang="en-US" sz="1865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TextBox 50"/>
            <p:cNvSpPr txBox="1"/>
            <p:nvPr/>
          </p:nvSpPr>
          <p:spPr>
            <a:xfrm>
              <a:off x="3786883" y="2348629"/>
              <a:ext cx="144016" cy="3386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altLang="zh-CN" sz="2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TextBox 36"/>
            <p:cNvSpPr txBox="1"/>
            <p:nvPr/>
          </p:nvSpPr>
          <p:spPr>
            <a:xfrm>
              <a:off x="5251579" y="2348629"/>
              <a:ext cx="144016" cy="3386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altLang="zh-CN" sz="2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TextBox 34"/>
            <p:cNvSpPr txBox="1"/>
            <p:nvPr/>
          </p:nvSpPr>
          <p:spPr>
            <a:xfrm>
              <a:off x="3786883" y="3767794"/>
              <a:ext cx="144016" cy="3386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altLang="zh-CN" sz="2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 sz="2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1579" y="3767794"/>
              <a:ext cx="144016" cy="3386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altLang="zh-CN" sz="2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9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33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成果形式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4099">
        <p14:flash/>
      </p:transition>
    </mc:Choice>
    <mc:Fallback>
      <p:transition spd="slow" advTm="40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5"/>
          <p:cNvCxnSpPr>
            <a:cxnSpLocks noChangeShapeType="1"/>
          </p:cNvCxnSpPr>
          <p:nvPr/>
        </p:nvCxnSpPr>
        <p:spPr bwMode="auto">
          <a:xfrm>
            <a:off x="3779838" y="2424113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" name="直接箭头连接符 6"/>
          <p:cNvCxnSpPr>
            <a:cxnSpLocks noChangeShapeType="1"/>
          </p:cNvCxnSpPr>
          <p:nvPr/>
        </p:nvCxnSpPr>
        <p:spPr bwMode="auto">
          <a:xfrm>
            <a:off x="6942138" y="2424113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" name="直接箭头连接符 7"/>
          <p:cNvCxnSpPr>
            <a:cxnSpLocks noChangeShapeType="1"/>
          </p:cNvCxnSpPr>
          <p:nvPr/>
        </p:nvCxnSpPr>
        <p:spPr bwMode="auto">
          <a:xfrm>
            <a:off x="2198688" y="2424113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" name="直接箭头连接符 8"/>
          <p:cNvCxnSpPr>
            <a:cxnSpLocks noChangeShapeType="1"/>
          </p:cNvCxnSpPr>
          <p:nvPr/>
        </p:nvCxnSpPr>
        <p:spPr bwMode="auto">
          <a:xfrm>
            <a:off x="5360988" y="2424113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环形箭头 5"/>
          <p:cNvSpPr/>
          <p:nvPr/>
        </p:nvSpPr>
        <p:spPr>
          <a:xfrm flipH="1">
            <a:off x="1560513" y="1262063"/>
            <a:ext cx="1277937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7" name="TextBox 31"/>
          <p:cNvSpPr txBox="1"/>
          <p:nvPr/>
        </p:nvSpPr>
        <p:spPr>
          <a:xfrm>
            <a:off x="1477963" y="3021013"/>
            <a:ext cx="1409700" cy="797654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亮亮图文旗舰店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https://liangliangtuwen.tmall.com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环形箭头 7"/>
          <p:cNvSpPr/>
          <p:nvPr/>
        </p:nvSpPr>
        <p:spPr>
          <a:xfrm flipH="1">
            <a:off x="3141663" y="1262063"/>
            <a:ext cx="1277937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>
            <a:noFill/>
            <a:miter lim="800000"/>
          </a:ln>
          <a:effectLst/>
        </p:spPr>
        <p:txBody>
          <a:bodyPr wrap="none"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9" name="TextBox 31"/>
          <p:cNvSpPr txBox="1"/>
          <p:nvPr/>
        </p:nvSpPr>
        <p:spPr>
          <a:xfrm>
            <a:off x="3059113" y="3021013"/>
            <a:ext cx="1408112" cy="1084912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10" name="环形箭头 9"/>
          <p:cNvSpPr/>
          <p:nvPr/>
        </p:nvSpPr>
        <p:spPr>
          <a:xfrm flipH="1">
            <a:off x="4722813" y="1262063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11" name="TextBox 31"/>
          <p:cNvSpPr txBox="1"/>
          <p:nvPr/>
        </p:nvSpPr>
        <p:spPr>
          <a:xfrm>
            <a:off x="4638675" y="3021013"/>
            <a:ext cx="1409700" cy="1084912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12" name="环形箭头 11"/>
          <p:cNvSpPr/>
          <p:nvPr/>
        </p:nvSpPr>
        <p:spPr>
          <a:xfrm flipH="1">
            <a:off x="6302375" y="1262063"/>
            <a:ext cx="1277938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13" name="TextBox 31"/>
          <p:cNvSpPr txBox="1"/>
          <p:nvPr/>
        </p:nvSpPr>
        <p:spPr>
          <a:xfrm>
            <a:off x="6219825" y="3021013"/>
            <a:ext cx="1409700" cy="1084912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</a:t>
            </a:r>
          </a:p>
        </p:txBody>
      </p:sp>
      <p:pic>
        <p:nvPicPr>
          <p:cNvPr id="49166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研究目标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986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3670" y="1524222"/>
            <a:ext cx="2283248" cy="1044198"/>
            <a:chOff x="1266208" y="1994660"/>
            <a:chExt cx="3124218" cy="1831757"/>
          </a:xfrm>
        </p:grpSpPr>
        <p:sp>
          <p:nvSpPr>
            <p:cNvPr id="7" name="矩形 7"/>
            <p:cNvSpPr>
              <a:spLocks noChangeArrowheads="1"/>
            </p:cNvSpPr>
            <p:nvPr/>
          </p:nvSpPr>
          <p:spPr bwMode="auto">
            <a:xfrm>
              <a:off x="1301802" y="1994660"/>
              <a:ext cx="2900512" cy="435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3765"/>
              <a:r>
                <a:rPr lang="zh-CN" altLang="en-US" sz="10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添加标题文字内容</a:t>
              </a:r>
              <a:endParaRPr lang="en-US" altLang="zh-CN" sz="101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矩形 6"/>
            <p:cNvSpPr>
              <a:spLocks noChangeArrowheads="1"/>
            </p:cNvSpPr>
            <p:nvPr/>
          </p:nvSpPr>
          <p:spPr bwMode="auto">
            <a:xfrm>
              <a:off x="1266208" y="2446499"/>
              <a:ext cx="3124218" cy="1379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您的内容打在这里，或者通过复制您的文本后，在此框中选择粘贴，并选择只保留文字；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69949" y="1449352"/>
            <a:ext cx="2124901" cy="1049340"/>
            <a:chOff x="8019915" y="1957064"/>
            <a:chExt cx="2907549" cy="1840786"/>
          </a:xfrm>
        </p:grpSpPr>
        <p:sp>
          <p:nvSpPr>
            <p:cNvPr id="10" name="矩形 7"/>
            <p:cNvSpPr>
              <a:spLocks noChangeArrowheads="1"/>
            </p:cNvSpPr>
            <p:nvPr/>
          </p:nvSpPr>
          <p:spPr bwMode="auto">
            <a:xfrm>
              <a:off x="8036860" y="1957064"/>
              <a:ext cx="1674022" cy="43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3765"/>
              <a:r>
                <a:rPr lang="zh-CN" altLang="en-US" sz="10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添加标题文字内容</a:t>
              </a:r>
              <a:endParaRPr lang="en-US" altLang="zh-CN" sz="101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8019915" y="2417925"/>
              <a:ext cx="2907549" cy="137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您的内容打在这里，或者通过复制您的文本后，在此框中选择粘贴，并选择只保留文字；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93671" y="3249610"/>
            <a:ext cx="2528529" cy="1056484"/>
            <a:chOff x="1085832" y="4292038"/>
            <a:chExt cx="3459842" cy="1853315"/>
          </a:xfrm>
        </p:grpSpPr>
        <p:sp>
          <p:nvSpPr>
            <p:cNvPr id="13" name="矩形 7"/>
            <p:cNvSpPr>
              <a:spLocks noChangeArrowheads="1"/>
            </p:cNvSpPr>
            <p:nvPr/>
          </p:nvSpPr>
          <p:spPr bwMode="auto">
            <a:xfrm>
              <a:off x="1102779" y="4292038"/>
              <a:ext cx="1674022" cy="435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3765"/>
              <a:r>
                <a:rPr lang="zh-CN" altLang="en-US" sz="10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添加标题文字内容</a:t>
              </a:r>
              <a:endParaRPr lang="en-US" altLang="zh-CN" sz="101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1085832" y="4765431"/>
              <a:ext cx="3459842" cy="1379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您的内容打在这里，或者通过复制您的文本后，在此框中选择粘贴，并选择只保留文字；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69948" y="3242469"/>
            <a:ext cx="2093220" cy="1063628"/>
            <a:chOff x="8174723" y="4113050"/>
            <a:chExt cx="2864199" cy="1865847"/>
          </a:xfrm>
        </p:grpSpPr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8191018" y="4113050"/>
              <a:ext cx="1674022" cy="43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3765"/>
              <a:r>
                <a:rPr lang="zh-CN" altLang="en-US" sz="10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添加标题文字内容</a:t>
              </a:r>
              <a:endParaRPr lang="en-US" altLang="zh-CN" sz="101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6"/>
            <p:cNvSpPr>
              <a:spLocks noChangeArrowheads="1"/>
            </p:cNvSpPr>
            <p:nvPr/>
          </p:nvSpPr>
          <p:spPr bwMode="auto">
            <a:xfrm>
              <a:off x="8174723" y="4598975"/>
              <a:ext cx="2864199" cy="1379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您的内容打在这里，或者通过复制您的文本后，在此框中选择粘贴，并选择只保留文字；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61512" y="1467071"/>
            <a:ext cx="2596599" cy="2596599"/>
            <a:chOff x="4064428" y="1919751"/>
            <a:chExt cx="3936437" cy="3936437"/>
          </a:xfrm>
        </p:grpSpPr>
        <p:sp>
          <p:nvSpPr>
            <p:cNvPr id="19" name="椭圆 18"/>
            <p:cNvSpPr/>
            <p:nvPr/>
          </p:nvSpPr>
          <p:spPr>
            <a:xfrm>
              <a:off x="4064428" y="2996440"/>
              <a:ext cx="3936437" cy="1783060"/>
            </a:xfrm>
            <a:prstGeom prst="ellipse">
              <a:avLst/>
            </a:prstGeom>
            <a:noFill/>
            <a:ln w="19050" cap="rnd" cmpd="sng" algn="ctr">
              <a:solidFill>
                <a:srgbClr val="181715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5400000">
              <a:off x="4059862" y="2996440"/>
              <a:ext cx="3936437" cy="1783060"/>
            </a:xfrm>
            <a:prstGeom prst="ellipse">
              <a:avLst/>
            </a:prstGeom>
            <a:noFill/>
            <a:ln w="19050" cap="rnd" cmpd="sng" algn="ctr">
              <a:solidFill>
                <a:srgbClr val="181715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545674" y="2411912"/>
              <a:ext cx="1359557" cy="1359557"/>
              <a:chOff x="4545674" y="2411912"/>
              <a:chExt cx="1359557" cy="13595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545674" y="2411912"/>
                <a:ext cx="1359557" cy="1359557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932284" y="2595946"/>
                <a:ext cx="548139" cy="909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913765">
                  <a:defRPr/>
                </a:pPr>
                <a:r>
                  <a:rPr lang="en-US" altLang="zh-CN" sz="3300" b="1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S</a:t>
                </a:r>
                <a:endParaRPr lang="zh-CN" altLang="en-US" sz="33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223066" y="2411912"/>
              <a:ext cx="1359557" cy="1359557"/>
              <a:chOff x="6223066" y="2411912"/>
              <a:chExt cx="1359557" cy="135955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6223066" y="2411912"/>
                <a:ext cx="1359557" cy="1359557"/>
              </a:xfrm>
              <a:prstGeom prst="ellipse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527731" y="2630119"/>
                <a:ext cx="765829" cy="909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913765">
                  <a:defRPr/>
                </a:pPr>
                <a:r>
                  <a:rPr lang="en-US" altLang="zh-CN" sz="3300" b="1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W</a:t>
                </a:r>
                <a:endParaRPr lang="zh-CN" altLang="en-US" sz="33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545674" y="4033842"/>
              <a:ext cx="1359557" cy="1359557"/>
              <a:chOff x="4545674" y="4033842"/>
              <a:chExt cx="1359557" cy="13595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45674" y="4033842"/>
                <a:ext cx="1359557" cy="1359557"/>
              </a:xfrm>
              <a:prstGeom prst="ellipse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857718" y="4205515"/>
                <a:ext cx="702462" cy="909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913765">
                  <a:defRPr/>
                </a:pPr>
                <a:r>
                  <a:rPr lang="en-US" altLang="zh-CN" sz="3300" b="1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O</a:t>
                </a:r>
                <a:endParaRPr lang="zh-CN" altLang="en-US" sz="33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223066" y="4032418"/>
              <a:ext cx="1359557" cy="1359557"/>
              <a:chOff x="6223066" y="4032418"/>
              <a:chExt cx="1359557" cy="135955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223066" y="4032418"/>
                <a:ext cx="1359557" cy="1359557"/>
              </a:xfrm>
              <a:prstGeom prst="ellipse">
                <a:avLst/>
              </a:prstGeom>
              <a:blipFill dpi="0"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662416" y="4230579"/>
                <a:ext cx="506480" cy="909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913765">
                  <a:defRPr/>
                </a:pPr>
                <a:r>
                  <a:rPr lang="en-US" altLang="zh-CN" sz="3300" b="1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  <a:endParaRPr lang="zh-CN" altLang="en-US" sz="33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33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成果形式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4917">
        <p14:flash/>
      </p:transition>
    </mc:Choice>
    <mc:Fallback>
      <p:transition spd="slow" advTm="4917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2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36"/>
          <p:cNvSpPr/>
          <p:nvPr/>
        </p:nvSpPr>
        <p:spPr>
          <a:xfrm>
            <a:off x="3878263" y="1122363"/>
            <a:ext cx="1374775" cy="12017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FBAA67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等腰三角形 36"/>
          <p:cNvSpPr/>
          <p:nvPr/>
        </p:nvSpPr>
        <p:spPr>
          <a:xfrm rot="7176392">
            <a:off x="4723606" y="2607469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95D4F6">
                <a:alpha val="8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等腰三角形 36"/>
          <p:cNvSpPr/>
          <p:nvPr/>
        </p:nvSpPr>
        <p:spPr>
          <a:xfrm rot="14423608" flipH="1">
            <a:off x="2982119" y="2624932"/>
            <a:ext cx="1374775" cy="12017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F18189">
                <a:alpha val="60000"/>
              </a:srgbClr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525" y="1895475"/>
            <a:ext cx="2579688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 </a:t>
            </a: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说明性文字</a:t>
            </a:r>
            <a:endParaRPr lang="en-US" altLang="zh-CN" sz="13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文字说明性文字说明性文字说明性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550" y="1895475"/>
            <a:ext cx="2581275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 </a:t>
            </a: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说明性文字</a:t>
            </a:r>
            <a:endParaRPr lang="en-US" altLang="zh-CN" sz="13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文字说明性文字说明性文字说明性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1363" y="3598863"/>
            <a:ext cx="2581275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 </a:t>
            </a: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说明性文字</a:t>
            </a:r>
            <a:endParaRPr lang="en-US" altLang="zh-CN" sz="13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文字说明性文字说明性文字说明性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4488" y="2095500"/>
            <a:ext cx="849312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成果形式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986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15"/>
          <p:cNvSpPr txBox="1"/>
          <p:nvPr/>
        </p:nvSpPr>
        <p:spPr>
          <a:xfrm>
            <a:off x="2817527" y="1384762"/>
            <a:ext cx="3983325" cy="783466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1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altLang="zh-CN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7" name="文本框 18"/>
          <p:cNvSpPr txBox="1"/>
          <p:nvPr/>
        </p:nvSpPr>
        <p:spPr>
          <a:xfrm>
            <a:off x="1912308" y="3683838"/>
            <a:ext cx="4537474" cy="801676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1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altLang="zh-CN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8" name="矩形 7"/>
          <p:cNvSpPr/>
          <p:nvPr/>
        </p:nvSpPr>
        <p:spPr>
          <a:xfrm rot="20926619">
            <a:off x="1500696" y="2607437"/>
            <a:ext cx="6181306" cy="293839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62" tIns="34281" rIns="68562" bIns="34281" rtlCol="0" anchor="ctr"/>
          <a:lstStyle/>
          <a:p>
            <a:pPr algn="ctr">
              <a:defRPr/>
            </a:pPr>
            <a:endParaRPr lang="zh-CN" altLang="en-US" sz="1800" b="1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85422" y="1434737"/>
            <a:ext cx="1229765" cy="1091451"/>
            <a:chOff x="411429" y="2379138"/>
            <a:chExt cx="1640114" cy="1455646"/>
          </a:xfrm>
        </p:grpSpPr>
        <p:sp>
          <p:nvSpPr>
            <p:cNvPr id="10" name="下箭头 9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algn="ctr">
                <a:defRPr/>
              </a:pPr>
              <a:endParaRPr lang="zh-CN" altLang="en-US" sz="15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923670" y="2392493"/>
              <a:ext cx="554142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5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67510" y="3018852"/>
            <a:ext cx="1229766" cy="1091452"/>
            <a:chOff x="7055945" y="4194060"/>
            <a:chExt cx="1640114" cy="1455648"/>
          </a:xfrm>
          <a:solidFill>
            <a:srgbClr val="4188A8"/>
          </a:solidFill>
        </p:grpSpPr>
        <p:sp>
          <p:nvSpPr>
            <p:cNvPr id="13" name="下箭头 12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" rtlCol="0" anchor="ctr"/>
            <a:lstStyle/>
            <a:p>
              <a:pPr algn="ctr">
                <a:defRPr/>
              </a:pPr>
              <a:endParaRPr lang="zh-CN" altLang="en-US" sz="15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7568182" y="4371789"/>
              <a:ext cx="554141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5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 </a:t>
              </a: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78549" y="2890514"/>
            <a:ext cx="652974" cy="562908"/>
          </a:xfrm>
          <a:prstGeom prst="triangl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62" tIns="34281" rIns="68562" bIns="34281" rtlCol="0" anchor="ctr"/>
          <a:lstStyle/>
          <a:p>
            <a:pPr algn="ctr">
              <a:defRPr/>
            </a:pPr>
            <a:endParaRPr lang="zh-CN" altLang="en-US" sz="1800" b="1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成果形式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3689">
        <p14:flash/>
      </p:transition>
    </mc:Choice>
    <mc:Fallback>
      <p:transition spd="slow" advTm="36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应用前景</a:t>
            </a:r>
          </a:p>
        </p:txBody>
      </p:sp>
      <p:sp>
        <p:nvSpPr>
          <p:cNvPr id="4" name="任意多边形 37"/>
          <p:cNvSpPr/>
          <p:nvPr/>
        </p:nvSpPr>
        <p:spPr bwMode="auto">
          <a:xfrm flipV="1">
            <a:off x="3751263" y="3810000"/>
            <a:ext cx="2151062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任意多边形 34"/>
          <p:cNvSpPr/>
          <p:nvPr/>
        </p:nvSpPr>
        <p:spPr bwMode="auto">
          <a:xfrm>
            <a:off x="2508250" y="1289050"/>
            <a:ext cx="1881188" cy="366713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31"/>
          <p:cNvSpPr/>
          <p:nvPr/>
        </p:nvSpPr>
        <p:spPr bwMode="auto">
          <a:xfrm>
            <a:off x="4084638" y="2092325"/>
            <a:ext cx="2036762" cy="4921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15"/>
          <p:cNvSpPr/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任意多边形 22"/>
          <p:cNvSpPr/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任意多边形 24"/>
          <p:cNvSpPr/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04240" tIns="234759" rIns="204241" bIns="23475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25"/>
          <p:cNvSpPr/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7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12" name="矩形 13"/>
            <p:cNvSpPr>
              <a:spLocks noChangeArrowheads="1"/>
            </p:cNvSpPr>
            <p:nvPr/>
          </p:nvSpPr>
          <p:spPr bwMode="auto">
            <a:xfrm>
              <a:off x="1034229" y="1510900"/>
              <a:ext cx="2823455" cy="9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389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文本框 83"/>
            <p:cNvSpPr txBox="1">
              <a:spLocks noChangeArrowheads="1"/>
            </p:cNvSpPr>
            <p:nvPr/>
          </p:nvSpPr>
          <p:spPr bwMode="auto">
            <a:xfrm>
              <a:off x="1765820" y="1279118"/>
              <a:ext cx="1360272" cy="26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5364163" y="1951038"/>
            <a:ext cx="2395537" cy="1155700"/>
            <a:chOff x="1034229" y="1279118"/>
            <a:chExt cx="2823455" cy="1155735"/>
          </a:xfrm>
        </p:grpSpPr>
        <p:sp>
          <p:nvSpPr>
            <p:cNvPr id="15" name="矩形 13"/>
            <p:cNvSpPr>
              <a:spLocks noChangeArrowheads="1"/>
            </p:cNvSpPr>
            <p:nvPr/>
          </p:nvSpPr>
          <p:spPr bwMode="auto">
            <a:xfrm>
              <a:off x="1034229" y="1510900"/>
              <a:ext cx="2823455" cy="9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389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亮亮图文旗舰店</a:t>
              </a:r>
            </a:p>
            <a:p>
              <a:pPr algn="ctr" defTabSz="68389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https://liangliangtuwen.tmall.com</a:t>
              </a:r>
            </a:p>
            <a:p>
              <a:pPr algn="ctr" defTabSz="68389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过</a:t>
              </a: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复制您的文本后，在此框中选择粘贴，并选择只保留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文本框 83"/>
            <p:cNvSpPr txBox="1">
              <a:spLocks noChangeArrowheads="1"/>
            </p:cNvSpPr>
            <p:nvPr/>
          </p:nvSpPr>
          <p:spPr bwMode="auto">
            <a:xfrm>
              <a:off x="1765820" y="1279118"/>
              <a:ext cx="1360274" cy="26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18" name="矩形 13"/>
            <p:cNvSpPr>
              <a:spLocks noChangeArrowheads="1"/>
            </p:cNvSpPr>
            <p:nvPr/>
          </p:nvSpPr>
          <p:spPr bwMode="auto">
            <a:xfrm>
              <a:off x="1034229" y="1510900"/>
              <a:ext cx="2823455" cy="9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389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文本框 83"/>
            <p:cNvSpPr txBox="1">
              <a:spLocks noChangeArrowheads="1"/>
            </p:cNvSpPr>
            <p:nvPr/>
          </p:nvSpPr>
          <p:spPr bwMode="auto">
            <a:xfrm>
              <a:off x="1765820" y="1279118"/>
              <a:ext cx="1360272" cy="26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21" name="任意多边形 20"/>
            <p:cNvSpPr/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905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70" name="文本框 21"/>
            <p:cNvSpPr txBox="1">
              <a:spLocks noChangeArrowheads="1"/>
            </p:cNvSpPr>
            <p:nvPr/>
          </p:nvSpPr>
          <p:spPr bwMode="auto">
            <a:xfrm>
              <a:off x="2008332" y="1795179"/>
              <a:ext cx="59661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endParaRPr lang="zh-CN" altLang="en-US" sz="2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4" name="任意多边形 19"/>
            <p:cNvSpPr/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9050" cap="flat" cmpd="sng">
              <a:noFill/>
              <a:bevel/>
            </a:ln>
          </p:spPr>
          <p:txBody>
            <a:bodyPr lIns="295680" tIns="326199" rIns="295681" bIns="32619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8" name="文本框 26"/>
            <p:cNvSpPr txBox="1">
              <a:spLocks noChangeArrowheads="1"/>
            </p:cNvSpPr>
            <p:nvPr/>
          </p:nvSpPr>
          <p:spPr bwMode="auto">
            <a:xfrm>
              <a:off x="2508036" y="2724182"/>
              <a:ext cx="59661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endParaRPr lang="zh-CN" altLang="en-US" sz="2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9" name="任意多边形 21"/>
            <p:cNvSpPr/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blipFill dpi="0" rotWithShape="1"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905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6" name="文本框 29"/>
            <p:cNvSpPr txBox="1">
              <a:spLocks noChangeArrowheads="1"/>
            </p:cNvSpPr>
            <p:nvPr/>
          </p:nvSpPr>
          <p:spPr bwMode="auto">
            <a:xfrm>
              <a:off x="3487882" y="2714124"/>
              <a:ext cx="596611" cy="49244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endParaRPr lang="zh-CN" altLang="en-US" sz="2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离页连接符 2"/>
          <p:cNvSpPr/>
          <p:nvPr/>
        </p:nvSpPr>
        <p:spPr>
          <a:xfrm>
            <a:off x="1629795" y="1448737"/>
            <a:ext cx="1269176" cy="1329791"/>
          </a:xfrm>
          <a:prstGeom prst="flowChartOffpage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7200" b="1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zh-CN" altLang="en-US" sz="7200" b="1" kern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51371" y="2086190"/>
            <a:ext cx="4314825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6" name="文本框 32"/>
          <p:cNvSpPr txBox="1"/>
          <p:nvPr/>
        </p:nvSpPr>
        <p:spPr>
          <a:xfrm>
            <a:off x="3424139" y="145930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相关建议及论文总结</a:t>
            </a:r>
            <a:endParaRPr lang="zh-CN" altLang="en-US" sz="3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4185" y="2409977"/>
            <a:ext cx="153608" cy="1691796"/>
            <a:chOff x="6962660" y="2067973"/>
            <a:chExt cx="200967" cy="2213398"/>
          </a:xfrm>
          <a:solidFill>
            <a:srgbClr val="F2F2F2"/>
          </a:solidFill>
        </p:grpSpPr>
        <p:cxnSp>
          <p:nvCxnSpPr>
            <p:cNvPr id="103" name="直接连接符 102"/>
            <p:cNvCxnSpPr/>
            <p:nvPr/>
          </p:nvCxnSpPr>
          <p:spPr>
            <a:xfrm>
              <a:off x="7063143" y="2219103"/>
              <a:ext cx="1" cy="1927185"/>
            </a:xfrm>
            <a:prstGeom prst="line">
              <a:avLst/>
            </a:prstGeom>
            <a:grpFill/>
            <a:ln w="158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104" name="椭圆 103"/>
            <p:cNvSpPr/>
            <p:nvPr/>
          </p:nvSpPr>
          <p:spPr>
            <a:xfrm>
              <a:off x="6962660" y="2067973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6962660" y="2561033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6962660" y="3066910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6962660" y="3572872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6962660" y="4080404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9" name="矩形 122"/>
          <p:cNvSpPr>
            <a:spLocks noChangeArrowheads="1"/>
          </p:cNvSpPr>
          <p:nvPr/>
        </p:nvSpPr>
        <p:spPr bwMode="auto">
          <a:xfrm>
            <a:off x="3775243" y="2337478"/>
            <a:ext cx="2401790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问题评估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0" name="矩形 122"/>
          <p:cNvSpPr>
            <a:spLocks noChangeArrowheads="1"/>
          </p:cNvSpPr>
          <p:nvPr/>
        </p:nvSpPr>
        <p:spPr bwMode="auto">
          <a:xfrm>
            <a:off x="3775244" y="2693482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相关对策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1" name="矩形 122"/>
          <p:cNvSpPr>
            <a:spLocks noChangeArrowheads="1"/>
          </p:cNvSpPr>
          <p:nvPr/>
        </p:nvSpPr>
        <p:spPr bwMode="auto">
          <a:xfrm>
            <a:off x="3775244" y="3086296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研究总结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" name="矩形 122"/>
          <p:cNvSpPr>
            <a:spLocks noChangeArrowheads="1"/>
          </p:cNvSpPr>
          <p:nvPr/>
        </p:nvSpPr>
        <p:spPr bwMode="auto">
          <a:xfrm>
            <a:off x="3775244" y="3472471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成绩与思考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矩形 122"/>
          <p:cNvSpPr>
            <a:spLocks noChangeArrowheads="1"/>
          </p:cNvSpPr>
          <p:nvPr/>
        </p:nvSpPr>
        <p:spPr bwMode="auto">
          <a:xfrm>
            <a:off x="3775243" y="3826486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附录：参考文献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4519">
        <p14:flash/>
      </p:transition>
    </mc:Choice>
    <mc:Fallback>
      <p:transition spd="slow" advTm="45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09" grpId="0"/>
      <p:bldP spid="110" grpId="0"/>
      <p:bldP spid="111" grpId="0"/>
      <p:bldP spid="112" grpId="0"/>
      <p:bldP spid="1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论文总结</a:t>
            </a: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66725" y="1493838"/>
            <a:ext cx="1860550" cy="2217737"/>
            <a:chOff x="465977" y="1463280"/>
            <a:chExt cx="1862027" cy="2216942"/>
          </a:xfrm>
        </p:grpSpPr>
        <p:grpSp>
          <p:nvGrpSpPr>
            <p:cNvPr id="57367" name="组合 4"/>
            <p:cNvGrpSpPr/>
            <p:nvPr/>
          </p:nvGrpSpPr>
          <p:grpSpPr bwMode="auto"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71019" y="1483910"/>
              <a:ext cx="125194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标题一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8031" y="2064726"/>
              <a:ext cx="1568107" cy="1199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2582863" y="1493838"/>
            <a:ext cx="1862137" cy="2217737"/>
            <a:chOff x="2582650" y="1463280"/>
            <a:chExt cx="1862027" cy="2216942"/>
          </a:xfrm>
        </p:grpSpPr>
        <p:grpSp>
          <p:nvGrpSpPr>
            <p:cNvPr id="57362" name="组合 10"/>
            <p:cNvGrpSpPr/>
            <p:nvPr/>
          </p:nvGrpSpPr>
          <p:grpSpPr bwMode="auto"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887432" y="1483910"/>
              <a:ext cx="125246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标题二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28691" y="2064726"/>
              <a:ext cx="1569944" cy="9783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您亮亮图文旗舰店</a:t>
              </a:r>
            </a:p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https://liangliangtuwen.tmall.com</a:t>
              </a:r>
            </a:p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打</a:t>
              </a: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在这</a:t>
              </a: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699000" y="1493838"/>
            <a:ext cx="1862138" cy="2217737"/>
            <a:chOff x="4699324" y="1463280"/>
            <a:chExt cx="1862027" cy="2216942"/>
          </a:xfrm>
        </p:grpSpPr>
        <p:grpSp>
          <p:nvGrpSpPr>
            <p:cNvPr id="57357" name="组合 16"/>
            <p:cNvGrpSpPr/>
            <p:nvPr/>
          </p:nvGrpSpPr>
          <p:grpSpPr bwMode="auto"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004106" y="1483910"/>
              <a:ext cx="125246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标题三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45365" y="2064726"/>
              <a:ext cx="1569944" cy="1199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816725" y="1493838"/>
            <a:ext cx="1860550" cy="2217737"/>
            <a:chOff x="6815997" y="1463280"/>
            <a:chExt cx="1862027" cy="2216942"/>
          </a:xfrm>
        </p:grpSpPr>
        <p:grpSp>
          <p:nvGrpSpPr>
            <p:cNvPr id="57352" name="组合 22"/>
            <p:cNvGrpSpPr/>
            <p:nvPr/>
          </p:nvGrpSpPr>
          <p:grpSpPr bwMode="auto"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blipFill dpi="0"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7121039" y="1483910"/>
              <a:ext cx="1251943" cy="323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标题四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62163" y="2064726"/>
              <a:ext cx="1569695" cy="11997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论文总结</a:t>
            </a: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3273425" y="1374775"/>
            <a:ext cx="2462213" cy="2468563"/>
            <a:chOff x="3188778" y="1298779"/>
            <a:chExt cx="2462737" cy="2469230"/>
          </a:xfrm>
        </p:grpSpPr>
        <p:sp>
          <p:nvSpPr>
            <p:cNvPr id="31" name="燕尾形 3"/>
            <p:cNvSpPr/>
            <p:nvPr/>
          </p:nvSpPr>
          <p:spPr>
            <a:xfrm rot="16200000">
              <a:off x="4141465" y="1298795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燕尾形 3"/>
            <p:cNvSpPr/>
            <p:nvPr/>
          </p:nvSpPr>
          <p:spPr>
            <a:xfrm>
              <a:off x="5094183" y="2259477"/>
              <a:ext cx="557332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燕尾形 3"/>
            <p:cNvSpPr/>
            <p:nvPr/>
          </p:nvSpPr>
          <p:spPr>
            <a:xfrm rot="16200000" flipH="1" flipV="1">
              <a:off x="4141465" y="3210661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燕尾形 3"/>
            <p:cNvSpPr/>
            <p:nvPr/>
          </p:nvSpPr>
          <p:spPr>
            <a:xfrm flipH="1">
              <a:off x="3188778" y="2257888"/>
              <a:ext cx="557332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燕尾形 3"/>
            <p:cNvSpPr/>
            <p:nvPr/>
          </p:nvSpPr>
          <p:spPr>
            <a:xfrm rot="13500000">
              <a:off x="3466633" y="1584623"/>
              <a:ext cx="557364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燕尾形 3"/>
            <p:cNvSpPr/>
            <p:nvPr/>
          </p:nvSpPr>
          <p:spPr>
            <a:xfrm rot="8100000" flipH="1">
              <a:off x="4813914" y="1585417"/>
              <a:ext cx="555775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燕尾形 3"/>
            <p:cNvSpPr/>
            <p:nvPr/>
          </p:nvSpPr>
          <p:spPr>
            <a:xfrm rot="8100000" flipV="1">
              <a:off x="3466634" y="2932774"/>
              <a:ext cx="557363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燕尾形 3"/>
            <p:cNvSpPr/>
            <p:nvPr/>
          </p:nvSpPr>
          <p:spPr>
            <a:xfrm rot="13500000" flipH="1" flipV="1">
              <a:off x="4813121" y="2932774"/>
              <a:ext cx="557363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TextBox 25"/>
          <p:cNvSpPr txBox="1"/>
          <p:nvPr/>
        </p:nvSpPr>
        <p:spPr>
          <a:xfrm>
            <a:off x="5376863" y="3565525"/>
            <a:ext cx="1776412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0" name="矩形 39"/>
          <p:cNvSpPr/>
          <p:nvPr/>
        </p:nvSpPr>
        <p:spPr>
          <a:xfrm>
            <a:off x="4103688" y="2417763"/>
            <a:ext cx="8001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41" name="TextBox 25"/>
          <p:cNvSpPr txBox="1"/>
          <p:nvPr/>
        </p:nvSpPr>
        <p:spPr>
          <a:xfrm>
            <a:off x="5776913" y="2417763"/>
            <a:ext cx="1782762" cy="901700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2" name="TextBox 25"/>
          <p:cNvSpPr txBox="1"/>
          <p:nvPr/>
        </p:nvSpPr>
        <p:spPr>
          <a:xfrm>
            <a:off x="5519738" y="1138238"/>
            <a:ext cx="1690687" cy="900112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3" name="TextBox 25"/>
          <p:cNvSpPr txBox="1"/>
          <p:nvPr/>
        </p:nvSpPr>
        <p:spPr>
          <a:xfrm>
            <a:off x="3976688" y="560388"/>
            <a:ext cx="1346200" cy="664349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44" name="TextBox 25"/>
          <p:cNvSpPr txBox="1"/>
          <p:nvPr/>
        </p:nvSpPr>
        <p:spPr>
          <a:xfrm>
            <a:off x="1966913" y="881063"/>
            <a:ext cx="1708150" cy="900112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5" name="TextBox 25"/>
          <p:cNvSpPr txBox="1"/>
          <p:nvPr/>
        </p:nvSpPr>
        <p:spPr>
          <a:xfrm>
            <a:off x="1633538" y="2054225"/>
            <a:ext cx="1720850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6" name="TextBox 25"/>
          <p:cNvSpPr txBox="1"/>
          <p:nvPr/>
        </p:nvSpPr>
        <p:spPr>
          <a:xfrm>
            <a:off x="2039938" y="3448050"/>
            <a:ext cx="1841500" cy="900113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7" name="TextBox 25"/>
          <p:cNvSpPr txBox="1"/>
          <p:nvPr/>
        </p:nvSpPr>
        <p:spPr>
          <a:xfrm>
            <a:off x="3675063" y="3948113"/>
            <a:ext cx="1701800" cy="900112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离页连接符 6"/>
          <p:cNvSpPr/>
          <p:nvPr/>
        </p:nvSpPr>
        <p:spPr>
          <a:xfrm>
            <a:off x="1629794" y="1448736"/>
            <a:ext cx="1269176" cy="1329791"/>
          </a:xfrm>
          <a:prstGeom prst="flowChartOffpage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7200" b="1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7200" b="1" kern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51370" y="2086190"/>
            <a:ext cx="4314825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9" name="文本框 32"/>
          <p:cNvSpPr txBox="1"/>
          <p:nvPr/>
        </p:nvSpPr>
        <p:spPr>
          <a:xfrm>
            <a:off x="3424139" y="145930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选题背景及意义</a:t>
            </a:r>
            <a:endParaRPr lang="zh-CN" altLang="en-US" sz="3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94185" y="2409977"/>
            <a:ext cx="153608" cy="1691796"/>
            <a:chOff x="6962660" y="2067973"/>
            <a:chExt cx="200967" cy="2213398"/>
          </a:xfrm>
          <a:solidFill>
            <a:srgbClr val="F2F2F2"/>
          </a:solidFill>
        </p:grpSpPr>
        <p:cxnSp>
          <p:nvCxnSpPr>
            <p:cNvPr id="11" name="直接连接符 10"/>
            <p:cNvCxnSpPr/>
            <p:nvPr/>
          </p:nvCxnSpPr>
          <p:spPr>
            <a:xfrm>
              <a:off x="7063143" y="2219103"/>
              <a:ext cx="1" cy="1927185"/>
            </a:xfrm>
            <a:prstGeom prst="line">
              <a:avLst/>
            </a:prstGeom>
            <a:grpFill/>
            <a:ln w="158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12" name="椭圆 11"/>
            <p:cNvSpPr/>
            <p:nvPr/>
          </p:nvSpPr>
          <p:spPr>
            <a:xfrm>
              <a:off x="6962660" y="2067973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962660" y="2561033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62660" y="3066910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962660" y="3572872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62660" y="4080404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" name="矩形 122"/>
          <p:cNvSpPr>
            <a:spLocks noChangeArrowheads="1"/>
          </p:cNvSpPr>
          <p:nvPr/>
        </p:nvSpPr>
        <p:spPr bwMode="auto">
          <a:xfrm>
            <a:off x="3775243" y="2337477"/>
            <a:ext cx="2401790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选题背景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22"/>
          <p:cNvSpPr>
            <a:spLocks noChangeArrowheads="1"/>
          </p:cNvSpPr>
          <p:nvPr/>
        </p:nvSpPr>
        <p:spPr bwMode="auto">
          <a:xfrm>
            <a:off x="3775243" y="2693481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研究意义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122"/>
          <p:cNvSpPr>
            <a:spLocks noChangeArrowheads="1"/>
          </p:cNvSpPr>
          <p:nvPr/>
        </p:nvSpPr>
        <p:spPr bwMode="auto">
          <a:xfrm>
            <a:off x="3775243" y="3086295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国内外相关研究综述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22"/>
          <p:cNvSpPr>
            <a:spLocks noChangeArrowheads="1"/>
          </p:cNvSpPr>
          <p:nvPr/>
        </p:nvSpPr>
        <p:spPr bwMode="auto">
          <a:xfrm>
            <a:off x="3775243" y="3472470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理论基础与文献综述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122"/>
          <p:cNvSpPr>
            <a:spLocks noChangeArrowheads="1"/>
          </p:cNvSpPr>
          <p:nvPr/>
        </p:nvSpPr>
        <p:spPr bwMode="auto">
          <a:xfrm>
            <a:off x="3775242" y="3826485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主要贡献与创新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4447">
        <p14:flash/>
      </p:transition>
    </mc:Choice>
    <mc:Fallback>
      <p:transition spd="slow" advTm="44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7" grpId="0"/>
      <p:bldP spid="18" grpId="0"/>
      <p:bldP spid="19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1"/>
          <p:cNvSpPr/>
          <p:nvPr/>
        </p:nvSpPr>
        <p:spPr bwMode="auto">
          <a:xfrm>
            <a:off x="1192213" y="1039813"/>
            <a:ext cx="1793875" cy="1798637"/>
          </a:xfrm>
          <a:custGeom>
            <a:avLst/>
            <a:gdLst>
              <a:gd name="T0" fmla="*/ 1665296 w 1321"/>
              <a:gd name="T1" fmla="*/ 360928 h 1322"/>
              <a:gd name="T2" fmla="*/ 1665296 w 1321"/>
              <a:gd name="T3" fmla="*/ 1667948 h 1322"/>
              <a:gd name="T4" fmla="*/ 360354 w 1321"/>
              <a:gd name="T5" fmla="*/ 1667948 h 1322"/>
              <a:gd name="T6" fmla="*/ 360354 w 1321"/>
              <a:gd name="T7" fmla="*/ 360928 h 1322"/>
              <a:gd name="T8" fmla="*/ 1665296 w 1321"/>
              <a:gd name="T9" fmla="*/ 360928 h 1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2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2"/>
                  <a:pt x="470" y="1322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0226" cap="flat">
            <a:noFill/>
            <a:prstDash val="solid"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reeform 52"/>
          <p:cNvSpPr/>
          <p:nvPr/>
        </p:nvSpPr>
        <p:spPr bwMode="auto">
          <a:xfrm>
            <a:off x="1585913" y="2471738"/>
            <a:ext cx="1795462" cy="1798637"/>
          </a:xfrm>
          <a:custGeom>
            <a:avLst/>
            <a:gdLst>
              <a:gd name="T0" fmla="*/ 1665296 w 1321"/>
              <a:gd name="T1" fmla="*/ 360919 h 1321"/>
              <a:gd name="T2" fmla="*/ 1665296 w 1321"/>
              <a:gd name="T3" fmla="*/ 1667906 h 1321"/>
              <a:gd name="T4" fmla="*/ 360354 w 1321"/>
              <a:gd name="T5" fmla="*/ 1667906 h 1321"/>
              <a:gd name="T6" fmla="*/ 360354 w 1321"/>
              <a:gd name="T7" fmla="*/ 360919 h 1321"/>
              <a:gd name="T8" fmla="*/ 1665296 w 1321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1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1"/>
                  <a:pt x="470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0226" cap="flat">
            <a:noFill/>
            <a:prstDash val="solid"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reeform 53"/>
          <p:cNvSpPr/>
          <p:nvPr/>
        </p:nvSpPr>
        <p:spPr bwMode="auto">
          <a:xfrm>
            <a:off x="2625725" y="1428750"/>
            <a:ext cx="1795463" cy="1797050"/>
          </a:xfrm>
          <a:custGeom>
            <a:avLst/>
            <a:gdLst>
              <a:gd name="T0" fmla="*/ 1666873 w 1322"/>
              <a:gd name="T1" fmla="*/ 360919 h 1321"/>
              <a:gd name="T2" fmla="*/ 1666873 w 1322"/>
              <a:gd name="T3" fmla="*/ 1667906 h 1321"/>
              <a:gd name="T4" fmla="*/ 360364 w 1322"/>
              <a:gd name="T5" fmla="*/ 1667906 h 1321"/>
              <a:gd name="T6" fmla="*/ 360364 w 1322"/>
              <a:gd name="T7" fmla="*/ 360919 h 1321"/>
              <a:gd name="T8" fmla="*/ 1666873 w 1322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2" h="1321">
                <a:moveTo>
                  <a:pt x="1087" y="235"/>
                </a:moveTo>
                <a:cubicBezTo>
                  <a:pt x="1322" y="470"/>
                  <a:pt x="1322" y="851"/>
                  <a:pt x="1087" y="1086"/>
                </a:cubicBezTo>
                <a:cubicBezTo>
                  <a:pt x="852" y="1321"/>
                  <a:pt x="471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1" y="0"/>
                  <a:pt x="852" y="0"/>
                  <a:pt x="1087" y="235"/>
                </a:cubicBez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0226" cap="flat">
            <a:noFill/>
            <a:prstDash val="solid"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3213100" y="1751013"/>
            <a:ext cx="542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29%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708150" y="1376363"/>
            <a:ext cx="545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54%</a:t>
            </a: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2076450" y="2949575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77%</a:t>
            </a: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1995488" y="3400425"/>
            <a:ext cx="1031051" cy="47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单击添加文本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单击添加文本</a:t>
            </a: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3017838" y="2211388"/>
            <a:ext cx="1031051" cy="47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单击添加文本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单击添加文本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>
            <a:off x="1481138" y="1817688"/>
            <a:ext cx="1031051" cy="47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单击添加文本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单击添加文本</a:t>
            </a: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4870450" y="1031873"/>
            <a:ext cx="3562350" cy="884981"/>
            <a:chOff x="544923" y="2418093"/>
            <a:chExt cx="4750103" cy="1180574"/>
          </a:xfrm>
        </p:grpSpPr>
        <p:sp>
          <p:nvSpPr>
            <p:cNvPr id="13" name="矩形 12"/>
            <p:cNvSpPr/>
            <p:nvPr/>
          </p:nvSpPr>
          <p:spPr>
            <a:xfrm>
              <a:off x="544923" y="2786580"/>
              <a:ext cx="4750103" cy="8120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4" name="文本框 26"/>
            <p:cNvSpPr txBox="1"/>
            <p:nvPr/>
          </p:nvSpPr>
          <p:spPr>
            <a:xfrm>
              <a:off x="544923" y="2418093"/>
              <a:ext cx="1443659" cy="4108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添加标题一</a:t>
              </a: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4870450" y="2162175"/>
            <a:ext cx="3562350" cy="886569"/>
            <a:chOff x="544923" y="2418093"/>
            <a:chExt cx="4750103" cy="1180560"/>
          </a:xfrm>
        </p:grpSpPr>
        <p:sp>
          <p:nvSpPr>
            <p:cNvPr id="16" name="矩形 15"/>
            <p:cNvSpPr/>
            <p:nvPr/>
          </p:nvSpPr>
          <p:spPr>
            <a:xfrm>
              <a:off x="544923" y="2788030"/>
              <a:ext cx="4750103" cy="8106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7" name="文本框 30"/>
            <p:cNvSpPr txBox="1"/>
            <p:nvPr/>
          </p:nvSpPr>
          <p:spPr>
            <a:xfrm>
              <a:off x="544923" y="2418093"/>
              <a:ext cx="1443659" cy="4101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添加标题二</a:t>
              </a: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4870450" y="3225800"/>
            <a:ext cx="3562350" cy="886569"/>
            <a:chOff x="544923" y="2418093"/>
            <a:chExt cx="4750103" cy="1180560"/>
          </a:xfrm>
        </p:grpSpPr>
        <p:sp>
          <p:nvSpPr>
            <p:cNvPr id="19" name="矩形 18"/>
            <p:cNvSpPr/>
            <p:nvPr/>
          </p:nvSpPr>
          <p:spPr>
            <a:xfrm>
              <a:off x="544923" y="2788030"/>
              <a:ext cx="4750103" cy="8106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0" name="文本框 34"/>
            <p:cNvSpPr txBox="1"/>
            <p:nvPr/>
          </p:nvSpPr>
          <p:spPr>
            <a:xfrm>
              <a:off x="544923" y="2418093"/>
              <a:ext cx="1443659" cy="4101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添加标题三</a:t>
              </a:r>
            </a:p>
          </p:txBody>
        </p:sp>
      </p:grpSp>
      <p:pic>
        <p:nvPicPr>
          <p:cNvPr id="61454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论文总结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论文总结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1498600" y="1819275"/>
            <a:ext cx="1908175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5313" y="1819275"/>
            <a:ext cx="1906587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6050" y="3438525"/>
            <a:ext cx="1908175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7863" y="3455988"/>
            <a:ext cx="1908175" cy="19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1462088" y="1550988"/>
            <a:ext cx="9080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9" name="文本框 17"/>
          <p:cNvSpPr txBox="1"/>
          <p:nvPr/>
        </p:nvSpPr>
        <p:spPr>
          <a:xfrm>
            <a:off x="1452563" y="3151188"/>
            <a:ext cx="9080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18"/>
          <p:cNvSpPr txBox="1"/>
          <p:nvPr/>
        </p:nvSpPr>
        <p:spPr>
          <a:xfrm>
            <a:off x="6080125" y="1531938"/>
            <a:ext cx="909638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6118225" y="3151188"/>
            <a:ext cx="906463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20"/>
          <p:cNvSpPr txBox="1"/>
          <p:nvPr/>
        </p:nvSpPr>
        <p:spPr>
          <a:xfrm>
            <a:off x="3894138" y="2481263"/>
            <a:ext cx="1368425" cy="43815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1441450" y="1822450"/>
            <a:ext cx="1658938" cy="58567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4" name="矩形 13"/>
          <p:cNvSpPr/>
          <p:nvPr/>
        </p:nvSpPr>
        <p:spPr>
          <a:xfrm>
            <a:off x="1431925" y="3443288"/>
            <a:ext cx="1658938" cy="58567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5" name="矩形 14"/>
          <p:cNvSpPr/>
          <p:nvPr/>
        </p:nvSpPr>
        <p:spPr>
          <a:xfrm>
            <a:off x="6080125" y="1841500"/>
            <a:ext cx="1660525" cy="58567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6" name="矩形 15"/>
          <p:cNvSpPr/>
          <p:nvPr/>
        </p:nvSpPr>
        <p:spPr>
          <a:xfrm>
            <a:off x="6116638" y="3468688"/>
            <a:ext cx="1658937" cy="58567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单击添加主题描述文字单击添加主题描述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3135313" y="1290638"/>
            <a:ext cx="2827337" cy="2827337"/>
            <a:chOff x="3134916" y="1290638"/>
            <a:chExt cx="2827821" cy="2826544"/>
          </a:xfrm>
        </p:grpSpPr>
        <p:sp>
          <p:nvSpPr>
            <p:cNvPr id="18" name="箭头1"/>
            <p:cNvSpPr>
              <a:spLocks noChangeAspect="1"/>
            </p:cNvSpPr>
            <p:nvPr/>
          </p:nvSpPr>
          <p:spPr bwMode="auto">
            <a:xfrm>
              <a:off x="4571849" y="1290638"/>
              <a:ext cx="1390888" cy="1601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箭头4"/>
            <p:cNvSpPr>
              <a:spLocks noChangeAspect="1"/>
            </p:cNvSpPr>
            <p:nvPr/>
          </p:nvSpPr>
          <p:spPr bwMode="auto">
            <a:xfrm>
              <a:off x="3134916" y="1292225"/>
              <a:ext cx="1578245" cy="1460090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箭头3"/>
            <p:cNvSpPr>
              <a:spLocks noChangeAspect="1"/>
            </p:cNvSpPr>
            <p:nvPr/>
          </p:nvSpPr>
          <p:spPr bwMode="auto">
            <a:xfrm>
              <a:off x="3139679" y="2611068"/>
              <a:ext cx="1430583" cy="1506114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箭头2"/>
            <p:cNvSpPr>
              <a:spLocks noChangeAspect="1"/>
            </p:cNvSpPr>
            <p:nvPr/>
          </p:nvSpPr>
          <p:spPr bwMode="auto">
            <a:xfrm>
              <a:off x="4432125" y="2752315"/>
              <a:ext cx="1527436" cy="1361693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16"/>
            <p:cNvSpPr txBox="1"/>
            <p:nvPr/>
          </p:nvSpPr>
          <p:spPr>
            <a:xfrm>
              <a:off x="4584551" y="3552191"/>
              <a:ext cx="419097" cy="43845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3292105" y="2772947"/>
              <a:ext cx="423907" cy="43845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4" name="文本框 16"/>
            <p:cNvSpPr txBox="1"/>
            <p:nvPr/>
          </p:nvSpPr>
          <p:spPr>
            <a:xfrm>
              <a:off x="4112983" y="1422363"/>
              <a:ext cx="422303" cy="43845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7" name="文本框 16"/>
            <p:cNvSpPr txBox="1"/>
            <p:nvPr/>
          </p:nvSpPr>
          <p:spPr>
            <a:xfrm>
              <a:off x="5381612" y="2266676"/>
              <a:ext cx="354966" cy="43845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12"/>
          <p:cNvSpPr/>
          <p:nvPr/>
        </p:nvSpPr>
        <p:spPr>
          <a:xfrm>
            <a:off x="5290192" y="1547083"/>
            <a:ext cx="2527271" cy="111752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/>
          <a:p>
            <a:endParaRPr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013"/>
          <p:cNvSpPr/>
          <p:nvPr/>
        </p:nvSpPr>
        <p:spPr>
          <a:xfrm>
            <a:off x="5290192" y="3115139"/>
            <a:ext cx="2527271" cy="1116336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/>
          <a:p>
            <a:endParaRPr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Shape 2014"/>
          <p:cNvSpPr/>
          <p:nvPr/>
        </p:nvSpPr>
        <p:spPr>
          <a:xfrm>
            <a:off x="1323976" y="3114470"/>
            <a:ext cx="2532513" cy="1117519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/>
          <a:p>
            <a:endParaRPr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Shape 2015"/>
          <p:cNvSpPr/>
          <p:nvPr/>
        </p:nvSpPr>
        <p:spPr>
          <a:xfrm>
            <a:off x="1323976" y="1547083"/>
            <a:ext cx="2532513" cy="111752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/>
          <a:p>
            <a:endParaRPr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Shape 2016"/>
          <p:cNvSpPr/>
          <p:nvPr/>
        </p:nvSpPr>
        <p:spPr>
          <a:xfrm>
            <a:off x="3516613" y="1841792"/>
            <a:ext cx="2117738" cy="2117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19045" tIns="19045" rIns="19045" bIns="19045" anchor="ctr"/>
          <a:lstStyle/>
          <a:p>
            <a:endParaRPr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Shape 2021"/>
          <p:cNvSpPr/>
          <p:nvPr/>
        </p:nvSpPr>
        <p:spPr>
          <a:xfrm>
            <a:off x="1817397" y="1980811"/>
            <a:ext cx="1740997" cy="3823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sp>
        <p:nvSpPr>
          <p:cNvPr id="12" name="Shape 2022"/>
          <p:cNvSpPr/>
          <p:nvPr/>
        </p:nvSpPr>
        <p:spPr>
          <a:xfrm>
            <a:off x="1817397" y="1682156"/>
            <a:ext cx="1401634" cy="30113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点击输入标题文本</a:t>
            </a:r>
          </a:p>
        </p:txBody>
      </p:sp>
      <p:sp>
        <p:nvSpPr>
          <p:cNvPr id="13" name="Shape 2023"/>
          <p:cNvSpPr/>
          <p:nvPr/>
        </p:nvSpPr>
        <p:spPr>
          <a:xfrm>
            <a:off x="1817397" y="3561394"/>
            <a:ext cx="1740997" cy="36407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sp>
        <p:nvSpPr>
          <p:cNvPr id="14" name="Shape 2024"/>
          <p:cNvSpPr/>
          <p:nvPr/>
        </p:nvSpPr>
        <p:spPr>
          <a:xfrm>
            <a:off x="1817397" y="3283704"/>
            <a:ext cx="1401634" cy="30113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点击输入标题文本</a:t>
            </a:r>
          </a:p>
        </p:txBody>
      </p:sp>
      <p:sp>
        <p:nvSpPr>
          <p:cNvPr id="15" name="Shape 2025"/>
          <p:cNvSpPr/>
          <p:nvPr/>
        </p:nvSpPr>
        <p:spPr>
          <a:xfrm>
            <a:off x="5605775" y="1980811"/>
            <a:ext cx="1734048" cy="3823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sp>
        <p:nvSpPr>
          <p:cNvPr id="16" name="Shape 2026"/>
          <p:cNvSpPr/>
          <p:nvPr/>
        </p:nvSpPr>
        <p:spPr>
          <a:xfrm>
            <a:off x="5605776" y="1674620"/>
            <a:ext cx="1401634" cy="30113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点击输入标题文本</a:t>
            </a:r>
          </a:p>
        </p:txBody>
      </p:sp>
      <p:sp>
        <p:nvSpPr>
          <p:cNvPr id="17" name="Shape 2027"/>
          <p:cNvSpPr/>
          <p:nvPr/>
        </p:nvSpPr>
        <p:spPr>
          <a:xfrm>
            <a:off x="5605775" y="3561396"/>
            <a:ext cx="1734048" cy="36406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您的内容打在这里，或者通过复制您的文本后，在此框中选择粘贴，并选择只保留文字；</a:t>
            </a:r>
          </a:p>
        </p:txBody>
      </p:sp>
      <p:sp>
        <p:nvSpPr>
          <p:cNvPr id="18" name="Shape 2028"/>
          <p:cNvSpPr/>
          <p:nvPr/>
        </p:nvSpPr>
        <p:spPr>
          <a:xfrm>
            <a:off x="5605776" y="3283704"/>
            <a:ext cx="1401634" cy="30113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点击输入标题文本</a:t>
            </a:r>
          </a:p>
        </p:txBody>
      </p:sp>
      <p:grpSp>
        <p:nvGrpSpPr>
          <p:cNvPr id="19" name="Group 2031"/>
          <p:cNvGrpSpPr/>
          <p:nvPr/>
        </p:nvGrpSpPr>
        <p:grpSpPr>
          <a:xfrm>
            <a:off x="982665" y="1735458"/>
            <a:ext cx="716428" cy="716428"/>
            <a:chOff x="0" y="0"/>
            <a:chExt cx="1910968" cy="1910968"/>
          </a:xfrm>
        </p:grpSpPr>
        <p:sp>
          <p:nvSpPr>
            <p:cNvPr id="20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25394" tIns="25394" rIns="25394" bIns="25394" numCol="1" anchor="ctr">
              <a:noAutofit/>
            </a:bodyPr>
            <a:lstStyle/>
            <a:p>
              <a:pPr>
                <a:defRPr/>
              </a:pPr>
              <a:endParaRPr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/>
              </a:pPr>
              <a:endParaRPr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Group 2034"/>
          <p:cNvGrpSpPr/>
          <p:nvPr/>
        </p:nvGrpSpPr>
        <p:grpSpPr>
          <a:xfrm>
            <a:off x="984665" y="3304848"/>
            <a:ext cx="712427" cy="712427"/>
            <a:chOff x="0" y="0"/>
            <a:chExt cx="1900300" cy="1900300"/>
          </a:xfrm>
        </p:grpSpPr>
        <p:sp>
          <p:nvSpPr>
            <p:cNvPr id="23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25394" tIns="25394" rIns="25394" bIns="25394" numCol="1" anchor="ctr">
              <a:noAutofit/>
            </a:bodyPr>
            <a:lstStyle/>
            <a:p>
              <a:pPr>
                <a:defRPr/>
              </a:pPr>
              <a:endParaRPr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Shape 2033"/>
            <p:cNvSpPr/>
            <p:nvPr/>
          </p:nvSpPr>
          <p:spPr>
            <a:xfrm flipH="1">
              <a:off x="548028" y="596693"/>
              <a:ext cx="804245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/>
              </a:pPr>
              <a:endParaRPr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5" name="Shape 2035"/>
          <p:cNvSpPr/>
          <p:nvPr/>
        </p:nvSpPr>
        <p:spPr>
          <a:xfrm>
            <a:off x="7479054" y="3304846"/>
            <a:ext cx="712429" cy="71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19045" tIns="19045" rIns="19045" bIns="19045" numCol="1" anchor="ctr">
            <a:noAutofit/>
          </a:bodyPr>
          <a:lstStyle/>
          <a:p>
            <a:pPr>
              <a:defRPr/>
            </a:pPr>
            <a:endParaRPr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6" name="Group 2040"/>
          <p:cNvGrpSpPr/>
          <p:nvPr/>
        </p:nvGrpSpPr>
        <p:grpSpPr>
          <a:xfrm>
            <a:off x="7475073" y="1735458"/>
            <a:ext cx="716428" cy="716428"/>
            <a:chOff x="0" y="0"/>
            <a:chExt cx="1910968" cy="1910968"/>
          </a:xfrm>
        </p:grpSpPr>
        <p:sp>
          <p:nvSpPr>
            <p:cNvPr id="27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25394" tIns="25394" rIns="25394" bIns="25394" numCol="1" anchor="ctr">
              <a:noAutofit/>
            </a:bodyPr>
            <a:lstStyle/>
            <a:p>
              <a:pPr>
                <a:defRPr/>
              </a:pPr>
              <a:endParaRPr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/>
              </a:pPr>
              <a:endParaRPr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" name="Text Placeholder 5"/>
          <p:cNvSpPr txBox="1"/>
          <p:nvPr/>
        </p:nvSpPr>
        <p:spPr>
          <a:xfrm>
            <a:off x="3975846" y="2537131"/>
            <a:ext cx="1295296" cy="6346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</a:t>
            </a:r>
            <a:endParaRPr lang="en-US" altLang="zh-CN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标题内容</a:t>
            </a:r>
            <a:endParaRPr lang="en-GB" altLang="zh-CN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2036"/>
          <p:cNvSpPr/>
          <p:nvPr/>
        </p:nvSpPr>
        <p:spPr>
          <a:xfrm>
            <a:off x="7684510" y="3500250"/>
            <a:ext cx="301514" cy="321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参考文献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8975">
        <p14:flash/>
      </p:transition>
    </mc:Choice>
    <mc:Fallback>
      <p:transition spd="slow" advTm="89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9" grpId="0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986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90240" y="2281233"/>
            <a:ext cx="7957569" cy="1289417"/>
            <a:chOff x="787171" y="2988535"/>
            <a:chExt cx="10612880" cy="1719669"/>
          </a:xfrm>
        </p:grpSpPr>
        <p:sp>
          <p:nvSpPr>
            <p:cNvPr id="17" name="椭圆 16"/>
            <p:cNvSpPr/>
            <p:nvPr/>
          </p:nvSpPr>
          <p:spPr>
            <a:xfrm>
              <a:off x="787171" y="3378470"/>
              <a:ext cx="939802" cy="93980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5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数据</a:t>
              </a:r>
            </a:p>
          </p:txBody>
        </p:sp>
        <p:sp>
          <p:nvSpPr>
            <p:cNvPr id="18" name="虚尾箭头 17"/>
            <p:cNvSpPr/>
            <p:nvPr/>
          </p:nvSpPr>
          <p:spPr>
            <a:xfrm>
              <a:off x="1975573" y="3670570"/>
              <a:ext cx="546101" cy="355600"/>
            </a:xfrm>
            <a:prstGeom prst="stripedRightArrow">
              <a:avLst/>
            </a:prstGeom>
            <a:solidFill>
              <a:srgbClr val="597C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664243" y="3378470"/>
              <a:ext cx="939800" cy="939800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5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整理</a:t>
              </a:r>
            </a:p>
          </p:txBody>
        </p:sp>
        <p:sp>
          <p:nvSpPr>
            <p:cNvPr id="20" name="虚尾箭头 19"/>
            <p:cNvSpPr/>
            <p:nvPr/>
          </p:nvSpPr>
          <p:spPr>
            <a:xfrm>
              <a:off x="3736008" y="3670570"/>
              <a:ext cx="546101" cy="355600"/>
            </a:xfrm>
            <a:prstGeom prst="stripedRightArrow">
              <a:avLst/>
            </a:prstGeom>
            <a:solidFill>
              <a:srgbClr val="597C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445879" y="3378470"/>
              <a:ext cx="939800" cy="93980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500" kern="0" dirty="0">
                  <a:latin typeface="+mn-lt"/>
                  <a:ea typeface="+mn-ea"/>
                  <a:cs typeface="+mn-ea"/>
                  <a:sym typeface="+mn-lt"/>
                </a:rPr>
                <a:t>参考</a:t>
              </a:r>
            </a:p>
          </p:txBody>
        </p:sp>
        <p:sp>
          <p:nvSpPr>
            <p:cNvPr id="22" name="虚尾箭头 21"/>
            <p:cNvSpPr/>
            <p:nvPr/>
          </p:nvSpPr>
          <p:spPr>
            <a:xfrm>
              <a:off x="5496443" y="3670570"/>
              <a:ext cx="546101" cy="355600"/>
            </a:xfrm>
            <a:prstGeom prst="stripedRightArrow">
              <a:avLst/>
            </a:prstGeom>
            <a:solidFill>
              <a:srgbClr val="597C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163909" y="2988535"/>
              <a:ext cx="1719669" cy="1719669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分析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8619402" y="3378470"/>
              <a:ext cx="939800" cy="9398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5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结论</a:t>
              </a:r>
            </a:p>
          </p:txBody>
        </p:sp>
        <p:sp>
          <p:nvSpPr>
            <p:cNvPr id="25" name="虚尾箭头 24"/>
            <p:cNvSpPr/>
            <p:nvPr/>
          </p:nvSpPr>
          <p:spPr>
            <a:xfrm>
              <a:off x="7983741" y="3670570"/>
              <a:ext cx="546100" cy="355600"/>
            </a:xfrm>
            <a:prstGeom prst="stripedRightArrow">
              <a:avLst/>
            </a:prstGeom>
            <a:solidFill>
              <a:srgbClr val="597C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虚尾箭头 25"/>
            <p:cNvSpPr/>
            <p:nvPr/>
          </p:nvSpPr>
          <p:spPr>
            <a:xfrm>
              <a:off x="9659366" y="3670570"/>
              <a:ext cx="546100" cy="355600"/>
            </a:xfrm>
            <a:prstGeom prst="stripedRightArrow">
              <a:avLst/>
            </a:prstGeom>
            <a:solidFill>
              <a:srgbClr val="597C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0316234" y="3306462"/>
              <a:ext cx="1083817" cy="1083816"/>
            </a:xfrm>
            <a:prstGeom prst="ellipse">
              <a:avLst/>
            </a:pr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建议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90603" y="1329017"/>
            <a:ext cx="1664885" cy="1142285"/>
            <a:chOff x="895845" y="1359458"/>
            <a:chExt cx="2220426" cy="1523442"/>
          </a:xfrm>
        </p:grpSpPr>
        <p:sp>
          <p:nvSpPr>
            <p:cNvPr id="29" name="椭圆 28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30" name="直接连接符 29"/>
            <p:cNvCxnSpPr>
              <a:stCxn id="29" idx="0"/>
            </p:cNvCxnSpPr>
            <p:nvPr/>
          </p:nvCxnSpPr>
          <p:spPr>
            <a:xfrm flipH="1" flipV="1">
              <a:off x="959345" y="1386434"/>
              <a:ext cx="1" cy="136946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31" name="文本框 3"/>
            <p:cNvSpPr txBox="1"/>
            <p:nvPr/>
          </p:nvSpPr>
          <p:spPr>
            <a:xfrm>
              <a:off x="1022845" y="1359458"/>
              <a:ext cx="2093426" cy="1354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数据来源</a:t>
              </a:r>
              <a:endParaRPr lang="en-US" altLang="zh-CN" sz="1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上海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杭州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宁波等地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山核桃产业相关机构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40399" y="3361069"/>
            <a:ext cx="1469764" cy="950405"/>
            <a:chOff x="2693264" y="4214343"/>
            <a:chExt cx="1960195" cy="1267535"/>
          </a:xfrm>
        </p:grpSpPr>
        <p:sp>
          <p:nvSpPr>
            <p:cNvPr id="33" name="椭圆 32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586152" y="4338636"/>
              <a:ext cx="0" cy="104608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35" name="文本框 3"/>
            <p:cNvSpPr txBox="1"/>
            <p:nvPr/>
          </p:nvSpPr>
          <p:spPr>
            <a:xfrm>
              <a:off x="2693264" y="4373595"/>
              <a:ext cx="1888188" cy="1108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zh-CN" altLang="en-US" sz="1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理论基础</a:t>
              </a:r>
              <a:endParaRPr lang="en-US" altLang="zh-CN" sz="1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贝尔模型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集群品牌形象特点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相关文献资料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740455" y="1349244"/>
            <a:ext cx="899730" cy="1132760"/>
            <a:chOff x="4831624" y="1372161"/>
            <a:chExt cx="1199952" cy="1510739"/>
          </a:xfrm>
        </p:grpSpPr>
        <p:sp>
          <p:nvSpPr>
            <p:cNvPr id="37" name="椭圆 36"/>
            <p:cNvSpPr/>
            <p:nvPr/>
          </p:nvSpPr>
          <p:spPr>
            <a:xfrm>
              <a:off x="4831624" y="2755900"/>
              <a:ext cx="127000" cy="127000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4885010" y="1372161"/>
              <a:ext cx="0" cy="13837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39" name="文本框 3"/>
            <p:cNvSpPr txBox="1"/>
            <p:nvPr/>
          </p:nvSpPr>
          <p:spPr>
            <a:xfrm>
              <a:off x="4964339" y="1372161"/>
              <a:ext cx="1067237" cy="1354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四项维度</a:t>
              </a:r>
              <a:endParaRPr lang="en-US" altLang="zh-CN" sz="1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产品形象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文化传承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区位环境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产业形象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15766" y="1329017"/>
            <a:ext cx="1664885" cy="1142285"/>
            <a:chOff x="895845" y="1359458"/>
            <a:chExt cx="2220426" cy="1523442"/>
          </a:xfrm>
        </p:grpSpPr>
        <p:sp>
          <p:nvSpPr>
            <p:cNvPr id="41" name="椭圆 40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>
              <a:stCxn id="41" idx="0"/>
            </p:cNvCxnSpPr>
            <p:nvPr/>
          </p:nvCxnSpPr>
          <p:spPr>
            <a:xfrm flipH="1" flipV="1">
              <a:off x="959345" y="1386434"/>
              <a:ext cx="1" cy="136946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43" name="文本框 3"/>
            <p:cNvSpPr txBox="1"/>
            <p:nvPr/>
          </p:nvSpPr>
          <p:spPr>
            <a:xfrm>
              <a:off x="1022845" y="1359458"/>
              <a:ext cx="2093426" cy="1354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数据来源</a:t>
              </a:r>
              <a:endParaRPr lang="en-US" altLang="zh-CN" sz="1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上海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杭州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宁波等地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山核桃产业相关机构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739741" y="3361075"/>
            <a:ext cx="1469764" cy="1084898"/>
            <a:chOff x="2693264" y="4214343"/>
            <a:chExt cx="1960195" cy="1446905"/>
          </a:xfrm>
        </p:grpSpPr>
        <p:sp>
          <p:nvSpPr>
            <p:cNvPr id="45" name="椭圆 44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47" name="文本框 3"/>
            <p:cNvSpPr txBox="1"/>
            <p:nvPr/>
          </p:nvSpPr>
          <p:spPr>
            <a:xfrm>
              <a:off x="2693264" y="4386299"/>
              <a:ext cx="1888188" cy="1108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zh-CN" altLang="en-US" sz="1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理论基础</a:t>
              </a:r>
              <a:endParaRPr lang="en-US" altLang="zh-CN" sz="1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贝尔模型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集群品牌形象特点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相关文献资料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878205" y="3642375"/>
            <a:ext cx="1469764" cy="940880"/>
            <a:chOff x="2693264" y="4214343"/>
            <a:chExt cx="1960195" cy="1254833"/>
          </a:xfrm>
        </p:grpSpPr>
        <p:sp>
          <p:nvSpPr>
            <p:cNvPr id="49" name="椭圆 48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5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4586152" y="4338634"/>
              <a:ext cx="0" cy="113054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51" name="文本框 3"/>
            <p:cNvSpPr txBox="1"/>
            <p:nvPr/>
          </p:nvSpPr>
          <p:spPr>
            <a:xfrm>
              <a:off x="2693264" y="4360892"/>
              <a:ext cx="1888188" cy="1108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zh-CN" altLang="en-US" sz="1200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理论基础</a:t>
              </a:r>
              <a:endParaRPr lang="en-US" altLang="zh-CN" sz="1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贝尔模型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集群品牌形象特点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相关文献资料</a:t>
              </a:r>
            </a:p>
          </p:txBody>
        </p:sp>
      </p:grpSp>
      <p:pic>
        <p:nvPicPr>
          <p:cNvPr id="52" name="图片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52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参考文献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5662">
        <p14:flash/>
      </p:transition>
    </mc:Choice>
    <mc:Fallback>
      <p:transition spd="slow" advTm="56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500" y="906463"/>
            <a:ext cx="5048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013" y="776288"/>
            <a:ext cx="377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27025"/>
            <a:ext cx="6842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79400"/>
            <a:ext cx="108743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9038" y="3857625"/>
            <a:ext cx="12636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 noChangeAspect="1"/>
          </p:cNvGrpSpPr>
          <p:nvPr/>
        </p:nvGrpSpPr>
        <p:grpSpPr bwMode="auto">
          <a:xfrm>
            <a:off x="2146300" y="1565275"/>
            <a:ext cx="809625" cy="706438"/>
            <a:chOff x="2202212" y="1702183"/>
            <a:chExt cx="661189" cy="577688"/>
          </a:xfrm>
        </p:grpSpPr>
        <p:grpSp>
          <p:nvGrpSpPr>
            <p:cNvPr id="67624" name="组合 49"/>
            <p:cNvGrpSpPr/>
            <p:nvPr/>
          </p:nvGrpSpPr>
          <p:grpSpPr bwMode="auto">
            <a:xfrm>
              <a:off x="2257678" y="1707420"/>
              <a:ext cx="550258" cy="550258"/>
              <a:chOff x="3827533" y="704007"/>
              <a:chExt cx="550258" cy="5502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27815" y="703963"/>
                <a:ext cx="549695" cy="550426"/>
              </a:xfrm>
              <a:prstGeom prst="rect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29" idx="1"/>
                <a:endCxn id="29" idx="3"/>
              </p:cNvCxnSpPr>
              <p:nvPr/>
            </p:nvCxnSpPr>
            <p:spPr>
              <a:xfrm>
                <a:off x="3827815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9" idx="0"/>
                <a:endCxn id="29" idx="2"/>
              </p:cNvCxnSpPr>
              <p:nvPr/>
            </p:nvCxnSpPr>
            <p:spPr>
              <a:xfrm>
                <a:off x="4102662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25" name="文本框 1"/>
            <p:cNvSpPr txBox="1">
              <a:spLocks noChangeArrowheads="1"/>
            </p:cNvSpPr>
            <p:nvPr/>
          </p:nvSpPr>
          <p:spPr bwMode="auto">
            <a:xfrm>
              <a:off x="2202212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我</a:t>
              </a: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 bwMode="auto">
          <a:xfrm>
            <a:off x="2997200" y="1565275"/>
            <a:ext cx="811213" cy="706438"/>
            <a:chOff x="3054233" y="1702183"/>
            <a:chExt cx="661189" cy="577688"/>
          </a:xfrm>
        </p:grpSpPr>
        <p:grpSp>
          <p:nvGrpSpPr>
            <p:cNvPr id="67619" name="组合 13"/>
            <p:cNvGrpSpPr/>
            <p:nvPr/>
          </p:nvGrpSpPr>
          <p:grpSpPr bwMode="auto">
            <a:xfrm>
              <a:off x="3083065" y="1707420"/>
              <a:ext cx="550258" cy="550258"/>
              <a:chOff x="3827533" y="704007"/>
              <a:chExt cx="550258" cy="5502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827167" y="703963"/>
                <a:ext cx="551206" cy="550426"/>
              </a:xfrm>
              <a:prstGeom prst="rect">
                <a:avLst/>
              </a:prstGeom>
              <a:blipFill dpi="0"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16" name="直接连接符 15"/>
              <p:cNvCxnSpPr>
                <a:stCxn id="15" idx="1"/>
                <a:endCxn id="15" idx="3"/>
              </p:cNvCxnSpPr>
              <p:nvPr/>
            </p:nvCxnSpPr>
            <p:spPr>
              <a:xfrm>
                <a:off x="3827167" y="979176"/>
                <a:ext cx="5512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5" idx="0"/>
                <a:endCxn id="15" idx="2"/>
              </p:cNvCxnSpPr>
              <p:nvPr/>
            </p:nvCxnSpPr>
            <p:spPr>
              <a:xfrm>
                <a:off x="4102770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20" name="文本框 41"/>
            <p:cNvSpPr txBox="1">
              <a:spLocks noChangeArrowheads="1"/>
            </p:cNvSpPr>
            <p:nvPr/>
          </p:nvSpPr>
          <p:spPr bwMode="auto">
            <a:xfrm>
              <a:off x="3054233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的</a:t>
              </a:r>
            </a:p>
          </p:txBody>
        </p:sp>
      </p:grpSp>
      <p:grpSp>
        <p:nvGrpSpPr>
          <p:cNvPr id="5" name="组合 4"/>
          <p:cNvGrpSpPr>
            <a:grpSpLocks noChangeAspect="1"/>
          </p:cNvGrpSpPr>
          <p:nvPr/>
        </p:nvGrpSpPr>
        <p:grpSpPr bwMode="auto">
          <a:xfrm>
            <a:off x="3833813" y="1565275"/>
            <a:ext cx="809625" cy="706438"/>
            <a:chOff x="3890374" y="1702183"/>
            <a:chExt cx="661189" cy="577688"/>
          </a:xfrm>
        </p:grpSpPr>
        <p:grpSp>
          <p:nvGrpSpPr>
            <p:cNvPr id="67614" name="组合 18"/>
            <p:cNvGrpSpPr/>
            <p:nvPr/>
          </p:nvGrpSpPr>
          <p:grpSpPr bwMode="auto">
            <a:xfrm>
              <a:off x="3908452" y="1707420"/>
              <a:ext cx="550258" cy="550258"/>
              <a:chOff x="3827533" y="704007"/>
              <a:chExt cx="550258" cy="55025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827606" y="703963"/>
                <a:ext cx="549695" cy="550426"/>
              </a:xfrm>
              <a:prstGeom prst="rect">
                <a:avLst/>
              </a:prstGeom>
              <a:blipFill dpi="0"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3827606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0"/>
                <a:endCxn id="20" idx="2"/>
              </p:cNvCxnSpPr>
              <p:nvPr/>
            </p:nvCxnSpPr>
            <p:spPr>
              <a:xfrm>
                <a:off x="4102453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15" name="文本框 42"/>
            <p:cNvSpPr txBox="1">
              <a:spLocks noChangeArrowheads="1"/>
            </p:cNvSpPr>
            <p:nvPr/>
          </p:nvSpPr>
          <p:spPr bwMode="auto">
            <a:xfrm>
              <a:off x="3890374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论</a:t>
              </a: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 bwMode="auto">
          <a:xfrm>
            <a:off x="4648200" y="1565275"/>
            <a:ext cx="809625" cy="706438"/>
            <a:chOff x="4705007" y="1702183"/>
            <a:chExt cx="661189" cy="577688"/>
          </a:xfrm>
        </p:grpSpPr>
        <p:grpSp>
          <p:nvGrpSpPr>
            <p:cNvPr id="67609" name="组合 23"/>
            <p:cNvGrpSpPr/>
            <p:nvPr/>
          </p:nvGrpSpPr>
          <p:grpSpPr bwMode="auto">
            <a:xfrm>
              <a:off x="4733839" y="1707420"/>
              <a:ext cx="550258" cy="550258"/>
              <a:chOff x="3827533" y="704007"/>
              <a:chExt cx="550258" cy="55025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blipFill dpi="0"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32" name="直接连接符 31"/>
              <p:cNvCxnSpPr>
                <a:stCxn id="26" idx="1"/>
                <a:endCxn id="26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6" idx="0"/>
                <a:endCxn id="26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10" name="文本框 43"/>
            <p:cNvSpPr txBox="1">
              <a:spLocks noChangeArrowheads="1"/>
            </p:cNvSpPr>
            <p:nvPr/>
          </p:nvSpPr>
          <p:spPr bwMode="auto">
            <a:xfrm>
              <a:off x="4705007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文</a:t>
              </a:r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 bwMode="auto">
          <a:xfrm>
            <a:off x="5473700" y="1565275"/>
            <a:ext cx="809625" cy="706438"/>
            <a:chOff x="5530394" y="1702183"/>
            <a:chExt cx="661189" cy="577688"/>
          </a:xfrm>
        </p:grpSpPr>
        <p:grpSp>
          <p:nvGrpSpPr>
            <p:cNvPr id="67604" name="组合 33"/>
            <p:cNvGrpSpPr/>
            <p:nvPr/>
          </p:nvGrpSpPr>
          <p:grpSpPr bwMode="auto"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blipFill dpi="0"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36" name="直接连接符 35"/>
              <p:cNvCxnSpPr>
                <a:stCxn id="35" idx="1"/>
                <a:endCxn id="35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0"/>
                <a:endCxn id="35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05" name="文本框 44"/>
            <p:cNvSpPr txBox="1">
              <a:spLocks noChangeArrowheads="1"/>
            </p:cNvSpPr>
            <p:nvPr/>
          </p:nvSpPr>
          <p:spPr bwMode="auto">
            <a:xfrm>
              <a:off x="5530394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答</a:t>
              </a:r>
            </a:p>
          </p:txBody>
        </p:sp>
      </p:grpSp>
      <p:grpSp>
        <p:nvGrpSpPr>
          <p:cNvPr id="8" name="组合 7"/>
          <p:cNvGrpSpPr>
            <a:grpSpLocks noChangeAspect="1"/>
          </p:cNvGrpSpPr>
          <p:nvPr/>
        </p:nvGrpSpPr>
        <p:grpSpPr bwMode="auto">
          <a:xfrm>
            <a:off x="6272213" y="1565275"/>
            <a:ext cx="811212" cy="706438"/>
            <a:chOff x="6329147" y="1702183"/>
            <a:chExt cx="661189" cy="577688"/>
          </a:xfrm>
        </p:grpSpPr>
        <p:grpSp>
          <p:nvGrpSpPr>
            <p:cNvPr id="67599" name="组合 37"/>
            <p:cNvGrpSpPr/>
            <p:nvPr/>
          </p:nvGrpSpPr>
          <p:grpSpPr bwMode="auto">
            <a:xfrm>
              <a:off x="6384613" y="1707420"/>
              <a:ext cx="550258" cy="550258"/>
              <a:chOff x="3827533" y="704007"/>
              <a:chExt cx="550258" cy="55025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27705" y="703963"/>
                <a:ext cx="549913" cy="550426"/>
              </a:xfrm>
              <a:prstGeom prst="rect">
                <a:avLst/>
              </a:prstGeom>
              <a:blipFill dpi="0"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cxnSp>
            <p:nvCxnSpPr>
              <p:cNvPr id="40" name="直接连接符 39"/>
              <p:cNvCxnSpPr>
                <a:stCxn id="39" idx="1"/>
                <a:endCxn id="39" idx="3"/>
              </p:cNvCxnSpPr>
              <p:nvPr/>
            </p:nvCxnSpPr>
            <p:spPr>
              <a:xfrm>
                <a:off x="3827705" y="979176"/>
                <a:ext cx="5499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0"/>
                <a:endCxn id="39" idx="2"/>
              </p:cNvCxnSpPr>
              <p:nvPr/>
            </p:nvCxnSpPr>
            <p:spPr>
              <a:xfrm>
                <a:off x="4103309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00" name="文本框 45"/>
            <p:cNvSpPr txBox="1">
              <a:spLocks noChangeArrowheads="1"/>
            </p:cNvSpPr>
            <p:nvPr/>
          </p:nvSpPr>
          <p:spPr bwMode="auto">
            <a:xfrm>
              <a:off x="6329147" y="1702183"/>
              <a:ext cx="661189" cy="5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辩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 flipV="1">
            <a:off x="1951038" y="2403475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2541588" y="2549525"/>
            <a:ext cx="3916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华康少女文字W5(P)" panose="040F0500000000000000" pitchFamily="8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74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638" y="310368"/>
            <a:ext cx="2024047" cy="8108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456" y="1344437"/>
            <a:ext cx="2024047" cy="8108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639" y="2451811"/>
            <a:ext cx="2024047" cy="804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640" y="3849626"/>
            <a:ext cx="2024047" cy="8108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8766" y="1083884"/>
            <a:ext cx="1024217" cy="9998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2494" y="1060323"/>
            <a:ext cx="1024217" cy="9998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6222" y="1060323"/>
            <a:ext cx="1018120" cy="9998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3853" y="1060323"/>
            <a:ext cx="1024217" cy="999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7581" y="1060323"/>
            <a:ext cx="1024217" cy="9998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1309" y="1060323"/>
            <a:ext cx="1018120" cy="9998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8131" y="2394086"/>
            <a:ext cx="1104241" cy="9994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5728" y="2394086"/>
            <a:ext cx="1104241" cy="9994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6791" y="2430788"/>
            <a:ext cx="1107984" cy="99943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3325" y="2394086"/>
            <a:ext cx="1104241" cy="9994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521" y="3800854"/>
            <a:ext cx="902286" cy="9083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0726" y="3800854"/>
            <a:ext cx="908383" cy="90838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4028" y="3800854"/>
            <a:ext cx="908383" cy="90838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7331" y="3800854"/>
            <a:ext cx="908383" cy="908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621600" y="847338"/>
            <a:ext cx="211772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一、准备好手绘纹理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621601" y="1676013"/>
            <a:ext cx="79613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二、将需要的文字进行文本填充，找到菜单栏中的“格式”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—》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文本填充，填充方式选择图片，选择一步骤中的纹理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图片即可</a:t>
            </a:r>
          </a:p>
        </p:txBody>
      </p:sp>
      <p:sp>
        <p:nvSpPr>
          <p:cNvPr id="4" name="文本框 9"/>
          <p:cNvSpPr txBox="1"/>
          <p:nvPr/>
        </p:nvSpPr>
        <p:spPr>
          <a:xfrm>
            <a:off x="621601" y="2268776"/>
            <a:ext cx="7961313" cy="7795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三、如果形状需要填充为手绘效果，操作步骤同一、二；只需在形状填充下选择图片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再选择合适的手绘纹理即可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96887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选题背景及意义</a:t>
            </a: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3351213" y="2749550"/>
            <a:ext cx="1958975" cy="1871663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rgbClr val="F1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rgbClr val="95D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rgbClr val="FBAA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rgbClr val="FBAA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rgbClr val="95D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rgbClr val="F1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2552" name="组合 46"/>
            <p:cNvGrpSpPr/>
            <p:nvPr/>
          </p:nvGrpSpPr>
          <p:grpSpPr bwMode="auto"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rgbClr val="F18189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rgbClr val="FBAA67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95D4F6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FBAA67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rgbClr val="F18189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rgbClr val="95D4F6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 bwMode="auto">
          <a:xfrm>
            <a:off x="865188" y="1114425"/>
            <a:ext cx="7494587" cy="1459320"/>
            <a:chOff x="2954339" y="1349947"/>
            <a:chExt cx="7162269" cy="1373355"/>
          </a:xfrm>
        </p:grpSpPr>
        <p:sp>
          <p:nvSpPr>
            <p:cNvPr id="55" name="矩形 54"/>
            <p:cNvSpPr>
              <a:spLocks noChangeArrowheads="1"/>
            </p:cNvSpPr>
            <p:nvPr/>
          </p:nvSpPr>
          <p:spPr bwMode="auto">
            <a:xfrm>
              <a:off x="2954339" y="1695058"/>
              <a:ext cx="7162269" cy="1028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择亮亮图文旗舰店</a:t>
              </a:r>
            </a:p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https://liangliangtuwen.tmall.com</a:t>
              </a:r>
            </a:p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的</a:t>
              </a:r>
              <a:r>
                <a:rPr lang="zh-CN" altLang="en-US" sz="1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文本后，在此框中选择粘贴，并选择只保留文字。</a:t>
              </a:r>
              <a:endParaRPr lang="en-US" altLang="zh-CN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963442" y="1349947"/>
              <a:ext cx="960329" cy="318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3833812" y="3189289"/>
            <a:ext cx="979487" cy="993775"/>
            <a:chOff x="3254771" y="2872917"/>
            <a:chExt cx="936104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470213" y="3186944"/>
              <a:ext cx="579404" cy="3044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 bwMode="auto">
          <a:xfrm>
            <a:off x="5516563" y="3176590"/>
            <a:ext cx="2078037" cy="1177334"/>
            <a:chOff x="789157" y="3505487"/>
            <a:chExt cx="1985951" cy="1108924"/>
          </a:xfrm>
        </p:grpSpPr>
        <p:sp>
          <p:nvSpPr>
            <p:cNvPr id="61" name="TextBox 23"/>
            <p:cNvSpPr txBox="1"/>
            <p:nvPr/>
          </p:nvSpPr>
          <p:spPr>
            <a:xfrm>
              <a:off x="789157" y="3505487"/>
              <a:ext cx="837468" cy="282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811914" y="3800053"/>
              <a:ext cx="1963194" cy="814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992188" y="3186113"/>
            <a:ext cx="2054225" cy="1167808"/>
            <a:chOff x="812496" y="3514973"/>
            <a:chExt cx="1962612" cy="1099434"/>
          </a:xfrm>
        </p:grpSpPr>
        <p:sp>
          <p:nvSpPr>
            <p:cNvPr id="64" name="TextBox 26"/>
            <p:cNvSpPr txBox="1"/>
            <p:nvPr/>
          </p:nvSpPr>
          <p:spPr>
            <a:xfrm>
              <a:off x="864064" y="3514973"/>
              <a:ext cx="838736" cy="2824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812496" y="3800432"/>
              <a:ext cx="1962612" cy="8139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21738" y="246063"/>
            <a:ext cx="322262" cy="292100"/>
          </a:xfrm>
        </p:spPr>
        <p:txBody>
          <a:bodyPr/>
          <a:lstStyle/>
          <a:p>
            <a:pPr>
              <a:defRPr/>
            </a:pPr>
            <a:fld id="{62D21AC2-78B4-4E27-8E5A-430F6529645C}" type="slidenum">
              <a:rPr lang="en-US">
                <a:cs typeface="+mn-ea"/>
                <a:sym typeface="+mn-lt"/>
              </a:rPr>
              <a:pPr>
                <a:defRPr/>
              </a:pPr>
              <a:t>5</a:t>
            </a:fld>
            <a:endParaRPr lang="en-US" dirty="0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3246438" y="1025526"/>
            <a:ext cx="4060825" cy="700347"/>
            <a:chOff x="2979323" y="1026214"/>
            <a:chExt cx="4060212" cy="700359"/>
          </a:xfrm>
        </p:grpSpPr>
        <p:sp>
          <p:nvSpPr>
            <p:cNvPr id="29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en-AU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85672" y="1246881"/>
              <a:ext cx="4053863" cy="479692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925638" y="1093788"/>
            <a:ext cx="1138237" cy="593725"/>
            <a:chOff x="1726132" y="1094478"/>
            <a:chExt cx="1138715" cy="593540"/>
          </a:xfrm>
        </p:grpSpPr>
        <p:sp>
          <p:nvSpPr>
            <p:cNvPr id="37" name="Chevron 36"/>
            <p:cNvSpPr/>
            <p:nvPr/>
          </p:nvSpPr>
          <p:spPr>
            <a:xfrm>
              <a:off x="1726132" y="1094478"/>
              <a:ext cx="1138715" cy="593540"/>
            </a:xfrm>
            <a:prstGeom prst="chevron">
              <a:avLst>
                <a:gd name="adj" fmla="val 27026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100" dirty="0">
                  <a:solidFill>
                    <a:schemeClr val="bg1"/>
                  </a:solidFill>
                  <a:cs typeface="+mn-ea"/>
                  <a:sym typeface="+mn-lt"/>
                </a:rPr>
                <a:t></a:t>
              </a:r>
              <a:endParaRPr 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2460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1" y="1220182"/>
              <a:ext cx="442310" cy="35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 bwMode="auto">
          <a:xfrm>
            <a:off x="1925638" y="2784475"/>
            <a:ext cx="1138237" cy="593725"/>
            <a:chOff x="1726132" y="2785177"/>
            <a:chExt cx="1138715" cy="593540"/>
          </a:xfrm>
        </p:grpSpPr>
        <p:sp>
          <p:nvSpPr>
            <p:cNvPr id="39" name="Chevron 38"/>
            <p:cNvSpPr/>
            <p:nvPr/>
          </p:nvSpPr>
          <p:spPr>
            <a:xfrm>
              <a:off x="1726132" y="2785177"/>
              <a:ext cx="1138715" cy="593540"/>
            </a:xfrm>
            <a:prstGeom prst="chevron">
              <a:avLst>
                <a:gd name="adj" fmla="val 27026"/>
              </a:avLst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24600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1" y="2908577"/>
              <a:ext cx="549575" cy="346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 bwMode="auto">
          <a:xfrm>
            <a:off x="1925638" y="1936750"/>
            <a:ext cx="1138237" cy="593725"/>
            <a:chOff x="1726132" y="1936732"/>
            <a:chExt cx="1138715" cy="593540"/>
          </a:xfrm>
        </p:grpSpPr>
        <p:sp>
          <p:nvSpPr>
            <p:cNvPr id="38" name="Chevron 37"/>
            <p:cNvSpPr/>
            <p:nvPr/>
          </p:nvSpPr>
          <p:spPr>
            <a:xfrm>
              <a:off x="1726132" y="1936732"/>
              <a:ext cx="1138715" cy="593540"/>
            </a:xfrm>
            <a:prstGeom prst="chevron">
              <a:avLst>
                <a:gd name="adj" fmla="val 27026"/>
              </a:avLst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100" dirty="0">
                  <a:solidFill>
                    <a:schemeClr val="bg1"/>
                  </a:solidFill>
                  <a:cs typeface="+mn-ea"/>
                  <a:sym typeface="+mn-lt"/>
                </a:rPr>
                <a:t></a:t>
              </a:r>
              <a:endParaRPr 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24598" name="图片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861" y="2032176"/>
              <a:ext cx="379256" cy="402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 bwMode="auto">
          <a:xfrm>
            <a:off x="1925638" y="3622675"/>
            <a:ext cx="1138237" cy="593725"/>
            <a:chOff x="1726132" y="3623065"/>
            <a:chExt cx="1138715" cy="593540"/>
          </a:xfrm>
        </p:grpSpPr>
        <p:sp>
          <p:nvSpPr>
            <p:cNvPr id="40" name="Chevron 39"/>
            <p:cNvSpPr/>
            <p:nvPr/>
          </p:nvSpPr>
          <p:spPr>
            <a:xfrm>
              <a:off x="1726132" y="3623065"/>
              <a:ext cx="1138715" cy="593540"/>
            </a:xfrm>
            <a:prstGeom prst="chevron">
              <a:avLst>
                <a:gd name="adj" fmla="val 27026"/>
              </a:avLst>
            </a:pr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24596" name="图片 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613" y="3654259"/>
              <a:ext cx="409363" cy="53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组合 23"/>
          <p:cNvGrpSpPr/>
          <p:nvPr/>
        </p:nvGrpSpPr>
        <p:grpSpPr bwMode="auto">
          <a:xfrm>
            <a:off x="3252788" y="1868489"/>
            <a:ext cx="4060825" cy="700345"/>
            <a:chOff x="2979323" y="1026214"/>
            <a:chExt cx="4060212" cy="700358"/>
          </a:xfrm>
        </p:grpSpPr>
        <p:sp>
          <p:nvSpPr>
            <p:cNvPr id="25" name="TextBox 28"/>
            <p:cNvSpPr txBox="1"/>
            <p:nvPr/>
          </p:nvSpPr>
          <p:spPr>
            <a:xfrm>
              <a:off x="2979323" y="1026214"/>
              <a:ext cx="1514246" cy="307981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en-AU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2985672" y="1246880"/>
              <a:ext cx="4053863" cy="479692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249613" y="2717801"/>
            <a:ext cx="4060825" cy="700347"/>
            <a:chOff x="2979323" y="1026214"/>
            <a:chExt cx="4060212" cy="700359"/>
          </a:xfrm>
        </p:grpSpPr>
        <p:sp>
          <p:nvSpPr>
            <p:cNvPr id="28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en-AU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2985672" y="1246881"/>
              <a:ext cx="4053863" cy="479692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3259138" y="3556001"/>
            <a:ext cx="4060825" cy="700347"/>
            <a:chOff x="2979323" y="1026214"/>
            <a:chExt cx="4060212" cy="700359"/>
          </a:xfrm>
        </p:grpSpPr>
        <p:sp>
          <p:nvSpPr>
            <p:cNvPr id="43" name="TextBox 28"/>
            <p:cNvSpPr txBox="1"/>
            <p:nvPr/>
          </p:nvSpPr>
          <p:spPr>
            <a:xfrm>
              <a:off x="2979323" y="1026214"/>
              <a:ext cx="1514246" cy="307980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en-AU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TextBox 29"/>
            <p:cNvSpPr txBox="1"/>
            <p:nvPr/>
          </p:nvSpPr>
          <p:spPr>
            <a:xfrm>
              <a:off x="2985672" y="1246881"/>
              <a:ext cx="4053863" cy="479692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anose="02000000000000000000" pitchFamily="50" charset="0"/>
                  <a:ea typeface="华康少女文字W5(P)" panose="040F0500000000000000" pitchFamily="8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</a:t>
              </a:r>
              <a:endParaRPr lang="id-ID" altLang="zh-CN" sz="9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4587" name="图片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选题背景及意义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986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3215551" y="1097493"/>
            <a:ext cx="320671" cy="693862"/>
          </a:xfrm>
          <a:custGeom>
            <a:avLst/>
            <a:gdLst>
              <a:gd name="T0" fmla="*/ 0 w 791187"/>
              <a:gd name="T1" fmla="*/ 0 h 1712168"/>
              <a:gd name="T2" fmla="*/ 791187 w 791187"/>
              <a:gd name="T3" fmla="*/ 1712168 h 1712168"/>
            </a:gdLst>
            <a:ahLst/>
            <a:cxnLst/>
            <a:rect l="T0" t="T1" r="T2" b="T3"/>
            <a:pathLst>
              <a:path w="791187" h="1712168">
                <a:moveTo>
                  <a:pt x="224100" y="0"/>
                </a:moveTo>
                <a:lnTo>
                  <a:pt x="791187" y="327408"/>
                </a:lnTo>
                <a:cubicBezTo>
                  <a:pt x="704497" y="484101"/>
                  <a:pt x="655320" y="664350"/>
                  <a:pt x="655320" y="856084"/>
                </a:cubicBezTo>
                <a:cubicBezTo>
                  <a:pt x="655320" y="1047818"/>
                  <a:pt x="704497" y="1228067"/>
                  <a:pt x="791187" y="1384760"/>
                </a:cubicBezTo>
                <a:lnTo>
                  <a:pt x="224099" y="1712168"/>
                </a:lnTo>
                <a:cubicBezTo>
                  <a:pt x="81066" y="1459381"/>
                  <a:pt x="0" y="1167199"/>
                  <a:pt x="0" y="856084"/>
                </a:cubicBezTo>
                <a:cubicBezTo>
                  <a:pt x="0" y="544969"/>
                  <a:pt x="81066" y="252787"/>
                  <a:pt x="224100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 sz="18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 rot="7200000">
            <a:off x="3490570" y="1573703"/>
            <a:ext cx="320630" cy="693948"/>
          </a:xfrm>
          <a:custGeom>
            <a:avLst/>
            <a:gdLst>
              <a:gd name="T0" fmla="*/ 0 w 791186"/>
              <a:gd name="T1" fmla="*/ 0 h 1712168"/>
              <a:gd name="T2" fmla="*/ 791186 w 791186"/>
              <a:gd name="T3" fmla="*/ 1712168 h 1712168"/>
            </a:gdLst>
            <a:ahLst/>
            <a:cxnLst/>
            <a:rect l="T0" t="T1" r="T2" b="T3"/>
            <a:pathLst>
              <a:path w="791186" h="1712168">
                <a:moveTo>
                  <a:pt x="567087" y="0"/>
                </a:moveTo>
                <a:cubicBezTo>
                  <a:pt x="710121" y="252787"/>
                  <a:pt x="791186" y="544969"/>
                  <a:pt x="791186" y="856084"/>
                </a:cubicBezTo>
                <a:cubicBezTo>
                  <a:pt x="791186" y="1167199"/>
                  <a:pt x="710121" y="1459381"/>
                  <a:pt x="567087" y="1712168"/>
                </a:cubicBezTo>
                <a:lnTo>
                  <a:pt x="0" y="1384760"/>
                </a:lnTo>
                <a:cubicBezTo>
                  <a:pt x="86690" y="1228067"/>
                  <a:pt x="135866" y="1047818"/>
                  <a:pt x="135866" y="856084"/>
                </a:cubicBezTo>
                <a:cubicBezTo>
                  <a:pt x="135866" y="664350"/>
                  <a:pt x="86690" y="484102"/>
                  <a:pt x="0" y="327408"/>
                </a:cubicBez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 sz="18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 rot="7200000">
            <a:off x="4059167" y="604281"/>
            <a:ext cx="426321" cy="907626"/>
          </a:xfrm>
          <a:custGeom>
            <a:avLst/>
            <a:gdLst>
              <a:gd name="T0" fmla="*/ 0 w 568580"/>
              <a:gd name="T1" fmla="*/ 0 h 1210341"/>
              <a:gd name="T2" fmla="*/ 568580 w 568580"/>
              <a:gd name="T3" fmla="*/ 1210341 h 1210341"/>
            </a:gdLst>
            <a:ahLst/>
            <a:cxnLst/>
            <a:rect l="T0" t="T1" r="T2" b="T3"/>
            <a:pathLst>
              <a:path w="568580" h="1210341">
                <a:moveTo>
                  <a:pt x="135370" y="1210341"/>
                </a:moveTo>
                <a:cubicBezTo>
                  <a:pt x="58064" y="1073715"/>
                  <a:pt x="14249" y="915795"/>
                  <a:pt x="14249" y="747643"/>
                </a:cubicBezTo>
                <a:cubicBezTo>
                  <a:pt x="14249" y="580971"/>
                  <a:pt x="57296" y="424352"/>
                  <a:pt x="133560" y="288681"/>
                </a:cubicBezTo>
                <a:lnTo>
                  <a:pt x="0" y="208431"/>
                </a:lnTo>
                <a:lnTo>
                  <a:pt x="540814" y="0"/>
                </a:lnTo>
                <a:lnTo>
                  <a:pt x="568580" y="550068"/>
                </a:lnTo>
                <a:lnTo>
                  <a:pt x="437427" y="471263"/>
                </a:lnTo>
                <a:cubicBezTo>
                  <a:pt x="393156" y="553544"/>
                  <a:pt x="368437" y="647707"/>
                  <a:pt x="368437" y="747643"/>
                </a:cubicBezTo>
                <a:cubicBezTo>
                  <a:pt x="368437" y="851272"/>
                  <a:pt x="395017" y="948694"/>
                  <a:pt x="441871" y="1033383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 sz="18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 rot="3600000">
            <a:off x="3490570" y="621194"/>
            <a:ext cx="320631" cy="693948"/>
          </a:xfrm>
          <a:custGeom>
            <a:avLst/>
            <a:gdLst>
              <a:gd name="T0" fmla="*/ 0 w 791187"/>
              <a:gd name="T1" fmla="*/ 0 h 1712168"/>
              <a:gd name="T2" fmla="*/ 791187 w 791187"/>
              <a:gd name="T3" fmla="*/ 1712168 h 1712168"/>
            </a:gdLst>
            <a:ahLst/>
            <a:cxnLst/>
            <a:rect l="T0" t="T1" r="T2" b="T3"/>
            <a:pathLst>
              <a:path w="791187" h="1712168">
                <a:moveTo>
                  <a:pt x="224100" y="0"/>
                </a:moveTo>
                <a:lnTo>
                  <a:pt x="791187" y="327408"/>
                </a:lnTo>
                <a:cubicBezTo>
                  <a:pt x="704497" y="484101"/>
                  <a:pt x="655320" y="664350"/>
                  <a:pt x="655320" y="856084"/>
                </a:cubicBezTo>
                <a:cubicBezTo>
                  <a:pt x="655320" y="1047818"/>
                  <a:pt x="704497" y="1228067"/>
                  <a:pt x="791187" y="1384760"/>
                </a:cubicBezTo>
                <a:lnTo>
                  <a:pt x="224099" y="1712168"/>
                </a:lnTo>
                <a:cubicBezTo>
                  <a:pt x="81066" y="1459381"/>
                  <a:pt x="0" y="1167199"/>
                  <a:pt x="0" y="856084"/>
                </a:cubicBezTo>
                <a:cubicBezTo>
                  <a:pt x="0" y="544969"/>
                  <a:pt x="81066" y="252787"/>
                  <a:pt x="224100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 sz="18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任意多边形 18"/>
          <p:cNvSpPr>
            <a:spLocks noChangeArrowheads="1"/>
          </p:cNvSpPr>
          <p:nvPr/>
        </p:nvSpPr>
        <p:spPr bwMode="auto">
          <a:xfrm>
            <a:off x="4601587" y="3158257"/>
            <a:ext cx="1725067" cy="946436"/>
          </a:xfrm>
          <a:custGeom>
            <a:avLst/>
            <a:gdLst>
              <a:gd name="connsiteX0" fmla="*/ 787027 w 2300089"/>
              <a:gd name="connsiteY0" fmla="*/ 0 h 1261914"/>
              <a:gd name="connsiteX1" fmla="*/ 1274382 w 2300089"/>
              <a:gd name="connsiteY1" fmla="*/ 281340 h 1261914"/>
              <a:gd name="connsiteX2" fmla="*/ 1168981 w 2300089"/>
              <a:gd name="connsiteY2" fmla="*/ 436816 h 1261914"/>
              <a:gd name="connsiteX3" fmla="*/ 1152704 w 2300089"/>
              <a:gd name="connsiteY3" fmla="*/ 455248 h 1261914"/>
              <a:gd name="connsiteX4" fmla="*/ 1667689 w 2300089"/>
              <a:gd name="connsiteY4" fmla="*/ 455248 h 1261914"/>
              <a:gd name="connsiteX5" fmla="*/ 1667689 w 2300089"/>
              <a:gd name="connsiteY5" fmla="*/ 210315 h 1261914"/>
              <a:gd name="connsiteX6" fmla="*/ 2300089 w 2300089"/>
              <a:gd name="connsiteY6" fmla="*/ 736115 h 1261914"/>
              <a:gd name="connsiteX7" fmla="*/ 1667689 w 2300089"/>
              <a:gd name="connsiteY7" fmla="*/ 1261914 h 1261914"/>
              <a:gd name="connsiteX8" fmla="*/ 1667689 w 2300089"/>
              <a:gd name="connsiteY8" fmla="*/ 1016981 h 1261914"/>
              <a:gd name="connsiteX9" fmla="*/ 14415 w 2300089"/>
              <a:gd name="connsiteY9" fmla="*/ 1016981 h 1261914"/>
              <a:gd name="connsiteX10" fmla="*/ 14415 w 2300089"/>
              <a:gd name="connsiteY10" fmla="*/ 1016063 h 1261914"/>
              <a:gd name="connsiteX11" fmla="*/ 0 w 2300089"/>
              <a:gd name="connsiteY11" fmla="*/ 1017105 h 1261914"/>
              <a:gd name="connsiteX12" fmla="*/ 30 w 2300089"/>
              <a:gd name="connsiteY12" fmla="*/ 454373 h 1261914"/>
              <a:gd name="connsiteX13" fmla="*/ 451907 w 2300089"/>
              <a:gd name="connsiteY13" fmla="*/ 328301 h 1261914"/>
              <a:gd name="connsiteX14" fmla="*/ 787027 w 2300089"/>
              <a:gd name="connsiteY14" fmla="*/ 0 h 126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0089" h="1261914">
                <a:moveTo>
                  <a:pt x="787027" y="0"/>
                </a:moveTo>
                <a:lnTo>
                  <a:pt x="1274382" y="281340"/>
                </a:lnTo>
                <a:cubicBezTo>
                  <a:pt x="1242708" y="335110"/>
                  <a:pt x="1207538" y="387055"/>
                  <a:pt x="1168981" y="436816"/>
                </a:cubicBezTo>
                <a:lnTo>
                  <a:pt x="1152704" y="455248"/>
                </a:lnTo>
                <a:lnTo>
                  <a:pt x="1667689" y="455248"/>
                </a:lnTo>
                <a:lnTo>
                  <a:pt x="1667689" y="210315"/>
                </a:lnTo>
                <a:lnTo>
                  <a:pt x="2300089" y="736115"/>
                </a:lnTo>
                <a:lnTo>
                  <a:pt x="1667689" y="1261914"/>
                </a:lnTo>
                <a:lnTo>
                  <a:pt x="1667689" y="1016981"/>
                </a:lnTo>
                <a:lnTo>
                  <a:pt x="14415" y="1016981"/>
                </a:lnTo>
                <a:lnTo>
                  <a:pt x="14415" y="1016063"/>
                </a:lnTo>
                <a:lnTo>
                  <a:pt x="0" y="1017105"/>
                </a:lnTo>
                <a:lnTo>
                  <a:pt x="30" y="454373"/>
                </a:lnTo>
                <a:cubicBezTo>
                  <a:pt x="153907" y="451554"/>
                  <a:pt x="309198" y="410694"/>
                  <a:pt x="451907" y="328301"/>
                </a:cubicBezTo>
                <a:cubicBezTo>
                  <a:pt x="594616" y="245908"/>
                  <a:pt x="707647" y="131852"/>
                  <a:pt x="787027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zh-CN" sz="18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206574" y="2240270"/>
            <a:ext cx="509991" cy="1103509"/>
          </a:xfrm>
          <a:custGeom>
            <a:avLst/>
            <a:gdLst>
              <a:gd name="T0" fmla="*/ 0 w 791186"/>
              <a:gd name="T1" fmla="*/ 0 h 1712168"/>
              <a:gd name="T2" fmla="*/ 791186 w 791186"/>
              <a:gd name="T3" fmla="*/ 1712168 h 1712168"/>
            </a:gdLst>
            <a:ahLst/>
            <a:cxnLst/>
            <a:rect l="T0" t="T1" r="T2" b="T3"/>
            <a:pathLst>
              <a:path w="791186" h="1712168">
                <a:moveTo>
                  <a:pt x="567087" y="0"/>
                </a:moveTo>
                <a:cubicBezTo>
                  <a:pt x="710121" y="252787"/>
                  <a:pt x="791186" y="544969"/>
                  <a:pt x="791186" y="856084"/>
                </a:cubicBezTo>
                <a:cubicBezTo>
                  <a:pt x="791186" y="1167199"/>
                  <a:pt x="710121" y="1459381"/>
                  <a:pt x="567087" y="1712168"/>
                </a:cubicBezTo>
                <a:lnTo>
                  <a:pt x="0" y="1384760"/>
                </a:lnTo>
                <a:cubicBezTo>
                  <a:pt x="86690" y="1228067"/>
                  <a:pt x="135866" y="1047818"/>
                  <a:pt x="135866" y="856084"/>
                </a:cubicBezTo>
                <a:cubicBezTo>
                  <a:pt x="135866" y="664350"/>
                  <a:pt x="86690" y="484102"/>
                  <a:pt x="0" y="327408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 sz="18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3457148" y="2240270"/>
            <a:ext cx="509991" cy="1103509"/>
          </a:xfrm>
          <a:custGeom>
            <a:avLst/>
            <a:gdLst>
              <a:gd name="T0" fmla="*/ 0 w 791187"/>
              <a:gd name="T1" fmla="*/ 0 h 1712168"/>
              <a:gd name="T2" fmla="*/ 791187 w 791187"/>
              <a:gd name="T3" fmla="*/ 1712168 h 1712168"/>
            </a:gdLst>
            <a:ahLst/>
            <a:cxnLst/>
            <a:rect l="T0" t="T1" r="T2" b="T3"/>
            <a:pathLst>
              <a:path w="791187" h="1712168">
                <a:moveTo>
                  <a:pt x="224100" y="0"/>
                </a:moveTo>
                <a:lnTo>
                  <a:pt x="791187" y="327408"/>
                </a:lnTo>
                <a:cubicBezTo>
                  <a:pt x="704497" y="484101"/>
                  <a:pt x="655320" y="664350"/>
                  <a:pt x="655320" y="856084"/>
                </a:cubicBezTo>
                <a:cubicBezTo>
                  <a:pt x="655320" y="1047818"/>
                  <a:pt x="704497" y="1228067"/>
                  <a:pt x="791187" y="1384760"/>
                </a:cubicBezTo>
                <a:lnTo>
                  <a:pt x="224099" y="1712168"/>
                </a:lnTo>
                <a:cubicBezTo>
                  <a:pt x="81066" y="1459381"/>
                  <a:pt x="0" y="1167199"/>
                  <a:pt x="0" y="856084"/>
                </a:cubicBezTo>
                <a:cubicBezTo>
                  <a:pt x="0" y="544969"/>
                  <a:pt x="81066" y="252787"/>
                  <a:pt x="224100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 sz="18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任意多边形 21"/>
          <p:cNvSpPr>
            <a:spLocks noChangeArrowheads="1"/>
          </p:cNvSpPr>
          <p:nvPr/>
        </p:nvSpPr>
        <p:spPr bwMode="auto">
          <a:xfrm rot="7200000">
            <a:off x="3558708" y="3121441"/>
            <a:ext cx="917996" cy="1174165"/>
          </a:xfrm>
          <a:custGeom>
            <a:avLst/>
            <a:gdLst>
              <a:gd name="connsiteX0" fmla="*/ 0 w 1223994"/>
              <a:gd name="connsiteY0" fmla="*/ 1190137 h 1565553"/>
              <a:gd name="connsiteX1" fmla="*/ 116756 w 1223994"/>
              <a:gd name="connsiteY1" fmla="*/ 735764 h 1565553"/>
              <a:gd name="connsiteX2" fmla="*/ 0 w 1223994"/>
              <a:gd name="connsiteY2" fmla="*/ 281392 h 1565553"/>
              <a:gd name="connsiteX3" fmla="*/ 487324 w 1223994"/>
              <a:gd name="connsiteY3" fmla="*/ 0 h 1565553"/>
              <a:gd name="connsiteX4" fmla="*/ 533788 w 1223994"/>
              <a:gd name="connsiteY4" fmla="*/ 95834 h 1565553"/>
              <a:gd name="connsiteX5" fmla="*/ 1223994 w 1223994"/>
              <a:gd name="connsiteY5" fmla="*/ 1291306 h 1565553"/>
              <a:gd name="connsiteX6" fmla="*/ 748984 w 1223994"/>
              <a:gd name="connsiteY6" fmla="*/ 1565553 h 1565553"/>
              <a:gd name="connsiteX7" fmla="*/ 579507 w 1223994"/>
              <a:gd name="connsiteY7" fmla="*/ 1272010 h 1565553"/>
              <a:gd name="connsiteX8" fmla="*/ 569270 w 1223994"/>
              <a:gd name="connsiteY8" fmla="*/ 1302512 h 1565553"/>
              <a:gd name="connsiteX9" fmla="*/ 487324 w 1223994"/>
              <a:gd name="connsiteY9" fmla="*/ 1471529 h 156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3994" h="1565553">
                <a:moveTo>
                  <a:pt x="0" y="1190137"/>
                </a:moveTo>
                <a:cubicBezTo>
                  <a:pt x="74497" y="1055467"/>
                  <a:pt x="116756" y="900551"/>
                  <a:pt x="116756" y="735764"/>
                </a:cubicBezTo>
                <a:cubicBezTo>
                  <a:pt x="116756" y="570978"/>
                  <a:pt x="74497" y="416063"/>
                  <a:pt x="0" y="281392"/>
                </a:cubicBezTo>
                <a:lnTo>
                  <a:pt x="487324" y="0"/>
                </a:lnTo>
                <a:lnTo>
                  <a:pt x="533788" y="95834"/>
                </a:lnTo>
                <a:lnTo>
                  <a:pt x="1223994" y="1291306"/>
                </a:lnTo>
                <a:lnTo>
                  <a:pt x="748984" y="1565553"/>
                </a:lnTo>
                <a:lnTo>
                  <a:pt x="579507" y="1272010"/>
                </a:lnTo>
                <a:lnTo>
                  <a:pt x="569270" y="1302512"/>
                </a:lnTo>
                <a:cubicBezTo>
                  <a:pt x="545454" y="1360783"/>
                  <a:pt x="518053" y="1417214"/>
                  <a:pt x="487324" y="1471529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zh-CN" sz="18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Oval 3"/>
          <p:cNvSpPr>
            <a:spLocks noChangeArrowheads="1"/>
          </p:cNvSpPr>
          <p:nvPr/>
        </p:nvSpPr>
        <p:spPr bwMode="auto">
          <a:xfrm rot="7200000">
            <a:off x="4769249" y="1482772"/>
            <a:ext cx="509928" cy="1103647"/>
          </a:xfrm>
          <a:custGeom>
            <a:avLst/>
            <a:gdLst>
              <a:gd name="T0" fmla="*/ 0 w 791187"/>
              <a:gd name="T1" fmla="*/ 0 h 1712168"/>
              <a:gd name="T2" fmla="*/ 791187 w 791187"/>
              <a:gd name="T3" fmla="*/ 1712168 h 1712168"/>
            </a:gdLst>
            <a:ahLst/>
            <a:cxnLst/>
            <a:rect l="T0" t="T1" r="T2" b="T3"/>
            <a:pathLst>
              <a:path w="791187" h="1712168">
                <a:moveTo>
                  <a:pt x="224100" y="0"/>
                </a:moveTo>
                <a:lnTo>
                  <a:pt x="791187" y="327408"/>
                </a:lnTo>
                <a:cubicBezTo>
                  <a:pt x="704497" y="484101"/>
                  <a:pt x="655320" y="664350"/>
                  <a:pt x="655320" y="856084"/>
                </a:cubicBezTo>
                <a:cubicBezTo>
                  <a:pt x="655320" y="1047818"/>
                  <a:pt x="704497" y="1228067"/>
                  <a:pt x="791187" y="1384760"/>
                </a:cubicBezTo>
                <a:lnTo>
                  <a:pt x="224099" y="1712168"/>
                </a:lnTo>
                <a:cubicBezTo>
                  <a:pt x="81066" y="1459381"/>
                  <a:pt x="0" y="1167199"/>
                  <a:pt x="0" y="856084"/>
                </a:cubicBezTo>
                <a:cubicBezTo>
                  <a:pt x="0" y="544969"/>
                  <a:pt x="81066" y="252787"/>
                  <a:pt x="224100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 sz="18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 rot="3600000">
            <a:off x="3894536" y="1482772"/>
            <a:ext cx="509928" cy="1103647"/>
          </a:xfrm>
          <a:custGeom>
            <a:avLst/>
            <a:gdLst>
              <a:gd name="T0" fmla="*/ 0 w 791187"/>
              <a:gd name="T1" fmla="*/ 0 h 1712168"/>
              <a:gd name="T2" fmla="*/ 791187 w 791187"/>
              <a:gd name="T3" fmla="*/ 1712168 h 1712168"/>
            </a:gdLst>
            <a:ahLst/>
            <a:cxnLst/>
            <a:rect l="T0" t="T1" r="T2" b="T3"/>
            <a:pathLst>
              <a:path w="791187" h="1712168">
                <a:moveTo>
                  <a:pt x="224100" y="0"/>
                </a:moveTo>
                <a:lnTo>
                  <a:pt x="791187" y="327408"/>
                </a:lnTo>
                <a:cubicBezTo>
                  <a:pt x="704497" y="484101"/>
                  <a:pt x="655320" y="664350"/>
                  <a:pt x="655320" y="856084"/>
                </a:cubicBezTo>
                <a:cubicBezTo>
                  <a:pt x="655320" y="1047818"/>
                  <a:pt x="704497" y="1228067"/>
                  <a:pt x="791187" y="1384760"/>
                </a:cubicBezTo>
                <a:lnTo>
                  <a:pt x="224099" y="1712168"/>
                </a:lnTo>
                <a:cubicBezTo>
                  <a:pt x="81066" y="1459381"/>
                  <a:pt x="0" y="1167199"/>
                  <a:pt x="0" y="856084"/>
                </a:cubicBezTo>
                <a:cubicBezTo>
                  <a:pt x="0" y="544969"/>
                  <a:pt x="81066" y="252787"/>
                  <a:pt x="224100" y="0"/>
                </a:cubicBezTo>
                <a:close/>
              </a:path>
            </a:pathLst>
          </a:cu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 sz="18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Box 121"/>
          <p:cNvSpPr>
            <a:spLocks noChangeArrowheads="1"/>
          </p:cNvSpPr>
          <p:nvPr/>
        </p:nvSpPr>
        <p:spPr bwMode="auto">
          <a:xfrm>
            <a:off x="4326511" y="2401412"/>
            <a:ext cx="55015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3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  <a:endParaRPr lang="zh-CN" altLang="en-US" sz="3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days</a:t>
            </a:r>
            <a:endParaRPr lang="en-US" altLang="zh-CN" sz="15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122"/>
          <p:cNvSpPr>
            <a:spLocks noChangeArrowheads="1"/>
          </p:cNvSpPr>
          <p:nvPr/>
        </p:nvSpPr>
        <p:spPr bwMode="auto">
          <a:xfrm>
            <a:off x="3633532" y="1198842"/>
            <a:ext cx="56778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24</a:t>
            </a:r>
            <a:endParaRPr lang="zh-CN" altLang="en-US" sz="21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hours</a:t>
            </a:r>
            <a:endParaRPr lang="en-US" altLang="zh-CN" sz="10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09315" y="3171090"/>
            <a:ext cx="984871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65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6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256723" y="3482784"/>
            <a:ext cx="2090055" cy="69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105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在此录入上述图表的综合描述说明，在此录入上述图表的综合描述说明。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4762781" y="785190"/>
            <a:ext cx="984871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6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4762779" y="1096884"/>
            <a:ext cx="2424904" cy="46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105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6779289" y="3171090"/>
            <a:ext cx="984871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65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en-US" altLang="zh-CN" sz="16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6405341" y="3482784"/>
            <a:ext cx="1732769" cy="69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105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在此录入上述图表的描述说明，在此录入上述图表的描述说明。</a:t>
            </a:r>
          </a:p>
        </p:txBody>
      </p:sp>
      <p:pic>
        <p:nvPicPr>
          <p:cNvPr id="36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本框 36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选题背景及意义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6598">
        <p14:flash/>
      </p:transition>
    </mc:Choice>
    <mc:Fallback>
      <p:transition spd="slow" advTm="65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选题背景及意义</a:t>
            </a:r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4" name="圆角矩形 33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6383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7" name="矩形 261"/>
            <p:cNvSpPr>
              <a:spLocks noChangeArrowheads="1"/>
            </p:cNvSpPr>
            <p:nvPr/>
          </p:nvSpPr>
          <p:spPr bwMode="auto">
            <a:xfrm>
              <a:off x="1625934" y="1951418"/>
              <a:ext cx="80110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49902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" name="TextBox 36"/>
          <p:cNvSpPr txBox="1"/>
          <p:nvPr/>
        </p:nvSpPr>
        <p:spPr>
          <a:xfrm>
            <a:off x="957263" y="3976688"/>
            <a:ext cx="7170737" cy="5646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这里，或者通过复制您的文本后</a:t>
            </a:r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41" name="圆角矩形 40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383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44" name="矩形 261"/>
            <p:cNvSpPr>
              <a:spLocks noChangeArrowheads="1"/>
            </p:cNvSpPr>
            <p:nvPr/>
          </p:nvSpPr>
          <p:spPr bwMode="auto">
            <a:xfrm>
              <a:off x="3362657" y="1951418"/>
              <a:ext cx="80110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21988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 bwMode="auto"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68" name="圆角矩形 67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6383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71" name="矩形 261"/>
            <p:cNvSpPr>
              <a:spLocks noChangeArrowheads="1"/>
            </p:cNvSpPr>
            <p:nvPr/>
          </p:nvSpPr>
          <p:spPr bwMode="auto">
            <a:xfrm>
              <a:off x="5103451" y="1951418"/>
              <a:ext cx="80056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4965258" y="2711523"/>
              <a:ext cx="1086479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74" name="圆角矩形 73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6383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77" name="矩形 261"/>
            <p:cNvSpPr>
              <a:spLocks noChangeArrowheads="1"/>
            </p:cNvSpPr>
            <p:nvPr/>
          </p:nvSpPr>
          <p:spPr bwMode="auto">
            <a:xfrm>
              <a:off x="6797105" y="1951418"/>
              <a:ext cx="800564" cy="27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6654147" y="2711523"/>
              <a:ext cx="1086479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6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6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6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986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015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662" y="1108267"/>
            <a:ext cx="3600233" cy="3057734"/>
            <a:chOff x="1089937" y="1822793"/>
            <a:chExt cx="4800311" cy="4076979"/>
          </a:xfrm>
        </p:grpSpPr>
        <p:sp>
          <p:nvSpPr>
            <p:cNvPr id="5" name="939439.625287.753.55.1255">
              <a:hlinkClick r:id="" action="ppaction://macro?name=Slide1.939439.625287.753.55.1255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20438" y="5445687"/>
              <a:ext cx="76116" cy="48630"/>
            </a:xfrm>
            <a:custGeom>
              <a:avLst/>
              <a:gdLst>
                <a:gd name="T0" fmla="*/ 4 w 59"/>
                <a:gd name="T1" fmla="*/ 11 h 42"/>
                <a:gd name="T2" fmla="*/ 26 w 59"/>
                <a:gd name="T3" fmla="*/ 17 h 42"/>
                <a:gd name="T4" fmla="*/ 48 w 59"/>
                <a:gd name="T5" fmla="*/ 0 h 42"/>
                <a:gd name="T6" fmla="*/ 58 w 59"/>
                <a:gd name="T7" fmla="*/ 30 h 42"/>
                <a:gd name="T8" fmla="*/ 35 w 59"/>
                <a:gd name="T9" fmla="*/ 41 h 42"/>
                <a:gd name="T10" fmla="*/ 5 w 59"/>
                <a:gd name="T11" fmla="*/ 39 h 42"/>
                <a:gd name="T12" fmla="*/ 0 w 59"/>
                <a:gd name="T13" fmla="*/ 17 h 42"/>
                <a:gd name="T14" fmla="*/ 4 w 59"/>
                <a:gd name="T15" fmla="*/ 11 h 42"/>
                <a:gd name="T16" fmla="*/ 4 w 59"/>
                <a:gd name="T17" fmla="*/ 11 h 42"/>
                <a:gd name="T18" fmla="*/ 4 w 59"/>
                <a:gd name="T1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4" y="11"/>
                  </a:moveTo>
                  <a:lnTo>
                    <a:pt x="26" y="17"/>
                  </a:lnTo>
                  <a:lnTo>
                    <a:pt x="48" y="0"/>
                  </a:lnTo>
                  <a:lnTo>
                    <a:pt x="58" y="30"/>
                  </a:lnTo>
                  <a:lnTo>
                    <a:pt x="35" y="41"/>
                  </a:lnTo>
                  <a:lnTo>
                    <a:pt x="5" y="39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b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海南">
              <a:hlinkClick r:id="" action="ppaction://macro?name=Slide1.海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991321" y="5739985"/>
              <a:ext cx="238638" cy="159787"/>
            </a:xfrm>
            <a:custGeom>
              <a:avLst/>
              <a:gdLst>
                <a:gd name="T0" fmla="*/ 181 w 182"/>
                <a:gd name="T1" fmla="*/ 29 h 166"/>
                <a:gd name="T2" fmla="*/ 148 w 182"/>
                <a:gd name="T3" fmla="*/ 86 h 166"/>
                <a:gd name="T4" fmla="*/ 148 w 182"/>
                <a:gd name="T5" fmla="*/ 112 h 166"/>
                <a:gd name="T6" fmla="*/ 83 w 182"/>
                <a:gd name="T7" fmla="*/ 165 h 166"/>
                <a:gd name="T8" fmla="*/ 14 w 182"/>
                <a:gd name="T9" fmla="*/ 142 h 166"/>
                <a:gd name="T10" fmla="*/ 0 w 182"/>
                <a:gd name="T11" fmla="*/ 93 h 166"/>
                <a:gd name="T12" fmla="*/ 4 w 182"/>
                <a:gd name="T13" fmla="*/ 72 h 166"/>
                <a:gd name="T14" fmla="*/ 41 w 182"/>
                <a:gd name="T15" fmla="*/ 34 h 166"/>
                <a:gd name="T16" fmla="*/ 54 w 182"/>
                <a:gd name="T17" fmla="*/ 24 h 166"/>
                <a:gd name="T18" fmla="*/ 114 w 182"/>
                <a:gd name="T19" fmla="*/ 12 h 166"/>
                <a:gd name="T20" fmla="*/ 142 w 182"/>
                <a:gd name="T21" fmla="*/ 10 h 166"/>
                <a:gd name="T22" fmla="*/ 152 w 182"/>
                <a:gd name="T23" fmla="*/ 0 h 166"/>
                <a:gd name="T24" fmla="*/ 171 w 182"/>
                <a:gd name="T25" fmla="*/ 5 h 166"/>
                <a:gd name="T26" fmla="*/ 181 w 182"/>
                <a:gd name="T27" fmla="*/ 29 h 166"/>
                <a:gd name="T28" fmla="*/ 181 w 182"/>
                <a:gd name="T29" fmla="*/ 29 h 166"/>
                <a:gd name="T30" fmla="*/ 181 w 182"/>
                <a:gd name="T31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66">
                  <a:moveTo>
                    <a:pt x="181" y="29"/>
                  </a:moveTo>
                  <a:lnTo>
                    <a:pt x="148" y="86"/>
                  </a:lnTo>
                  <a:lnTo>
                    <a:pt x="148" y="112"/>
                  </a:lnTo>
                  <a:lnTo>
                    <a:pt x="83" y="165"/>
                  </a:lnTo>
                  <a:lnTo>
                    <a:pt x="14" y="142"/>
                  </a:lnTo>
                  <a:lnTo>
                    <a:pt x="0" y="93"/>
                  </a:lnTo>
                  <a:lnTo>
                    <a:pt x="4" y="72"/>
                  </a:lnTo>
                  <a:lnTo>
                    <a:pt x="41" y="34"/>
                  </a:lnTo>
                  <a:lnTo>
                    <a:pt x="54" y="24"/>
                  </a:lnTo>
                  <a:lnTo>
                    <a:pt x="114" y="12"/>
                  </a:lnTo>
                  <a:lnTo>
                    <a:pt x="142" y="10"/>
                  </a:lnTo>
                  <a:lnTo>
                    <a:pt x="152" y="0"/>
                  </a:lnTo>
                  <a:lnTo>
                    <a:pt x="171" y="5"/>
                  </a:lnTo>
                  <a:lnTo>
                    <a:pt x="181" y="29"/>
                  </a:lnTo>
                  <a:lnTo>
                    <a:pt x="181" y="29"/>
                  </a:lnTo>
                  <a:lnTo>
                    <a:pt x="181" y="29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上海">
              <a:hlinkClick r:id="" action="ppaction://macro?name=Slide1.上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21037" y="4338606"/>
              <a:ext cx="76116" cy="97261"/>
            </a:xfrm>
            <a:custGeom>
              <a:avLst/>
              <a:gdLst>
                <a:gd name="T0" fmla="*/ 25 w 62"/>
                <a:gd name="T1" fmla="*/ 64 h 65"/>
                <a:gd name="T2" fmla="*/ 0 w 62"/>
                <a:gd name="T3" fmla="*/ 42 h 65"/>
                <a:gd name="T4" fmla="*/ 11 w 62"/>
                <a:gd name="T5" fmla="*/ 27 h 65"/>
                <a:gd name="T6" fmla="*/ 21 w 62"/>
                <a:gd name="T7" fmla="*/ 0 h 65"/>
                <a:gd name="T8" fmla="*/ 49 w 62"/>
                <a:gd name="T9" fmla="*/ 11 h 65"/>
                <a:gd name="T10" fmla="*/ 61 w 62"/>
                <a:gd name="T11" fmla="*/ 29 h 65"/>
                <a:gd name="T12" fmla="*/ 52 w 62"/>
                <a:gd name="T13" fmla="*/ 43 h 65"/>
                <a:gd name="T14" fmla="*/ 25 w 62"/>
                <a:gd name="T15" fmla="*/ 64 h 65"/>
                <a:gd name="T16" fmla="*/ 25 w 62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5">
                  <a:moveTo>
                    <a:pt x="25" y="64"/>
                  </a:moveTo>
                  <a:lnTo>
                    <a:pt x="0" y="42"/>
                  </a:lnTo>
                  <a:lnTo>
                    <a:pt x="11" y="27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61" y="29"/>
                  </a:lnTo>
                  <a:lnTo>
                    <a:pt x="52" y="43"/>
                  </a:lnTo>
                  <a:lnTo>
                    <a:pt x="25" y="64"/>
                  </a:lnTo>
                  <a:lnTo>
                    <a:pt x="25" y="64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河南">
              <a:hlinkClick r:id="" action="ppaction://macro?name=Slide1.河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122229" y="3881934"/>
              <a:ext cx="563680" cy="539569"/>
            </a:xfrm>
            <a:custGeom>
              <a:avLst/>
              <a:gdLst>
                <a:gd name="T0" fmla="*/ 50 w 426"/>
                <a:gd name="T1" fmla="*/ 268 h 385"/>
                <a:gd name="T2" fmla="*/ 111 w 426"/>
                <a:gd name="T3" fmla="*/ 322 h 385"/>
                <a:gd name="T4" fmla="*/ 162 w 426"/>
                <a:gd name="T5" fmla="*/ 333 h 385"/>
                <a:gd name="T6" fmla="*/ 208 w 426"/>
                <a:gd name="T7" fmla="*/ 326 h 385"/>
                <a:gd name="T8" fmla="*/ 222 w 426"/>
                <a:gd name="T9" fmla="*/ 333 h 385"/>
                <a:gd name="T10" fmla="*/ 238 w 426"/>
                <a:gd name="T11" fmla="*/ 323 h 385"/>
                <a:gd name="T12" fmla="*/ 249 w 426"/>
                <a:gd name="T13" fmla="*/ 335 h 385"/>
                <a:gd name="T14" fmla="*/ 256 w 426"/>
                <a:gd name="T15" fmla="*/ 354 h 385"/>
                <a:gd name="T16" fmla="*/ 278 w 426"/>
                <a:gd name="T17" fmla="*/ 366 h 385"/>
                <a:gd name="T18" fmla="*/ 307 w 426"/>
                <a:gd name="T19" fmla="*/ 366 h 385"/>
                <a:gd name="T20" fmla="*/ 329 w 426"/>
                <a:gd name="T21" fmla="*/ 384 h 385"/>
                <a:gd name="T22" fmla="*/ 349 w 426"/>
                <a:gd name="T23" fmla="*/ 375 h 385"/>
                <a:gd name="T24" fmla="*/ 364 w 426"/>
                <a:gd name="T25" fmla="*/ 384 h 385"/>
                <a:gd name="T26" fmla="*/ 377 w 426"/>
                <a:gd name="T27" fmla="*/ 359 h 385"/>
                <a:gd name="T28" fmla="*/ 396 w 426"/>
                <a:gd name="T29" fmla="*/ 350 h 385"/>
                <a:gd name="T30" fmla="*/ 399 w 426"/>
                <a:gd name="T31" fmla="*/ 329 h 385"/>
                <a:gd name="T32" fmla="*/ 393 w 426"/>
                <a:gd name="T33" fmla="*/ 292 h 385"/>
                <a:gd name="T34" fmla="*/ 389 w 426"/>
                <a:gd name="T35" fmla="*/ 288 h 385"/>
                <a:gd name="T36" fmla="*/ 370 w 426"/>
                <a:gd name="T37" fmla="*/ 307 h 385"/>
                <a:gd name="T38" fmla="*/ 342 w 426"/>
                <a:gd name="T39" fmla="*/ 285 h 385"/>
                <a:gd name="T40" fmla="*/ 321 w 426"/>
                <a:gd name="T41" fmla="*/ 259 h 385"/>
                <a:gd name="T42" fmla="*/ 342 w 426"/>
                <a:gd name="T43" fmla="*/ 244 h 385"/>
                <a:gd name="T44" fmla="*/ 348 w 426"/>
                <a:gd name="T45" fmla="*/ 219 h 385"/>
                <a:gd name="T46" fmla="*/ 360 w 426"/>
                <a:gd name="T47" fmla="*/ 209 h 385"/>
                <a:gd name="T48" fmla="*/ 358 w 426"/>
                <a:gd name="T49" fmla="*/ 174 h 385"/>
                <a:gd name="T50" fmla="*/ 367 w 426"/>
                <a:gd name="T51" fmla="*/ 168 h 385"/>
                <a:gd name="T52" fmla="*/ 384 w 426"/>
                <a:gd name="T53" fmla="*/ 178 h 385"/>
                <a:gd name="T54" fmla="*/ 396 w 426"/>
                <a:gd name="T55" fmla="*/ 192 h 385"/>
                <a:gd name="T56" fmla="*/ 417 w 426"/>
                <a:gd name="T57" fmla="*/ 178 h 385"/>
                <a:gd name="T58" fmla="*/ 425 w 426"/>
                <a:gd name="T59" fmla="*/ 169 h 385"/>
                <a:gd name="T60" fmla="*/ 421 w 426"/>
                <a:gd name="T61" fmla="*/ 152 h 385"/>
                <a:gd name="T62" fmla="*/ 396 w 426"/>
                <a:gd name="T63" fmla="*/ 137 h 385"/>
                <a:gd name="T64" fmla="*/ 391 w 426"/>
                <a:gd name="T65" fmla="*/ 120 h 385"/>
                <a:gd name="T66" fmla="*/ 344 w 426"/>
                <a:gd name="T67" fmla="*/ 126 h 385"/>
                <a:gd name="T68" fmla="*/ 315 w 426"/>
                <a:gd name="T69" fmla="*/ 101 h 385"/>
                <a:gd name="T70" fmla="*/ 302 w 426"/>
                <a:gd name="T71" fmla="*/ 96 h 385"/>
                <a:gd name="T72" fmla="*/ 302 w 426"/>
                <a:gd name="T73" fmla="*/ 80 h 385"/>
                <a:gd name="T74" fmla="*/ 366 w 426"/>
                <a:gd name="T75" fmla="*/ 7 h 385"/>
                <a:gd name="T76" fmla="*/ 342 w 426"/>
                <a:gd name="T77" fmla="*/ 13 h 385"/>
                <a:gd name="T78" fmla="*/ 328 w 426"/>
                <a:gd name="T79" fmla="*/ 24 h 385"/>
                <a:gd name="T80" fmla="*/ 321 w 426"/>
                <a:gd name="T81" fmla="*/ 15 h 385"/>
                <a:gd name="T82" fmla="*/ 321 w 426"/>
                <a:gd name="T83" fmla="*/ 4 h 385"/>
                <a:gd name="T84" fmla="*/ 310 w 426"/>
                <a:gd name="T85" fmla="*/ 0 h 385"/>
                <a:gd name="T86" fmla="*/ 281 w 426"/>
                <a:gd name="T87" fmla="*/ 12 h 385"/>
                <a:gd name="T88" fmla="*/ 208 w 426"/>
                <a:gd name="T89" fmla="*/ 2 h 385"/>
                <a:gd name="T90" fmla="*/ 203 w 426"/>
                <a:gd name="T91" fmla="*/ 63 h 385"/>
                <a:gd name="T92" fmla="*/ 168 w 426"/>
                <a:gd name="T93" fmla="*/ 91 h 385"/>
                <a:gd name="T94" fmla="*/ 120 w 426"/>
                <a:gd name="T95" fmla="*/ 101 h 385"/>
                <a:gd name="T96" fmla="*/ 54 w 426"/>
                <a:gd name="T97" fmla="*/ 147 h 385"/>
                <a:gd name="T98" fmla="*/ 0 w 426"/>
                <a:gd name="T99" fmla="*/ 161 h 385"/>
                <a:gd name="T100" fmla="*/ 0 w 426"/>
                <a:gd name="T101" fmla="*/ 171 h 385"/>
                <a:gd name="T102" fmla="*/ 50 w 426"/>
                <a:gd name="T103" fmla="*/ 246 h 385"/>
                <a:gd name="T104" fmla="*/ 50 w 426"/>
                <a:gd name="T105" fmla="*/ 268 h 385"/>
                <a:gd name="T106" fmla="*/ 50 w 426"/>
                <a:gd name="T107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6" h="385">
                  <a:moveTo>
                    <a:pt x="50" y="268"/>
                  </a:moveTo>
                  <a:lnTo>
                    <a:pt x="111" y="322"/>
                  </a:lnTo>
                  <a:lnTo>
                    <a:pt x="162" y="333"/>
                  </a:lnTo>
                  <a:lnTo>
                    <a:pt x="208" y="326"/>
                  </a:lnTo>
                  <a:lnTo>
                    <a:pt x="222" y="333"/>
                  </a:lnTo>
                  <a:lnTo>
                    <a:pt x="238" y="323"/>
                  </a:lnTo>
                  <a:lnTo>
                    <a:pt x="249" y="335"/>
                  </a:lnTo>
                  <a:lnTo>
                    <a:pt x="256" y="354"/>
                  </a:lnTo>
                  <a:lnTo>
                    <a:pt x="278" y="366"/>
                  </a:lnTo>
                  <a:lnTo>
                    <a:pt x="307" y="366"/>
                  </a:lnTo>
                  <a:lnTo>
                    <a:pt x="329" y="384"/>
                  </a:lnTo>
                  <a:lnTo>
                    <a:pt x="349" y="375"/>
                  </a:lnTo>
                  <a:lnTo>
                    <a:pt x="364" y="384"/>
                  </a:lnTo>
                  <a:lnTo>
                    <a:pt x="377" y="359"/>
                  </a:lnTo>
                  <a:lnTo>
                    <a:pt x="396" y="350"/>
                  </a:lnTo>
                  <a:lnTo>
                    <a:pt x="399" y="329"/>
                  </a:lnTo>
                  <a:lnTo>
                    <a:pt x="393" y="292"/>
                  </a:lnTo>
                  <a:lnTo>
                    <a:pt x="389" y="288"/>
                  </a:lnTo>
                  <a:lnTo>
                    <a:pt x="370" y="307"/>
                  </a:lnTo>
                  <a:lnTo>
                    <a:pt x="342" y="285"/>
                  </a:lnTo>
                  <a:lnTo>
                    <a:pt x="321" y="259"/>
                  </a:lnTo>
                  <a:lnTo>
                    <a:pt x="342" y="244"/>
                  </a:lnTo>
                  <a:lnTo>
                    <a:pt x="348" y="219"/>
                  </a:lnTo>
                  <a:lnTo>
                    <a:pt x="360" y="209"/>
                  </a:lnTo>
                  <a:lnTo>
                    <a:pt x="358" y="174"/>
                  </a:lnTo>
                  <a:lnTo>
                    <a:pt x="367" y="168"/>
                  </a:lnTo>
                  <a:lnTo>
                    <a:pt x="384" y="178"/>
                  </a:lnTo>
                  <a:lnTo>
                    <a:pt x="396" y="192"/>
                  </a:lnTo>
                  <a:lnTo>
                    <a:pt x="417" y="178"/>
                  </a:lnTo>
                  <a:lnTo>
                    <a:pt x="425" y="169"/>
                  </a:lnTo>
                  <a:lnTo>
                    <a:pt x="421" y="152"/>
                  </a:lnTo>
                  <a:lnTo>
                    <a:pt x="396" y="137"/>
                  </a:lnTo>
                  <a:lnTo>
                    <a:pt x="391" y="120"/>
                  </a:lnTo>
                  <a:lnTo>
                    <a:pt x="344" y="126"/>
                  </a:lnTo>
                  <a:lnTo>
                    <a:pt x="315" y="101"/>
                  </a:lnTo>
                  <a:lnTo>
                    <a:pt x="302" y="96"/>
                  </a:lnTo>
                  <a:lnTo>
                    <a:pt x="302" y="80"/>
                  </a:lnTo>
                  <a:lnTo>
                    <a:pt x="366" y="7"/>
                  </a:lnTo>
                  <a:lnTo>
                    <a:pt x="342" y="13"/>
                  </a:lnTo>
                  <a:lnTo>
                    <a:pt x="328" y="24"/>
                  </a:lnTo>
                  <a:lnTo>
                    <a:pt x="321" y="15"/>
                  </a:lnTo>
                  <a:lnTo>
                    <a:pt x="321" y="4"/>
                  </a:lnTo>
                  <a:lnTo>
                    <a:pt x="310" y="0"/>
                  </a:lnTo>
                  <a:lnTo>
                    <a:pt x="281" y="12"/>
                  </a:lnTo>
                  <a:lnTo>
                    <a:pt x="208" y="2"/>
                  </a:lnTo>
                  <a:lnTo>
                    <a:pt x="203" y="63"/>
                  </a:lnTo>
                  <a:lnTo>
                    <a:pt x="168" y="91"/>
                  </a:lnTo>
                  <a:lnTo>
                    <a:pt x="120" y="101"/>
                  </a:lnTo>
                  <a:lnTo>
                    <a:pt x="54" y="147"/>
                  </a:lnTo>
                  <a:lnTo>
                    <a:pt x="0" y="161"/>
                  </a:lnTo>
                  <a:lnTo>
                    <a:pt x="0" y="171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台湾">
              <a:hlinkClick r:id="" action="ppaction://macro?name=Slide1.台湾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19057" y="5049704"/>
              <a:ext cx="129606" cy="402940"/>
            </a:xfrm>
            <a:custGeom>
              <a:avLst/>
              <a:gdLst>
                <a:gd name="T0" fmla="*/ 26 w 106"/>
                <a:gd name="T1" fmla="*/ 37 h 289"/>
                <a:gd name="T2" fmla="*/ 29 w 106"/>
                <a:gd name="T3" fmla="*/ 34 h 289"/>
                <a:gd name="T4" fmla="*/ 38 w 106"/>
                <a:gd name="T5" fmla="*/ 17 h 289"/>
                <a:gd name="T6" fmla="*/ 61 w 106"/>
                <a:gd name="T7" fmla="*/ 1 h 289"/>
                <a:gd name="T8" fmla="*/ 67 w 106"/>
                <a:gd name="T9" fmla="*/ 1 h 289"/>
                <a:gd name="T10" fmla="*/ 82 w 106"/>
                <a:gd name="T11" fmla="*/ 5 h 289"/>
                <a:gd name="T12" fmla="*/ 87 w 106"/>
                <a:gd name="T13" fmla="*/ 10 h 289"/>
                <a:gd name="T14" fmla="*/ 97 w 106"/>
                <a:gd name="T15" fmla="*/ 17 h 289"/>
                <a:gd name="T16" fmla="*/ 100 w 106"/>
                <a:gd name="T17" fmla="*/ 29 h 289"/>
                <a:gd name="T18" fmla="*/ 91 w 106"/>
                <a:gd name="T19" fmla="*/ 39 h 289"/>
                <a:gd name="T20" fmla="*/ 91 w 106"/>
                <a:gd name="T21" fmla="*/ 54 h 289"/>
                <a:gd name="T22" fmla="*/ 101 w 106"/>
                <a:gd name="T23" fmla="*/ 73 h 289"/>
                <a:gd name="T24" fmla="*/ 91 w 106"/>
                <a:gd name="T25" fmla="*/ 95 h 289"/>
                <a:gd name="T26" fmla="*/ 96 w 106"/>
                <a:gd name="T27" fmla="*/ 109 h 289"/>
                <a:gd name="T28" fmla="*/ 96 w 106"/>
                <a:gd name="T29" fmla="*/ 118 h 289"/>
                <a:gd name="T30" fmla="*/ 100 w 106"/>
                <a:gd name="T31" fmla="*/ 141 h 289"/>
                <a:gd name="T32" fmla="*/ 104 w 106"/>
                <a:gd name="T33" fmla="*/ 161 h 289"/>
                <a:gd name="T34" fmla="*/ 103 w 106"/>
                <a:gd name="T35" fmla="*/ 178 h 289"/>
                <a:gd name="T36" fmla="*/ 100 w 106"/>
                <a:gd name="T37" fmla="*/ 185 h 289"/>
                <a:gd name="T38" fmla="*/ 97 w 106"/>
                <a:gd name="T39" fmla="*/ 192 h 289"/>
                <a:gd name="T40" fmla="*/ 96 w 106"/>
                <a:gd name="T41" fmla="*/ 196 h 289"/>
                <a:gd name="T42" fmla="*/ 95 w 106"/>
                <a:gd name="T43" fmla="*/ 210 h 289"/>
                <a:gd name="T44" fmla="*/ 90 w 106"/>
                <a:gd name="T45" fmla="*/ 215 h 289"/>
                <a:gd name="T46" fmla="*/ 85 w 106"/>
                <a:gd name="T47" fmla="*/ 227 h 289"/>
                <a:gd name="T48" fmla="*/ 81 w 106"/>
                <a:gd name="T49" fmla="*/ 229 h 289"/>
                <a:gd name="T50" fmla="*/ 78 w 106"/>
                <a:gd name="T51" fmla="*/ 232 h 289"/>
                <a:gd name="T52" fmla="*/ 76 w 106"/>
                <a:gd name="T53" fmla="*/ 253 h 289"/>
                <a:gd name="T54" fmla="*/ 70 w 106"/>
                <a:gd name="T55" fmla="*/ 263 h 289"/>
                <a:gd name="T56" fmla="*/ 73 w 106"/>
                <a:gd name="T57" fmla="*/ 280 h 289"/>
                <a:gd name="T58" fmla="*/ 76 w 106"/>
                <a:gd name="T59" fmla="*/ 284 h 289"/>
                <a:gd name="T60" fmla="*/ 72 w 106"/>
                <a:gd name="T61" fmla="*/ 283 h 289"/>
                <a:gd name="T62" fmla="*/ 65 w 106"/>
                <a:gd name="T63" fmla="*/ 281 h 289"/>
                <a:gd name="T64" fmla="*/ 63 w 106"/>
                <a:gd name="T65" fmla="*/ 285 h 289"/>
                <a:gd name="T66" fmla="*/ 62 w 106"/>
                <a:gd name="T67" fmla="*/ 286 h 289"/>
                <a:gd name="T68" fmla="*/ 57 w 106"/>
                <a:gd name="T69" fmla="*/ 287 h 289"/>
                <a:gd name="T70" fmla="*/ 57 w 106"/>
                <a:gd name="T71" fmla="*/ 281 h 289"/>
                <a:gd name="T72" fmla="*/ 52 w 106"/>
                <a:gd name="T73" fmla="*/ 274 h 289"/>
                <a:gd name="T74" fmla="*/ 51 w 106"/>
                <a:gd name="T75" fmla="*/ 262 h 289"/>
                <a:gd name="T76" fmla="*/ 40 w 106"/>
                <a:gd name="T77" fmla="*/ 256 h 289"/>
                <a:gd name="T78" fmla="*/ 33 w 106"/>
                <a:gd name="T79" fmla="*/ 251 h 289"/>
                <a:gd name="T80" fmla="*/ 28 w 106"/>
                <a:gd name="T81" fmla="*/ 240 h 289"/>
                <a:gd name="T82" fmla="*/ 25 w 106"/>
                <a:gd name="T83" fmla="*/ 234 h 289"/>
                <a:gd name="T84" fmla="*/ 19 w 106"/>
                <a:gd name="T85" fmla="*/ 229 h 289"/>
                <a:gd name="T86" fmla="*/ 13 w 106"/>
                <a:gd name="T87" fmla="*/ 213 h 289"/>
                <a:gd name="T88" fmla="*/ 6 w 106"/>
                <a:gd name="T89" fmla="*/ 203 h 289"/>
                <a:gd name="T90" fmla="*/ 7 w 106"/>
                <a:gd name="T91" fmla="*/ 185 h 289"/>
                <a:gd name="T92" fmla="*/ 9 w 106"/>
                <a:gd name="T93" fmla="*/ 182 h 289"/>
                <a:gd name="T94" fmla="*/ 5 w 106"/>
                <a:gd name="T95" fmla="*/ 173 h 289"/>
                <a:gd name="T96" fmla="*/ 1 w 106"/>
                <a:gd name="T97" fmla="*/ 166 h 289"/>
                <a:gd name="T98" fmla="*/ 0 w 106"/>
                <a:gd name="T99" fmla="*/ 157 h 289"/>
                <a:gd name="T100" fmla="*/ 4 w 106"/>
                <a:gd name="T101" fmla="*/ 154 h 289"/>
                <a:gd name="T102" fmla="*/ 4 w 106"/>
                <a:gd name="T103" fmla="*/ 153 h 289"/>
                <a:gd name="T104" fmla="*/ 6 w 106"/>
                <a:gd name="T105" fmla="*/ 141 h 289"/>
                <a:gd name="T106" fmla="*/ 5 w 106"/>
                <a:gd name="T107" fmla="*/ 137 h 289"/>
                <a:gd name="T108" fmla="*/ 5 w 106"/>
                <a:gd name="T109" fmla="*/ 133 h 289"/>
                <a:gd name="T110" fmla="*/ 5 w 106"/>
                <a:gd name="T111" fmla="*/ 100 h 289"/>
                <a:gd name="T112" fmla="*/ 6 w 106"/>
                <a:gd name="T113" fmla="*/ 95 h 289"/>
                <a:gd name="T114" fmla="*/ 9 w 106"/>
                <a:gd name="T115" fmla="*/ 92 h 289"/>
                <a:gd name="T116" fmla="*/ 14 w 106"/>
                <a:gd name="T117" fmla="*/ 75 h 289"/>
                <a:gd name="T118" fmla="*/ 24 w 106"/>
                <a:gd name="T119" fmla="*/ 49 h 289"/>
                <a:gd name="T120" fmla="*/ 24 w 106"/>
                <a:gd name="T121" fmla="*/ 41 h 289"/>
                <a:gd name="T122" fmla="*/ 23 w 106"/>
                <a:gd name="T123" fmla="*/ 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" h="289">
                  <a:moveTo>
                    <a:pt x="23" y="40"/>
                  </a:move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8" y="3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4" y="13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100" y="17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4"/>
                  </a:lnTo>
                  <a:lnTo>
                    <a:pt x="90" y="46"/>
                  </a:lnTo>
                  <a:lnTo>
                    <a:pt x="90" y="48"/>
                  </a:lnTo>
                  <a:lnTo>
                    <a:pt x="91" y="48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4"/>
                  </a:lnTo>
                  <a:lnTo>
                    <a:pt x="93" y="54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3" y="61"/>
                  </a:lnTo>
                  <a:lnTo>
                    <a:pt x="96" y="61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5"/>
                  </a:lnTo>
                  <a:lnTo>
                    <a:pt x="98" y="65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1" y="72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3" y="73"/>
                  </a:lnTo>
                  <a:lnTo>
                    <a:pt x="101" y="75"/>
                  </a:lnTo>
                  <a:lnTo>
                    <a:pt x="100" y="75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2" y="82"/>
                  </a:lnTo>
                  <a:lnTo>
                    <a:pt x="92" y="82"/>
                  </a:lnTo>
                  <a:lnTo>
                    <a:pt x="92" y="85"/>
                  </a:lnTo>
                  <a:lnTo>
                    <a:pt x="92" y="8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91" y="89"/>
                  </a:lnTo>
                  <a:lnTo>
                    <a:pt x="91" y="89"/>
                  </a:lnTo>
                  <a:lnTo>
                    <a:pt x="91" y="91"/>
                  </a:lnTo>
                  <a:lnTo>
                    <a:pt x="91" y="91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2" y="95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5" y="100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6" y="102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8" y="109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6" y="125"/>
                  </a:lnTo>
                  <a:lnTo>
                    <a:pt x="96" y="127"/>
                  </a:lnTo>
                  <a:lnTo>
                    <a:pt x="96" y="127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31"/>
                  </a:lnTo>
                  <a:lnTo>
                    <a:pt x="97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7"/>
                  </a:lnTo>
                  <a:lnTo>
                    <a:pt x="100" y="137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100" y="141"/>
                  </a:lnTo>
                  <a:lnTo>
                    <a:pt x="102" y="141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2" y="145"/>
                  </a:lnTo>
                  <a:lnTo>
                    <a:pt x="102" y="145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102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5" y="163"/>
                  </a:lnTo>
                  <a:lnTo>
                    <a:pt x="104" y="165"/>
                  </a:lnTo>
                  <a:lnTo>
                    <a:pt x="104" y="165"/>
                  </a:lnTo>
                  <a:lnTo>
                    <a:pt x="104" y="167"/>
                  </a:lnTo>
                  <a:lnTo>
                    <a:pt x="104" y="167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103" y="173"/>
                  </a:lnTo>
                  <a:lnTo>
                    <a:pt x="103" y="173"/>
                  </a:lnTo>
                  <a:lnTo>
                    <a:pt x="103" y="175"/>
                  </a:lnTo>
                  <a:lnTo>
                    <a:pt x="103" y="175"/>
                  </a:lnTo>
                  <a:lnTo>
                    <a:pt x="103" y="177"/>
                  </a:lnTo>
                  <a:lnTo>
                    <a:pt x="103" y="177"/>
                  </a:lnTo>
                  <a:lnTo>
                    <a:pt x="103" y="178"/>
                  </a:lnTo>
                  <a:lnTo>
                    <a:pt x="103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96" y="203"/>
                  </a:lnTo>
                  <a:lnTo>
                    <a:pt x="96" y="203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5" y="207"/>
                  </a:lnTo>
                  <a:lnTo>
                    <a:pt x="95" y="207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20"/>
                  </a:lnTo>
                  <a:lnTo>
                    <a:pt x="86" y="220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8" y="243"/>
                  </a:lnTo>
                  <a:lnTo>
                    <a:pt x="78" y="243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8" y="249"/>
                  </a:lnTo>
                  <a:lnTo>
                    <a:pt x="78" y="249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5"/>
                  </a:lnTo>
                  <a:lnTo>
                    <a:pt x="70" y="265"/>
                  </a:lnTo>
                  <a:lnTo>
                    <a:pt x="70" y="267"/>
                  </a:lnTo>
                  <a:lnTo>
                    <a:pt x="70" y="267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0" y="271"/>
                  </a:lnTo>
                  <a:lnTo>
                    <a:pt x="71" y="271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1" y="275"/>
                  </a:lnTo>
                  <a:lnTo>
                    <a:pt x="72" y="275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3" y="277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0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68"/>
                  </a:lnTo>
                  <a:lnTo>
                    <a:pt x="52" y="268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3"/>
                  </a:lnTo>
                  <a:lnTo>
                    <a:pt x="28" y="243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30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5" y="221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5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3"/>
                  </a:lnTo>
                  <a:lnTo>
                    <a:pt x="13" y="213"/>
                  </a:lnTo>
                  <a:lnTo>
                    <a:pt x="13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09"/>
                  </a:lnTo>
                  <a:lnTo>
                    <a:pt x="8" y="209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6" y="203"/>
                  </a:lnTo>
                  <a:lnTo>
                    <a:pt x="6" y="201"/>
                  </a:lnTo>
                  <a:lnTo>
                    <a:pt x="5" y="201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195"/>
                  </a:lnTo>
                  <a:lnTo>
                    <a:pt x="5" y="193"/>
                  </a:lnTo>
                  <a:lnTo>
                    <a:pt x="8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5"/>
                  </a:lnTo>
                  <a:lnTo>
                    <a:pt x="6" y="145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7" y="130"/>
                  </a:lnTo>
                  <a:lnTo>
                    <a:pt x="6" y="130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7" y="115"/>
                  </a:lnTo>
                  <a:lnTo>
                    <a:pt x="7" y="113"/>
                  </a:lnTo>
                  <a:lnTo>
                    <a:pt x="7" y="111"/>
                  </a:lnTo>
                  <a:lnTo>
                    <a:pt x="7" y="109"/>
                  </a:lnTo>
                  <a:lnTo>
                    <a:pt x="7" y="106"/>
                  </a:lnTo>
                  <a:lnTo>
                    <a:pt x="5" y="104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88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4" y="77"/>
                  </a:lnTo>
                  <a:lnTo>
                    <a:pt x="14" y="75"/>
                  </a:lnTo>
                  <a:lnTo>
                    <a:pt x="15" y="73"/>
                  </a:lnTo>
                  <a:lnTo>
                    <a:pt x="15" y="72"/>
                  </a:lnTo>
                  <a:lnTo>
                    <a:pt x="16" y="70"/>
                  </a:lnTo>
                  <a:lnTo>
                    <a:pt x="16" y="68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0" y="61"/>
                  </a:lnTo>
                  <a:lnTo>
                    <a:pt x="20" y="59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广东">
              <a:hlinkClick r:id="" action="ppaction://macro?name=Slide1.广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098723" y="5109472"/>
              <a:ext cx="728258" cy="636831"/>
            </a:xfrm>
            <a:custGeom>
              <a:avLst/>
              <a:gdLst>
                <a:gd name="T0" fmla="*/ 161 w 548"/>
                <a:gd name="T1" fmla="*/ 65 h 455"/>
                <a:gd name="T2" fmla="*/ 168 w 548"/>
                <a:gd name="T3" fmla="*/ 36 h 455"/>
                <a:gd name="T4" fmla="*/ 219 w 548"/>
                <a:gd name="T5" fmla="*/ 52 h 455"/>
                <a:gd name="T6" fmla="*/ 216 w 548"/>
                <a:gd name="T7" fmla="*/ 28 h 455"/>
                <a:gd name="T8" fmla="*/ 238 w 548"/>
                <a:gd name="T9" fmla="*/ 2 h 455"/>
                <a:gd name="T10" fmla="*/ 294 w 548"/>
                <a:gd name="T11" fmla="*/ 0 h 455"/>
                <a:gd name="T12" fmla="*/ 344 w 548"/>
                <a:gd name="T13" fmla="*/ 4 h 455"/>
                <a:gd name="T14" fmla="*/ 340 w 548"/>
                <a:gd name="T15" fmla="*/ 32 h 455"/>
                <a:gd name="T16" fmla="*/ 322 w 548"/>
                <a:gd name="T17" fmla="*/ 67 h 455"/>
                <a:gd name="T18" fmla="*/ 406 w 548"/>
                <a:gd name="T19" fmla="*/ 45 h 455"/>
                <a:gd name="T20" fmla="*/ 440 w 548"/>
                <a:gd name="T21" fmla="*/ 52 h 455"/>
                <a:gd name="T22" fmla="*/ 435 w 548"/>
                <a:gd name="T23" fmla="*/ 26 h 455"/>
                <a:gd name="T24" fmla="*/ 492 w 548"/>
                <a:gd name="T25" fmla="*/ 43 h 455"/>
                <a:gd name="T26" fmla="*/ 525 w 548"/>
                <a:gd name="T27" fmla="*/ 67 h 455"/>
                <a:gd name="T28" fmla="*/ 532 w 548"/>
                <a:gd name="T29" fmla="*/ 127 h 455"/>
                <a:gd name="T30" fmla="*/ 507 w 548"/>
                <a:gd name="T31" fmla="*/ 154 h 455"/>
                <a:gd name="T32" fmla="*/ 460 w 548"/>
                <a:gd name="T33" fmla="*/ 195 h 455"/>
                <a:gd name="T34" fmla="*/ 436 w 548"/>
                <a:gd name="T35" fmla="*/ 203 h 455"/>
                <a:gd name="T36" fmla="*/ 426 w 548"/>
                <a:gd name="T37" fmla="*/ 207 h 455"/>
                <a:gd name="T38" fmla="*/ 386 w 548"/>
                <a:gd name="T39" fmla="*/ 221 h 455"/>
                <a:gd name="T40" fmla="*/ 358 w 548"/>
                <a:gd name="T41" fmla="*/ 224 h 455"/>
                <a:gd name="T42" fmla="*/ 283 w 548"/>
                <a:gd name="T43" fmla="*/ 214 h 455"/>
                <a:gd name="T44" fmla="*/ 293 w 548"/>
                <a:gd name="T45" fmla="*/ 267 h 455"/>
                <a:gd name="T46" fmla="*/ 246 w 548"/>
                <a:gd name="T47" fmla="*/ 302 h 455"/>
                <a:gd name="T48" fmla="*/ 198 w 548"/>
                <a:gd name="T49" fmla="*/ 316 h 455"/>
                <a:gd name="T50" fmla="*/ 142 w 548"/>
                <a:gd name="T51" fmla="*/ 338 h 455"/>
                <a:gd name="T52" fmla="*/ 54 w 548"/>
                <a:gd name="T53" fmla="*/ 380 h 455"/>
                <a:gd name="T54" fmla="*/ 67 w 548"/>
                <a:gd name="T55" fmla="*/ 438 h 455"/>
                <a:gd name="T56" fmla="*/ 26 w 548"/>
                <a:gd name="T57" fmla="*/ 453 h 455"/>
                <a:gd name="T58" fmla="*/ 5 w 548"/>
                <a:gd name="T59" fmla="*/ 372 h 455"/>
                <a:gd name="T60" fmla="*/ 24 w 548"/>
                <a:gd name="T61" fmla="*/ 325 h 455"/>
                <a:gd name="T62" fmla="*/ 46 w 548"/>
                <a:gd name="T63" fmla="*/ 303 h 455"/>
                <a:gd name="T64" fmla="*/ 74 w 548"/>
                <a:gd name="T65" fmla="*/ 265 h 455"/>
                <a:gd name="T66" fmla="*/ 115 w 548"/>
                <a:gd name="T67" fmla="*/ 187 h 455"/>
                <a:gd name="T68" fmla="*/ 146 w 548"/>
                <a:gd name="T69" fmla="*/ 128 h 455"/>
                <a:gd name="T70" fmla="*/ 146 w 548"/>
                <a:gd name="T71" fmla="*/ 7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455">
                  <a:moveTo>
                    <a:pt x="146" y="77"/>
                  </a:moveTo>
                  <a:lnTo>
                    <a:pt x="161" y="65"/>
                  </a:lnTo>
                  <a:lnTo>
                    <a:pt x="161" y="43"/>
                  </a:lnTo>
                  <a:lnTo>
                    <a:pt x="168" y="36"/>
                  </a:lnTo>
                  <a:lnTo>
                    <a:pt x="187" y="38"/>
                  </a:lnTo>
                  <a:lnTo>
                    <a:pt x="219" y="52"/>
                  </a:lnTo>
                  <a:lnTo>
                    <a:pt x="224" y="41"/>
                  </a:lnTo>
                  <a:lnTo>
                    <a:pt x="216" y="28"/>
                  </a:lnTo>
                  <a:lnTo>
                    <a:pt x="219" y="19"/>
                  </a:lnTo>
                  <a:lnTo>
                    <a:pt x="238" y="2"/>
                  </a:lnTo>
                  <a:lnTo>
                    <a:pt x="274" y="12"/>
                  </a:lnTo>
                  <a:lnTo>
                    <a:pt x="294" y="0"/>
                  </a:lnTo>
                  <a:lnTo>
                    <a:pt x="309" y="14"/>
                  </a:lnTo>
                  <a:lnTo>
                    <a:pt x="344" y="4"/>
                  </a:lnTo>
                  <a:lnTo>
                    <a:pt x="350" y="18"/>
                  </a:lnTo>
                  <a:lnTo>
                    <a:pt x="340" y="32"/>
                  </a:lnTo>
                  <a:lnTo>
                    <a:pt x="322" y="60"/>
                  </a:lnTo>
                  <a:lnTo>
                    <a:pt x="322" y="67"/>
                  </a:lnTo>
                  <a:lnTo>
                    <a:pt x="332" y="74"/>
                  </a:lnTo>
                  <a:lnTo>
                    <a:pt x="406" y="45"/>
                  </a:lnTo>
                  <a:lnTo>
                    <a:pt x="433" y="60"/>
                  </a:lnTo>
                  <a:lnTo>
                    <a:pt x="440" y="52"/>
                  </a:lnTo>
                  <a:lnTo>
                    <a:pt x="433" y="36"/>
                  </a:lnTo>
                  <a:lnTo>
                    <a:pt x="435" y="26"/>
                  </a:lnTo>
                  <a:lnTo>
                    <a:pt x="483" y="36"/>
                  </a:lnTo>
                  <a:lnTo>
                    <a:pt x="492" y="43"/>
                  </a:lnTo>
                  <a:lnTo>
                    <a:pt x="506" y="41"/>
                  </a:lnTo>
                  <a:lnTo>
                    <a:pt x="525" y="67"/>
                  </a:lnTo>
                  <a:lnTo>
                    <a:pt x="547" y="115"/>
                  </a:lnTo>
                  <a:lnTo>
                    <a:pt x="532" y="127"/>
                  </a:lnTo>
                  <a:lnTo>
                    <a:pt x="520" y="150"/>
                  </a:lnTo>
                  <a:lnTo>
                    <a:pt x="507" y="154"/>
                  </a:lnTo>
                  <a:lnTo>
                    <a:pt x="497" y="177"/>
                  </a:lnTo>
                  <a:lnTo>
                    <a:pt x="460" y="195"/>
                  </a:lnTo>
                  <a:lnTo>
                    <a:pt x="446" y="187"/>
                  </a:lnTo>
                  <a:lnTo>
                    <a:pt x="436" y="203"/>
                  </a:lnTo>
                  <a:lnTo>
                    <a:pt x="436" y="207"/>
                  </a:lnTo>
                  <a:lnTo>
                    <a:pt x="426" y="207"/>
                  </a:lnTo>
                  <a:lnTo>
                    <a:pt x="405" y="207"/>
                  </a:lnTo>
                  <a:lnTo>
                    <a:pt x="386" y="221"/>
                  </a:lnTo>
                  <a:lnTo>
                    <a:pt x="373" y="213"/>
                  </a:lnTo>
                  <a:lnTo>
                    <a:pt x="358" y="224"/>
                  </a:lnTo>
                  <a:lnTo>
                    <a:pt x="317" y="241"/>
                  </a:lnTo>
                  <a:lnTo>
                    <a:pt x="283" y="214"/>
                  </a:lnTo>
                  <a:lnTo>
                    <a:pt x="280" y="236"/>
                  </a:lnTo>
                  <a:lnTo>
                    <a:pt x="293" y="267"/>
                  </a:lnTo>
                  <a:lnTo>
                    <a:pt x="262" y="279"/>
                  </a:lnTo>
                  <a:lnTo>
                    <a:pt x="246" y="302"/>
                  </a:lnTo>
                  <a:lnTo>
                    <a:pt x="214" y="309"/>
                  </a:lnTo>
                  <a:lnTo>
                    <a:pt x="198" y="316"/>
                  </a:lnTo>
                  <a:lnTo>
                    <a:pt x="165" y="316"/>
                  </a:lnTo>
                  <a:lnTo>
                    <a:pt x="142" y="338"/>
                  </a:lnTo>
                  <a:lnTo>
                    <a:pt x="83" y="359"/>
                  </a:lnTo>
                  <a:lnTo>
                    <a:pt x="54" y="380"/>
                  </a:lnTo>
                  <a:lnTo>
                    <a:pt x="40" y="394"/>
                  </a:lnTo>
                  <a:lnTo>
                    <a:pt x="67" y="438"/>
                  </a:lnTo>
                  <a:lnTo>
                    <a:pt x="48" y="454"/>
                  </a:lnTo>
                  <a:lnTo>
                    <a:pt x="26" y="453"/>
                  </a:lnTo>
                  <a:lnTo>
                    <a:pt x="0" y="406"/>
                  </a:lnTo>
                  <a:lnTo>
                    <a:pt x="5" y="372"/>
                  </a:lnTo>
                  <a:lnTo>
                    <a:pt x="5" y="356"/>
                  </a:lnTo>
                  <a:lnTo>
                    <a:pt x="24" y="325"/>
                  </a:lnTo>
                  <a:lnTo>
                    <a:pt x="48" y="319"/>
                  </a:lnTo>
                  <a:lnTo>
                    <a:pt x="46" y="303"/>
                  </a:lnTo>
                  <a:lnTo>
                    <a:pt x="71" y="293"/>
                  </a:lnTo>
                  <a:lnTo>
                    <a:pt x="74" y="265"/>
                  </a:lnTo>
                  <a:lnTo>
                    <a:pt x="117" y="231"/>
                  </a:lnTo>
                  <a:lnTo>
                    <a:pt x="115" y="187"/>
                  </a:lnTo>
                  <a:lnTo>
                    <a:pt x="147" y="144"/>
                  </a:lnTo>
                  <a:lnTo>
                    <a:pt x="146" y="128"/>
                  </a:lnTo>
                  <a:lnTo>
                    <a:pt x="157" y="112"/>
                  </a:lnTo>
                  <a:lnTo>
                    <a:pt x="146" y="77"/>
                  </a:lnTo>
                  <a:lnTo>
                    <a:pt x="146" y="77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广西">
              <a:hlinkClick r:id="" action="ppaction://macro?name=Slide1.广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561435" y="5021511"/>
              <a:ext cx="748831" cy="562726"/>
            </a:xfrm>
            <a:custGeom>
              <a:avLst/>
              <a:gdLst>
                <a:gd name="T0" fmla="*/ 26 w 568"/>
                <a:gd name="T1" fmla="*/ 159 h 410"/>
                <a:gd name="T2" fmla="*/ 63 w 568"/>
                <a:gd name="T3" fmla="*/ 141 h 410"/>
                <a:gd name="T4" fmla="*/ 122 w 568"/>
                <a:gd name="T5" fmla="*/ 157 h 410"/>
                <a:gd name="T6" fmla="*/ 134 w 568"/>
                <a:gd name="T7" fmla="*/ 131 h 410"/>
                <a:gd name="T8" fmla="*/ 216 w 568"/>
                <a:gd name="T9" fmla="*/ 99 h 410"/>
                <a:gd name="T10" fmla="*/ 283 w 568"/>
                <a:gd name="T11" fmla="*/ 81 h 410"/>
                <a:gd name="T12" fmla="*/ 311 w 568"/>
                <a:gd name="T13" fmla="*/ 88 h 410"/>
                <a:gd name="T14" fmla="*/ 334 w 568"/>
                <a:gd name="T15" fmla="*/ 71 h 410"/>
                <a:gd name="T16" fmla="*/ 342 w 568"/>
                <a:gd name="T17" fmla="*/ 55 h 410"/>
                <a:gd name="T18" fmla="*/ 370 w 568"/>
                <a:gd name="T19" fmla="*/ 35 h 410"/>
                <a:gd name="T20" fmla="*/ 407 w 568"/>
                <a:gd name="T21" fmla="*/ 15 h 410"/>
                <a:gd name="T22" fmla="*/ 423 w 568"/>
                <a:gd name="T23" fmla="*/ 33 h 410"/>
                <a:gd name="T24" fmla="*/ 458 w 568"/>
                <a:gd name="T25" fmla="*/ 7 h 410"/>
                <a:gd name="T26" fmla="*/ 495 w 568"/>
                <a:gd name="T27" fmla="*/ 7 h 410"/>
                <a:gd name="T28" fmla="*/ 514 w 568"/>
                <a:gd name="T29" fmla="*/ 37 h 410"/>
                <a:gd name="T30" fmla="*/ 492 w 568"/>
                <a:gd name="T31" fmla="*/ 90 h 410"/>
                <a:gd name="T32" fmla="*/ 492 w 568"/>
                <a:gd name="T33" fmla="*/ 114 h 410"/>
                <a:gd name="T34" fmla="*/ 529 w 568"/>
                <a:gd name="T35" fmla="*/ 133 h 410"/>
                <a:gd name="T36" fmla="*/ 556 w 568"/>
                <a:gd name="T37" fmla="*/ 124 h 410"/>
                <a:gd name="T38" fmla="*/ 556 w 568"/>
                <a:gd name="T39" fmla="*/ 175 h 410"/>
                <a:gd name="T40" fmla="*/ 525 w 568"/>
                <a:gd name="T41" fmla="*/ 234 h 410"/>
                <a:gd name="T42" fmla="*/ 484 w 568"/>
                <a:gd name="T43" fmla="*/ 312 h 410"/>
                <a:gd name="T44" fmla="*/ 456 w 568"/>
                <a:gd name="T45" fmla="*/ 350 h 410"/>
                <a:gd name="T46" fmla="*/ 434 w 568"/>
                <a:gd name="T47" fmla="*/ 372 h 410"/>
                <a:gd name="T48" fmla="*/ 368 w 568"/>
                <a:gd name="T49" fmla="*/ 409 h 410"/>
                <a:gd name="T50" fmla="*/ 317 w 568"/>
                <a:gd name="T51" fmla="*/ 380 h 410"/>
                <a:gd name="T52" fmla="*/ 264 w 568"/>
                <a:gd name="T53" fmla="*/ 408 h 410"/>
                <a:gd name="T54" fmla="*/ 178 w 568"/>
                <a:gd name="T55" fmla="*/ 376 h 410"/>
                <a:gd name="T56" fmla="*/ 182 w 568"/>
                <a:gd name="T57" fmla="*/ 317 h 410"/>
                <a:gd name="T58" fmla="*/ 142 w 568"/>
                <a:gd name="T59" fmla="*/ 304 h 410"/>
                <a:gd name="T60" fmla="*/ 114 w 568"/>
                <a:gd name="T61" fmla="*/ 304 h 410"/>
                <a:gd name="T62" fmla="*/ 98 w 568"/>
                <a:gd name="T63" fmla="*/ 261 h 410"/>
                <a:gd name="T64" fmla="*/ 124 w 568"/>
                <a:gd name="T65" fmla="*/ 254 h 410"/>
                <a:gd name="T66" fmla="*/ 122 w 568"/>
                <a:gd name="T67" fmla="*/ 218 h 410"/>
                <a:gd name="T68" fmla="*/ 48 w 568"/>
                <a:gd name="T69" fmla="*/ 188 h 410"/>
                <a:gd name="T70" fmla="*/ 13 w 568"/>
                <a:gd name="T71" fmla="*/ 188 h 410"/>
                <a:gd name="T72" fmla="*/ 2 w 568"/>
                <a:gd name="T73" fmla="*/ 15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10">
                  <a:moveTo>
                    <a:pt x="2" y="157"/>
                  </a:moveTo>
                  <a:lnTo>
                    <a:pt x="26" y="159"/>
                  </a:lnTo>
                  <a:lnTo>
                    <a:pt x="52" y="135"/>
                  </a:lnTo>
                  <a:lnTo>
                    <a:pt x="63" y="141"/>
                  </a:lnTo>
                  <a:lnTo>
                    <a:pt x="114" y="162"/>
                  </a:lnTo>
                  <a:lnTo>
                    <a:pt x="122" y="157"/>
                  </a:lnTo>
                  <a:lnTo>
                    <a:pt x="124" y="140"/>
                  </a:lnTo>
                  <a:lnTo>
                    <a:pt x="134" y="131"/>
                  </a:lnTo>
                  <a:lnTo>
                    <a:pt x="204" y="85"/>
                  </a:lnTo>
                  <a:lnTo>
                    <a:pt x="216" y="99"/>
                  </a:lnTo>
                  <a:lnTo>
                    <a:pt x="259" y="112"/>
                  </a:lnTo>
                  <a:lnTo>
                    <a:pt x="283" y="81"/>
                  </a:lnTo>
                  <a:lnTo>
                    <a:pt x="294" y="88"/>
                  </a:lnTo>
                  <a:lnTo>
                    <a:pt x="311" y="88"/>
                  </a:lnTo>
                  <a:lnTo>
                    <a:pt x="311" y="79"/>
                  </a:lnTo>
                  <a:lnTo>
                    <a:pt x="334" y="71"/>
                  </a:lnTo>
                  <a:lnTo>
                    <a:pt x="334" y="65"/>
                  </a:lnTo>
                  <a:lnTo>
                    <a:pt x="342" y="55"/>
                  </a:lnTo>
                  <a:lnTo>
                    <a:pt x="347" y="56"/>
                  </a:lnTo>
                  <a:lnTo>
                    <a:pt x="370" y="35"/>
                  </a:lnTo>
                  <a:lnTo>
                    <a:pt x="389" y="39"/>
                  </a:lnTo>
                  <a:lnTo>
                    <a:pt x="407" y="15"/>
                  </a:lnTo>
                  <a:lnTo>
                    <a:pt x="415" y="35"/>
                  </a:lnTo>
                  <a:lnTo>
                    <a:pt x="423" y="33"/>
                  </a:lnTo>
                  <a:lnTo>
                    <a:pt x="452" y="6"/>
                  </a:lnTo>
                  <a:lnTo>
                    <a:pt x="458" y="7"/>
                  </a:lnTo>
                  <a:lnTo>
                    <a:pt x="472" y="0"/>
                  </a:lnTo>
                  <a:lnTo>
                    <a:pt x="495" y="7"/>
                  </a:lnTo>
                  <a:lnTo>
                    <a:pt x="495" y="33"/>
                  </a:lnTo>
                  <a:lnTo>
                    <a:pt x="514" y="37"/>
                  </a:lnTo>
                  <a:lnTo>
                    <a:pt x="509" y="63"/>
                  </a:lnTo>
                  <a:lnTo>
                    <a:pt x="492" y="90"/>
                  </a:lnTo>
                  <a:lnTo>
                    <a:pt x="484" y="114"/>
                  </a:lnTo>
                  <a:lnTo>
                    <a:pt x="492" y="114"/>
                  </a:lnTo>
                  <a:lnTo>
                    <a:pt x="511" y="95"/>
                  </a:lnTo>
                  <a:lnTo>
                    <a:pt x="529" y="133"/>
                  </a:lnTo>
                  <a:lnTo>
                    <a:pt x="542" y="124"/>
                  </a:lnTo>
                  <a:lnTo>
                    <a:pt x="556" y="124"/>
                  </a:lnTo>
                  <a:lnTo>
                    <a:pt x="567" y="159"/>
                  </a:lnTo>
                  <a:lnTo>
                    <a:pt x="556" y="175"/>
                  </a:lnTo>
                  <a:lnTo>
                    <a:pt x="557" y="191"/>
                  </a:lnTo>
                  <a:lnTo>
                    <a:pt x="525" y="234"/>
                  </a:lnTo>
                  <a:lnTo>
                    <a:pt x="527" y="278"/>
                  </a:lnTo>
                  <a:lnTo>
                    <a:pt x="484" y="312"/>
                  </a:lnTo>
                  <a:lnTo>
                    <a:pt x="481" y="340"/>
                  </a:lnTo>
                  <a:lnTo>
                    <a:pt x="456" y="350"/>
                  </a:lnTo>
                  <a:lnTo>
                    <a:pt x="458" y="366"/>
                  </a:lnTo>
                  <a:lnTo>
                    <a:pt x="434" y="372"/>
                  </a:lnTo>
                  <a:lnTo>
                    <a:pt x="415" y="403"/>
                  </a:lnTo>
                  <a:lnTo>
                    <a:pt x="368" y="409"/>
                  </a:lnTo>
                  <a:lnTo>
                    <a:pt x="342" y="390"/>
                  </a:lnTo>
                  <a:lnTo>
                    <a:pt x="317" y="380"/>
                  </a:lnTo>
                  <a:lnTo>
                    <a:pt x="289" y="406"/>
                  </a:lnTo>
                  <a:lnTo>
                    <a:pt x="264" y="408"/>
                  </a:lnTo>
                  <a:lnTo>
                    <a:pt x="236" y="409"/>
                  </a:lnTo>
                  <a:lnTo>
                    <a:pt x="178" y="376"/>
                  </a:lnTo>
                  <a:lnTo>
                    <a:pt x="167" y="347"/>
                  </a:lnTo>
                  <a:lnTo>
                    <a:pt x="182" y="317"/>
                  </a:lnTo>
                  <a:lnTo>
                    <a:pt x="164" y="304"/>
                  </a:lnTo>
                  <a:lnTo>
                    <a:pt x="142" y="304"/>
                  </a:lnTo>
                  <a:lnTo>
                    <a:pt x="137" y="299"/>
                  </a:lnTo>
                  <a:lnTo>
                    <a:pt x="114" y="304"/>
                  </a:lnTo>
                  <a:lnTo>
                    <a:pt x="89" y="288"/>
                  </a:lnTo>
                  <a:lnTo>
                    <a:pt x="98" y="261"/>
                  </a:lnTo>
                  <a:lnTo>
                    <a:pt x="117" y="260"/>
                  </a:lnTo>
                  <a:lnTo>
                    <a:pt x="124" y="254"/>
                  </a:lnTo>
                  <a:lnTo>
                    <a:pt x="130" y="231"/>
                  </a:lnTo>
                  <a:lnTo>
                    <a:pt x="122" y="218"/>
                  </a:lnTo>
                  <a:lnTo>
                    <a:pt x="58" y="206"/>
                  </a:lnTo>
                  <a:lnTo>
                    <a:pt x="48" y="188"/>
                  </a:lnTo>
                  <a:lnTo>
                    <a:pt x="29" y="188"/>
                  </a:lnTo>
                  <a:lnTo>
                    <a:pt x="13" y="188"/>
                  </a:lnTo>
                  <a:lnTo>
                    <a:pt x="0" y="167"/>
                  </a:lnTo>
                  <a:lnTo>
                    <a:pt x="2" y="157"/>
                  </a:lnTo>
                  <a:lnTo>
                    <a:pt x="2" y="157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福建">
              <a:hlinkClick r:id="" action="ppaction://macro?name=Slide1.福建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696534" y="4754449"/>
              <a:ext cx="411445" cy="537253"/>
            </a:xfrm>
            <a:custGeom>
              <a:avLst/>
              <a:gdLst>
                <a:gd name="T0" fmla="*/ 0 w 309"/>
                <a:gd name="T1" fmla="*/ 299 h 389"/>
                <a:gd name="T2" fmla="*/ 11 w 309"/>
                <a:gd name="T3" fmla="*/ 232 h 389"/>
                <a:gd name="T4" fmla="*/ 22 w 309"/>
                <a:gd name="T5" fmla="*/ 214 h 389"/>
                <a:gd name="T6" fmla="*/ 26 w 309"/>
                <a:gd name="T7" fmla="*/ 195 h 389"/>
                <a:gd name="T8" fmla="*/ 41 w 309"/>
                <a:gd name="T9" fmla="*/ 168 h 389"/>
                <a:gd name="T10" fmla="*/ 33 w 309"/>
                <a:gd name="T11" fmla="*/ 157 h 389"/>
                <a:gd name="T12" fmla="*/ 35 w 309"/>
                <a:gd name="T13" fmla="*/ 134 h 389"/>
                <a:gd name="T14" fmla="*/ 66 w 309"/>
                <a:gd name="T15" fmla="*/ 98 h 389"/>
                <a:gd name="T16" fmla="*/ 63 w 309"/>
                <a:gd name="T17" fmla="*/ 75 h 389"/>
                <a:gd name="T18" fmla="*/ 85 w 309"/>
                <a:gd name="T19" fmla="*/ 40 h 389"/>
                <a:gd name="T20" fmla="*/ 105 w 309"/>
                <a:gd name="T21" fmla="*/ 45 h 389"/>
                <a:gd name="T22" fmla="*/ 146 w 309"/>
                <a:gd name="T23" fmla="*/ 16 h 389"/>
                <a:gd name="T24" fmla="*/ 153 w 309"/>
                <a:gd name="T25" fmla="*/ 0 h 389"/>
                <a:gd name="T26" fmla="*/ 177 w 309"/>
                <a:gd name="T27" fmla="*/ 5 h 389"/>
                <a:gd name="T28" fmla="*/ 190 w 309"/>
                <a:gd name="T29" fmla="*/ 37 h 389"/>
                <a:gd name="T30" fmla="*/ 201 w 309"/>
                <a:gd name="T31" fmla="*/ 61 h 389"/>
                <a:gd name="T32" fmla="*/ 226 w 309"/>
                <a:gd name="T33" fmla="*/ 61 h 389"/>
                <a:gd name="T34" fmla="*/ 244 w 309"/>
                <a:gd name="T35" fmla="*/ 40 h 389"/>
                <a:gd name="T36" fmla="*/ 267 w 309"/>
                <a:gd name="T37" fmla="*/ 64 h 389"/>
                <a:gd name="T38" fmla="*/ 308 w 309"/>
                <a:gd name="T39" fmla="*/ 48 h 389"/>
                <a:gd name="T40" fmla="*/ 282 w 309"/>
                <a:gd name="T41" fmla="*/ 112 h 389"/>
                <a:gd name="T42" fmla="*/ 267 w 309"/>
                <a:gd name="T43" fmla="*/ 104 h 389"/>
                <a:gd name="T44" fmla="*/ 256 w 309"/>
                <a:gd name="T45" fmla="*/ 109 h 389"/>
                <a:gd name="T46" fmla="*/ 255 w 309"/>
                <a:gd name="T47" fmla="*/ 115 h 389"/>
                <a:gd name="T48" fmla="*/ 269 w 309"/>
                <a:gd name="T49" fmla="*/ 131 h 389"/>
                <a:gd name="T50" fmla="*/ 266 w 309"/>
                <a:gd name="T51" fmla="*/ 189 h 389"/>
                <a:gd name="T52" fmla="*/ 269 w 309"/>
                <a:gd name="T53" fmla="*/ 208 h 389"/>
                <a:gd name="T54" fmla="*/ 266 w 309"/>
                <a:gd name="T55" fmla="*/ 213 h 389"/>
                <a:gd name="T56" fmla="*/ 249 w 309"/>
                <a:gd name="T57" fmla="*/ 209 h 389"/>
                <a:gd name="T58" fmla="*/ 238 w 309"/>
                <a:gd name="T59" fmla="*/ 220 h 389"/>
                <a:gd name="T60" fmla="*/ 245 w 309"/>
                <a:gd name="T61" fmla="*/ 235 h 389"/>
                <a:gd name="T62" fmla="*/ 225 w 309"/>
                <a:gd name="T63" fmla="*/ 255 h 389"/>
                <a:gd name="T64" fmla="*/ 229 w 309"/>
                <a:gd name="T65" fmla="*/ 263 h 389"/>
                <a:gd name="T66" fmla="*/ 208 w 309"/>
                <a:gd name="T67" fmla="*/ 273 h 389"/>
                <a:gd name="T68" fmla="*/ 211 w 309"/>
                <a:gd name="T69" fmla="*/ 289 h 389"/>
                <a:gd name="T70" fmla="*/ 205 w 309"/>
                <a:gd name="T71" fmla="*/ 296 h 389"/>
                <a:gd name="T72" fmla="*/ 177 w 309"/>
                <a:gd name="T73" fmla="*/ 296 h 389"/>
                <a:gd name="T74" fmla="*/ 162 w 309"/>
                <a:gd name="T75" fmla="*/ 309 h 389"/>
                <a:gd name="T76" fmla="*/ 160 w 309"/>
                <a:gd name="T77" fmla="*/ 314 h 389"/>
                <a:gd name="T78" fmla="*/ 173 w 309"/>
                <a:gd name="T79" fmla="*/ 323 h 389"/>
                <a:gd name="T80" fmla="*/ 159 w 309"/>
                <a:gd name="T81" fmla="*/ 345 h 389"/>
                <a:gd name="T82" fmla="*/ 140 w 309"/>
                <a:gd name="T83" fmla="*/ 370 h 389"/>
                <a:gd name="T84" fmla="*/ 132 w 309"/>
                <a:gd name="T85" fmla="*/ 367 h 389"/>
                <a:gd name="T86" fmla="*/ 112 w 309"/>
                <a:gd name="T87" fmla="*/ 388 h 389"/>
                <a:gd name="T88" fmla="*/ 90 w 309"/>
                <a:gd name="T89" fmla="*/ 340 h 389"/>
                <a:gd name="T90" fmla="*/ 71 w 309"/>
                <a:gd name="T91" fmla="*/ 314 h 389"/>
                <a:gd name="T92" fmla="*/ 57 w 309"/>
                <a:gd name="T93" fmla="*/ 316 h 389"/>
                <a:gd name="T94" fmla="*/ 48 w 309"/>
                <a:gd name="T95" fmla="*/ 309 h 389"/>
                <a:gd name="T96" fmla="*/ 0 w 309"/>
                <a:gd name="T97" fmla="*/ 299 h 389"/>
                <a:gd name="T98" fmla="*/ 0 w 309"/>
                <a:gd name="T99" fmla="*/ 29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" h="389">
                  <a:moveTo>
                    <a:pt x="0" y="299"/>
                  </a:moveTo>
                  <a:lnTo>
                    <a:pt x="11" y="232"/>
                  </a:lnTo>
                  <a:lnTo>
                    <a:pt x="22" y="214"/>
                  </a:lnTo>
                  <a:lnTo>
                    <a:pt x="26" y="195"/>
                  </a:lnTo>
                  <a:lnTo>
                    <a:pt x="41" y="168"/>
                  </a:lnTo>
                  <a:lnTo>
                    <a:pt x="33" y="157"/>
                  </a:lnTo>
                  <a:lnTo>
                    <a:pt x="35" y="134"/>
                  </a:lnTo>
                  <a:lnTo>
                    <a:pt x="66" y="98"/>
                  </a:lnTo>
                  <a:lnTo>
                    <a:pt x="63" y="75"/>
                  </a:lnTo>
                  <a:lnTo>
                    <a:pt x="85" y="40"/>
                  </a:lnTo>
                  <a:lnTo>
                    <a:pt x="105" y="45"/>
                  </a:lnTo>
                  <a:lnTo>
                    <a:pt x="146" y="16"/>
                  </a:lnTo>
                  <a:lnTo>
                    <a:pt x="153" y="0"/>
                  </a:lnTo>
                  <a:lnTo>
                    <a:pt x="177" y="5"/>
                  </a:lnTo>
                  <a:lnTo>
                    <a:pt x="190" y="37"/>
                  </a:lnTo>
                  <a:lnTo>
                    <a:pt x="201" y="61"/>
                  </a:lnTo>
                  <a:lnTo>
                    <a:pt x="226" y="61"/>
                  </a:lnTo>
                  <a:lnTo>
                    <a:pt x="244" y="40"/>
                  </a:lnTo>
                  <a:lnTo>
                    <a:pt x="267" y="64"/>
                  </a:lnTo>
                  <a:lnTo>
                    <a:pt x="308" y="48"/>
                  </a:lnTo>
                  <a:lnTo>
                    <a:pt x="282" y="112"/>
                  </a:lnTo>
                  <a:lnTo>
                    <a:pt x="267" y="104"/>
                  </a:lnTo>
                  <a:lnTo>
                    <a:pt x="256" y="109"/>
                  </a:lnTo>
                  <a:lnTo>
                    <a:pt x="255" y="115"/>
                  </a:lnTo>
                  <a:lnTo>
                    <a:pt x="269" y="131"/>
                  </a:lnTo>
                  <a:lnTo>
                    <a:pt x="266" y="189"/>
                  </a:lnTo>
                  <a:lnTo>
                    <a:pt x="269" y="208"/>
                  </a:lnTo>
                  <a:lnTo>
                    <a:pt x="266" y="213"/>
                  </a:lnTo>
                  <a:lnTo>
                    <a:pt x="249" y="209"/>
                  </a:lnTo>
                  <a:lnTo>
                    <a:pt x="238" y="220"/>
                  </a:lnTo>
                  <a:lnTo>
                    <a:pt x="245" y="235"/>
                  </a:lnTo>
                  <a:lnTo>
                    <a:pt x="225" y="255"/>
                  </a:lnTo>
                  <a:lnTo>
                    <a:pt x="229" y="263"/>
                  </a:lnTo>
                  <a:lnTo>
                    <a:pt x="208" y="273"/>
                  </a:lnTo>
                  <a:lnTo>
                    <a:pt x="211" y="289"/>
                  </a:lnTo>
                  <a:lnTo>
                    <a:pt x="205" y="296"/>
                  </a:lnTo>
                  <a:lnTo>
                    <a:pt x="177" y="296"/>
                  </a:lnTo>
                  <a:lnTo>
                    <a:pt x="162" y="309"/>
                  </a:lnTo>
                  <a:lnTo>
                    <a:pt x="160" y="314"/>
                  </a:lnTo>
                  <a:lnTo>
                    <a:pt x="173" y="323"/>
                  </a:lnTo>
                  <a:lnTo>
                    <a:pt x="159" y="345"/>
                  </a:lnTo>
                  <a:lnTo>
                    <a:pt x="140" y="370"/>
                  </a:lnTo>
                  <a:lnTo>
                    <a:pt x="132" y="367"/>
                  </a:lnTo>
                  <a:lnTo>
                    <a:pt x="112" y="388"/>
                  </a:lnTo>
                  <a:lnTo>
                    <a:pt x="90" y="340"/>
                  </a:lnTo>
                  <a:lnTo>
                    <a:pt x="71" y="314"/>
                  </a:lnTo>
                  <a:lnTo>
                    <a:pt x="57" y="316"/>
                  </a:lnTo>
                  <a:lnTo>
                    <a:pt x="48" y="309"/>
                  </a:lnTo>
                  <a:lnTo>
                    <a:pt x="0" y="299"/>
                  </a:lnTo>
                  <a:lnTo>
                    <a:pt x="0" y="299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江西">
              <a:hlinkClick r:id="" action="ppaction://macro?name=Slide1.江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451622" y="4571283"/>
              <a:ext cx="456704" cy="659986"/>
            </a:xfrm>
            <a:custGeom>
              <a:avLst/>
              <a:gdLst>
                <a:gd name="T0" fmla="*/ 7 w 341"/>
                <a:gd name="T1" fmla="*/ 103 h 473"/>
                <a:gd name="T2" fmla="*/ 29 w 341"/>
                <a:gd name="T3" fmla="*/ 146 h 473"/>
                <a:gd name="T4" fmla="*/ 32 w 341"/>
                <a:gd name="T5" fmla="*/ 168 h 473"/>
                <a:gd name="T6" fmla="*/ 20 w 341"/>
                <a:gd name="T7" fmla="*/ 190 h 473"/>
                <a:gd name="T8" fmla="*/ 3 w 341"/>
                <a:gd name="T9" fmla="*/ 203 h 473"/>
                <a:gd name="T10" fmla="*/ 0 w 341"/>
                <a:gd name="T11" fmla="*/ 243 h 473"/>
                <a:gd name="T12" fmla="*/ 5 w 341"/>
                <a:gd name="T13" fmla="*/ 249 h 473"/>
                <a:gd name="T14" fmla="*/ 14 w 341"/>
                <a:gd name="T15" fmla="*/ 245 h 473"/>
                <a:gd name="T16" fmla="*/ 20 w 341"/>
                <a:gd name="T17" fmla="*/ 249 h 473"/>
                <a:gd name="T18" fmla="*/ 20 w 341"/>
                <a:gd name="T19" fmla="*/ 275 h 473"/>
                <a:gd name="T20" fmla="*/ 32 w 341"/>
                <a:gd name="T21" fmla="*/ 305 h 473"/>
                <a:gd name="T22" fmla="*/ 45 w 341"/>
                <a:gd name="T23" fmla="*/ 310 h 473"/>
                <a:gd name="T24" fmla="*/ 46 w 341"/>
                <a:gd name="T25" fmla="*/ 354 h 473"/>
                <a:gd name="T26" fmla="*/ 38 w 341"/>
                <a:gd name="T27" fmla="*/ 384 h 473"/>
                <a:gd name="T28" fmla="*/ 46 w 341"/>
                <a:gd name="T29" fmla="*/ 398 h 473"/>
                <a:gd name="T30" fmla="*/ 61 w 341"/>
                <a:gd name="T31" fmla="*/ 412 h 473"/>
                <a:gd name="T32" fmla="*/ 96 w 341"/>
                <a:gd name="T33" fmla="*/ 402 h 473"/>
                <a:gd name="T34" fmla="*/ 102 w 341"/>
                <a:gd name="T35" fmla="*/ 416 h 473"/>
                <a:gd name="T36" fmla="*/ 92 w 341"/>
                <a:gd name="T37" fmla="*/ 430 h 473"/>
                <a:gd name="T38" fmla="*/ 74 w 341"/>
                <a:gd name="T39" fmla="*/ 458 h 473"/>
                <a:gd name="T40" fmla="*/ 74 w 341"/>
                <a:gd name="T41" fmla="*/ 465 h 473"/>
                <a:gd name="T42" fmla="*/ 84 w 341"/>
                <a:gd name="T43" fmla="*/ 472 h 473"/>
                <a:gd name="T44" fmla="*/ 158 w 341"/>
                <a:gd name="T45" fmla="*/ 443 h 473"/>
                <a:gd name="T46" fmla="*/ 185 w 341"/>
                <a:gd name="T47" fmla="*/ 458 h 473"/>
                <a:gd name="T48" fmla="*/ 192 w 341"/>
                <a:gd name="T49" fmla="*/ 450 h 473"/>
                <a:gd name="T50" fmla="*/ 185 w 341"/>
                <a:gd name="T51" fmla="*/ 434 h 473"/>
                <a:gd name="T52" fmla="*/ 187 w 341"/>
                <a:gd name="T53" fmla="*/ 424 h 473"/>
                <a:gd name="T54" fmla="*/ 198 w 341"/>
                <a:gd name="T55" fmla="*/ 357 h 473"/>
                <a:gd name="T56" fmla="*/ 209 w 341"/>
                <a:gd name="T57" fmla="*/ 339 h 473"/>
                <a:gd name="T58" fmla="*/ 213 w 341"/>
                <a:gd name="T59" fmla="*/ 320 h 473"/>
                <a:gd name="T60" fmla="*/ 228 w 341"/>
                <a:gd name="T61" fmla="*/ 293 h 473"/>
                <a:gd name="T62" fmla="*/ 220 w 341"/>
                <a:gd name="T63" fmla="*/ 282 h 473"/>
                <a:gd name="T64" fmla="*/ 222 w 341"/>
                <a:gd name="T65" fmla="*/ 259 h 473"/>
                <a:gd name="T66" fmla="*/ 253 w 341"/>
                <a:gd name="T67" fmla="*/ 223 h 473"/>
                <a:gd name="T68" fmla="*/ 250 w 341"/>
                <a:gd name="T69" fmla="*/ 200 h 473"/>
                <a:gd name="T70" fmla="*/ 272 w 341"/>
                <a:gd name="T71" fmla="*/ 165 h 473"/>
                <a:gd name="T72" fmla="*/ 292 w 341"/>
                <a:gd name="T73" fmla="*/ 170 h 473"/>
                <a:gd name="T74" fmla="*/ 333 w 341"/>
                <a:gd name="T75" fmla="*/ 141 h 473"/>
                <a:gd name="T76" fmla="*/ 340 w 341"/>
                <a:gd name="T77" fmla="*/ 125 h 473"/>
                <a:gd name="T78" fmla="*/ 314 w 341"/>
                <a:gd name="T79" fmla="*/ 77 h 473"/>
                <a:gd name="T80" fmla="*/ 298 w 341"/>
                <a:gd name="T81" fmla="*/ 53 h 473"/>
                <a:gd name="T82" fmla="*/ 308 w 341"/>
                <a:gd name="T83" fmla="*/ 41 h 473"/>
                <a:gd name="T84" fmla="*/ 294 w 341"/>
                <a:gd name="T85" fmla="*/ 28 h 473"/>
                <a:gd name="T86" fmla="*/ 254 w 341"/>
                <a:gd name="T87" fmla="*/ 28 h 473"/>
                <a:gd name="T88" fmla="*/ 238 w 341"/>
                <a:gd name="T89" fmla="*/ 10 h 473"/>
                <a:gd name="T90" fmla="*/ 207 w 341"/>
                <a:gd name="T91" fmla="*/ 40 h 473"/>
                <a:gd name="T92" fmla="*/ 195 w 341"/>
                <a:gd name="T93" fmla="*/ 35 h 473"/>
                <a:gd name="T94" fmla="*/ 209 w 341"/>
                <a:gd name="T95" fmla="*/ 11 h 473"/>
                <a:gd name="T96" fmla="*/ 207 w 341"/>
                <a:gd name="T97" fmla="*/ 3 h 473"/>
                <a:gd name="T98" fmla="*/ 195 w 341"/>
                <a:gd name="T99" fmla="*/ 0 h 473"/>
                <a:gd name="T100" fmla="*/ 158 w 341"/>
                <a:gd name="T101" fmla="*/ 20 h 473"/>
                <a:gd name="T102" fmla="*/ 130 w 341"/>
                <a:gd name="T103" fmla="*/ 30 h 473"/>
                <a:gd name="T104" fmla="*/ 106 w 341"/>
                <a:gd name="T105" fmla="*/ 28 h 473"/>
                <a:gd name="T106" fmla="*/ 53 w 341"/>
                <a:gd name="T107" fmla="*/ 75 h 473"/>
                <a:gd name="T108" fmla="*/ 26 w 341"/>
                <a:gd name="T109" fmla="*/ 84 h 473"/>
                <a:gd name="T110" fmla="*/ 7 w 341"/>
                <a:gd name="T111" fmla="*/ 103 h 473"/>
                <a:gd name="T112" fmla="*/ 7 w 341"/>
                <a:gd name="T113" fmla="*/ 10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1" h="473">
                  <a:moveTo>
                    <a:pt x="7" y="103"/>
                  </a:moveTo>
                  <a:lnTo>
                    <a:pt x="29" y="146"/>
                  </a:lnTo>
                  <a:lnTo>
                    <a:pt x="32" y="168"/>
                  </a:lnTo>
                  <a:lnTo>
                    <a:pt x="20" y="190"/>
                  </a:lnTo>
                  <a:lnTo>
                    <a:pt x="3" y="203"/>
                  </a:lnTo>
                  <a:lnTo>
                    <a:pt x="0" y="243"/>
                  </a:lnTo>
                  <a:lnTo>
                    <a:pt x="5" y="249"/>
                  </a:lnTo>
                  <a:lnTo>
                    <a:pt x="14" y="245"/>
                  </a:lnTo>
                  <a:lnTo>
                    <a:pt x="20" y="249"/>
                  </a:lnTo>
                  <a:lnTo>
                    <a:pt x="20" y="275"/>
                  </a:lnTo>
                  <a:lnTo>
                    <a:pt x="32" y="305"/>
                  </a:lnTo>
                  <a:lnTo>
                    <a:pt x="45" y="310"/>
                  </a:lnTo>
                  <a:lnTo>
                    <a:pt x="46" y="354"/>
                  </a:lnTo>
                  <a:lnTo>
                    <a:pt x="38" y="384"/>
                  </a:lnTo>
                  <a:lnTo>
                    <a:pt x="46" y="398"/>
                  </a:lnTo>
                  <a:lnTo>
                    <a:pt x="61" y="412"/>
                  </a:lnTo>
                  <a:lnTo>
                    <a:pt x="96" y="402"/>
                  </a:lnTo>
                  <a:lnTo>
                    <a:pt x="102" y="416"/>
                  </a:lnTo>
                  <a:lnTo>
                    <a:pt x="92" y="430"/>
                  </a:lnTo>
                  <a:lnTo>
                    <a:pt x="74" y="458"/>
                  </a:lnTo>
                  <a:lnTo>
                    <a:pt x="74" y="465"/>
                  </a:lnTo>
                  <a:lnTo>
                    <a:pt x="84" y="472"/>
                  </a:lnTo>
                  <a:lnTo>
                    <a:pt x="158" y="443"/>
                  </a:lnTo>
                  <a:lnTo>
                    <a:pt x="185" y="458"/>
                  </a:lnTo>
                  <a:lnTo>
                    <a:pt x="192" y="450"/>
                  </a:lnTo>
                  <a:lnTo>
                    <a:pt x="185" y="434"/>
                  </a:lnTo>
                  <a:lnTo>
                    <a:pt x="187" y="424"/>
                  </a:lnTo>
                  <a:lnTo>
                    <a:pt x="198" y="357"/>
                  </a:lnTo>
                  <a:lnTo>
                    <a:pt x="209" y="339"/>
                  </a:lnTo>
                  <a:lnTo>
                    <a:pt x="213" y="320"/>
                  </a:lnTo>
                  <a:lnTo>
                    <a:pt x="228" y="293"/>
                  </a:lnTo>
                  <a:lnTo>
                    <a:pt x="220" y="282"/>
                  </a:lnTo>
                  <a:lnTo>
                    <a:pt x="222" y="259"/>
                  </a:lnTo>
                  <a:lnTo>
                    <a:pt x="253" y="223"/>
                  </a:lnTo>
                  <a:lnTo>
                    <a:pt x="250" y="200"/>
                  </a:lnTo>
                  <a:lnTo>
                    <a:pt x="272" y="165"/>
                  </a:lnTo>
                  <a:lnTo>
                    <a:pt x="292" y="170"/>
                  </a:lnTo>
                  <a:lnTo>
                    <a:pt x="333" y="141"/>
                  </a:lnTo>
                  <a:lnTo>
                    <a:pt x="340" y="125"/>
                  </a:lnTo>
                  <a:lnTo>
                    <a:pt x="314" y="77"/>
                  </a:lnTo>
                  <a:lnTo>
                    <a:pt x="298" y="53"/>
                  </a:lnTo>
                  <a:lnTo>
                    <a:pt x="308" y="41"/>
                  </a:lnTo>
                  <a:lnTo>
                    <a:pt x="294" y="28"/>
                  </a:lnTo>
                  <a:lnTo>
                    <a:pt x="254" y="28"/>
                  </a:lnTo>
                  <a:lnTo>
                    <a:pt x="238" y="10"/>
                  </a:lnTo>
                  <a:lnTo>
                    <a:pt x="207" y="40"/>
                  </a:lnTo>
                  <a:lnTo>
                    <a:pt x="195" y="35"/>
                  </a:lnTo>
                  <a:lnTo>
                    <a:pt x="209" y="11"/>
                  </a:lnTo>
                  <a:lnTo>
                    <a:pt x="207" y="3"/>
                  </a:lnTo>
                  <a:lnTo>
                    <a:pt x="195" y="0"/>
                  </a:lnTo>
                  <a:lnTo>
                    <a:pt x="158" y="20"/>
                  </a:lnTo>
                  <a:lnTo>
                    <a:pt x="130" y="30"/>
                  </a:lnTo>
                  <a:lnTo>
                    <a:pt x="106" y="28"/>
                  </a:lnTo>
                  <a:lnTo>
                    <a:pt x="53" y="75"/>
                  </a:lnTo>
                  <a:lnTo>
                    <a:pt x="26" y="84"/>
                  </a:lnTo>
                  <a:lnTo>
                    <a:pt x="7" y="103"/>
                  </a:lnTo>
                  <a:lnTo>
                    <a:pt x="7" y="103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湖南">
              <a:hlinkClick r:id="" action="ppaction://macro?name=Slide1.湖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005948" y="4609856"/>
              <a:ext cx="520477" cy="611356"/>
            </a:xfrm>
            <a:custGeom>
              <a:avLst/>
              <a:gdLst>
                <a:gd name="T0" fmla="*/ 335 w 392"/>
                <a:gd name="T1" fmla="*/ 54 h 439"/>
                <a:gd name="T2" fmla="*/ 328 w 392"/>
                <a:gd name="T3" fmla="*/ 16 h 439"/>
                <a:gd name="T4" fmla="*/ 300 w 392"/>
                <a:gd name="T5" fmla="*/ 22 h 439"/>
                <a:gd name="T6" fmla="*/ 278 w 392"/>
                <a:gd name="T7" fmla="*/ 35 h 439"/>
                <a:gd name="T8" fmla="*/ 258 w 392"/>
                <a:gd name="T9" fmla="*/ 19 h 439"/>
                <a:gd name="T10" fmla="*/ 220 w 392"/>
                <a:gd name="T11" fmla="*/ 26 h 439"/>
                <a:gd name="T12" fmla="*/ 106 w 392"/>
                <a:gd name="T13" fmla="*/ 0 h 439"/>
                <a:gd name="T14" fmla="*/ 115 w 392"/>
                <a:gd name="T15" fmla="*/ 29 h 439"/>
                <a:gd name="T16" fmla="*/ 62 w 392"/>
                <a:gd name="T17" fmla="*/ 29 h 439"/>
                <a:gd name="T18" fmla="*/ 18 w 392"/>
                <a:gd name="T19" fmla="*/ 84 h 439"/>
                <a:gd name="T20" fmla="*/ 36 w 392"/>
                <a:gd name="T21" fmla="*/ 210 h 439"/>
                <a:gd name="T22" fmla="*/ 4 w 392"/>
                <a:gd name="T23" fmla="*/ 255 h 439"/>
                <a:gd name="T24" fmla="*/ 48 w 392"/>
                <a:gd name="T25" fmla="*/ 260 h 439"/>
                <a:gd name="T26" fmla="*/ 57 w 392"/>
                <a:gd name="T27" fmla="*/ 340 h 439"/>
                <a:gd name="T28" fmla="*/ 94 w 392"/>
                <a:gd name="T29" fmla="*/ 320 h 439"/>
                <a:gd name="T30" fmla="*/ 110 w 392"/>
                <a:gd name="T31" fmla="*/ 338 h 439"/>
                <a:gd name="T32" fmla="*/ 145 w 392"/>
                <a:gd name="T33" fmla="*/ 312 h 439"/>
                <a:gd name="T34" fmla="*/ 182 w 392"/>
                <a:gd name="T35" fmla="*/ 312 h 439"/>
                <a:gd name="T36" fmla="*/ 201 w 392"/>
                <a:gd name="T37" fmla="*/ 342 h 439"/>
                <a:gd name="T38" fmla="*/ 179 w 392"/>
                <a:gd name="T39" fmla="*/ 395 h 439"/>
                <a:gd name="T40" fmla="*/ 179 w 392"/>
                <a:gd name="T41" fmla="*/ 419 h 439"/>
                <a:gd name="T42" fmla="*/ 216 w 392"/>
                <a:gd name="T43" fmla="*/ 438 h 439"/>
                <a:gd name="T44" fmla="*/ 243 w 392"/>
                <a:gd name="T45" fmla="*/ 429 h 439"/>
                <a:gd name="T46" fmla="*/ 258 w 392"/>
                <a:gd name="T47" fmla="*/ 395 h 439"/>
                <a:gd name="T48" fmla="*/ 284 w 392"/>
                <a:gd name="T49" fmla="*/ 390 h 439"/>
                <a:gd name="T50" fmla="*/ 321 w 392"/>
                <a:gd name="T51" fmla="*/ 393 h 439"/>
                <a:gd name="T52" fmla="*/ 316 w 392"/>
                <a:gd name="T53" fmla="*/ 371 h 439"/>
                <a:gd name="T54" fmla="*/ 371 w 392"/>
                <a:gd name="T55" fmla="*/ 364 h 439"/>
                <a:gd name="T56" fmla="*/ 383 w 392"/>
                <a:gd name="T57" fmla="*/ 338 h 439"/>
                <a:gd name="T58" fmla="*/ 390 w 392"/>
                <a:gd name="T59" fmla="*/ 264 h 439"/>
                <a:gd name="T60" fmla="*/ 365 w 392"/>
                <a:gd name="T61" fmla="*/ 229 h 439"/>
                <a:gd name="T62" fmla="*/ 359 w 392"/>
                <a:gd name="T63" fmla="*/ 199 h 439"/>
                <a:gd name="T64" fmla="*/ 345 w 392"/>
                <a:gd name="T65" fmla="*/ 197 h 439"/>
                <a:gd name="T66" fmla="*/ 365 w 392"/>
                <a:gd name="T67" fmla="*/ 144 h 439"/>
                <a:gd name="T68" fmla="*/ 374 w 392"/>
                <a:gd name="T69" fmla="*/ 100 h 439"/>
                <a:gd name="T70" fmla="*/ 352 w 392"/>
                <a:gd name="T71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2" h="439">
                  <a:moveTo>
                    <a:pt x="352" y="57"/>
                  </a:moveTo>
                  <a:lnTo>
                    <a:pt x="335" y="54"/>
                  </a:lnTo>
                  <a:lnTo>
                    <a:pt x="328" y="43"/>
                  </a:lnTo>
                  <a:lnTo>
                    <a:pt x="328" y="16"/>
                  </a:lnTo>
                  <a:lnTo>
                    <a:pt x="318" y="4"/>
                  </a:lnTo>
                  <a:lnTo>
                    <a:pt x="300" y="22"/>
                  </a:lnTo>
                  <a:lnTo>
                    <a:pt x="292" y="35"/>
                  </a:lnTo>
                  <a:lnTo>
                    <a:pt x="278" y="35"/>
                  </a:lnTo>
                  <a:lnTo>
                    <a:pt x="275" y="14"/>
                  </a:lnTo>
                  <a:lnTo>
                    <a:pt x="258" y="19"/>
                  </a:lnTo>
                  <a:lnTo>
                    <a:pt x="236" y="35"/>
                  </a:lnTo>
                  <a:lnTo>
                    <a:pt x="220" y="26"/>
                  </a:lnTo>
                  <a:lnTo>
                    <a:pt x="191" y="6"/>
                  </a:lnTo>
                  <a:lnTo>
                    <a:pt x="106" y="0"/>
                  </a:lnTo>
                  <a:lnTo>
                    <a:pt x="97" y="9"/>
                  </a:lnTo>
                  <a:lnTo>
                    <a:pt x="115" y="29"/>
                  </a:lnTo>
                  <a:lnTo>
                    <a:pt x="94" y="43"/>
                  </a:lnTo>
                  <a:lnTo>
                    <a:pt x="62" y="29"/>
                  </a:lnTo>
                  <a:lnTo>
                    <a:pt x="29" y="57"/>
                  </a:lnTo>
                  <a:lnTo>
                    <a:pt x="18" y="84"/>
                  </a:lnTo>
                  <a:lnTo>
                    <a:pt x="21" y="144"/>
                  </a:lnTo>
                  <a:lnTo>
                    <a:pt x="36" y="210"/>
                  </a:lnTo>
                  <a:lnTo>
                    <a:pt x="0" y="249"/>
                  </a:lnTo>
                  <a:lnTo>
                    <a:pt x="4" y="255"/>
                  </a:lnTo>
                  <a:lnTo>
                    <a:pt x="36" y="245"/>
                  </a:lnTo>
                  <a:lnTo>
                    <a:pt x="48" y="260"/>
                  </a:lnTo>
                  <a:lnTo>
                    <a:pt x="39" y="306"/>
                  </a:lnTo>
                  <a:lnTo>
                    <a:pt x="57" y="340"/>
                  </a:lnTo>
                  <a:lnTo>
                    <a:pt x="76" y="344"/>
                  </a:lnTo>
                  <a:lnTo>
                    <a:pt x="94" y="320"/>
                  </a:lnTo>
                  <a:lnTo>
                    <a:pt x="102" y="340"/>
                  </a:lnTo>
                  <a:lnTo>
                    <a:pt x="110" y="338"/>
                  </a:lnTo>
                  <a:lnTo>
                    <a:pt x="139" y="311"/>
                  </a:lnTo>
                  <a:lnTo>
                    <a:pt x="145" y="312"/>
                  </a:lnTo>
                  <a:lnTo>
                    <a:pt x="159" y="305"/>
                  </a:lnTo>
                  <a:lnTo>
                    <a:pt x="182" y="312"/>
                  </a:lnTo>
                  <a:lnTo>
                    <a:pt x="182" y="338"/>
                  </a:lnTo>
                  <a:lnTo>
                    <a:pt x="201" y="342"/>
                  </a:lnTo>
                  <a:lnTo>
                    <a:pt x="196" y="368"/>
                  </a:lnTo>
                  <a:lnTo>
                    <a:pt x="179" y="395"/>
                  </a:lnTo>
                  <a:lnTo>
                    <a:pt x="171" y="419"/>
                  </a:lnTo>
                  <a:lnTo>
                    <a:pt x="179" y="419"/>
                  </a:lnTo>
                  <a:lnTo>
                    <a:pt x="198" y="400"/>
                  </a:lnTo>
                  <a:lnTo>
                    <a:pt x="216" y="438"/>
                  </a:lnTo>
                  <a:lnTo>
                    <a:pt x="229" y="429"/>
                  </a:lnTo>
                  <a:lnTo>
                    <a:pt x="243" y="429"/>
                  </a:lnTo>
                  <a:lnTo>
                    <a:pt x="258" y="417"/>
                  </a:lnTo>
                  <a:lnTo>
                    <a:pt x="258" y="395"/>
                  </a:lnTo>
                  <a:lnTo>
                    <a:pt x="265" y="388"/>
                  </a:lnTo>
                  <a:lnTo>
                    <a:pt x="284" y="390"/>
                  </a:lnTo>
                  <a:lnTo>
                    <a:pt x="316" y="404"/>
                  </a:lnTo>
                  <a:lnTo>
                    <a:pt x="321" y="393"/>
                  </a:lnTo>
                  <a:lnTo>
                    <a:pt x="313" y="380"/>
                  </a:lnTo>
                  <a:lnTo>
                    <a:pt x="316" y="371"/>
                  </a:lnTo>
                  <a:lnTo>
                    <a:pt x="335" y="354"/>
                  </a:lnTo>
                  <a:lnTo>
                    <a:pt x="371" y="364"/>
                  </a:lnTo>
                  <a:lnTo>
                    <a:pt x="391" y="352"/>
                  </a:lnTo>
                  <a:lnTo>
                    <a:pt x="383" y="338"/>
                  </a:lnTo>
                  <a:lnTo>
                    <a:pt x="391" y="308"/>
                  </a:lnTo>
                  <a:lnTo>
                    <a:pt x="390" y="264"/>
                  </a:lnTo>
                  <a:lnTo>
                    <a:pt x="377" y="259"/>
                  </a:lnTo>
                  <a:lnTo>
                    <a:pt x="365" y="229"/>
                  </a:lnTo>
                  <a:lnTo>
                    <a:pt x="365" y="203"/>
                  </a:lnTo>
                  <a:lnTo>
                    <a:pt x="359" y="199"/>
                  </a:lnTo>
                  <a:lnTo>
                    <a:pt x="350" y="203"/>
                  </a:lnTo>
                  <a:lnTo>
                    <a:pt x="345" y="197"/>
                  </a:lnTo>
                  <a:lnTo>
                    <a:pt x="348" y="157"/>
                  </a:lnTo>
                  <a:lnTo>
                    <a:pt x="365" y="144"/>
                  </a:lnTo>
                  <a:lnTo>
                    <a:pt x="377" y="122"/>
                  </a:lnTo>
                  <a:lnTo>
                    <a:pt x="374" y="100"/>
                  </a:lnTo>
                  <a:lnTo>
                    <a:pt x="352" y="57"/>
                  </a:lnTo>
                  <a:lnTo>
                    <a:pt x="352" y="57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贵州">
              <a:hlinkClick r:id="" action="ppaction://macro?name=Slide1.贵州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492238" y="4707179"/>
              <a:ext cx="573966" cy="525675"/>
            </a:xfrm>
            <a:custGeom>
              <a:avLst/>
              <a:gdLst>
                <a:gd name="T0" fmla="*/ 121 w 439"/>
                <a:gd name="T1" fmla="*/ 128 h 383"/>
                <a:gd name="T2" fmla="*/ 111 w 439"/>
                <a:gd name="T3" fmla="*/ 158 h 383"/>
                <a:gd name="T4" fmla="*/ 92 w 439"/>
                <a:gd name="T5" fmla="*/ 164 h 383"/>
                <a:gd name="T6" fmla="*/ 51 w 439"/>
                <a:gd name="T7" fmla="*/ 158 h 383"/>
                <a:gd name="T8" fmla="*/ 43 w 439"/>
                <a:gd name="T9" fmla="*/ 168 h 383"/>
                <a:gd name="T10" fmla="*/ 20 w 439"/>
                <a:gd name="T11" fmla="*/ 160 h 383"/>
                <a:gd name="T12" fmla="*/ 0 w 439"/>
                <a:gd name="T13" fmla="*/ 189 h 383"/>
                <a:gd name="T14" fmla="*/ 9 w 439"/>
                <a:gd name="T15" fmla="*/ 197 h 383"/>
                <a:gd name="T16" fmla="*/ 9 w 439"/>
                <a:gd name="T17" fmla="*/ 216 h 383"/>
                <a:gd name="T18" fmla="*/ 19 w 439"/>
                <a:gd name="T19" fmla="*/ 232 h 383"/>
                <a:gd name="T20" fmla="*/ 59 w 439"/>
                <a:gd name="T21" fmla="*/ 220 h 383"/>
                <a:gd name="T22" fmla="*/ 72 w 439"/>
                <a:gd name="T23" fmla="*/ 230 h 383"/>
                <a:gd name="T24" fmla="*/ 53 w 439"/>
                <a:gd name="T25" fmla="*/ 308 h 383"/>
                <a:gd name="T26" fmla="*/ 77 w 439"/>
                <a:gd name="T27" fmla="*/ 332 h 383"/>
                <a:gd name="T28" fmla="*/ 70 w 439"/>
                <a:gd name="T29" fmla="*/ 377 h 383"/>
                <a:gd name="T30" fmla="*/ 94 w 439"/>
                <a:gd name="T31" fmla="*/ 379 h 383"/>
                <a:gd name="T32" fmla="*/ 120 w 439"/>
                <a:gd name="T33" fmla="*/ 355 h 383"/>
                <a:gd name="T34" fmla="*/ 131 w 439"/>
                <a:gd name="T35" fmla="*/ 361 h 383"/>
                <a:gd name="T36" fmla="*/ 182 w 439"/>
                <a:gd name="T37" fmla="*/ 382 h 383"/>
                <a:gd name="T38" fmla="*/ 190 w 439"/>
                <a:gd name="T39" fmla="*/ 377 h 383"/>
                <a:gd name="T40" fmla="*/ 192 w 439"/>
                <a:gd name="T41" fmla="*/ 360 h 383"/>
                <a:gd name="T42" fmla="*/ 202 w 439"/>
                <a:gd name="T43" fmla="*/ 351 h 383"/>
                <a:gd name="T44" fmla="*/ 272 w 439"/>
                <a:gd name="T45" fmla="*/ 305 h 383"/>
                <a:gd name="T46" fmla="*/ 284 w 439"/>
                <a:gd name="T47" fmla="*/ 319 h 383"/>
                <a:gd name="T48" fmla="*/ 327 w 439"/>
                <a:gd name="T49" fmla="*/ 332 h 383"/>
                <a:gd name="T50" fmla="*/ 351 w 439"/>
                <a:gd name="T51" fmla="*/ 301 h 383"/>
                <a:gd name="T52" fmla="*/ 362 w 439"/>
                <a:gd name="T53" fmla="*/ 308 h 383"/>
                <a:gd name="T54" fmla="*/ 379 w 439"/>
                <a:gd name="T55" fmla="*/ 308 h 383"/>
                <a:gd name="T56" fmla="*/ 379 w 439"/>
                <a:gd name="T57" fmla="*/ 299 h 383"/>
                <a:gd name="T58" fmla="*/ 402 w 439"/>
                <a:gd name="T59" fmla="*/ 291 h 383"/>
                <a:gd name="T60" fmla="*/ 402 w 439"/>
                <a:gd name="T61" fmla="*/ 285 h 383"/>
                <a:gd name="T62" fmla="*/ 410 w 439"/>
                <a:gd name="T63" fmla="*/ 275 h 383"/>
                <a:gd name="T64" fmla="*/ 415 w 439"/>
                <a:gd name="T65" fmla="*/ 276 h 383"/>
                <a:gd name="T66" fmla="*/ 438 w 439"/>
                <a:gd name="T67" fmla="*/ 255 h 383"/>
                <a:gd name="T68" fmla="*/ 420 w 439"/>
                <a:gd name="T69" fmla="*/ 221 h 383"/>
                <a:gd name="T70" fmla="*/ 429 w 439"/>
                <a:gd name="T71" fmla="*/ 175 h 383"/>
                <a:gd name="T72" fmla="*/ 417 w 439"/>
                <a:gd name="T73" fmla="*/ 160 h 383"/>
                <a:gd name="T74" fmla="*/ 385 w 439"/>
                <a:gd name="T75" fmla="*/ 170 h 383"/>
                <a:gd name="T76" fmla="*/ 381 w 439"/>
                <a:gd name="T77" fmla="*/ 164 h 383"/>
                <a:gd name="T78" fmla="*/ 417 w 439"/>
                <a:gd name="T79" fmla="*/ 125 h 383"/>
                <a:gd name="T80" fmla="*/ 402 w 439"/>
                <a:gd name="T81" fmla="*/ 59 h 383"/>
                <a:gd name="T82" fmla="*/ 377 w 439"/>
                <a:gd name="T83" fmla="*/ 78 h 383"/>
                <a:gd name="T84" fmla="*/ 355 w 439"/>
                <a:gd name="T85" fmla="*/ 55 h 383"/>
                <a:gd name="T86" fmla="*/ 334 w 439"/>
                <a:gd name="T87" fmla="*/ 27 h 383"/>
                <a:gd name="T88" fmla="*/ 333 w 439"/>
                <a:gd name="T89" fmla="*/ 10 h 383"/>
                <a:gd name="T90" fmla="*/ 318 w 439"/>
                <a:gd name="T91" fmla="*/ 8 h 383"/>
                <a:gd name="T92" fmla="*/ 301 w 439"/>
                <a:gd name="T93" fmla="*/ 13 h 383"/>
                <a:gd name="T94" fmla="*/ 274 w 439"/>
                <a:gd name="T95" fmla="*/ 0 h 383"/>
                <a:gd name="T96" fmla="*/ 260 w 439"/>
                <a:gd name="T97" fmla="*/ 31 h 383"/>
                <a:gd name="T98" fmla="*/ 236 w 439"/>
                <a:gd name="T99" fmla="*/ 34 h 383"/>
                <a:gd name="T100" fmla="*/ 220 w 439"/>
                <a:gd name="T101" fmla="*/ 59 h 383"/>
                <a:gd name="T102" fmla="*/ 208 w 439"/>
                <a:gd name="T103" fmla="*/ 55 h 383"/>
                <a:gd name="T104" fmla="*/ 192 w 439"/>
                <a:gd name="T105" fmla="*/ 59 h 383"/>
                <a:gd name="T106" fmla="*/ 166 w 439"/>
                <a:gd name="T107" fmla="*/ 44 h 383"/>
                <a:gd name="T108" fmla="*/ 145 w 439"/>
                <a:gd name="T109" fmla="*/ 69 h 383"/>
                <a:gd name="T110" fmla="*/ 145 w 439"/>
                <a:gd name="T111" fmla="*/ 79 h 383"/>
                <a:gd name="T112" fmla="*/ 186 w 439"/>
                <a:gd name="T113" fmla="*/ 101 h 383"/>
                <a:gd name="T114" fmla="*/ 196 w 439"/>
                <a:gd name="T115" fmla="*/ 118 h 383"/>
                <a:gd name="T116" fmla="*/ 166 w 439"/>
                <a:gd name="T117" fmla="*/ 129 h 383"/>
                <a:gd name="T118" fmla="*/ 121 w 439"/>
                <a:gd name="T119" fmla="*/ 128 h 383"/>
                <a:gd name="T120" fmla="*/ 121 w 439"/>
                <a:gd name="T121" fmla="*/ 12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383">
                  <a:moveTo>
                    <a:pt x="121" y="128"/>
                  </a:moveTo>
                  <a:lnTo>
                    <a:pt x="111" y="158"/>
                  </a:lnTo>
                  <a:lnTo>
                    <a:pt x="92" y="164"/>
                  </a:lnTo>
                  <a:lnTo>
                    <a:pt x="51" y="158"/>
                  </a:lnTo>
                  <a:lnTo>
                    <a:pt x="43" y="168"/>
                  </a:lnTo>
                  <a:lnTo>
                    <a:pt x="20" y="160"/>
                  </a:lnTo>
                  <a:lnTo>
                    <a:pt x="0" y="189"/>
                  </a:lnTo>
                  <a:lnTo>
                    <a:pt x="9" y="197"/>
                  </a:lnTo>
                  <a:lnTo>
                    <a:pt x="9" y="216"/>
                  </a:lnTo>
                  <a:lnTo>
                    <a:pt x="19" y="232"/>
                  </a:lnTo>
                  <a:lnTo>
                    <a:pt x="59" y="220"/>
                  </a:lnTo>
                  <a:lnTo>
                    <a:pt x="72" y="230"/>
                  </a:lnTo>
                  <a:lnTo>
                    <a:pt x="53" y="308"/>
                  </a:lnTo>
                  <a:lnTo>
                    <a:pt x="77" y="332"/>
                  </a:lnTo>
                  <a:lnTo>
                    <a:pt x="70" y="377"/>
                  </a:lnTo>
                  <a:lnTo>
                    <a:pt x="94" y="379"/>
                  </a:lnTo>
                  <a:lnTo>
                    <a:pt x="120" y="355"/>
                  </a:lnTo>
                  <a:lnTo>
                    <a:pt x="131" y="361"/>
                  </a:lnTo>
                  <a:lnTo>
                    <a:pt x="182" y="382"/>
                  </a:lnTo>
                  <a:lnTo>
                    <a:pt x="190" y="377"/>
                  </a:lnTo>
                  <a:lnTo>
                    <a:pt x="192" y="360"/>
                  </a:lnTo>
                  <a:lnTo>
                    <a:pt x="202" y="351"/>
                  </a:lnTo>
                  <a:lnTo>
                    <a:pt x="272" y="305"/>
                  </a:lnTo>
                  <a:lnTo>
                    <a:pt x="284" y="319"/>
                  </a:lnTo>
                  <a:lnTo>
                    <a:pt x="327" y="332"/>
                  </a:lnTo>
                  <a:lnTo>
                    <a:pt x="351" y="301"/>
                  </a:lnTo>
                  <a:lnTo>
                    <a:pt x="362" y="308"/>
                  </a:lnTo>
                  <a:lnTo>
                    <a:pt x="379" y="308"/>
                  </a:lnTo>
                  <a:lnTo>
                    <a:pt x="379" y="299"/>
                  </a:lnTo>
                  <a:lnTo>
                    <a:pt x="402" y="291"/>
                  </a:lnTo>
                  <a:lnTo>
                    <a:pt x="402" y="285"/>
                  </a:lnTo>
                  <a:lnTo>
                    <a:pt x="410" y="275"/>
                  </a:lnTo>
                  <a:lnTo>
                    <a:pt x="415" y="276"/>
                  </a:lnTo>
                  <a:lnTo>
                    <a:pt x="438" y="255"/>
                  </a:lnTo>
                  <a:lnTo>
                    <a:pt x="420" y="221"/>
                  </a:lnTo>
                  <a:lnTo>
                    <a:pt x="429" y="175"/>
                  </a:lnTo>
                  <a:lnTo>
                    <a:pt x="417" y="160"/>
                  </a:lnTo>
                  <a:lnTo>
                    <a:pt x="385" y="170"/>
                  </a:lnTo>
                  <a:lnTo>
                    <a:pt x="381" y="164"/>
                  </a:lnTo>
                  <a:lnTo>
                    <a:pt x="417" y="125"/>
                  </a:lnTo>
                  <a:lnTo>
                    <a:pt x="402" y="59"/>
                  </a:lnTo>
                  <a:lnTo>
                    <a:pt x="377" y="78"/>
                  </a:lnTo>
                  <a:lnTo>
                    <a:pt x="355" y="55"/>
                  </a:lnTo>
                  <a:lnTo>
                    <a:pt x="334" y="27"/>
                  </a:lnTo>
                  <a:lnTo>
                    <a:pt x="333" y="10"/>
                  </a:lnTo>
                  <a:lnTo>
                    <a:pt x="318" y="8"/>
                  </a:lnTo>
                  <a:lnTo>
                    <a:pt x="301" y="13"/>
                  </a:lnTo>
                  <a:lnTo>
                    <a:pt x="274" y="0"/>
                  </a:lnTo>
                  <a:lnTo>
                    <a:pt x="260" y="31"/>
                  </a:lnTo>
                  <a:lnTo>
                    <a:pt x="236" y="34"/>
                  </a:lnTo>
                  <a:lnTo>
                    <a:pt x="220" y="59"/>
                  </a:lnTo>
                  <a:lnTo>
                    <a:pt x="208" y="55"/>
                  </a:lnTo>
                  <a:lnTo>
                    <a:pt x="192" y="59"/>
                  </a:lnTo>
                  <a:lnTo>
                    <a:pt x="166" y="44"/>
                  </a:lnTo>
                  <a:lnTo>
                    <a:pt x="145" y="69"/>
                  </a:lnTo>
                  <a:lnTo>
                    <a:pt x="145" y="79"/>
                  </a:lnTo>
                  <a:lnTo>
                    <a:pt x="186" y="101"/>
                  </a:lnTo>
                  <a:lnTo>
                    <a:pt x="196" y="118"/>
                  </a:lnTo>
                  <a:lnTo>
                    <a:pt x="166" y="129"/>
                  </a:lnTo>
                  <a:lnTo>
                    <a:pt x="121" y="128"/>
                  </a:lnTo>
                  <a:lnTo>
                    <a:pt x="121" y="128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浙江">
              <a:hlinkClick r:id="" action="ppaction://macro?name=Slide1.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869746" y="4404946"/>
              <a:ext cx="357957" cy="442307"/>
            </a:xfrm>
            <a:custGeom>
              <a:avLst/>
              <a:gdLst>
                <a:gd name="T0" fmla="*/ 197 w 274"/>
                <a:gd name="T1" fmla="*/ 303 h 320"/>
                <a:gd name="T2" fmla="*/ 156 w 274"/>
                <a:gd name="T3" fmla="*/ 319 h 320"/>
                <a:gd name="T4" fmla="*/ 133 w 274"/>
                <a:gd name="T5" fmla="*/ 295 h 320"/>
                <a:gd name="T6" fmla="*/ 115 w 274"/>
                <a:gd name="T7" fmla="*/ 316 h 320"/>
                <a:gd name="T8" fmla="*/ 90 w 274"/>
                <a:gd name="T9" fmla="*/ 316 h 320"/>
                <a:gd name="T10" fmla="*/ 79 w 274"/>
                <a:gd name="T11" fmla="*/ 292 h 320"/>
                <a:gd name="T12" fmla="*/ 66 w 274"/>
                <a:gd name="T13" fmla="*/ 260 h 320"/>
                <a:gd name="T14" fmla="*/ 42 w 274"/>
                <a:gd name="T15" fmla="*/ 255 h 320"/>
                <a:gd name="T16" fmla="*/ 16 w 274"/>
                <a:gd name="T17" fmla="*/ 207 h 320"/>
                <a:gd name="T18" fmla="*/ 0 w 274"/>
                <a:gd name="T19" fmla="*/ 183 h 320"/>
                <a:gd name="T20" fmla="*/ 10 w 274"/>
                <a:gd name="T21" fmla="*/ 171 h 320"/>
                <a:gd name="T22" fmla="*/ 16 w 274"/>
                <a:gd name="T23" fmla="*/ 166 h 320"/>
                <a:gd name="T24" fmla="*/ 43 w 274"/>
                <a:gd name="T25" fmla="*/ 128 h 320"/>
                <a:gd name="T26" fmla="*/ 42 w 274"/>
                <a:gd name="T27" fmla="*/ 96 h 320"/>
                <a:gd name="T28" fmla="*/ 51 w 274"/>
                <a:gd name="T29" fmla="*/ 83 h 320"/>
                <a:gd name="T30" fmla="*/ 72 w 274"/>
                <a:gd name="T31" fmla="*/ 79 h 320"/>
                <a:gd name="T32" fmla="*/ 79 w 274"/>
                <a:gd name="T33" fmla="*/ 70 h 320"/>
                <a:gd name="T34" fmla="*/ 71 w 274"/>
                <a:gd name="T35" fmla="*/ 55 h 320"/>
                <a:gd name="T36" fmla="*/ 82 w 274"/>
                <a:gd name="T37" fmla="*/ 41 h 320"/>
                <a:gd name="T38" fmla="*/ 82 w 274"/>
                <a:gd name="T39" fmla="*/ 11 h 320"/>
                <a:gd name="T40" fmla="*/ 97 w 274"/>
                <a:gd name="T41" fmla="*/ 4 h 320"/>
                <a:gd name="T42" fmla="*/ 123 w 274"/>
                <a:gd name="T43" fmla="*/ 20 h 320"/>
                <a:gd name="T44" fmla="*/ 155 w 274"/>
                <a:gd name="T45" fmla="*/ 25 h 320"/>
                <a:gd name="T46" fmla="*/ 176 w 274"/>
                <a:gd name="T47" fmla="*/ 0 h 320"/>
                <a:gd name="T48" fmla="*/ 201 w 274"/>
                <a:gd name="T49" fmla="*/ 22 h 320"/>
                <a:gd name="T50" fmla="*/ 190 w 274"/>
                <a:gd name="T51" fmla="*/ 30 h 320"/>
                <a:gd name="T52" fmla="*/ 177 w 274"/>
                <a:gd name="T53" fmla="*/ 50 h 320"/>
                <a:gd name="T54" fmla="*/ 156 w 274"/>
                <a:gd name="T55" fmla="*/ 55 h 320"/>
                <a:gd name="T56" fmla="*/ 149 w 274"/>
                <a:gd name="T57" fmla="*/ 61 h 320"/>
                <a:gd name="T58" fmla="*/ 168 w 274"/>
                <a:gd name="T59" fmla="*/ 73 h 320"/>
                <a:gd name="T60" fmla="*/ 206 w 274"/>
                <a:gd name="T61" fmla="*/ 55 h 320"/>
                <a:gd name="T62" fmla="*/ 267 w 274"/>
                <a:gd name="T63" fmla="*/ 81 h 320"/>
                <a:gd name="T64" fmla="*/ 273 w 274"/>
                <a:gd name="T65" fmla="*/ 133 h 320"/>
                <a:gd name="T66" fmla="*/ 249 w 274"/>
                <a:gd name="T67" fmla="*/ 133 h 320"/>
                <a:gd name="T68" fmla="*/ 247 w 274"/>
                <a:gd name="T69" fmla="*/ 148 h 320"/>
                <a:gd name="T70" fmla="*/ 260 w 274"/>
                <a:gd name="T71" fmla="*/ 170 h 320"/>
                <a:gd name="T72" fmla="*/ 249 w 274"/>
                <a:gd name="T73" fmla="*/ 183 h 320"/>
                <a:gd name="T74" fmla="*/ 261 w 274"/>
                <a:gd name="T75" fmla="*/ 204 h 320"/>
                <a:gd name="T76" fmla="*/ 241 w 274"/>
                <a:gd name="T77" fmla="*/ 228 h 320"/>
                <a:gd name="T78" fmla="*/ 232 w 274"/>
                <a:gd name="T79" fmla="*/ 215 h 320"/>
                <a:gd name="T80" fmla="*/ 202 w 274"/>
                <a:gd name="T81" fmla="*/ 292 h 320"/>
                <a:gd name="T82" fmla="*/ 197 w 274"/>
                <a:gd name="T83" fmla="*/ 303 h 320"/>
                <a:gd name="T84" fmla="*/ 197 w 274"/>
                <a:gd name="T85" fmla="*/ 30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" h="320">
                  <a:moveTo>
                    <a:pt x="197" y="303"/>
                  </a:moveTo>
                  <a:lnTo>
                    <a:pt x="156" y="319"/>
                  </a:lnTo>
                  <a:lnTo>
                    <a:pt x="133" y="295"/>
                  </a:lnTo>
                  <a:lnTo>
                    <a:pt x="115" y="316"/>
                  </a:lnTo>
                  <a:lnTo>
                    <a:pt x="90" y="316"/>
                  </a:lnTo>
                  <a:lnTo>
                    <a:pt x="79" y="292"/>
                  </a:lnTo>
                  <a:lnTo>
                    <a:pt x="66" y="260"/>
                  </a:lnTo>
                  <a:lnTo>
                    <a:pt x="42" y="255"/>
                  </a:lnTo>
                  <a:lnTo>
                    <a:pt x="16" y="207"/>
                  </a:lnTo>
                  <a:lnTo>
                    <a:pt x="0" y="183"/>
                  </a:lnTo>
                  <a:lnTo>
                    <a:pt x="10" y="171"/>
                  </a:lnTo>
                  <a:lnTo>
                    <a:pt x="16" y="166"/>
                  </a:lnTo>
                  <a:lnTo>
                    <a:pt x="43" y="128"/>
                  </a:lnTo>
                  <a:lnTo>
                    <a:pt x="42" y="96"/>
                  </a:lnTo>
                  <a:lnTo>
                    <a:pt x="51" y="83"/>
                  </a:lnTo>
                  <a:lnTo>
                    <a:pt x="72" y="79"/>
                  </a:lnTo>
                  <a:lnTo>
                    <a:pt x="79" y="70"/>
                  </a:lnTo>
                  <a:lnTo>
                    <a:pt x="71" y="55"/>
                  </a:lnTo>
                  <a:lnTo>
                    <a:pt x="82" y="41"/>
                  </a:lnTo>
                  <a:lnTo>
                    <a:pt x="82" y="11"/>
                  </a:lnTo>
                  <a:lnTo>
                    <a:pt x="97" y="4"/>
                  </a:lnTo>
                  <a:lnTo>
                    <a:pt x="123" y="20"/>
                  </a:lnTo>
                  <a:lnTo>
                    <a:pt x="155" y="25"/>
                  </a:lnTo>
                  <a:lnTo>
                    <a:pt x="176" y="0"/>
                  </a:lnTo>
                  <a:lnTo>
                    <a:pt x="201" y="22"/>
                  </a:lnTo>
                  <a:lnTo>
                    <a:pt x="190" y="30"/>
                  </a:lnTo>
                  <a:lnTo>
                    <a:pt x="177" y="50"/>
                  </a:lnTo>
                  <a:lnTo>
                    <a:pt x="156" y="55"/>
                  </a:lnTo>
                  <a:lnTo>
                    <a:pt x="149" y="61"/>
                  </a:lnTo>
                  <a:lnTo>
                    <a:pt x="168" y="73"/>
                  </a:lnTo>
                  <a:lnTo>
                    <a:pt x="206" y="55"/>
                  </a:lnTo>
                  <a:lnTo>
                    <a:pt x="267" y="81"/>
                  </a:lnTo>
                  <a:lnTo>
                    <a:pt x="273" y="133"/>
                  </a:lnTo>
                  <a:lnTo>
                    <a:pt x="249" y="133"/>
                  </a:lnTo>
                  <a:lnTo>
                    <a:pt x="247" y="148"/>
                  </a:lnTo>
                  <a:lnTo>
                    <a:pt x="260" y="170"/>
                  </a:lnTo>
                  <a:lnTo>
                    <a:pt x="249" y="183"/>
                  </a:lnTo>
                  <a:lnTo>
                    <a:pt x="261" y="204"/>
                  </a:lnTo>
                  <a:lnTo>
                    <a:pt x="241" y="228"/>
                  </a:lnTo>
                  <a:lnTo>
                    <a:pt x="232" y="215"/>
                  </a:lnTo>
                  <a:lnTo>
                    <a:pt x="202" y="292"/>
                  </a:lnTo>
                  <a:lnTo>
                    <a:pt x="197" y="303"/>
                  </a:lnTo>
                  <a:lnTo>
                    <a:pt x="197" y="303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安徽">
              <a:hlinkClick r:id="" action="ppaction://macro?name=Slide1.安徽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36239" y="4060858"/>
              <a:ext cx="456704" cy="574305"/>
            </a:xfrm>
            <a:custGeom>
              <a:avLst/>
              <a:gdLst>
                <a:gd name="T0" fmla="*/ 82 w 343"/>
                <a:gd name="T1" fmla="*/ 0 h 408"/>
                <a:gd name="T2" fmla="*/ 142 w 343"/>
                <a:gd name="T3" fmla="*/ 35 h 408"/>
                <a:gd name="T4" fmla="*/ 188 w 343"/>
                <a:gd name="T5" fmla="*/ 55 h 408"/>
                <a:gd name="T6" fmla="*/ 210 w 343"/>
                <a:gd name="T7" fmla="*/ 59 h 408"/>
                <a:gd name="T8" fmla="*/ 221 w 343"/>
                <a:gd name="T9" fmla="*/ 108 h 408"/>
                <a:gd name="T10" fmla="*/ 258 w 343"/>
                <a:gd name="T11" fmla="*/ 129 h 408"/>
                <a:gd name="T12" fmla="*/ 285 w 343"/>
                <a:gd name="T13" fmla="*/ 112 h 408"/>
                <a:gd name="T14" fmla="*/ 295 w 343"/>
                <a:gd name="T15" fmla="*/ 141 h 408"/>
                <a:gd name="T16" fmla="*/ 261 w 343"/>
                <a:gd name="T17" fmla="*/ 159 h 408"/>
                <a:gd name="T18" fmla="*/ 248 w 343"/>
                <a:gd name="T19" fmla="*/ 184 h 408"/>
                <a:gd name="T20" fmla="*/ 285 w 343"/>
                <a:gd name="T21" fmla="*/ 220 h 408"/>
                <a:gd name="T22" fmla="*/ 342 w 343"/>
                <a:gd name="T23" fmla="*/ 247 h 408"/>
                <a:gd name="T24" fmla="*/ 331 w 343"/>
                <a:gd name="T25" fmla="*/ 291 h 408"/>
                <a:gd name="T26" fmla="*/ 332 w 343"/>
                <a:gd name="T27" fmla="*/ 315 h 408"/>
                <a:gd name="T28" fmla="*/ 302 w 343"/>
                <a:gd name="T29" fmla="*/ 332 h 408"/>
                <a:gd name="T30" fmla="*/ 276 w 343"/>
                <a:gd name="T31" fmla="*/ 402 h 408"/>
                <a:gd name="T32" fmla="*/ 256 w 343"/>
                <a:gd name="T33" fmla="*/ 394 h 408"/>
                <a:gd name="T34" fmla="*/ 200 w 343"/>
                <a:gd name="T35" fmla="*/ 376 h 408"/>
                <a:gd name="T36" fmla="*/ 157 w 343"/>
                <a:gd name="T37" fmla="*/ 401 h 408"/>
                <a:gd name="T38" fmla="*/ 169 w 343"/>
                <a:gd name="T39" fmla="*/ 369 h 408"/>
                <a:gd name="T40" fmla="*/ 120 w 343"/>
                <a:gd name="T41" fmla="*/ 386 h 408"/>
                <a:gd name="T42" fmla="*/ 96 w 343"/>
                <a:gd name="T43" fmla="*/ 299 h 408"/>
                <a:gd name="T44" fmla="*/ 75 w 343"/>
                <a:gd name="T45" fmla="*/ 286 h 408"/>
                <a:gd name="T46" fmla="*/ 56 w 343"/>
                <a:gd name="T47" fmla="*/ 242 h 408"/>
                <a:gd name="T48" fmla="*/ 78 w 343"/>
                <a:gd name="T49" fmla="*/ 212 h 408"/>
                <a:gd name="T50" fmla="*/ 68 w 343"/>
                <a:gd name="T51" fmla="*/ 171 h 408"/>
                <a:gd name="T52" fmla="*/ 21 w 343"/>
                <a:gd name="T53" fmla="*/ 168 h 408"/>
                <a:gd name="T54" fmla="*/ 21 w 343"/>
                <a:gd name="T55" fmla="*/ 127 h 408"/>
                <a:gd name="T56" fmla="*/ 39 w 343"/>
                <a:gd name="T57" fmla="*/ 92 h 408"/>
                <a:gd name="T58" fmla="*/ 46 w 343"/>
                <a:gd name="T59" fmla="*/ 51 h 408"/>
                <a:gd name="T60" fmla="*/ 75 w 343"/>
                <a:gd name="T61" fmla="*/ 75 h 408"/>
                <a:gd name="T62" fmla="*/ 104 w 343"/>
                <a:gd name="T63" fmla="*/ 52 h 408"/>
                <a:gd name="T64" fmla="*/ 75 w 343"/>
                <a:gd name="T65" fmla="*/ 20 h 408"/>
                <a:gd name="T66" fmla="*/ 70 w 343"/>
                <a:gd name="T67" fmla="*/ 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408">
                  <a:moveTo>
                    <a:pt x="70" y="3"/>
                  </a:moveTo>
                  <a:lnTo>
                    <a:pt x="82" y="0"/>
                  </a:lnTo>
                  <a:lnTo>
                    <a:pt x="123" y="16"/>
                  </a:lnTo>
                  <a:lnTo>
                    <a:pt x="142" y="35"/>
                  </a:lnTo>
                  <a:lnTo>
                    <a:pt x="174" y="44"/>
                  </a:lnTo>
                  <a:lnTo>
                    <a:pt x="188" y="55"/>
                  </a:lnTo>
                  <a:lnTo>
                    <a:pt x="206" y="52"/>
                  </a:lnTo>
                  <a:lnTo>
                    <a:pt x="210" y="59"/>
                  </a:lnTo>
                  <a:lnTo>
                    <a:pt x="204" y="99"/>
                  </a:lnTo>
                  <a:lnTo>
                    <a:pt x="221" y="108"/>
                  </a:lnTo>
                  <a:lnTo>
                    <a:pt x="231" y="123"/>
                  </a:lnTo>
                  <a:lnTo>
                    <a:pt x="258" y="129"/>
                  </a:lnTo>
                  <a:lnTo>
                    <a:pt x="268" y="111"/>
                  </a:lnTo>
                  <a:lnTo>
                    <a:pt x="285" y="112"/>
                  </a:lnTo>
                  <a:lnTo>
                    <a:pt x="297" y="127"/>
                  </a:lnTo>
                  <a:lnTo>
                    <a:pt x="295" y="141"/>
                  </a:lnTo>
                  <a:lnTo>
                    <a:pt x="261" y="145"/>
                  </a:lnTo>
                  <a:lnTo>
                    <a:pt x="261" y="159"/>
                  </a:lnTo>
                  <a:lnTo>
                    <a:pt x="261" y="170"/>
                  </a:lnTo>
                  <a:lnTo>
                    <a:pt x="248" y="184"/>
                  </a:lnTo>
                  <a:lnTo>
                    <a:pt x="258" y="200"/>
                  </a:lnTo>
                  <a:lnTo>
                    <a:pt x="285" y="220"/>
                  </a:lnTo>
                  <a:lnTo>
                    <a:pt x="287" y="242"/>
                  </a:lnTo>
                  <a:lnTo>
                    <a:pt x="342" y="247"/>
                  </a:lnTo>
                  <a:lnTo>
                    <a:pt x="342" y="277"/>
                  </a:lnTo>
                  <a:lnTo>
                    <a:pt x="331" y="291"/>
                  </a:lnTo>
                  <a:lnTo>
                    <a:pt x="339" y="306"/>
                  </a:lnTo>
                  <a:lnTo>
                    <a:pt x="332" y="315"/>
                  </a:lnTo>
                  <a:lnTo>
                    <a:pt x="311" y="319"/>
                  </a:lnTo>
                  <a:lnTo>
                    <a:pt x="302" y="332"/>
                  </a:lnTo>
                  <a:lnTo>
                    <a:pt x="303" y="364"/>
                  </a:lnTo>
                  <a:lnTo>
                    <a:pt x="276" y="402"/>
                  </a:lnTo>
                  <a:lnTo>
                    <a:pt x="270" y="407"/>
                  </a:lnTo>
                  <a:lnTo>
                    <a:pt x="256" y="394"/>
                  </a:lnTo>
                  <a:lnTo>
                    <a:pt x="216" y="394"/>
                  </a:lnTo>
                  <a:lnTo>
                    <a:pt x="200" y="376"/>
                  </a:lnTo>
                  <a:lnTo>
                    <a:pt x="169" y="406"/>
                  </a:lnTo>
                  <a:lnTo>
                    <a:pt x="157" y="401"/>
                  </a:lnTo>
                  <a:lnTo>
                    <a:pt x="171" y="377"/>
                  </a:lnTo>
                  <a:lnTo>
                    <a:pt x="169" y="369"/>
                  </a:lnTo>
                  <a:lnTo>
                    <a:pt x="157" y="366"/>
                  </a:lnTo>
                  <a:lnTo>
                    <a:pt x="120" y="386"/>
                  </a:lnTo>
                  <a:lnTo>
                    <a:pt x="85" y="319"/>
                  </a:lnTo>
                  <a:lnTo>
                    <a:pt x="96" y="299"/>
                  </a:lnTo>
                  <a:lnTo>
                    <a:pt x="93" y="291"/>
                  </a:lnTo>
                  <a:lnTo>
                    <a:pt x="75" y="286"/>
                  </a:lnTo>
                  <a:lnTo>
                    <a:pt x="43" y="267"/>
                  </a:lnTo>
                  <a:lnTo>
                    <a:pt x="56" y="242"/>
                  </a:lnTo>
                  <a:lnTo>
                    <a:pt x="75" y="233"/>
                  </a:lnTo>
                  <a:lnTo>
                    <a:pt x="78" y="212"/>
                  </a:lnTo>
                  <a:lnTo>
                    <a:pt x="72" y="175"/>
                  </a:lnTo>
                  <a:lnTo>
                    <a:pt x="68" y="171"/>
                  </a:lnTo>
                  <a:lnTo>
                    <a:pt x="49" y="190"/>
                  </a:lnTo>
                  <a:lnTo>
                    <a:pt x="21" y="168"/>
                  </a:lnTo>
                  <a:lnTo>
                    <a:pt x="0" y="142"/>
                  </a:lnTo>
                  <a:lnTo>
                    <a:pt x="21" y="127"/>
                  </a:lnTo>
                  <a:lnTo>
                    <a:pt x="27" y="102"/>
                  </a:lnTo>
                  <a:lnTo>
                    <a:pt x="39" y="92"/>
                  </a:lnTo>
                  <a:lnTo>
                    <a:pt x="37" y="57"/>
                  </a:lnTo>
                  <a:lnTo>
                    <a:pt x="46" y="51"/>
                  </a:lnTo>
                  <a:lnTo>
                    <a:pt x="63" y="61"/>
                  </a:lnTo>
                  <a:lnTo>
                    <a:pt x="75" y="75"/>
                  </a:lnTo>
                  <a:lnTo>
                    <a:pt x="96" y="61"/>
                  </a:lnTo>
                  <a:lnTo>
                    <a:pt x="104" y="52"/>
                  </a:lnTo>
                  <a:lnTo>
                    <a:pt x="100" y="35"/>
                  </a:lnTo>
                  <a:lnTo>
                    <a:pt x="75" y="20"/>
                  </a:lnTo>
                  <a:lnTo>
                    <a:pt x="70" y="3"/>
                  </a:lnTo>
                  <a:lnTo>
                    <a:pt x="70" y="3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江苏">
              <a:hlinkClick r:id="" action="ppaction://macro?name=Slide1.江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652465" y="3994592"/>
              <a:ext cx="530765" cy="439991"/>
            </a:xfrm>
            <a:custGeom>
              <a:avLst/>
              <a:gdLst>
                <a:gd name="T0" fmla="*/ 375 w 404"/>
                <a:gd name="T1" fmla="*/ 255 h 323"/>
                <a:gd name="T2" fmla="*/ 365 w 404"/>
                <a:gd name="T3" fmla="*/ 282 h 323"/>
                <a:gd name="T4" fmla="*/ 354 w 404"/>
                <a:gd name="T5" fmla="*/ 297 h 323"/>
                <a:gd name="T6" fmla="*/ 333 w 404"/>
                <a:gd name="T7" fmla="*/ 322 h 323"/>
                <a:gd name="T8" fmla="*/ 301 w 404"/>
                <a:gd name="T9" fmla="*/ 317 h 323"/>
                <a:gd name="T10" fmla="*/ 275 w 404"/>
                <a:gd name="T11" fmla="*/ 301 h 323"/>
                <a:gd name="T12" fmla="*/ 260 w 404"/>
                <a:gd name="T13" fmla="*/ 308 h 323"/>
                <a:gd name="T14" fmla="*/ 205 w 404"/>
                <a:gd name="T15" fmla="*/ 303 h 323"/>
                <a:gd name="T16" fmla="*/ 203 w 404"/>
                <a:gd name="T17" fmla="*/ 281 h 323"/>
                <a:gd name="T18" fmla="*/ 176 w 404"/>
                <a:gd name="T19" fmla="*/ 261 h 323"/>
                <a:gd name="T20" fmla="*/ 166 w 404"/>
                <a:gd name="T21" fmla="*/ 245 h 323"/>
                <a:gd name="T22" fmla="*/ 179 w 404"/>
                <a:gd name="T23" fmla="*/ 231 h 323"/>
                <a:gd name="T24" fmla="*/ 179 w 404"/>
                <a:gd name="T25" fmla="*/ 220 h 323"/>
                <a:gd name="T26" fmla="*/ 179 w 404"/>
                <a:gd name="T27" fmla="*/ 206 h 323"/>
                <a:gd name="T28" fmla="*/ 213 w 404"/>
                <a:gd name="T29" fmla="*/ 202 h 323"/>
                <a:gd name="T30" fmla="*/ 215 w 404"/>
                <a:gd name="T31" fmla="*/ 188 h 323"/>
                <a:gd name="T32" fmla="*/ 203 w 404"/>
                <a:gd name="T33" fmla="*/ 173 h 323"/>
                <a:gd name="T34" fmla="*/ 186 w 404"/>
                <a:gd name="T35" fmla="*/ 172 h 323"/>
                <a:gd name="T36" fmla="*/ 176 w 404"/>
                <a:gd name="T37" fmla="*/ 190 h 323"/>
                <a:gd name="T38" fmla="*/ 149 w 404"/>
                <a:gd name="T39" fmla="*/ 184 h 323"/>
                <a:gd name="T40" fmla="*/ 139 w 404"/>
                <a:gd name="T41" fmla="*/ 169 h 323"/>
                <a:gd name="T42" fmla="*/ 122 w 404"/>
                <a:gd name="T43" fmla="*/ 160 h 323"/>
                <a:gd name="T44" fmla="*/ 128 w 404"/>
                <a:gd name="T45" fmla="*/ 120 h 323"/>
                <a:gd name="T46" fmla="*/ 124 w 404"/>
                <a:gd name="T47" fmla="*/ 113 h 323"/>
                <a:gd name="T48" fmla="*/ 106 w 404"/>
                <a:gd name="T49" fmla="*/ 116 h 323"/>
                <a:gd name="T50" fmla="*/ 92 w 404"/>
                <a:gd name="T51" fmla="*/ 105 h 323"/>
                <a:gd name="T52" fmla="*/ 60 w 404"/>
                <a:gd name="T53" fmla="*/ 96 h 323"/>
                <a:gd name="T54" fmla="*/ 41 w 404"/>
                <a:gd name="T55" fmla="*/ 77 h 323"/>
                <a:gd name="T56" fmla="*/ 0 w 404"/>
                <a:gd name="T57" fmla="*/ 61 h 323"/>
                <a:gd name="T58" fmla="*/ 3 w 404"/>
                <a:gd name="T59" fmla="*/ 42 h 323"/>
                <a:gd name="T60" fmla="*/ 20 w 404"/>
                <a:gd name="T61" fmla="*/ 35 h 323"/>
                <a:gd name="T62" fmla="*/ 50 w 404"/>
                <a:gd name="T63" fmla="*/ 61 h 323"/>
                <a:gd name="T64" fmla="*/ 60 w 404"/>
                <a:gd name="T65" fmla="*/ 61 h 323"/>
                <a:gd name="T66" fmla="*/ 87 w 404"/>
                <a:gd name="T67" fmla="*/ 57 h 323"/>
                <a:gd name="T68" fmla="*/ 103 w 404"/>
                <a:gd name="T69" fmla="*/ 45 h 323"/>
                <a:gd name="T70" fmla="*/ 125 w 404"/>
                <a:gd name="T71" fmla="*/ 62 h 323"/>
                <a:gd name="T72" fmla="*/ 134 w 404"/>
                <a:gd name="T73" fmla="*/ 46 h 323"/>
                <a:gd name="T74" fmla="*/ 138 w 404"/>
                <a:gd name="T75" fmla="*/ 36 h 323"/>
                <a:gd name="T76" fmla="*/ 156 w 404"/>
                <a:gd name="T77" fmla="*/ 26 h 323"/>
                <a:gd name="T78" fmla="*/ 161 w 404"/>
                <a:gd name="T79" fmla="*/ 4 h 323"/>
                <a:gd name="T80" fmla="*/ 179 w 404"/>
                <a:gd name="T81" fmla="*/ 0 h 323"/>
                <a:gd name="T82" fmla="*/ 226 w 404"/>
                <a:gd name="T83" fmla="*/ 31 h 323"/>
                <a:gd name="T84" fmla="*/ 258 w 404"/>
                <a:gd name="T85" fmla="*/ 45 h 323"/>
                <a:gd name="T86" fmla="*/ 322 w 404"/>
                <a:gd name="T87" fmla="*/ 150 h 323"/>
                <a:gd name="T88" fmla="*/ 319 w 404"/>
                <a:gd name="T89" fmla="*/ 161 h 323"/>
                <a:gd name="T90" fmla="*/ 362 w 404"/>
                <a:gd name="T91" fmla="*/ 181 h 323"/>
                <a:gd name="T92" fmla="*/ 374 w 404"/>
                <a:gd name="T93" fmla="*/ 198 h 323"/>
                <a:gd name="T94" fmla="*/ 393 w 404"/>
                <a:gd name="T95" fmla="*/ 208 h 323"/>
                <a:gd name="T96" fmla="*/ 403 w 404"/>
                <a:gd name="T97" fmla="*/ 227 h 323"/>
                <a:gd name="T98" fmla="*/ 389 w 404"/>
                <a:gd name="T99" fmla="*/ 232 h 323"/>
                <a:gd name="T100" fmla="*/ 368 w 404"/>
                <a:gd name="T101" fmla="*/ 226 h 323"/>
                <a:gd name="T102" fmla="*/ 338 w 404"/>
                <a:gd name="T103" fmla="*/ 226 h 323"/>
                <a:gd name="T104" fmla="*/ 311 w 404"/>
                <a:gd name="T105" fmla="*/ 216 h 323"/>
                <a:gd name="T106" fmla="*/ 298 w 404"/>
                <a:gd name="T107" fmla="*/ 226 h 323"/>
                <a:gd name="T108" fmla="*/ 325 w 404"/>
                <a:gd name="T109" fmla="*/ 232 h 323"/>
                <a:gd name="T110" fmla="*/ 349 w 404"/>
                <a:gd name="T111" fmla="*/ 243 h 323"/>
                <a:gd name="T112" fmla="*/ 375 w 404"/>
                <a:gd name="T113" fmla="*/ 255 h 323"/>
                <a:gd name="T114" fmla="*/ 375 w 404"/>
                <a:gd name="T115" fmla="*/ 25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323">
                  <a:moveTo>
                    <a:pt x="375" y="255"/>
                  </a:moveTo>
                  <a:lnTo>
                    <a:pt x="365" y="282"/>
                  </a:lnTo>
                  <a:lnTo>
                    <a:pt x="354" y="297"/>
                  </a:lnTo>
                  <a:lnTo>
                    <a:pt x="333" y="322"/>
                  </a:lnTo>
                  <a:lnTo>
                    <a:pt x="301" y="317"/>
                  </a:lnTo>
                  <a:lnTo>
                    <a:pt x="275" y="301"/>
                  </a:lnTo>
                  <a:lnTo>
                    <a:pt x="260" y="308"/>
                  </a:lnTo>
                  <a:lnTo>
                    <a:pt x="205" y="303"/>
                  </a:lnTo>
                  <a:lnTo>
                    <a:pt x="203" y="281"/>
                  </a:lnTo>
                  <a:lnTo>
                    <a:pt x="176" y="261"/>
                  </a:lnTo>
                  <a:lnTo>
                    <a:pt x="166" y="245"/>
                  </a:lnTo>
                  <a:lnTo>
                    <a:pt x="179" y="231"/>
                  </a:lnTo>
                  <a:lnTo>
                    <a:pt x="179" y="220"/>
                  </a:lnTo>
                  <a:lnTo>
                    <a:pt x="179" y="206"/>
                  </a:lnTo>
                  <a:lnTo>
                    <a:pt x="213" y="202"/>
                  </a:lnTo>
                  <a:lnTo>
                    <a:pt x="215" y="188"/>
                  </a:lnTo>
                  <a:lnTo>
                    <a:pt x="203" y="173"/>
                  </a:lnTo>
                  <a:lnTo>
                    <a:pt x="186" y="172"/>
                  </a:lnTo>
                  <a:lnTo>
                    <a:pt x="176" y="190"/>
                  </a:lnTo>
                  <a:lnTo>
                    <a:pt x="149" y="184"/>
                  </a:lnTo>
                  <a:lnTo>
                    <a:pt x="139" y="169"/>
                  </a:lnTo>
                  <a:lnTo>
                    <a:pt x="122" y="160"/>
                  </a:lnTo>
                  <a:lnTo>
                    <a:pt x="128" y="120"/>
                  </a:lnTo>
                  <a:lnTo>
                    <a:pt x="124" y="113"/>
                  </a:lnTo>
                  <a:lnTo>
                    <a:pt x="106" y="116"/>
                  </a:lnTo>
                  <a:lnTo>
                    <a:pt x="92" y="105"/>
                  </a:lnTo>
                  <a:lnTo>
                    <a:pt x="60" y="96"/>
                  </a:lnTo>
                  <a:lnTo>
                    <a:pt x="41" y="7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20" y="35"/>
                  </a:lnTo>
                  <a:lnTo>
                    <a:pt x="50" y="61"/>
                  </a:lnTo>
                  <a:lnTo>
                    <a:pt x="60" y="61"/>
                  </a:lnTo>
                  <a:lnTo>
                    <a:pt x="87" y="57"/>
                  </a:lnTo>
                  <a:lnTo>
                    <a:pt x="103" y="45"/>
                  </a:lnTo>
                  <a:lnTo>
                    <a:pt x="125" y="62"/>
                  </a:lnTo>
                  <a:lnTo>
                    <a:pt x="134" y="46"/>
                  </a:lnTo>
                  <a:lnTo>
                    <a:pt x="138" y="36"/>
                  </a:lnTo>
                  <a:lnTo>
                    <a:pt x="156" y="26"/>
                  </a:lnTo>
                  <a:lnTo>
                    <a:pt x="161" y="4"/>
                  </a:lnTo>
                  <a:lnTo>
                    <a:pt x="179" y="0"/>
                  </a:lnTo>
                  <a:lnTo>
                    <a:pt x="226" y="31"/>
                  </a:lnTo>
                  <a:lnTo>
                    <a:pt x="258" y="45"/>
                  </a:lnTo>
                  <a:lnTo>
                    <a:pt x="322" y="150"/>
                  </a:lnTo>
                  <a:lnTo>
                    <a:pt x="319" y="161"/>
                  </a:lnTo>
                  <a:lnTo>
                    <a:pt x="362" y="181"/>
                  </a:lnTo>
                  <a:lnTo>
                    <a:pt x="374" y="198"/>
                  </a:lnTo>
                  <a:lnTo>
                    <a:pt x="393" y="208"/>
                  </a:lnTo>
                  <a:lnTo>
                    <a:pt x="403" y="227"/>
                  </a:lnTo>
                  <a:lnTo>
                    <a:pt x="389" y="232"/>
                  </a:lnTo>
                  <a:lnTo>
                    <a:pt x="368" y="226"/>
                  </a:lnTo>
                  <a:lnTo>
                    <a:pt x="338" y="226"/>
                  </a:lnTo>
                  <a:lnTo>
                    <a:pt x="311" y="216"/>
                  </a:lnTo>
                  <a:lnTo>
                    <a:pt x="298" y="226"/>
                  </a:lnTo>
                  <a:lnTo>
                    <a:pt x="325" y="232"/>
                  </a:lnTo>
                  <a:lnTo>
                    <a:pt x="349" y="243"/>
                  </a:lnTo>
                  <a:lnTo>
                    <a:pt x="375" y="255"/>
                  </a:lnTo>
                  <a:lnTo>
                    <a:pt x="375" y="255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湖北">
              <a:hlinkClick r:id="" action="ppaction://macro?name=Slide1.湖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952146" y="4246277"/>
              <a:ext cx="738545" cy="488621"/>
            </a:xfrm>
            <a:custGeom>
              <a:avLst/>
              <a:gdLst>
                <a:gd name="T0" fmla="*/ 76 w 551"/>
                <a:gd name="T1" fmla="*/ 318 h 346"/>
                <a:gd name="T2" fmla="*/ 141 w 551"/>
                <a:gd name="T3" fmla="*/ 304 h 346"/>
                <a:gd name="T4" fmla="*/ 144 w 551"/>
                <a:gd name="T5" fmla="*/ 270 h 346"/>
                <a:gd name="T6" fmla="*/ 238 w 551"/>
                <a:gd name="T7" fmla="*/ 267 h 346"/>
                <a:gd name="T8" fmla="*/ 283 w 551"/>
                <a:gd name="T9" fmla="*/ 296 h 346"/>
                <a:gd name="T10" fmla="*/ 322 w 551"/>
                <a:gd name="T11" fmla="*/ 275 h 346"/>
                <a:gd name="T12" fmla="*/ 339 w 551"/>
                <a:gd name="T13" fmla="*/ 296 h 346"/>
                <a:gd name="T14" fmla="*/ 365 w 551"/>
                <a:gd name="T15" fmla="*/ 265 h 346"/>
                <a:gd name="T16" fmla="*/ 375 w 551"/>
                <a:gd name="T17" fmla="*/ 304 h 346"/>
                <a:gd name="T18" fmla="*/ 399 w 551"/>
                <a:gd name="T19" fmla="*/ 318 h 346"/>
                <a:gd name="T20" fmla="*/ 445 w 551"/>
                <a:gd name="T21" fmla="*/ 290 h 346"/>
                <a:gd name="T22" fmla="*/ 522 w 551"/>
                <a:gd name="T23" fmla="*/ 245 h 346"/>
                <a:gd name="T24" fmla="*/ 515 w 551"/>
                <a:gd name="T25" fmla="*/ 168 h 346"/>
                <a:gd name="T26" fmla="*/ 523 w 551"/>
                <a:gd name="T27" fmla="*/ 140 h 346"/>
                <a:gd name="T28" fmla="*/ 473 w 551"/>
                <a:gd name="T29" fmla="*/ 116 h 346"/>
                <a:gd name="T30" fmla="*/ 438 w 551"/>
                <a:gd name="T31" fmla="*/ 116 h 346"/>
                <a:gd name="T32" fmla="*/ 387 w 551"/>
                <a:gd name="T33" fmla="*/ 98 h 346"/>
                <a:gd name="T34" fmla="*/ 358 w 551"/>
                <a:gd name="T35" fmla="*/ 67 h 346"/>
                <a:gd name="T36" fmla="*/ 331 w 551"/>
                <a:gd name="T37" fmla="*/ 65 h 346"/>
                <a:gd name="T38" fmla="*/ 271 w 551"/>
                <a:gd name="T39" fmla="*/ 65 h 346"/>
                <a:gd name="T40" fmla="*/ 159 w 551"/>
                <a:gd name="T41" fmla="*/ 0 h 346"/>
                <a:gd name="T42" fmla="*/ 135 w 551"/>
                <a:gd name="T43" fmla="*/ 8 h 346"/>
                <a:gd name="T44" fmla="*/ 68 w 551"/>
                <a:gd name="T45" fmla="*/ 8 h 346"/>
                <a:gd name="T46" fmla="*/ 76 w 551"/>
                <a:gd name="T47" fmla="*/ 31 h 346"/>
                <a:gd name="T48" fmla="*/ 108 w 551"/>
                <a:gd name="T49" fmla="*/ 41 h 346"/>
                <a:gd name="T50" fmla="*/ 73 w 551"/>
                <a:gd name="T51" fmla="*/ 65 h 346"/>
                <a:gd name="T52" fmla="*/ 73 w 551"/>
                <a:gd name="T53" fmla="*/ 95 h 346"/>
                <a:gd name="T54" fmla="*/ 93 w 551"/>
                <a:gd name="T55" fmla="*/ 125 h 346"/>
                <a:gd name="T56" fmla="*/ 117 w 551"/>
                <a:gd name="T57" fmla="*/ 189 h 346"/>
                <a:gd name="T58" fmla="*/ 100 w 551"/>
                <a:gd name="T59" fmla="*/ 200 h 346"/>
                <a:gd name="T60" fmla="*/ 14 w 551"/>
                <a:gd name="T61" fmla="*/ 233 h 346"/>
                <a:gd name="T62" fmla="*/ 12 w 551"/>
                <a:gd name="T63" fmla="*/ 263 h 346"/>
                <a:gd name="T64" fmla="*/ 28 w 551"/>
                <a:gd name="T65" fmla="*/ 298 h 346"/>
                <a:gd name="T66" fmla="*/ 65 w 551"/>
                <a:gd name="T6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346">
                  <a:moveTo>
                    <a:pt x="65" y="345"/>
                  </a:moveTo>
                  <a:lnTo>
                    <a:pt x="76" y="318"/>
                  </a:lnTo>
                  <a:lnTo>
                    <a:pt x="109" y="290"/>
                  </a:lnTo>
                  <a:lnTo>
                    <a:pt x="141" y="304"/>
                  </a:lnTo>
                  <a:lnTo>
                    <a:pt x="162" y="290"/>
                  </a:lnTo>
                  <a:lnTo>
                    <a:pt x="144" y="270"/>
                  </a:lnTo>
                  <a:lnTo>
                    <a:pt x="153" y="261"/>
                  </a:lnTo>
                  <a:lnTo>
                    <a:pt x="238" y="267"/>
                  </a:lnTo>
                  <a:lnTo>
                    <a:pt x="267" y="287"/>
                  </a:lnTo>
                  <a:lnTo>
                    <a:pt x="283" y="296"/>
                  </a:lnTo>
                  <a:lnTo>
                    <a:pt x="305" y="280"/>
                  </a:lnTo>
                  <a:lnTo>
                    <a:pt x="322" y="275"/>
                  </a:lnTo>
                  <a:lnTo>
                    <a:pt x="325" y="296"/>
                  </a:lnTo>
                  <a:lnTo>
                    <a:pt x="339" y="296"/>
                  </a:lnTo>
                  <a:lnTo>
                    <a:pt x="347" y="283"/>
                  </a:lnTo>
                  <a:lnTo>
                    <a:pt x="365" y="265"/>
                  </a:lnTo>
                  <a:lnTo>
                    <a:pt x="375" y="277"/>
                  </a:lnTo>
                  <a:lnTo>
                    <a:pt x="375" y="304"/>
                  </a:lnTo>
                  <a:lnTo>
                    <a:pt x="382" y="315"/>
                  </a:lnTo>
                  <a:lnTo>
                    <a:pt x="399" y="318"/>
                  </a:lnTo>
                  <a:lnTo>
                    <a:pt x="418" y="299"/>
                  </a:lnTo>
                  <a:lnTo>
                    <a:pt x="445" y="290"/>
                  </a:lnTo>
                  <a:lnTo>
                    <a:pt x="498" y="243"/>
                  </a:lnTo>
                  <a:lnTo>
                    <a:pt x="522" y="245"/>
                  </a:lnTo>
                  <a:lnTo>
                    <a:pt x="550" y="235"/>
                  </a:lnTo>
                  <a:lnTo>
                    <a:pt x="515" y="168"/>
                  </a:lnTo>
                  <a:lnTo>
                    <a:pt x="526" y="148"/>
                  </a:lnTo>
                  <a:lnTo>
                    <a:pt x="523" y="140"/>
                  </a:lnTo>
                  <a:lnTo>
                    <a:pt x="505" y="135"/>
                  </a:lnTo>
                  <a:lnTo>
                    <a:pt x="473" y="116"/>
                  </a:lnTo>
                  <a:lnTo>
                    <a:pt x="458" y="107"/>
                  </a:lnTo>
                  <a:lnTo>
                    <a:pt x="438" y="116"/>
                  </a:lnTo>
                  <a:lnTo>
                    <a:pt x="416" y="98"/>
                  </a:lnTo>
                  <a:lnTo>
                    <a:pt x="387" y="98"/>
                  </a:lnTo>
                  <a:lnTo>
                    <a:pt x="365" y="86"/>
                  </a:lnTo>
                  <a:lnTo>
                    <a:pt x="358" y="67"/>
                  </a:lnTo>
                  <a:lnTo>
                    <a:pt x="347" y="55"/>
                  </a:lnTo>
                  <a:lnTo>
                    <a:pt x="331" y="65"/>
                  </a:lnTo>
                  <a:lnTo>
                    <a:pt x="317" y="58"/>
                  </a:lnTo>
                  <a:lnTo>
                    <a:pt x="271" y="65"/>
                  </a:lnTo>
                  <a:lnTo>
                    <a:pt x="220" y="54"/>
                  </a:lnTo>
                  <a:lnTo>
                    <a:pt x="159" y="0"/>
                  </a:lnTo>
                  <a:lnTo>
                    <a:pt x="143" y="14"/>
                  </a:lnTo>
                  <a:lnTo>
                    <a:pt x="135" y="8"/>
                  </a:lnTo>
                  <a:lnTo>
                    <a:pt x="123" y="8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76" y="31"/>
                  </a:lnTo>
                  <a:lnTo>
                    <a:pt x="93" y="35"/>
                  </a:lnTo>
                  <a:lnTo>
                    <a:pt x="108" y="41"/>
                  </a:lnTo>
                  <a:lnTo>
                    <a:pt x="100" y="52"/>
                  </a:lnTo>
                  <a:lnTo>
                    <a:pt x="73" y="65"/>
                  </a:lnTo>
                  <a:lnTo>
                    <a:pt x="68" y="87"/>
                  </a:lnTo>
                  <a:lnTo>
                    <a:pt x="73" y="95"/>
                  </a:lnTo>
                  <a:lnTo>
                    <a:pt x="76" y="122"/>
                  </a:lnTo>
                  <a:lnTo>
                    <a:pt x="93" y="125"/>
                  </a:lnTo>
                  <a:lnTo>
                    <a:pt x="109" y="146"/>
                  </a:lnTo>
                  <a:lnTo>
                    <a:pt x="117" y="189"/>
                  </a:lnTo>
                  <a:lnTo>
                    <a:pt x="111" y="203"/>
                  </a:lnTo>
                  <a:lnTo>
                    <a:pt x="100" y="200"/>
                  </a:lnTo>
                  <a:lnTo>
                    <a:pt x="69" y="225"/>
                  </a:lnTo>
                  <a:lnTo>
                    <a:pt x="14" y="233"/>
                  </a:lnTo>
                  <a:lnTo>
                    <a:pt x="0" y="248"/>
                  </a:lnTo>
                  <a:lnTo>
                    <a:pt x="12" y="263"/>
                  </a:lnTo>
                  <a:lnTo>
                    <a:pt x="13" y="295"/>
                  </a:lnTo>
                  <a:lnTo>
                    <a:pt x="28" y="298"/>
                  </a:lnTo>
                  <a:lnTo>
                    <a:pt x="65" y="345"/>
                  </a:lnTo>
                  <a:lnTo>
                    <a:pt x="65" y="345"/>
                  </a:lnTo>
                </a:path>
              </a:pathLst>
            </a:custGeom>
            <a:blipFill>
              <a:blip r:embed="rId4" cstate="print"/>
              <a:stretch>
                <a:fillRect/>
              </a:stretch>
            </a:blipFill>
            <a:ln w="3175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陕西">
              <a:hlinkClick r:id="" action="ppaction://macro?name=Slide1.陕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727933" y="3529683"/>
              <a:ext cx="466992" cy="879983"/>
            </a:xfrm>
            <a:custGeom>
              <a:avLst/>
              <a:gdLst>
                <a:gd name="T0" fmla="*/ 294 w 354"/>
                <a:gd name="T1" fmla="*/ 381 h 640"/>
                <a:gd name="T2" fmla="*/ 287 w 354"/>
                <a:gd name="T3" fmla="*/ 214 h 640"/>
                <a:gd name="T4" fmla="*/ 311 w 354"/>
                <a:gd name="T5" fmla="*/ 162 h 640"/>
                <a:gd name="T6" fmla="*/ 309 w 354"/>
                <a:gd name="T7" fmla="*/ 85 h 640"/>
                <a:gd name="T8" fmla="*/ 323 w 354"/>
                <a:gd name="T9" fmla="*/ 34 h 640"/>
                <a:gd name="T10" fmla="*/ 312 w 354"/>
                <a:gd name="T11" fmla="*/ 0 h 640"/>
                <a:gd name="T12" fmla="*/ 259 w 354"/>
                <a:gd name="T13" fmla="*/ 18 h 640"/>
                <a:gd name="T14" fmla="*/ 241 w 354"/>
                <a:gd name="T15" fmla="*/ 65 h 640"/>
                <a:gd name="T16" fmla="*/ 221 w 354"/>
                <a:gd name="T17" fmla="*/ 81 h 640"/>
                <a:gd name="T18" fmla="*/ 153 w 354"/>
                <a:gd name="T19" fmla="*/ 164 h 640"/>
                <a:gd name="T20" fmla="*/ 100 w 354"/>
                <a:gd name="T21" fmla="*/ 162 h 640"/>
                <a:gd name="T22" fmla="*/ 87 w 354"/>
                <a:gd name="T23" fmla="*/ 213 h 640"/>
                <a:gd name="T24" fmla="*/ 153 w 354"/>
                <a:gd name="T25" fmla="*/ 254 h 640"/>
                <a:gd name="T26" fmla="*/ 188 w 354"/>
                <a:gd name="T27" fmla="*/ 293 h 640"/>
                <a:gd name="T28" fmla="*/ 182 w 354"/>
                <a:gd name="T29" fmla="*/ 344 h 640"/>
                <a:gd name="T30" fmla="*/ 132 w 354"/>
                <a:gd name="T31" fmla="*/ 360 h 640"/>
                <a:gd name="T32" fmla="*/ 126 w 354"/>
                <a:gd name="T33" fmla="*/ 374 h 640"/>
                <a:gd name="T34" fmla="*/ 91 w 354"/>
                <a:gd name="T35" fmla="*/ 391 h 640"/>
                <a:gd name="T36" fmla="*/ 48 w 354"/>
                <a:gd name="T37" fmla="*/ 381 h 640"/>
                <a:gd name="T38" fmla="*/ 48 w 354"/>
                <a:gd name="T39" fmla="*/ 399 h 640"/>
                <a:gd name="T40" fmla="*/ 34 w 354"/>
                <a:gd name="T41" fmla="*/ 427 h 640"/>
                <a:gd name="T42" fmla="*/ 39 w 354"/>
                <a:gd name="T43" fmla="*/ 479 h 640"/>
                <a:gd name="T44" fmla="*/ 45 w 354"/>
                <a:gd name="T45" fmla="*/ 504 h 640"/>
                <a:gd name="T46" fmla="*/ 0 w 354"/>
                <a:gd name="T47" fmla="*/ 512 h 640"/>
                <a:gd name="T48" fmla="*/ 5 w 354"/>
                <a:gd name="T49" fmla="*/ 559 h 640"/>
                <a:gd name="T50" fmla="*/ 23 w 354"/>
                <a:gd name="T51" fmla="*/ 579 h 640"/>
                <a:gd name="T52" fmla="*/ 83 w 354"/>
                <a:gd name="T53" fmla="*/ 571 h 640"/>
                <a:gd name="T54" fmla="*/ 95 w 354"/>
                <a:gd name="T55" fmla="*/ 588 h 640"/>
                <a:gd name="T56" fmla="*/ 157 w 354"/>
                <a:gd name="T57" fmla="*/ 615 h 640"/>
                <a:gd name="T58" fmla="*/ 233 w 354"/>
                <a:gd name="T59" fmla="*/ 624 h 640"/>
                <a:gd name="T60" fmla="*/ 270 w 354"/>
                <a:gd name="T61" fmla="*/ 632 h 640"/>
                <a:gd name="T62" fmla="*/ 262 w 354"/>
                <a:gd name="T63" fmla="*/ 597 h 640"/>
                <a:gd name="T64" fmla="*/ 294 w 354"/>
                <a:gd name="T65" fmla="*/ 562 h 640"/>
                <a:gd name="T66" fmla="*/ 287 w 354"/>
                <a:gd name="T67" fmla="*/ 545 h 640"/>
                <a:gd name="T68" fmla="*/ 253 w 354"/>
                <a:gd name="T69" fmla="*/ 525 h 640"/>
                <a:gd name="T70" fmla="*/ 317 w 354"/>
                <a:gd name="T71" fmla="*/ 518 h 640"/>
                <a:gd name="T72" fmla="*/ 337 w 354"/>
                <a:gd name="T73" fmla="*/ 524 h 640"/>
                <a:gd name="T74" fmla="*/ 353 w 354"/>
                <a:gd name="T75" fmla="*/ 488 h 640"/>
                <a:gd name="T76" fmla="*/ 303 w 354"/>
                <a:gd name="T77" fmla="*/ 403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4" h="640">
                  <a:moveTo>
                    <a:pt x="303" y="403"/>
                  </a:moveTo>
                  <a:lnTo>
                    <a:pt x="294" y="381"/>
                  </a:lnTo>
                  <a:lnTo>
                    <a:pt x="311" y="324"/>
                  </a:lnTo>
                  <a:lnTo>
                    <a:pt x="287" y="214"/>
                  </a:lnTo>
                  <a:lnTo>
                    <a:pt x="303" y="187"/>
                  </a:lnTo>
                  <a:lnTo>
                    <a:pt x="311" y="162"/>
                  </a:lnTo>
                  <a:lnTo>
                    <a:pt x="289" y="117"/>
                  </a:lnTo>
                  <a:lnTo>
                    <a:pt x="309" y="85"/>
                  </a:lnTo>
                  <a:lnTo>
                    <a:pt x="312" y="56"/>
                  </a:lnTo>
                  <a:lnTo>
                    <a:pt x="323" y="34"/>
                  </a:lnTo>
                  <a:lnTo>
                    <a:pt x="322" y="7"/>
                  </a:lnTo>
                  <a:lnTo>
                    <a:pt x="312" y="0"/>
                  </a:lnTo>
                  <a:lnTo>
                    <a:pt x="298" y="17"/>
                  </a:lnTo>
                  <a:lnTo>
                    <a:pt x="259" y="18"/>
                  </a:lnTo>
                  <a:lnTo>
                    <a:pt x="239" y="49"/>
                  </a:lnTo>
                  <a:lnTo>
                    <a:pt x="241" y="65"/>
                  </a:lnTo>
                  <a:lnTo>
                    <a:pt x="237" y="76"/>
                  </a:lnTo>
                  <a:lnTo>
                    <a:pt x="221" y="81"/>
                  </a:lnTo>
                  <a:lnTo>
                    <a:pt x="160" y="169"/>
                  </a:lnTo>
                  <a:lnTo>
                    <a:pt x="153" y="164"/>
                  </a:lnTo>
                  <a:lnTo>
                    <a:pt x="135" y="158"/>
                  </a:lnTo>
                  <a:lnTo>
                    <a:pt x="100" y="162"/>
                  </a:lnTo>
                  <a:lnTo>
                    <a:pt x="88" y="177"/>
                  </a:lnTo>
                  <a:lnTo>
                    <a:pt x="87" y="213"/>
                  </a:lnTo>
                  <a:lnTo>
                    <a:pt x="92" y="224"/>
                  </a:lnTo>
                  <a:lnTo>
                    <a:pt x="153" y="254"/>
                  </a:lnTo>
                  <a:lnTo>
                    <a:pt x="184" y="274"/>
                  </a:lnTo>
                  <a:lnTo>
                    <a:pt x="188" y="293"/>
                  </a:lnTo>
                  <a:lnTo>
                    <a:pt x="173" y="316"/>
                  </a:lnTo>
                  <a:lnTo>
                    <a:pt x="182" y="344"/>
                  </a:lnTo>
                  <a:lnTo>
                    <a:pt x="176" y="357"/>
                  </a:lnTo>
                  <a:lnTo>
                    <a:pt x="132" y="360"/>
                  </a:lnTo>
                  <a:lnTo>
                    <a:pt x="123" y="367"/>
                  </a:lnTo>
                  <a:lnTo>
                    <a:pt x="126" y="374"/>
                  </a:lnTo>
                  <a:lnTo>
                    <a:pt x="126" y="386"/>
                  </a:lnTo>
                  <a:lnTo>
                    <a:pt x="91" y="391"/>
                  </a:lnTo>
                  <a:lnTo>
                    <a:pt x="72" y="381"/>
                  </a:lnTo>
                  <a:lnTo>
                    <a:pt x="48" y="381"/>
                  </a:lnTo>
                  <a:lnTo>
                    <a:pt x="45" y="386"/>
                  </a:lnTo>
                  <a:lnTo>
                    <a:pt x="48" y="399"/>
                  </a:lnTo>
                  <a:lnTo>
                    <a:pt x="37" y="413"/>
                  </a:lnTo>
                  <a:lnTo>
                    <a:pt x="34" y="427"/>
                  </a:lnTo>
                  <a:lnTo>
                    <a:pt x="56" y="445"/>
                  </a:lnTo>
                  <a:lnTo>
                    <a:pt x="39" y="479"/>
                  </a:lnTo>
                  <a:lnTo>
                    <a:pt x="46" y="495"/>
                  </a:lnTo>
                  <a:lnTo>
                    <a:pt x="45" y="504"/>
                  </a:lnTo>
                  <a:lnTo>
                    <a:pt x="19" y="504"/>
                  </a:lnTo>
                  <a:lnTo>
                    <a:pt x="0" y="512"/>
                  </a:lnTo>
                  <a:lnTo>
                    <a:pt x="15" y="533"/>
                  </a:lnTo>
                  <a:lnTo>
                    <a:pt x="5" y="559"/>
                  </a:lnTo>
                  <a:lnTo>
                    <a:pt x="21" y="562"/>
                  </a:lnTo>
                  <a:lnTo>
                    <a:pt x="23" y="579"/>
                  </a:lnTo>
                  <a:lnTo>
                    <a:pt x="36" y="580"/>
                  </a:lnTo>
                  <a:lnTo>
                    <a:pt x="83" y="571"/>
                  </a:lnTo>
                  <a:lnTo>
                    <a:pt x="92" y="575"/>
                  </a:lnTo>
                  <a:lnTo>
                    <a:pt x="95" y="588"/>
                  </a:lnTo>
                  <a:lnTo>
                    <a:pt x="115" y="593"/>
                  </a:lnTo>
                  <a:lnTo>
                    <a:pt x="157" y="615"/>
                  </a:lnTo>
                  <a:lnTo>
                    <a:pt x="182" y="605"/>
                  </a:lnTo>
                  <a:lnTo>
                    <a:pt x="233" y="624"/>
                  </a:lnTo>
                  <a:lnTo>
                    <a:pt x="245" y="639"/>
                  </a:lnTo>
                  <a:lnTo>
                    <a:pt x="270" y="632"/>
                  </a:lnTo>
                  <a:lnTo>
                    <a:pt x="267" y="605"/>
                  </a:lnTo>
                  <a:lnTo>
                    <a:pt x="262" y="597"/>
                  </a:lnTo>
                  <a:lnTo>
                    <a:pt x="267" y="575"/>
                  </a:lnTo>
                  <a:lnTo>
                    <a:pt x="294" y="562"/>
                  </a:lnTo>
                  <a:lnTo>
                    <a:pt x="302" y="551"/>
                  </a:lnTo>
                  <a:lnTo>
                    <a:pt x="287" y="545"/>
                  </a:lnTo>
                  <a:lnTo>
                    <a:pt x="270" y="541"/>
                  </a:lnTo>
                  <a:lnTo>
                    <a:pt x="253" y="525"/>
                  </a:lnTo>
                  <a:lnTo>
                    <a:pt x="262" y="518"/>
                  </a:lnTo>
                  <a:lnTo>
                    <a:pt x="317" y="518"/>
                  </a:lnTo>
                  <a:lnTo>
                    <a:pt x="329" y="518"/>
                  </a:lnTo>
                  <a:lnTo>
                    <a:pt x="337" y="524"/>
                  </a:lnTo>
                  <a:lnTo>
                    <a:pt x="353" y="510"/>
                  </a:lnTo>
                  <a:lnTo>
                    <a:pt x="353" y="488"/>
                  </a:lnTo>
                  <a:lnTo>
                    <a:pt x="303" y="413"/>
                  </a:lnTo>
                  <a:lnTo>
                    <a:pt x="303" y="403"/>
                  </a:lnTo>
                  <a:lnTo>
                    <a:pt x="303" y="403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山西">
              <a:hlinkClick r:id="" action="ppaction://macro?name=Slide1.山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120639" y="3398061"/>
              <a:ext cx="327099" cy="697040"/>
            </a:xfrm>
            <a:custGeom>
              <a:avLst/>
              <a:gdLst>
                <a:gd name="T0" fmla="*/ 16 w 247"/>
                <a:gd name="T1" fmla="*/ 506 h 507"/>
                <a:gd name="T2" fmla="*/ 70 w 247"/>
                <a:gd name="T3" fmla="*/ 492 h 507"/>
                <a:gd name="T4" fmla="*/ 136 w 247"/>
                <a:gd name="T5" fmla="*/ 446 h 507"/>
                <a:gd name="T6" fmla="*/ 184 w 247"/>
                <a:gd name="T7" fmla="*/ 436 h 507"/>
                <a:gd name="T8" fmla="*/ 219 w 247"/>
                <a:gd name="T9" fmla="*/ 408 h 507"/>
                <a:gd name="T10" fmla="*/ 224 w 247"/>
                <a:gd name="T11" fmla="*/ 347 h 507"/>
                <a:gd name="T12" fmla="*/ 206 w 247"/>
                <a:gd name="T13" fmla="*/ 326 h 507"/>
                <a:gd name="T14" fmla="*/ 212 w 247"/>
                <a:gd name="T15" fmla="*/ 307 h 507"/>
                <a:gd name="T16" fmla="*/ 224 w 247"/>
                <a:gd name="T17" fmla="*/ 290 h 507"/>
                <a:gd name="T18" fmla="*/ 227 w 247"/>
                <a:gd name="T19" fmla="*/ 265 h 507"/>
                <a:gd name="T20" fmla="*/ 238 w 247"/>
                <a:gd name="T21" fmla="*/ 246 h 507"/>
                <a:gd name="T22" fmla="*/ 219 w 247"/>
                <a:gd name="T23" fmla="*/ 209 h 507"/>
                <a:gd name="T24" fmla="*/ 193 w 247"/>
                <a:gd name="T25" fmla="*/ 179 h 507"/>
                <a:gd name="T26" fmla="*/ 208 w 247"/>
                <a:gd name="T27" fmla="*/ 132 h 507"/>
                <a:gd name="T28" fmla="*/ 240 w 247"/>
                <a:gd name="T29" fmla="*/ 110 h 507"/>
                <a:gd name="T30" fmla="*/ 246 w 247"/>
                <a:gd name="T31" fmla="*/ 80 h 507"/>
                <a:gd name="T32" fmla="*/ 232 w 247"/>
                <a:gd name="T33" fmla="*/ 52 h 507"/>
                <a:gd name="T34" fmla="*/ 232 w 247"/>
                <a:gd name="T35" fmla="*/ 18 h 507"/>
                <a:gd name="T36" fmla="*/ 212 w 247"/>
                <a:gd name="T37" fmla="*/ 0 h 507"/>
                <a:gd name="T38" fmla="*/ 165 w 247"/>
                <a:gd name="T39" fmla="*/ 24 h 507"/>
                <a:gd name="T40" fmla="*/ 157 w 247"/>
                <a:gd name="T41" fmla="*/ 17 h 507"/>
                <a:gd name="T42" fmla="*/ 131 w 247"/>
                <a:gd name="T43" fmla="*/ 34 h 507"/>
                <a:gd name="T44" fmla="*/ 111 w 247"/>
                <a:gd name="T45" fmla="*/ 33 h 507"/>
                <a:gd name="T46" fmla="*/ 70 w 247"/>
                <a:gd name="T47" fmla="*/ 92 h 507"/>
                <a:gd name="T48" fmla="*/ 56 w 247"/>
                <a:gd name="T49" fmla="*/ 92 h 507"/>
                <a:gd name="T50" fmla="*/ 35 w 247"/>
                <a:gd name="T51" fmla="*/ 110 h 507"/>
                <a:gd name="T52" fmla="*/ 36 w 247"/>
                <a:gd name="T53" fmla="*/ 137 h 507"/>
                <a:gd name="T54" fmla="*/ 25 w 247"/>
                <a:gd name="T55" fmla="*/ 159 h 507"/>
                <a:gd name="T56" fmla="*/ 22 w 247"/>
                <a:gd name="T57" fmla="*/ 188 h 507"/>
                <a:gd name="T58" fmla="*/ 2 w 247"/>
                <a:gd name="T59" fmla="*/ 220 h 507"/>
                <a:gd name="T60" fmla="*/ 24 w 247"/>
                <a:gd name="T61" fmla="*/ 265 h 507"/>
                <a:gd name="T62" fmla="*/ 16 w 247"/>
                <a:gd name="T63" fmla="*/ 290 h 507"/>
                <a:gd name="T64" fmla="*/ 0 w 247"/>
                <a:gd name="T65" fmla="*/ 317 h 507"/>
                <a:gd name="T66" fmla="*/ 24 w 247"/>
                <a:gd name="T67" fmla="*/ 427 h 507"/>
                <a:gd name="T68" fmla="*/ 7 w 247"/>
                <a:gd name="T69" fmla="*/ 484 h 507"/>
                <a:gd name="T70" fmla="*/ 16 w 247"/>
                <a:gd name="T71" fmla="*/ 506 h 507"/>
                <a:gd name="T72" fmla="*/ 16 w 247"/>
                <a:gd name="T73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507">
                  <a:moveTo>
                    <a:pt x="16" y="506"/>
                  </a:moveTo>
                  <a:lnTo>
                    <a:pt x="70" y="492"/>
                  </a:lnTo>
                  <a:lnTo>
                    <a:pt x="136" y="446"/>
                  </a:lnTo>
                  <a:lnTo>
                    <a:pt x="184" y="436"/>
                  </a:lnTo>
                  <a:lnTo>
                    <a:pt x="219" y="408"/>
                  </a:lnTo>
                  <a:lnTo>
                    <a:pt x="224" y="347"/>
                  </a:lnTo>
                  <a:lnTo>
                    <a:pt x="206" y="326"/>
                  </a:lnTo>
                  <a:lnTo>
                    <a:pt x="212" y="307"/>
                  </a:lnTo>
                  <a:lnTo>
                    <a:pt x="224" y="290"/>
                  </a:lnTo>
                  <a:lnTo>
                    <a:pt x="227" y="265"/>
                  </a:lnTo>
                  <a:lnTo>
                    <a:pt x="238" y="246"/>
                  </a:lnTo>
                  <a:lnTo>
                    <a:pt x="219" y="209"/>
                  </a:lnTo>
                  <a:lnTo>
                    <a:pt x="193" y="179"/>
                  </a:lnTo>
                  <a:lnTo>
                    <a:pt x="208" y="132"/>
                  </a:lnTo>
                  <a:lnTo>
                    <a:pt x="240" y="110"/>
                  </a:lnTo>
                  <a:lnTo>
                    <a:pt x="246" y="80"/>
                  </a:lnTo>
                  <a:lnTo>
                    <a:pt x="232" y="52"/>
                  </a:lnTo>
                  <a:lnTo>
                    <a:pt x="232" y="18"/>
                  </a:lnTo>
                  <a:lnTo>
                    <a:pt x="212" y="0"/>
                  </a:lnTo>
                  <a:lnTo>
                    <a:pt x="165" y="24"/>
                  </a:lnTo>
                  <a:lnTo>
                    <a:pt x="157" y="17"/>
                  </a:lnTo>
                  <a:lnTo>
                    <a:pt x="131" y="34"/>
                  </a:lnTo>
                  <a:lnTo>
                    <a:pt x="111" y="33"/>
                  </a:lnTo>
                  <a:lnTo>
                    <a:pt x="70" y="92"/>
                  </a:lnTo>
                  <a:lnTo>
                    <a:pt x="56" y="92"/>
                  </a:lnTo>
                  <a:lnTo>
                    <a:pt x="35" y="110"/>
                  </a:lnTo>
                  <a:lnTo>
                    <a:pt x="36" y="137"/>
                  </a:lnTo>
                  <a:lnTo>
                    <a:pt x="25" y="159"/>
                  </a:lnTo>
                  <a:lnTo>
                    <a:pt x="22" y="188"/>
                  </a:lnTo>
                  <a:lnTo>
                    <a:pt x="2" y="220"/>
                  </a:lnTo>
                  <a:lnTo>
                    <a:pt x="24" y="265"/>
                  </a:lnTo>
                  <a:lnTo>
                    <a:pt x="16" y="290"/>
                  </a:lnTo>
                  <a:lnTo>
                    <a:pt x="0" y="317"/>
                  </a:lnTo>
                  <a:lnTo>
                    <a:pt x="24" y="427"/>
                  </a:lnTo>
                  <a:lnTo>
                    <a:pt x="7" y="484"/>
                  </a:lnTo>
                  <a:lnTo>
                    <a:pt x="16" y="506"/>
                  </a:lnTo>
                  <a:lnTo>
                    <a:pt x="16" y="506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山东">
              <a:hlinkClick r:id="" action="ppaction://macro?name=Slide1.山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28779" y="3656182"/>
              <a:ext cx="619226" cy="439991"/>
            </a:xfrm>
            <a:custGeom>
              <a:avLst/>
              <a:gdLst>
                <a:gd name="T0" fmla="*/ 101 w 461"/>
                <a:gd name="T1" fmla="*/ 306 h 316"/>
                <a:gd name="T2" fmla="*/ 104 w 461"/>
                <a:gd name="T3" fmla="*/ 287 h 316"/>
                <a:gd name="T4" fmla="*/ 121 w 461"/>
                <a:gd name="T5" fmla="*/ 280 h 316"/>
                <a:gd name="T6" fmla="*/ 151 w 461"/>
                <a:gd name="T7" fmla="*/ 306 h 316"/>
                <a:gd name="T8" fmla="*/ 161 w 461"/>
                <a:gd name="T9" fmla="*/ 306 h 316"/>
                <a:gd name="T10" fmla="*/ 188 w 461"/>
                <a:gd name="T11" fmla="*/ 302 h 316"/>
                <a:gd name="T12" fmla="*/ 204 w 461"/>
                <a:gd name="T13" fmla="*/ 290 h 316"/>
                <a:gd name="T14" fmla="*/ 226 w 461"/>
                <a:gd name="T15" fmla="*/ 307 h 316"/>
                <a:gd name="T16" fmla="*/ 235 w 461"/>
                <a:gd name="T17" fmla="*/ 291 h 316"/>
                <a:gd name="T18" fmla="*/ 239 w 461"/>
                <a:gd name="T19" fmla="*/ 281 h 316"/>
                <a:gd name="T20" fmla="*/ 257 w 461"/>
                <a:gd name="T21" fmla="*/ 271 h 316"/>
                <a:gd name="T22" fmla="*/ 262 w 461"/>
                <a:gd name="T23" fmla="*/ 249 h 316"/>
                <a:gd name="T24" fmla="*/ 280 w 461"/>
                <a:gd name="T25" fmla="*/ 245 h 316"/>
                <a:gd name="T26" fmla="*/ 332 w 461"/>
                <a:gd name="T27" fmla="*/ 158 h 316"/>
                <a:gd name="T28" fmla="*/ 322 w 461"/>
                <a:gd name="T29" fmla="*/ 143 h 316"/>
                <a:gd name="T30" fmla="*/ 332 w 461"/>
                <a:gd name="T31" fmla="*/ 134 h 316"/>
                <a:gd name="T32" fmla="*/ 343 w 461"/>
                <a:gd name="T33" fmla="*/ 138 h 316"/>
                <a:gd name="T34" fmla="*/ 359 w 461"/>
                <a:gd name="T35" fmla="*/ 129 h 316"/>
                <a:gd name="T36" fmla="*/ 369 w 461"/>
                <a:gd name="T37" fmla="*/ 109 h 316"/>
                <a:gd name="T38" fmla="*/ 412 w 461"/>
                <a:gd name="T39" fmla="*/ 69 h 316"/>
                <a:gd name="T40" fmla="*/ 445 w 461"/>
                <a:gd name="T41" fmla="*/ 58 h 316"/>
                <a:gd name="T42" fmla="*/ 460 w 461"/>
                <a:gd name="T43" fmla="*/ 44 h 316"/>
                <a:gd name="T44" fmla="*/ 456 w 461"/>
                <a:gd name="T45" fmla="*/ 12 h 316"/>
                <a:gd name="T46" fmla="*/ 434 w 461"/>
                <a:gd name="T47" fmla="*/ 10 h 316"/>
                <a:gd name="T48" fmla="*/ 384 w 461"/>
                <a:gd name="T49" fmla="*/ 16 h 316"/>
                <a:gd name="T50" fmla="*/ 349 w 461"/>
                <a:gd name="T51" fmla="*/ 0 h 316"/>
                <a:gd name="T52" fmla="*/ 328 w 461"/>
                <a:gd name="T53" fmla="*/ 3 h 316"/>
                <a:gd name="T54" fmla="*/ 277 w 461"/>
                <a:gd name="T55" fmla="*/ 69 h 316"/>
                <a:gd name="T56" fmla="*/ 262 w 461"/>
                <a:gd name="T57" fmla="*/ 78 h 316"/>
                <a:gd name="T58" fmla="*/ 229 w 461"/>
                <a:gd name="T59" fmla="*/ 64 h 316"/>
                <a:gd name="T60" fmla="*/ 226 w 461"/>
                <a:gd name="T61" fmla="*/ 47 h 316"/>
                <a:gd name="T62" fmla="*/ 219 w 461"/>
                <a:gd name="T63" fmla="*/ 18 h 316"/>
                <a:gd name="T64" fmla="*/ 201 w 461"/>
                <a:gd name="T65" fmla="*/ 6 h 316"/>
                <a:gd name="T66" fmla="*/ 171 w 461"/>
                <a:gd name="T67" fmla="*/ 13 h 316"/>
                <a:gd name="T68" fmla="*/ 152 w 461"/>
                <a:gd name="T69" fmla="*/ 1 h 316"/>
                <a:gd name="T70" fmla="*/ 125 w 461"/>
                <a:gd name="T71" fmla="*/ 35 h 316"/>
                <a:gd name="T72" fmla="*/ 95 w 461"/>
                <a:gd name="T73" fmla="*/ 44 h 316"/>
                <a:gd name="T74" fmla="*/ 55 w 461"/>
                <a:gd name="T75" fmla="*/ 81 h 316"/>
                <a:gd name="T76" fmla="*/ 10 w 461"/>
                <a:gd name="T77" fmla="*/ 161 h 316"/>
                <a:gd name="T78" fmla="*/ 22 w 461"/>
                <a:gd name="T79" fmla="*/ 184 h 316"/>
                <a:gd name="T80" fmla="*/ 19 w 461"/>
                <a:gd name="T81" fmla="*/ 193 h 316"/>
                <a:gd name="T82" fmla="*/ 19 w 461"/>
                <a:gd name="T83" fmla="*/ 204 h 316"/>
                <a:gd name="T84" fmla="*/ 26 w 461"/>
                <a:gd name="T85" fmla="*/ 213 h 316"/>
                <a:gd name="T86" fmla="*/ 40 w 461"/>
                <a:gd name="T87" fmla="*/ 202 h 316"/>
                <a:gd name="T88" fmla="*/ 64 w 461"/>
                <a:gd name="T89" fmla="*/ 196 h 316"/>
                <a:gd name="T90" fmla="*/ 0 w 461"/>
                <a:gd name="T91" fmla="*/ 269 h 316"/>
                <a:gd name="T92" fmla="*/ 0 w 461"/>
                <a:gd name="T93" fmla="*/ 285 h 316"/>
                <a:gd name="T94" fmla="*/ 13 w 461"/>
                <a:gd name="T95" fmla="*/ 290 h 316"/>
                <a:gd name="T96" fmla="*/ 42 w 461"/>
                <a:gd name="T97" fmla="*/ 315 h 316"/>
                <a:gd name="T98" fmla="*/ 89 w 461"/>
                <a:gd name="T99" fmla="*/ 309 h 316"/>
                <a:gd name="T100" fmla="*/ 101 w 461"/>
                <a:gd name="T101" fmla="*/ 306 h 316"/>
                <a:gd name="T102" fmla="*/ 101 w 461"/>
                <a:gd name="T103" fmla="*/ 30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1" h="316">
                  <a:moveTo>
                    <a:pt x="101" y="306"/>
                  </a:moveTo>
                  <a:lnTo>
                    <a:pt x="104" y="287"/>
                  </a:lnTo>
                  <a:lnTo>
                    <a:pt x="121" y="280"/>
                  </a:lnTo>
                  <a:lnTo>
                    <a:pt x="151" y="306"/>
                  </a:lnTo>
                  <a:lnTo>
                    <a:pt x="161" y="306"/>
                  </a:lnTo>
                  <a:lnTo>
                    <a:pt x="188" y="302"/>
                  </a:lnTo>
                  <a:lnTo>
                    <a:pt x="204" y="290"/>
                  </a:lnTo>
                  <a:lnTo>
                    <a:pt x="226" y="307"/>
                  </a:lnTo>
                  <a:lnTo>
                    <a:pt x="235" y="291"/>
                  </a:lnTo>
                  <a:lnTo>
                    <a:pt x="239" y="281"/>
                  </a:lnTo>
                  <a:lnTo>
                    <a:pt x="257" y="271"/>
                  </a:lnTo>
                  <a:lnTo>
                    <a:pt x="262" y="249"/>
                  </a:lnTo>
                  <a:lnTo>
                    <a:pt x="280" y="245"/>
                  </a:lnTo>
                  <a:lnTo>
                    <a:pt x="332" y="158"/>
                  </a:lnTo>
                  <a:lnTo>
                    <a:pt x="322" y="143"/>
                  </a:lnTo>
                  <a:lnTo>
                    <a:pt x="332" y="134"/>
                  </a:lnTo>
                  <a:lnTo>
                    <a:pt x="343" y="138"/>
                  </a:lnTo>
                  <a:lnTo>
                    <a:pt x="359" y="129"/>
                  </a:lnTo>
                  <a:lnTo>
                    <a:pt x="369" y="109"/>
                  </a:lnTo>
                  <a:lnTo>
                    <a:pt x="412" y="69"/>
                  </a:lnTo>
                  <a:lnTo>
                    <a:pt x="445" y="58"/>
                  </a:lnTo>
                  <a:lnTo>
                    <a:pt x="460" y="44"/>
                  </a:lnTo>
                  <a:lnTo>
                    <a:pt x="456" y="12"/>
                  </a:lnTo>
                  <a:lnTo>
                    <a:pt x="434" y="10"/>
                  </a:lnTo>
                  <a:lnTo>
                    <a:pt x="384" y="16"/>
                  </a:lnTo>
                  <a:lnTo>
                    <a:pt x="349" y="0"/>
                  </a:lnTo>
                  <a:lnTo>
                    <a:pt x="328" y="3"/>
                  </a:lnTo>
                  <a:lnTo>
                    <a:pt x="277" y="69"/>
                  </a:lnTo>
                  <a:lnTo>
                    <a:pt x="262" y="78"/>
                  </a:lnTo>
                  <a:lnTo>
                    <a:pt x="229" y="64"/>
                  </a:lnTo>
                  <a:lnTo>
                    <a:pt x="226" y="47"/>
                  </a:lnTo>
                  <a:lnTo>
                    <a:pt x="219" y="18"/>
                  </a:lnTo>
                  <a:lnTo>
                    <a:pt x="201" y="6"/>
                  </a:lnTo>
                  <a:lnTo>
                    <a:pt x="171" y="13"/>
                  </a:lnTo>
                  <a:lnTo>
                    <a:pt x="152" y="1"/>
                  </a:lnTo>
                  <a:lnTo>
                    <a:pt x="125" y="35"/>
                  </a:lnTo>
                  <a:lnTo>
                    <a:pt x="95" y="44"/>
                  </a:lnTo>
                  <a:lnTo>
                    <a:pt x="55" y="81"/>
                  </a:lnTo>
                  <a:lnTo>
                    <a:pt x="10" y="161"/>
                  </a:lnTo>
                  <a:lnTo>
                    <a:pt x="22" y="184"/>
                  </a:lnTo>
                  <a:lnTo>
                    <a:pt x="19" y="193"/>
                  </a:lnTo>
                  <a:lnTo>
                    <a:pt x="19" y="204"/>
                  </a:lnTo>
                  <a:lnTo>
                    <a:pt x="26" y="213"/>
                  </a:lnTo>
                  <a:lnTo>
                    <a:pt x="40" y="202"/>
                  </a:lnTo>
                  <a:lnTo>
                    <a:pt x="64" y="196"/>
                  </a:lnTo>
                  <a:lnTo>
                    <a:pt x="0" y="269"/>
                  </a:lnTo>
                  <a:lnTo>
                    <a:pt x="0" y="285"/>
                  </a:lnTo>
                  <a:lnTo>
                    <a:pt x="13" y="290"/>
                  </a:lnTo>
                  <a:lnTo>
                    <a:pt x="42" y="315"/>
                  </a:lnTo>
                  <a:lnTo>
                    <a:pt x="89" y="309"/>
                  </a:lnTo>
                  <a:lnTo>
                    <a:pt x="101" y="306"/>
                  </a:lnTo>
                  <a:lnTo>
                    <a:pt x="101" y="306"/>
                  </a:lnTo>
                </a:path>
              </a:pathLst>
            </a:custGeom>
            <a:blipFill>
              <a:blip r:embed="rId5" cstate="print"/>
              <a:stretch>
                <a:fillRect/>
              </a:stretch>
            </a:blipFill>
            <a:ln w="3175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天津">
              <a:hlinkClick r:id="" action="ppaction://macro?name=Slide1.天津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656077" y="3419463"/>
              <a:ext cx="86404" cy="182945"/>
            </a:xfrm>
            <a:custGeom>
              <a:avLst/>
              <a:gdLst>
                <a:gd name="T0" fmla="*/ 60 w 74"/>
                <a:gd name="T1" fmla="*/ 124 h 134"/>
                <a:gd name="T2" fmla="*/ 39 w 74"/>
                <a:gd name="T3" fmla="*/ 133 h 134"/>
                <a:gd name="T4" fmla="*/ 3 w 74"/>
                <a:gd name="T5" fmla="*/ 123 h 134"/>
                <a:gd name="T6" fmla="*/ 1 w 74"/>
                <a:gd name="T7" fmla="*/ 114 h 134"/>
                <a:gd name="T8" fmla="*/ 0 w 74"/>
                <a:gd name="T9" fmla="*/ 55 h 134"/>
                <a:gd name="T10" fmla="*/ 23 w 74"/>
                <a:gd name="T11" fmla="*/ 44 h 134"/>
                <a:gd name="T12" fmla="*/ 19 w 74"/>
                <a:gd name="T13" fmla="*/ 33 h 134"/>
                <a:gd name="T14" fmla="*/ 25 w 74"/>
                <a:gd name="T15" fmla="*/ 11 h 134"/>
                <a:gd name="T16" fmla="*/ 27 w 74"/>
                <a:gd name="T17" fmla="*/ 0 h 134"/>
                <a:gd name="T18" fmla="*/ 40 w 74"/>
                <a:gd name="T19" fmla="*/ 6 h 134"/>
                <a:gd name="T20" fmla="*/ 46 w 74"/>
                <a:gd name="T21" fmla="*/ 26 h 134"/>
                <a:gd name="T22" fmla="*/ 43 w 74"/>
                <a:gd name="T23" fmla="*/ 39 h 134"/>
                <a:gd name="T24" fmla="*/ 70 w 74"/>
                <a:gd name="T25" fmla="*/ 57 h 134"/>
                <a:gd name="T26" fmla="*/ 73 w 74"/>
                <a:gd name="T27" fmla="*/ 71 h 134"/>
                <a:gd name="T28" fmla="*/ 58 w 74"/>
                <a:gd name="T29" fmla="*/ 83 h 134"/>
                <a:gd name="T30" fmla="*/ 53 w 74"/>
                <a:gd name="T31" fmla="*/ 107 h 134"/>
                <a:gd name="T32" fmla="*/ 60 w 74"/>
                <a:gd name="T33" fmla="*/ 124 h 134"/>
                <a:gd name="T34" fmla="*/ 60 w 74"/>
                <a:gd name="T35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34">
                  <a:moveTo>
                    <a:pt x="60" y="124"/>
                  </a:moveTo>
                  <a:lnTo>
                    <a:pt x="39" y="133"/>
                  </a:lnTo>
                  <a:lnTo>
                    <a:pt x="3" y="123"/>
                  </a:lnTo>
                  <a:lnTo>
                    <a:pt x="1" y="114"/>
                  </a:lnTo>
                  <a:lnTo>
                    <a:pt x="0" y="55"/>
                  </a:lnTo>
                  <a:lnTo>
                    <a:pt x="23" y="44"/>
                  </a:lnTo>
                  <a:lnTo>
                    <a:pt x="19" y="33"/>
                  </a:lnTo>
                  <a:lnTo>
                    <a:pt x="25" y="11"/>
                  </a:lnTo>
                  <a:lnTo>
                    <a:pt x="27" y="0"/>
                  </a:lnTo>
                  <a:lnTo>
                    <a:pt x="40" y="6"/>
                  </a:lnTo>
                  <a:lnTo>
                    <a:pt x="46" y="26"/>
                  </a:lnTo>
                  <a:lnTo>
                    <a:pt x="43" y="39"/>
                  </a:lnTo>
                  <a:lnTo>
                    <a:pt x="70" y="57"/>
                  </a:lnTo>
                  <a:lnTo>
                    <a:pt x="73" y="71"/>
                  </a:lnTo>
                  <a:lnTo>
                    <a:pt x="58" y="83"/>
                  </a:lnTo>
                  <a:lnTo>
                    <a:pt x="53" y="107"/>
                  </a:lnTo>
                  <a:lnTo>
                    <a:pt x="60" y="124"/>
                  </a:lnTo>
                  <a:lnTo>
                    <a:pt x="60" y="124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北京">
              <a:hlinkClick r:id="" action="ppaction://macro?name=Slide1.北京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28662" y="3342938"/>
              <a:ext cx="164578" cy="169049"/>
            </a:xfrm>
            <a:custGeom>
              <a:avLst/>
              <a:gdLst>
                <a:gd name="T0" fmla="*/ 11 w 14"/>
                <a:gd name="T1" fmla="*/ 12 h 14"/>
                <a:gd name="T2" fmla="*/ 12 w 14"/>
                <a:gd name="T3" fmla="*/ 10 h 14"/>
                <a:gd name="T4" fmla="*/ 13 w 14"/>
                <a:gd name="T5" fmla="*/ 10 h 14"/>
                <a:gd name="T6" fmla="*/ 14 w 14"/>
                <a:gd name="T7" fmla="*/ 7 h 14"/>
                <a:gd name="T8" fmla="*/ 14 w 14"/>
                <a:gd name="T9" fmla="*/ 6 h 14"/>
                <a:gd name="T10" fmla="*/ 13 w 14"/>
                <a:gd name="T11" fmla="*/ 3 h 14"/>
                <a:gd name="T12" fmla="*/ 12 w 14"/>
                <a:gd name="T13" fmla="*/ 3 h 14"/>
                <a:gd name="T14" fmla="*/ 7 w 14"/>
                <a:gd name="T15" fmla="*/ 0 h 14"/>
                <a:gd name="T16" fmla="*/ 4 w 14"/>
                <a:gd name="T17" fmla="*/ 3 h 14"/>
                <a:gd name="T18" fmla="*/ 3 w 14"/>
                <a:gd name="T19" fmla="*/ 6 h 14"/>
                <a:gd name="T20" fmla="*/ 0 w 14"/>
                <a:gd name="T21" fmla="*/ 9 h 14"/>
                <a:gd name="T22" fmla="*/ 0 w 14"/>
                <a:gd name="T23" fmla="*/ 12 h 14"/>
                <a:gd name="T24" fmla="*/ 1 w 14"/>
                <a:gd name="T25" fmla="*/ 14 h 14"/>
                <a:gd name="T26" fmla="*/ 4 w 14"/>
                <a:gd name="T27" fmla="*/ 13 h 14"/>
                <a:gd name="T28" fmla="*/ 7 w 14"/>
                <a:gd name="T29" fmla="*/ 14 h 14"/>
                <a:gd name="T30" fmla="*/ 8 w 14"/>
                <a:gd name="T31" fmla="*/ 13 h 14"/>
                <a:gd name="T32" fmla="*/ 11 w 14"/>
                <a:gd name="T33" fmla="*/ 12 h 14"/>
                <a:gd name="T34" fmla="*/ 11 w 14"/>
                <a:gd name="T3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lnTo>
                    <a:pt x="12" y="10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1" y="12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宁夏">
              <a:hlinkClick r:id="" action="ppaction://macro?name=Slide1.宁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617955" y="3552759"/>
              <a:ext cx="250981" cy="465464"/>
            </a:xfrm>
            <a:custGeom>
              <a:avLst/>
              <a:gdLst>
                <a:gd name="T0" fmla="*/ 180 w 194"/>
                <a:gd name="T1" fmla="*/ 187 h 335"/>
                <a:gd name="T2" fmla="*/ 181 w 194"/>
                <a:gd name="T3" fmla="*/ 151 h 335"/>
                <a:gd name="T4" fmla="*/ 193 w 194"/>
                <a:gd name="T5" fmla="*/ 136 h 335"/>
                <a:gd name="T6" fmla="*/ 188 w 194"/>
                <a:gd name="T7" fmla="*/ 119 h 335"/>
                <a:gd name="T8" fmla="*/ 129 w 194"/>
                <a:gd name="T9" fmla="*/ 96 h 335"/>
                <a:gd name="T10" fmla="*/ 132 w 194"/>
                <a:gd name="T11" fmla="*/ 72 h 335"/>
                <a:gd name="T12" fmla="*/ 151 w 194"/>
                <a:gd name="T13" fmla="*/ 47 h 335"/>
                <a:gd name="T14" fmla="*/ 139 w 194"/>
                <a:gd name="T15" fmla="*/ 6 h 335"/>
                <a:gd name="T16" fmla="*/ 135 w 194"/>
                <a:gd name="T17" fmla="*/ 0 h 335"/>
                <a:gd name="T18" fmla="*/ 95 w 194"/>
                <a:gd name="T19" fmla="*/ 27 h 335"/>
                <a:gd name="T20" fmla="*/ 77 w 194"/>
                <a:gd name="T21" fmla="*/ 85 h 335"/>
                <a:gd name="T22" fmla="*/ 70 w 194"/>
                <a:gd name="T23" fmla="*/ 127 h 335"/>
                <a:gd name="T24" fmla="*/ 39 w 194"/>
                <a:gd name="T25" fmla="*/ 151 h 335"/>
                <a:gd name="T26" fmla="*/ 21 w 194"/>
                <a:gd name="T27" fmla="*/ 159 h 335"/>
                <a:gd name="T28" fmla="*/ 0 w 194"/>
                <a:gd name="T29" fmla="*/ 165 h 335"/>
                <a:gd name="T30" fmla="*/ 49 w 194"/>
                <a:gd name="T31" fmla="*/ 226 h 335"/>
                <a:gd name="T32" fmla="*/ 60 w 194"/>
                <a:gd name="T33" fmla="*/ 272 h 335"/>
                <a:gd name="T34" fmla="*/ 54 w 194"/>
                <a:gd name="T35" fmla="*/ 294 h 335"/>
                <a:gd name="T36" fmla="*/ 89 w 194"/>
                <a:gd name="T37" fmla="*/ 312 h 335"/>
                <a:gd name="T38" fmla="*/ 89 w 194"/>
                <a:gd name="T39" fmla="*/ 327 h 335"/>
                <a:gd name="T40" fmla="*/ 120 w 194"/>
                <a:gd name="T41" fmla="*/ 334 h 335"/>
                <a:gd name="T42" fmla="*/ 130 w 194"/>
                <a:gd name="T43" fmla="*/ 334 h 335"/>
                <a:gd name="T44" fmla="*/ 130 w 194"/>
                <a:gd name="T45" fmla="*/ 308 h 335"/>
                <a:gd name="T46" fmla="*/ 155 w 194"/>
                <a:gd name="T47" fmla="*/ 305 h 335"/>
                <a:gd name="T48" fmla="*/ 160 w 194"/>
                <a:gd name="T49" fmla="*/ 274 h 335"/>
                <a:gd name="T50" fmla="*/ 143 w 194"/>
                <a:gd name="T51" fmla="*/ 261 h 335"/>
                <a:gd name="T52" fmla="*/ 130 w 194"/>
                <a:gd name="T53" fmla="*/ 248 h 335"/>
                <a:gd name="T54" fmla="*/ 136 w 194"/>
                <a:gd name="T55" fmla="*/ 188 h 335"/>
                <a:gd name="T56" fmla="*/ 149 w 194"/>
                <a:gd name="T57" fmla="*/ 182 h 335"/>
                <a:gd name="T58" fmla="*/ 171 w 194"/>
                <a:gd name="T59" fmla="*/ 191 h 335"/>
                <a:gd name="T60" fmla="*/ 180 w 194"/>
                <a:gd name="T61" fmla="*/ 187 h 335"/>
                <a:gd name="T62" fmla="*/ 180 w 194"/>
                <a:gd name="T63" fmla="*/ 18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335">
                  <a:moveTo>
                    <a:pt x="180" y="187"/>
                  </a:moveTo>
                  <a:lnTo>
                    <a:pt x="181" y="151"/>
                  </a:lnTo>
                  <a:lnTo>
                    <a:pt x="193" y="136"/>
                  </a:lnTo>
                  <a:lnTo>
                    <a:pt x="188" y="119"/>
                  </a:lnTo>
                  <a:lnTo>
                    <a:pt x="129" y="96"/>
                  </a:lnTo>
                  <a:lnTo>
                    <a:pt x="132" y="72"/>
                  </a:lnTo>
                  <a:lnTo>
                    <a:pt x="151" y="47"/>
                  </a:lnTo>
                  <a:lnTo>
                    <a:pt x="139" y="6"/>
                  </a:lnTo>
                  <a:lnTo>
                    <a:pt x="135" y="0"/>
                  </a:lnTo>
                  <a:lnTo>
                    <a:pt x="95" y="27"/>
                  </a:lnTo>
                  <a:lnTo>
                    <a:pt x="77" y="85"/>
                  </a:lnTo>
                  <a:lnTo>
                    <a:pt x="70" y="127"/>
                  </a:lnTo>
                  <a:lnTo>
                    <a:pt x="39" y="151"/>
                  </a:lnTo>
                  <a:lnTo>
                    <a:pt x="21" y="159"/>
                  </a:lnTo>
                  <a:lnTo>
                    <a:pt x="0" y="165"/>
                  </a:lnTo>
                  <a:lnTo>
                    <a:pt x="49" y="226"/>
                  </a:lnTo>
                  <a:lnTo>
                    <a:pt x="60" y="272"/>
                  </a:lnTo>
                  <a:lnTo>
                    <a:pt x="54" y="294"/>
                  </a:lnTo>
                  <a:lnTo>
                    <a:pt x="89" y="312"/>
                  </a:lnTo>
                  <a:lnTo>
                    <a:pt x="89" y="327"/>
                  </a:lnTo>
                  <a:lnTo>
                    <a:pt x="120" y="334"/>
                  </a:lnTo>
                  <a:lnTo>
                    <a:pt x="130" y="334"/>
                  </a:lnTo>
                  <a:lnTo>
                    <a:pt x="130" y="308"/>
                  </a:lnTo>
                  <a:lnTo>
                    <a:pt x="155" y="305"/>
                  </a:lnTo>
                  <a:lnTo>
                    <a:pt x="160" y="274"/>
                  </a:lnTo>
                  <a:lnTo>
                    <a:pt x="143" y="261"/>
                  </a:lnTo>
                  <a:lnTo>
                    <a:pt x="130" y="248"/>
                  </a:lnTo>
                  <a:lnTo>
                    <a:pt x="136" y="188"/>
                  </a:lnTo>
                  <a:lnTo>
                    <a:pt x="149" y="182"/>
                  </a:lnTo>
                  <a:lnTo>
                    <a:pt x="171" y="191"/>
                  </a:lnTo>
                  <a:lnTo>
                    <a:pt x="180" y="187"/>
                  </a:lnTo>
                  <a:lnTo>
                    <a:pt x="180" y="187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西藏">
              <a:hlinkClick r:id="" action="ppaction://macro?name=Slide1.西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1257242" y="3716748"/>
              <a:ext cx="1835047" cy="1039769"/>
            </a:xfrm>
            <a:custGeom>
              <a:avLst/>
              <a:gdLst>
                <a:gd name="T0" fmla="*/ 847 w 1394"/>
                <a:gd name="T1" fmla="*/ 719 h 754"/>
                <a:gd name="T2" fmla="*/ 870 w 1394"/>
                <a:gd name="T3" fmla="*/ 743 h 754"/>
                <a:gd name="T4" fmla="*/ 941 w 1394"/>
                <a:gd name="T5" fmla="*/ 719 h 754"/>
                <a:gd name="T6" fmla="*/ 984 w 1394"/>
                <a:gd name="T7" fmla="*/ 687 h 754"/>
                <a:gd name="T8" fmla="*/ 1037 w 1394"/>
                <a:gd name="T9" fmla="*/ 667 h 754"/>
                <a:gd name="T10" fmla="*/ 1092 w 1394"/>
                <a:gd name="T11" fmla="*/ 649 h 754"/>
                <a:gd name="T12" fmla="*/ 1183 w 1394"/>
                <a:gd name="T13" fmla="*/ 632 h 754"/>
                <a:gd name="T14" fmla="*/ 1185 w 1394"/>
                <a:gd name="T15" fmla="*/ 667 h 754"/>
                <a:gd name="T16" fmla="*/ 1213 w 1394"/>
                <a:gd name="T17" fmla="*/ 672 h 754"/>
                <a:gd name="T18" fmla="*/ 1197 w 1394"/>
                <a:gd name="T19" fmla="*/ 714 h 754"/>
                <a:gd name="T20" fmla="*/ 1213 w 1394"/>
                <a:gd name="T21" fmla="*/ 719 h 754"/>
                <a:gd name="T22" fmla="*/ 1290 w 1394"/>
                <a:gd name="T23" fmla="*/ 714 h 754"/>
                <a:gd name="T24" fmla="*/ 1337 w 1394"/>
                <a:gd name="T25" fmla="*/ 729 h 754"/>
                <a:gd name="T26" fmla="*/ 1358 w 1394"/>
                <a:gd name="T27" fmla="*/ 738 h 754"/>
                <a:gd name="T28" fmla="*/ 1361 w 1394"/>
                <a:gd name="T29" fmla="*/ 687 h 754"/>
                <a:gd name="T30" fmla="*/ 1393 w 1394"/>
                <a:gd name="T31" fmla="*/ 654 h 754"/>
                <a:gd name="T32" fmla="*/ 1368 w 1394"/>
                <a:gd name="T33" fmla="*/ 493 h 754"/>
                <a:gd name="T34" fmla="*/ 1340 w 1394"/>
                <a:gd name="T35" fmla="*/ 404 h 754"/>
                <a:gd name="T36" fmla="*/ 1274 w 1394"/>
                <a:gd name="T37" fmla="*/ 373 h 754"/>
                <a:gd name="T38" fmla="*/ 1231 w 1394"/>
                <a:gd name="T39" fmla="*/ 454 h 754"/>
                <a:gd name="T40" fmla="*/ 1153 w 1394"/>
                <a:gd name="T41" fmla="*/ 411 h 754"/>
                <a:gd name="T42" fmla="*/ 1004 w 1394"/>
                <a:gd name="T43" fmla="*/ 358 h 754"/>
                <a:gd name="T44" fmla="*/ 943 w 1394"/>
                <a:gd name="T45" fmla="*/ 348 h 754"/>
                <a:gd name="T46" fmla="*/ 825 w 1394"/>
                <a:gd name="T47" fmla="*/ 299 h 754"/>
                <a:gd name="T48" fmla="*/ 767 w 1394"/>
                <a:gd name="T49" fmla="*/ 162 h 754"/>
                <a:gd name="T50" fmla="*/ 791 w 1394"/>
                <a:gd name="T51" fmla="*/ 118 h 754"/>
                <a:gd name="T52" fmla="*/ 788 w 1394"/>
                <a:gd name="T53" fmla="*/ 58 h 754"/>
                <a:gd name="T54" fmla="*/ 797 w 1394"/>
                <a:gd name="T55" fmla="*/ 29 h 754"/>
                <a:gd name="T56" fmla="*/ 695 w 1394"/>
                <a:gd name="T57" fmla="*/ 0 h 754"/>
                <a:gd name="T58" fmla="*/ 619 w 1394"/>
                <a:gd name="T59" fmla="*/ 8 h 754"/>
                <a:gd name="T60" fmla="*/ 524 w 1394"/>
                <a:gd name="T61" fmla="*/ 40 h 754"/>
                <a:gd name="T62" fmla="*/ 431 w 1394"/>
                <a:gd name="T63" fmla="*/ 51 h 754"/>
                <a:gd name="T64" fmla="*/ 370 w 1394"/>
                <a:gd name="T65" fmla="*/ 18 h 754"/>
                <a:gd name="T66" fmla="*/ 268 w 1394"/>
                <a:gd name="T67" fmla="*/ 36 h 754"/>
                <a:gd name="T68" fmla="*/ 227 w 1394"/>
                <a:gd name="T69" fmla="*/ 13 h 754"/>
                <a:gd name="T70" fmla="*/ 151 w 1394"/>
                <a:gd name="T71" fmla="*/ 24 h 754"/>
                <a:gd name="T72" fmla="*/ 113 w 1394"/>
                <a:gd name="T73" fmla="*/ 72 h 754"/>
                <a:gd name="T74" fmla="*/ 92 w 1394"/>
                <a:gd name="T75" fmla="*/ 97 h 754"/>
                <a:gd name="T76" fmla="*/ 66 w 1394"/>
                <a:gd name="T77" fmla="*/ 110 h 754"/>
                <a:gd name="T78" fmla="*/ 54 w 1394"/>
                <a:gd name="T79" fmla="*/ 130 h 754"/>
                <a:gd name="T80" fmla="*/ 75 w 1394"/>
                <a:gd name="T81" fmla="*/ 173 h 754"/>
                <a:gd name="T82" fmla="*/ 69 w 1394"/>
                <a:gd name="T83" fmla="*/ 217 h 754"/>
                <a:gd name="T84" fmla="*/ 19 w 1394"/>
                <a:gd name="T85" fmla="*/ 204 h 754"/>
                <a:gd name="T86" fmla="*/ 0 w 1394"/>
                <a:gd name="T87" fmla="*/ 219 h 754"/>
                <a:gd name="T88" fmla="*/ 13 w 1394"/>
                <a:gd name="T89" fmla="*/ 260 h 754"/>
                <a:gd name="T90" fmla="*/ 7 w 1394"/>
                <a:gd name="T91" fmla="*/ 298 h 754"/>
                <a:gd name="T92" fmla="*/ 30 w 1394"/>
                <a:gd name="T93" fmla="*/ 312 h 754"/>
                <a:gd name="T94" fmla="*/ 92 w 1394"/>
                <a:gd name="T95" fmla="*/ 371 h 754"/>
                <a:gd name="T96" fmla="*/ 130 w 1394"/>
                <a:gd name="T97" fmla="*/ 424 h 754"/>
                <a:gd name="T98" fmla="*/ 153 w 1394"/>
                <a:gd name="T99" fmla="*/ 443 h 754"/>
                <a:gd name="T100" fmla="*/ 195 w 1394"/>
                <a:gd name="T101" fmla="*/ 439 h 754"/>
                <a:gd name="T102" fmla="*/ 295 w 1394"/>
                <a:gd name="T103" fmla="*/ 549 h 754"/>
                <a:gd name="T104" fmla="*/ 325 w 1394"/>
                <a:gd name="T105" fmla="*/ 537 h 754"/>
                <a:gd name="T106" fmla="*/ 334 w 1394"/>
                <a:gd name="T107" fmla="*/ 579 h 754"/>
                <a:gd name="T108" fmla="*/ 395 w 1394"/>
                <a:gd name="T109" fmla="*/ 604 h 754"/>
                <a:gd name="T110" fmla="*/ 445 w 1394"/>
                <a:gd name="T111" fmla="*/ 658 h 754"/>
                <a:gd name="T112" fmla="*/ 454 w 1394"/>
                <a:gd name="T113" fmla="*/ 679 h 754"/>
                <a:gd name="T114" fmla="*/ 511 w 1394"/>
                <a:gd name="T115" fmla="*/ 677 h 754"/>
                <a:gd name="T116" fmla="*/ 607 w 1394"/>
                <a:gd name="T117" fmla="*/ 698 h 754"/>
                <a:gd name="T118" fmla="*/ 652 w 1394"/>
                <a:gd name="T119" fmla="*/ 710 h 754"/>
                <a:gd name="T120" fmla="*/ 654 w 1394"/>
                <a:gd name="T121" fmla="*/ 753 h 754"/>
                <a:gd name="T122" fmla="*/ 736 w 1394"/>
                <a:gd name="T123" fmla="*/ 689 h 754"/>
                <a:gd name="T124" fmla="*/ 803 w 1394"/>
                <a:gd name="T125" fmla="*/ 71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4" h="754">
                  <a:moveTo>
                    <a:pt x="803" y="714"/>
                  </a:moveTo>
                  <a:lnTo>
                    <a:pt x="847" y="719"/>
                  </a:lnTo>
                  <a:lnTo>
                    <a:pt x="862" y="740"/>
                  </a:lnTo>
                  <a:lnTo>
                    <a:pt x="870" y="743"/>
                  </a:lnTo>
                  <a:lnTo>
                    <a:pt x="936" y="732"/>
                  </a:lnTo>
                  <a:lnTo>
                    <a:pt x="941" y="719"/>
                  </a:lnTo>
                  <a:lnTo>
                    <a:pt x="952" y="713"/>
                  </a:lnTo>
                  <a:lnTo>
                    <a:pt x="984" y="687"/>
                  </a:lnTo>
                  <a:lnTo>
                    <a:pt x="1012" y="684"/>
                  </a:lnTo>
                  <a:lnTo>
                    <a:pt x="1037" y="667"/>
                  </a:lnTo>
                  <a:lnTo>
                    <a:pt x="1087" y="640"/>
                  </a:lnTo>
                  <a:lnTo>
                    <a:pt x="1092" y="649"/>
                  </a:lnTo>
                  <a:lnTo>
                    <a:pt x="1130" y="660"/>
                  </a:lnTo>
                  <a:lnTo>
                    <a:pt x="1183" y="632"/>
                  </a:lnTo>
                  <a:lnTo>
                    <a:pt x="1201" y="644"/>
                  </a:lnTo>
                  <a:lnTo>
                    <a:pt x="1185" y="667"/>
                  </a:lnTo>
                  <a:lnTo>
                    <a:pt x="1191" y="672"/>
                  </a:lnTo>
                  <a:lnTo>
                    <a:pt x="1213" y="672"/>
                  </a:lnTo>
                  <a:lnTo>
                    <a:pt x="1215" y="681"/>
                  </a:lnTo>
                  <a:lnTo>
                    <a:pt x="1197" y="714"/>
                  </a:lnTo>
                  <a:lnTo>
                    <a:pt x="1202" y="719"/>
                  </a:lnTo>
                  <a:lnTo>
                    <a:pt x="1213" y="719"/>
                  </a:lnTo>
                  <a:lnTo>
                    <a:pt x="1267" y="734"/>
                  </a:lnTo>
                  <a:lnTo>
                    <a:pt x="1290" y="714"/>
                  </a:lnTo>
                  <a:lnTo>
                    <a:pt x="1326" y="742"/>
                  </a:lnTo>
                  <a:lnTo>
                    <a:pt x="1337" y="729"/>
                  </a:lnTo>
                  <a:lnTo>
                    <a:pt x="1346" y="738"/>
                  </a:lnTo>
                  <a:lnTo>
                    <a:pt x="1358" y="738"/>
                  </a:lnTo>
                  <a:lnTo>
                    <a:pt x="1363" y="729"/>
                  </a:lnTo>
                  <a:lnTo>
                    <a:pt x="1361" y="687"/>
                  </a:lnTo>
                  <a:lnTo>
                    <a:pt x="1369" y="681"/>
                  </a:lnTo>
                  <a:lnTo>
                    <a:pt x="1393" y="654"/>
                  </a:lnTo>
                  <a:lnTo>
                    <a:pt x="1388" y="547"/>
                  </a:lnTo>
                  <a:lnTo>
                    <a:pt x="1368" y="493"/>
                  </a:lnTo>
                  <a:lnTo>
                    <a:pt x="1383" y="482"/>
                  </a:lnTo>
                  <a:lnTo>
                    <a:pt x="1340" y="404"/>
                  </a:lnTo>
                  <a:lnTo>
                    <a:pt x="1289" y="363"/>
                  </a:lnTo>
                  <a:lnTo>
                    <a:pt x="1274" y="373"/>
                  </a:lnTo>
                  <a:lnTo>
                    <a:pt x="1276" y="396"/>
                  </a:lnTo>
                  <a:lnTo>
                    <a:pt x="1231" y="454"/>
                  </a:lnTo>
                  <a:lnTo>
                    <a:pt x="1158" y="439"/>
                  </a:lnTo>
                  <a:lnTo>
                    <a:pt x="1153" y="411"/>
                  </a:lnTo>
                  <a:lnTo>
                    <a:pt x="1106" y="374"/>
                  </a:lnTo>
                  <a:lnTo>
                    <a:pt x="1004" y="358"/>
                  </a:lnTo>
                  <a:lnTo>
                    <a:pt x="961" y="351"/>
                  </a:lnTo>
                  <a:lnTo>
                    <a:pt x="943" y="348"/>
                  </a:lnTo>
                  <a:lnTo>
                    <a:pt x="905" y="318"/>
                  </a:lnTo>
                  <a:lnTo>
                    <a:pt x="825" y="299"/>
                  </a:lnTo>
                  <a:lnTo>
                    <a:pt x="769" y="192"/>
                  </a:lnTo>
                  <a:lnTo>
                    <a:pt x="767" y="162"/>
                  </a:lnTo>
                  <a:lnTo>
                    <a:pt x="791" y="151"/>
                  </a:lnTo>
                  <a:lnTo>
                    <a:pt x="791" y="118"/>
                  </a:lnTo>
                  <a:lnTo>
                    <a:pt x="807" y="77"/>
                  </a:lnTo>
                  <a:lnTo>
                    <a:pt x="788" y="58"/>
                  </a:lnTo>
                  <a:lnTo>
                    <a:pt x="812" y="38"/>
                  </a:lnTo>
                  <a:lnTo>
                    <a:pt x="797" y="29"/>
                  </a:lnTo>
                  <a:lnTo>
                    <a:pt x="761" y="29"/>
                  </a:lnTo>
                  <a:lnTo>
                    <a:pt x="695" y="0"/>
                  </a:lnTo>
                  <a:lnTo>
                    <a:pt x="652" y="0"/>
                  </a:lnTo>
                  <a:lnTo>
                    <a:pt x="619" y="8"/>
                  </a:lnTo>
                  <a:lnTo>
                    <a:pt x="582" y="8"/>
                  </a:lnTo>
                  <a:lnTo>
                    <a:pt x="524" y="40"/>
                  </a:lnTo>
                  <a:lnTo>
                    <a:pt x="477" y="35"/>
                  </a:lnTo>
                  <a:lnTo>
                    <a:pt x="431" y="51"/>
                  </a:lnTo>
                  <a:lnTo>
                    <a:pt x="394" y="38"/>
                  </a:lnTo>
                  <a:lnTo>
                    <a:pt x="370" y="18"/>
                  </a:lnTo>
                  <a:lnTo>
                    <a:pt x="308" y="8"/>
                  </a:lnTo>
                  <a:lnTo>
                    <a:pt x="268" y="36"/>
                  </a:lnTo>
                  <a:lnTo>
                    <a:pt x="246" y="28"/>
                  </a:lnTo>
                  <a:lnTo>
                    <a:pt x="227" y="13"/>
                  </a:lnTo>
                  <a:lnTo>
                    <a:pt x="182" y="2"/>
                  </a:lnTo>
                  <a:lnTo>
                    <a:pt x="151" y="24"/>
                  </a:lnTo>
                  <a:lnTo>
                    <a:pt x="139" y="58"/>
                  </a:lnTo>
                  <a:lnTo>
                    <a:pt x="113" y="72"/>
                  </a:lnTo>
                  <a:lnTo>
                    <a:pt x="108" y="92"/>
                  </a:lnTo>
                  <a:lnTo>
                    <a:pt x="92" y="97"/>
                  </a:lnTo>
                  <a:lnTo>
                    <a:pt x="74" y="96"/>
                  </a:lnTo>
                  <a:lnTo>
                    <a:pt x="66" y="110"/>
                  </a:lnTo>
                  <a:lnTo>
                    <a:pt x="63" y="130"/>
                  </a:lnTo>
                  <a:lnTo>
                    <a:pt x="54" y="130"/>
                  </a:lnTo>
                  <a:lnTo>
                    <a:pt x="53" y="151"/>
                  </a:lnTo>
                  <a:lnTo>
                    <a:pt x="75" y="173"/>
                  </a:lnTo>
                  <a:lnTo>
                    <a:pt x="77" y="205"/>
                  </a:lnTo>
                  <a:lnTo>
                    <a:pt x="69" y="217"/>
                  </a:lnTo>
                  <a:lnTo>
                    <a:pt x="37" y="221"/>
                  </a:lnTo>
                  <a:lnTo>
                    <a:pt x="19" y="204"/>
                  </a:lnTo>
                  <a:lnTo>
                    <a:pt x="3" y="205"/>
                  </a:lnTo>
                  <a:lnTo>
                    <a:pt x="0" y="219"/>
                  </a:lnTo>
                  <a:lnTo>
                    <a:pt x="10" y="243"/>
                  </a:lnTo>
                  <a:lnTo>
                    <a:pt x="13" y="260"/>
                  </a:lnTo>
                  <a:lnTo>
                    <a:pt x="13" y="282"/>
                  </a:lnTo>
                  <a:lnTo>
                    <a:pt x="7" y="298"/>
                  </a:lnTo>
                  <a:lnTo>
                    <a:pt x="10" y="309"/>
                  </a:lnTo>
                  <a:lnTo>
                    <a:pt x="30" y="312"/>
                  </a:lnTo>
                  <a:lnTo>
                    <a:pt x="43" y="332"/>
                  </a:lnTo>
                  <a:lnTo>
                    <a:pt x="92" y="371"/>
                  </a:lnTo>
                  <a:lnTo>
                    <a:pt x="92" y="383"/>
                  </a:lnTo>
                  <a:lnTo>
                    <a:pt x="130" y="424"/>
                  </a:lnTo>
                  <a:lnTo>
                    <a:pt x="141" y="439"/>
                  </a:lnTo>
                  <a:lnTo>
                    <a:pt x="153" y="443"/>
                  </a:lnTo>
                  <a:lnTo>
                    <a:pt x="175" y="420"/>
                  </a:lnTo>
                  <a:lnTo>
                    <a:pt x="195" y="439"/>
                  </a:lnTo>
                  <a:lnTo>
                    <a:pt x="280" y="511"/>
                  </a:lnTo>
                  <a:lnTo>
                    <a:pt x="295" y="549"/>
                  </a:lnTo>
                  <a:lnTo>
                    <a:pt x="314" y="549"/>
                  </a:lnTo>
                  <a:lnTo>
                    <a:pt x="325" y="537"/>
                  </a:lnTo>
                  <a:lnTo>
                    <a:pt x="334" y="547"/>
                  </a:lnTo>
                  <a:lnTo>
                    <a:pt x="334" y="579"/>
                  </a:lnTo>
                  <a:lnTo>
                    <a:pt x="384" y="608"/>
                  </a:lnTo>
                  <a:lnTo>
                    <a:pt x="395" y="604"/>
                  </a:lnTo>
                  <a:lnTo>
                    <a:pt x="402" y="632"/>
                  </a:lnTo>
                  <a:lnTo>
                    <a:pt x="445" y="658"/>
                  </a:lnTo>
                  <a:lnTo>
                    <a:pt x="446" y="674"/>
                  </a:lnTo>
                  <a:lnTo>
                    <a:pt x="454" y="679"/>
                  </a:lnTo>
                  <a:lnTo>
                    <a:pt x="491" y="677"/>
                  </a:lnTo>
                  <a:lnTo>
                    <a:pt x="511" y="677"/>
                  </a:lnTo>
                  <a:lnTo>
                    <a:pt x="541" y="699"/>
                  </a:lnTo>
                  <a:lnTo>
                    <a:pt x="607" y="698"/>
                  </a:lnTo>
                  <a:lnTo>
                    <a:pt x="643" y="695"/>
                  </a:lnTo>
                  <a:lnTo>
                    <a:pt x="652" y="710"/>
                  </a:lnTo>
                  <a:lnTo>
                    <a:pt x="644" y="742"/>
                  </a:lnTo>
                  <a:lnTo>
                    <a:pt x="654" y="753"/>
                  </a:lnTo>
                  <a:lnTo>
                    <a:pt x="690" y="722"/>
                  </a:lnTo>
                  <a:lnTo>
                    <a:pt x="736" y="689"/>
                  </a:lnTo>
                  <a:lnTo>
                    <a:pt x="769" y="694"/>
                  </a:lnTo>
                  <a:lnTo>
                    <a:pt x="803" y="714"/>
                  </a:lnTo>
                  <a:lnTo>
                    <a:pt x="803" y="714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云南">
              <a:hlinkClick r:id="" action="ppaction://macro?name=Slide1.云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883302" y="4682991"/>
              <a:ext cx="857865" cy="942508"/>
            </a:xfrm>
            <a:custGeom>
              <a:avLst/>
              <a:gdLst>
                <a:gd name="T0" fmla="*/ 569 w 652"/>
                <a:gd name="T1" fmla="*/ 105 h 674"/>
                <a:gd name="T2" fmla="*/ 525 w 652"/>
                <a:gd name="T3" fmla="*/ 116 h 674"/>
                <a:gd name="T4" fmla="*/ 504 w 652"/>
                <a:gd name="T5" fmla="*/ 83 h 674"/>
                <a:gd name="T6" fmla="*/ 496 w 652"/>
                <a:gd name="T7" fmla="*/ 59 h 674"/>
                <a:gd name="T8" fmla="*/ 462 w 652"/>
                <a:gd name="T9" fmla="*/ 60 h 674"/>
                <a:gd name="T10" fmla="*/ 445 w 652"/>
                <a:gd name="T11" fmla="*/ 88 h 674"/>
                <a:gd name="T12" fmla="*/ 445 w 652"/>
                <a:gd name="T13" fmla="*/ 118 h 674"/>
                <a:gd name="T14" fmla="*/ 407 w 652"/>
                <a:gd name="T15" fmla="*/ 235 h 674"/>
                <a:gd name="T16" fmla="*/ 374 w 652"/>
                <a:gd name="T17" fmla="*/ 241 h 674"/>
                <a:gd name="T18" fmla="*/ 313 w 652"/>
                <a:gd name="T19" fmla="*/ 258 h 674"/>
                <a:gd name="T20" fmla="*/ 223 w 652"/>
                <a:gd name="T21" fmla="*/ 116 h 674"/>
                <a:gd name="T22" fmla="*/ 192 w 652"/>
                <a:gd name="T23" fmla="*/ 94 h 674"/>
                <a:gd name="T24" fmla="*/ 185 w 652"/>
                <a:gd name="T25" fmla="*/ 60 h 674"/>
                <a:gd name="T26" fmla="*/ 140 w 652"/>
                <a:gd name="T27" fmla="*/ 83 h 674"/>
                <a:gd name="T28" fmla="*/ 123 w 652"/>
                <a:gd name="T29" fmla="*/ 0 h 674"/>
                <a:gd name="T30" fmla="*/ 91 w 652"/>
                <a:gd name="T31" fmla="*/ 33 h 674"/>
                <a:gd name="T32" fmla="*/ 88 w 652"/>
                <a:gd name="T33" fmla="*/ 84 h 674"/>
                <a:gd name="T34" fmla="*/ 67 w 652"/>
                <a:gd name="T35" fmla="*/ 75 h 674"/>
                <a:gd name="T36" fmla="*/ 67 w 652"/>
                <a:gd name="T37" fmla="*/ 135 h 674"/>
                <a:gd name="T38" fmla="*/ 91 w 652"/>
                <a:gd name="T39" fmla="*/ 144 h 674"/>
                <a:gd name="T40" fmla="*/ 89 w 652"/>
                <a:gd name="T41" fmla="*/ 275 h 674"/>
                <a:gd name="T42" fmla="*/ 16 w 652"/>
                <a:gd name="T43" fmla="*/ 361 h 674"/>
                <a:gd name="T44" fmla="*/ 0 w 652"/>
                <a:gd name="T45" fmla="*/ 385 h 674"/>
                <a:gd name="T46" fmla="*/ 3 w 652"/>
                <a:gd name="T47" fmla="*/ 438 h 674"/>
                <a:gd name="T48" fmla="*/ 43 w 652"/>
                <a:gd name="T49" fmla="*/ 431 h 674"/>
                <a:gd name="T50" fmla="*/ 88 w 652"/>
                <a:gd name="T51" fmla="*/ 448 h 674"/>
                <a:gd name="T52" fmla="*/ 99 w 652"/>
                <a:gd name="T53" fmla="*/ 494 h 674"/>
                <a:gd name="T54" fmla="*/ 135 w 652"/>
                <a:gd name="T55" fmla="*/ 506 h 674"/>
                <a:gd name="T56" fmla="*/ 134 w 652"/>
                <a:gd name="T57" fmla="*/ 533 h 674"/>
                <a:gd name="T58" fmla="*/ 120 w 652"/>
                <a:gd name="T59" fmla="*/ 581 h 674"/>
                <a:gd name="T60" fmla="*/ 147 w 652"/>
                <a:gd name="T61" fmla="*/ 592 h 674"/>
                <a:gd name="T62" fmla="*/ 174 w 652"/>
                <a:gd name="T63" fmla="*/ 615 h 674"/>
                <a:gd name="T64" fmla="*/ 224 w 652"/>
                <a:gd name="T65" fmla="*/ 646 h 674"/>
                <a:gd name="T66" fmla="*/ 273 w 652"/>
                <a:gd name="T67" fmla="*/ 631 h 674"/>
                <a:gd name="T68" fmla="*/ 277 w 652"/>
                <a:gd name="T69" fmla="*/ 662 h 674"/>
                <a:gd name="T70" fmla="*/ 307 w 652"/>
                <a:gd name="T71" fmla="*/ 669 h 674"/>
                <a:gd name="T72" fmla="*/ 322 w 652"/>
                <a:gd name="T73" fmla="*/ 667 h 674"/>
                <a:gd name="T74" fmla="*/ 309 w 652"/>
                <a:gd name="T75" fmla="*/ 582 h 674"/>
                <a:gd name="T76" fmla="*/ 349 w 652"/>
                <a:gd name="T77" fmla="*/ 566 h 674"/>
                <a:gd name="T78" fmla="*/ 374 w 652"/>
                <a:gd name="T79" fmla="*/ 547 h 674"/>
                <a:gd name="T80" fmla="*/ 436 w 652"/>
                <a:gd name="T81" fmla="*/ 544 h 674"/>
                <a:gd name="T82" fmla="*/ 464 w 652"/>
                <a:gd name="T83" fmla="*/ 542 h 674"/>
                <a:gd name="T84" fmla="*/ 488 w 652"/>
                <a:gd name="T85" fmla="*/ 559 h 674"/>
                <a:gd name="T86" fmla="*/ 509 w 652"/>
                <a:gd name="T87" fmla="*/ 536 h 674"/>
                <a:gd name="T88" fmla="*/ 536 w 652"/>
                <a:gd name="T89" fmla="*/ 537 h 674"/>
                <a:gd name="T90" fmla="*/ 573 w 652"/>
                <a:gd name="T91" fmla="*/ 495 h 674"/>
                <a:gd name="T92" fmla="*/ 610 w 652"/>
                <a:gd name="T93" fmla="*/ 504 h 674"/>
                <a:gd name="T94" fmla="*/ 638 w 652"/>
                <a:gd name="T95" fmla="*/ 476 h 674"/>
                <a:gd name="T96" fmla="*/ 651 w 652"/>
                <a:gd name="T97" fmla="*/ 447 h 674"/>
                <a:gd name="T98" fmla="*/ 579 w 652"/>
                <a:gd name="T99" fmla="*/ 422 h 674"/>
                <a:gd name="T100" fmla="*/ 550 w 652"/>
                <a:gd name="T101" fmla="*/ 404 h 674"/>
                <a:gd name="T102" fmla="*/ 521 w 652"/>
                <a:gd name="T103" fmla="*/ 383 h 674"/>
                <a:gd name="T104" fmla="*/ 530 w 652"/>
                <a:gd name="T105" fmla="*/ 328 h 674"/>
                <a:gd name="T106" fmla="*/ 525 w 652"/>
                <a:gd name="T107" fmla="*/ 226 h 674"/>
                <a:gd name="T108" fmla="*/ 472 w 652"/>
                <a:gd name="T109" fmla="*/ 228 h 674"/>
                <a:gd name="T110" fmla="*/ 462 w 652"/>
                <a:gd name="T111" fmla="*/ 193 h 674"/>
                <a:gd name="T112" fmla="*/ 473 w 652"/>
                <a:gd name="T113" fmla="*/ 156 h 674"/>
                <a:gd name="T114" fmla="*/ 504 w 652"/>
                <a:gd name="T115" fmla="*/ 154 h 674"/>
                <a:gd name="T116" fmla="*/ 564 w 652"/>
                <a:gd name="T117" fmla="*/ 154 h 674"/>
                <a:gd name="T118" fmla="*/ 574 w 652"/>
                <a:gd name="T119" fmla="*/ 12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74">
                  <a:moveTo>
                    <a:pt x="574" y="124"/>
                  </a:moveTo>
                  <a:lnTo>
                    <a:pt x="569" y="105"/>
                  </a:lnTo>
                  <a:lnTo>
                    <a:pt x="552" y="99"/>
                  </a:lnTo>
                  <a:lnTo>
                    <a:pt x="525" y="116"/>
                  </a:lnTo>
                  <a:lnTo>
                    <a:pt x="506" y="107"/>
                  </a:lnTo>
                  <a:lnTo>
                    <a:pt x="504" y="83"/>
                  </a:lnTo>
                  <a:lnTo>
                    <a:pt x="496" y="72"/>
                  </a:lnTo>
                  <a:lnTo>
                    <a:pt x="496" y="59"/>
                  </a:lnTo>
                  <a:lnTo>
                    <a:pt x="469" y="54"/>
                  </a:lnTo>
                  <a:lnTo>
                    <a:pt x="462" y="60"/>
                  </a:lnTo>
                  <a:lnTo>
                    <a:pt x="467" y="79"/>
                  </a:lnTo>
                  <a:lnTo>
                    <a:pt x="445" y="88"/>
                  </a:lnTo>
                  <a:lnTo>
                    <a:pt x="440" y="102"/>
                  </a:lnTo>
                  <a:lnTo>
                    <a:pt x="445" y="118"/>
                  </a:lnTo>
                  <a:lnTo>
                    <a:pt x="400" y="171"/>
                  </a:lnTo>
                  <a:lnTo>
                    <a:pt x="407" y="235"/>
                  </a:lnTo>
                  <a:lnTo>
                    <a:pt x="385" y="253"/>
                  </a:lnTo>
                  <a:lnTo>
                    <a:pt x="374" y="241"/>
                  </a:lnTo>
                  <a:lnTo>
                    <a:pt x="329" y="267"/>
                  </a:lnTo>
                  <a:lnTo>
                    <a:pt x="313" y="258"/>
                  </a:lnTo>
                  <a:lnTo>
                    <a:pt x="248" y="134"/>
                  </a:lnTo>
                  <a:lnTo>
                    <a:pt x="223" y="116"/>
                  </a:lnTo>
                  <a:lnTo>
                    <a:pt x="202" y="110"/>
                  </a:lnTo>
                  <a:lnTo>
                    <a:pt x="192" y="94"/>
                  </a:lnTo>
                  <a:lnTo>
                    <a:pt x="204" y="75"/>
                  </a:lnTo>
                  <a:lnTo>
                    <a:pt x="185" y="60"/>
                  </a:lnTo>
                  <a:lnTo>
                    <a:pt x="163" y="79"/>
                  </a:lnTo>
                  <a:lnTo>
                    <a:pt x="140" y="83"/>
                  </a:lnTo>
                  <a:lnTo>
                    <a:pt x="126" y="15"/>
                  </a:lnTo>
                  <a:lnTo>
                    <a:pt x="123" y="0"/>
                  </a:lnTo>
                  <a:lnTo>
                    <a:pt x="99" y="27"/>
                  </a:lnTo>
                  <a:lnTo>
                    <a:pt x="91" y="33"/>
                  </a:lnTo>
                  <a:lnTo>
                    <a:pt x="93" y="75"/>
                  </a:lnTo>
                  <a:lnTo>
                    <a:pt x="88" y="84"/>
                  </a:lnTo>
                  <a:lnTo>
                    <a:pt x="76" y="84"/>
                  </a:lnTo>
                  <a:lnTo>
                    <a:pt x="67" y="75"/>
                  </a:lnTo>
                  <a:lnTo>
                    <a:pt x="56" y="88"/>
                  </a:lnTo>
                  <a:lnTo>
                    <a:pt x="67" y="135"/>
                  </a:lnTo>
                  <a:lnTo>
                    <a:pt x="80" y="135"/>
                  </a:lnTo>
                  <a:lnTo>
                    <a:pt x="91" y="144"/>
                  </a:lnTo>
                  <a:lnTo>
                    <a:pt x="94" y="173"/>
                  </a:lnTo>
                  <a:lnTo>
                    <a:pt x="89" y="275"/>
                  </a:lnTo>
                  <a:lnTo>
                    <a:pt x="19" y="337"/>
                  </a:lnTo>
                  <a:lnTo>
                    <a:pt x="16" y="361"/>
                  </a:lnTo>
                  <a:lnTo>
                    <a:pt x="3" y="373"/>
                  </a:lnTo>
                  <a:lnTo>
                    <a:pt x="0" y="385"/>
                  </a:lnTo>
                  <a:lnTo>
                    <a:pt x="12" y="416"/>
                  </a:lnTo>
                  <a:lnTo>
                    <a:pt x="3" y="438"/>
                  </a:lnTo>
                  <a:lnTo>
                    <a:pt x="8" y="441"/>
                  </a:lnTo>
                  <a:lnTo>
                    <a:pt x="43" y="431"/>
                  </a:lnTo>
                  <a:lnTo>
                    <a:pt x="93" y="428"/>
                  </a:lnTo>
                  <a:lnTo>
                    <a:pt x="88" y="448"/>
                  </a:lnTo>
                  <a:lnTo>
                    <a:pt x="96" y="467"/>
                  </a:lnTo>
                  <a:lnTo>
                    <a:pt x="99" y="494"/>
                  </a:lnTo>
                  <a:lnTo>
                    <a:pt x="106" y="504"/>
                  </a:lnTo>
                  <a:lnTo>
                    <a:pt x="135" y="506"/>
                  </a:lnTo>
                  <a:lnTo>
                    <a:pt x="149" y="515"/>
                  </a:lnTo>
                  <a:lnTo>
                    <a:pt x="134" y="533"/>
                  </a:lnTo>
                  <a:lnTo>
                    <a:pt x="132" y="556"/>
                  </a:lnTo>
                  <a:lnTo>
                    <a:pt x="120" y="581"/>
                  </a:lnTo>
                  <a:lnTo>
                    <a:pt x="128" y="590"/>
                  </a:lnTo>
                  <a:lnTo>
                    <a:pt x="147" y="592"/>
                  </a:lnTo>
                  <a:lnTo>
                    <a:pt x="178" y="604"/>
                  </a:lnTo>
                  <a:lnTo>
                    <a:pt x="174" y="615"/>
                  </a:lnTo>
                  <a:lnTo>
                    <a:pt x="195" y="646"/>
                  </a:lnTo>
                  <a:lnTo>
                    <a:pt x="224" y="646"/>
                  </a:lnTo>
                  <a:lnTo>
                    <a:pt x="261" y="625"/>
                  </a:lnTo>
                  <a:lnTo>
                    <a:pt x="273" y="631"/>
                  </a:lnTo>
                  <a:lnTo>
                    <a:pt x="273" y="644"/>
                  </a:lnTo>
                  <a:lnTo>
                    <a:pt x="277" y="662"/>
                  </a:lnTo>
                  <a:lnTo>
                    <a:pt x="287" y="672"/>
                  </a:lnTo>
                  <a:lnTo>
                    <a:pt x="307" y="669"/>
                  </a:lnTo>
                  <a:lnTo>
                    <a:pt x="314" y="673"/>
                  </a:lnTo>
                  <a:lnTo>
                    <a:pt x="322" y="667"/>
                  </a:lnTo>
                  <a:lnTo>
                    <a:pt x="322" y="638"/>
                  </a:lnTo>
                  <a:lnTo>
                    <a:pt x="309" y="582"/>
                  </a:lnTo>
                  <a:lnTo>
                    <a:pt x="319" y="566"/>
                  </a:lnTo>
                  <a:lnTo>
                    <a:pt x="349" y="566"/>
                  </a:lnTo>
                  <a:lnTo>
                    <a:pt x="357" y="566"/>
                  </a:lnTo>
                  <a:lnTo>
                    <a:pt x="374" y="547"/>
                  </a:lnTo>
                  <a:lnTo>
                    <a:pt x="418" y="561"/>
                  </a:lnTo>
                  <a:lnTo>
                    <a:pt x="436" y="544"/>
                  </a:lnTo>
                  <a:lnTo>
                    <a:pt x="445" y="554"/>
                  </a:lnTo>
                  <a:lnTo>
                    <a:pt x="464" y="542"/>
                  </a:lnTo>
                  <a:lnTo>
                    <a:pt x="481" y="559"/>
                  </a:lnTo>
                  <a:lnTo>
                    <a:pt x="488" y="559"/>
                  </a:lnTo>
                  <a:lnTo>
                    <a:pt x="494" y="550"/>
                  </a:lnTo>
                  <a:lnTo>
                    <a:pt x="509" y="536"/>
                  </a:lnTo>
                  <a:lnTo>
                    <a:pt x="515" y="540"/>
                  </a:lnTo>
                  <a:lnTo>
                    <a:pt x="536" y="537"/>
                  </a:lnTo>
                  <a:lnTo>
                    <a:pt x="557" y="520"/>
                  </a:lnTo>
                  <a:lnTo>
                    <a:pt x="573" y="495"/>
                  </a:lnTo>
                  <a:lnTo>
                    <a:pt x="597" y="491"/>
                  </a:lnTo>
                  <a:lnTo>
                    <a:pt x="610" y="504"/>
                  </a:lnTo>
                  <a:lnTo>
                    <a:pt x="619" y="477"/>
                  </a:lnTo>
                  <a:lnTo>
                    <a:pt x="638" y="476"/>
                  </a:lnTo>
                  <a:lnTo>
                    <a:pt x="645" y="470"/>
                  </a:lnTo>
                  <a:lnTo>
                    <a:pt x="651" y="447"/>
                  </a:lnTo>
                  <a:lnTo>
                    <a:pt x="643" y="434"/>
                  </a:lnTo>
                  <a:lnTo>
                    <a:pt x="579" y="422"/>
                  </a:lnTo>
                  <a:lnTo>
                    <a:pt x="569" y="404"/>
                  </a:lnTo>
                  <a:lnTo>
                    <a:pt x="550" y="404"/>
                  </a:lnTo>
                  <a:lnTo>
                    <a:pt x="534" y="404"/>
                  </a:lnTo>
                  <a:lnTo>
                    <a:pt x="521" y="383"/>
                  </a:lnTo>
                  <a:lnTo>
                    <a:pt x="523" y="373"/>
                  </a:lnTo>
                  <a:lnTo>
                    <a:pt x="530" y="328"/>
                  </a:lnTo>
                  <a:lnTo>
                    <a:pt x="506" y="304"/>
                  </a:lnTo>
                  <a:lnTo>
                    <a:pt x="525" y="226"/>
                  </a:lnTo>
                  <a:lnTo>
                    <a:pt x="512" y="216"/>
                  </a:lnTo>
                  <a:lnTo>
                    <a:pt x="472" y="228"/>
                  </a:lnTo>
                  <a:lnTo>
                    <a:pt x="462" y="212"/>
                  </a:lnTo>
                  <a:lnTo>
                    <a:pt x="462" y="193"/>
                  </a:lnTo>
                  <a:lnTo>
                    <a:pt x="453" y="185"/>
                  </a:lnTo>
                  <a:lnTo>
                    <a:pt x="473" y="156"/>
                  </a:lnTo>
                  <a:lnTo>
                    <a:pt x="496" y="164"/>
                  </a:lnTo>
                  <a:lnTo>
                    <a:pt x="504" y="154"/>
                  </a:lnTo>
                  <a:lnTo>
                    <a:pt x="545" y="160"/>
                  </a:lnTo>
                  <a:lnTo>
                    <a:pt x="564" y="154"/>
                  </a:lnTo>
                  <a:lnTo>
                    <a:pt x="574" y="124"/>
                  </a:lnTo>
                  <a:lnTo>
                    <a:pt x="574" y="124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青海">
              <a:hlinkClick r:id="" action="ppaction://macro?name=Slide1.青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273689" y="3484435"/>
              <a:ext cx="1205536" cy="905455"/>
            </a:xfrm>
            <a:custGeom>
              <a:avLst/>
              <a:gdLst>
                <a:gd name="T0" fmla="*/ 74 w 902"/>
                <a:gd name="T1" fmla="*/ 239 h 645"/>
                <a:gd name="T2" fmla="*/ 117 w 902"/>
                <a:gd name="T3" fmla="*/ 214 h 645"/>
                <a:gd name="T4" fmla="*/ 98 w 902"/>
                <a:gd name="T5" fmla="*/ 198 h 645"/>
                <a:gd name="T6" fmla="*/ 126 w 902"/>
                <a:gd name="T7" fmla="*/ 175 h 645"/>
                <a:gd name="T8" fmla="*/ 92 w 902"/>
                <a:gd name="T9" fmla="*/ 105 h 645"/>
                <a:gd name="T10" fmla="*/ 113 w 902"/>
                <a:gd name="T11" fmla="*/ 41 h 645"/>
                <a:gd name="T12" fmla="*/ 295 w 902"/>
                <a:gd name="T13" fmla="*/ 0 h 645"/>
                <a:gd name="T14" fmla="*/ 406 w 902"/>
                <a:gd name="T15" fmla="*/ 22 h 645"/>
                <a:gd name="T16" fmla="*/ 469 w 902"/>
                <a:gd name="T17" fmla="*/ 60 h 645"/>
                <a:gd name="T18" fmla="*/ 529 w 902"/>
                <a:gd name="T19" fmla="*/ 37 h 645"/>
                <a:gd name="T20" fmla="*/ 609 w 902"/>
                <a:gd name="T21" fmla="*/ 27 h 645"/>
                <a:gd name="T22" fmla="*/ 708 w 902"/>
                <a:gd name="T23" fmla="*/ 55 h 645"/>
                <a:gd name="T24" fmla="*/ 772 w 902"/>
                <a:gd name="T25" fmla="*/ 127 h 645"/>
                <a:gd name="T26" fmla="*/ 828 w 902"/>
                <a:gd name="T27" fmla="*/ 148 h 645"/>
                <a:gd name="T28" fmla="*/ 884 w 902"/>
                <a:gd name="T29" fmla="*/ 248 h 645"/>
                <a:gd name="T30" fmla="*/ 895 w 902"/>
                <a:gd name="T31" fmla="*/ 317 h 645"/>
                <a:gd name="T32" fmla="*/ 865 w 902"/>
                <a:gd name="T33" fmla="*/ 365 h 645"/>
                <a:gd name="T34" fmla="*/ 832 w 902"/>
                <a:gd name="T35" fmla="*/ 397 h 645"/>
                <a:gd name="T36" fmla="*/ 816 w 902"/>
                <a:gd name="T37" fmla="*/ 442 h 645"/>
                <a:gd name="T38" fmla="*/ 778 w 902"/>
                <a:gd name="T39" fmla="*/ 418 h 645"/>
                <a:gd name="T40" fmla="*/ 780 w 902"/>
                <a:gd name="T41" fmla="*/ 454 h 645"/>
                <a:gd name="T42" fmla="*/ 837 w 902"/>
                <a:gd name="T43" fmla="*/ 485 h 645"/>
                <a:gd name="T44" fmla="*/ 867 w 902"/>
                <a:gd name="T45" fmla="*/ 499 h 645"/>
                <a:gd name="T46" fmla="*/ 856 w 902"/>
                <a:gd name="T47" fmla="*/ 527 h 645"/>
                <a:gd name="T48" fmla="*/ 816 w 902"/>
                <a:gd name="T49" fmla="*/ 537 h 645"/>
                <a:gd name="T50" fmla="*/ 776 w 902"/>
                <a:gd name="T51" fmla="*/ 529 h 645"/>
                <a:gd name="T52" fmla="*/ 767 w 902"/>
                <a:gd name="T53" fmla="*/ 566 h 645"/>
                <a:gd name="T54" fmla="*/ 701 w 902"/>
                <a:gd name="T55" fmla="*/ 535 h 645"/>
                <a:gd name="T56" fmla="*/ 661 w 902"/>
                <a:gd name="T57" fmla="*/ 525 h 645"/>
                <a:gd name="T58" fmla="*/ 536 w 902"/>
                <a:gd name="T59" fmla="*/ 522 h 645"/>
                <a:gd name="T60" fmla="*/ 522 w 902"/>
                <a:gd name="T61" fmla="*/ 553 h 645"/>
                <a:gd name="T62" fmla="*/ 509 w 902"/>
                <a:gd name="T63" fmla="*/ 586 h 645"/>
                <a:gd name="T64" fmla="*/ 391 w 902"/>
                <a:gd name="T65" fmla="*/ 629 h 645"/>
                <a:gd name="T66" fmla="*/ 339 w 902"/>
                <a:gd name="T67" fmla="*/ 564 h 645"/>
                <a:gd name="T68" fmla="*/ 194 w 902"/>
                <a:gd name="T69" fmla="*/ 541 h 645"/>
                <a:gd name="T70" fmla="*/ 138 w 902"/>
                <a:gd name="T71" fmla="*/ 508 h 645"/>
                <a:gd name="T72" fmla="*/ 2 w 902"/>
                <a:gd name="T73" fmla="*/ 382 h 645"/>
                <a:gd name="T74" fmla="*/ 24 w 902"/>
                <a:gd name="T75" fmla="*/ 341 h 645"/>
                <a:gd name="T76" fmla="*/ 40 w 902"/>
                <a:gd name="T77" fmla="*/ 267 h 645"/>
                <a:gd name="T78" fmla="*/ 45 w 902"/>
                <a:gd name="T79" fmla="*/ 22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645">
                  <a:moveTo>
                    <a:pt x="45" y="228"/>
                  </a:moveTo>
                  <a:lnTo>
                    <a:pt x="74" y="239"/>
                  </a:lnTo>
                  <a:lnTo>
                    <a:pt x="125" y="223"/>
                  </a:lnTo>
                  <a:lnTo>
                    <a:pt x="117" y="214"/>
                  </a:lnTo>
                  <a:lnTo>
                    <a:pt x="105" y="214"/>
                  </a:lnTo>
                  <a:lnTo>
                    <a:pt x="98" y="198"/>
                  </a:lnTo>
                  <a:lnTo>
                    <a:pt x="103" y="185"/>
                  </a:lnTo>
                  <a:lnTo>
                    <a:pt x="126" y="175"/>
                  </a:lnTo>
                  <a:lnTo>
                    <a:pt x="144" y="148"/>
                  </a:lnTo>
                  <a:lnTo>
                    <a:pt x="92" y="105"/>
                  </a:lnTo>
                  <a:lnTo>
                    <a:pt x="89" y="60"/>
                  </a:lnTo>
                  <a:lnTo>
                    <a:pt x="113" y="41"/>
                  </a:lnTo>
                  <a:lnTo>
                    <a:pt x="283" y="9"/>
                  </a:lnTo>
                  <a:lnTo>
                    <a:pt x="295" y="0"/>
                  </a:lnTo>
                  <a:lnTo>
                    <a:pt x="320" y="2"/>
                  </a:lnTo>
                  <a:lnTo>
                    <a:pt x="406" y="22"/>
                  </a:lnTo>
                  <a:lnTo>
                    <a:pt x="430" y="38"/>
                  </a:lnTo>
                  <a:lnTo>
                    <a:pt x="469" y="60"/>
                  </a:lnTo>
                  <a:lnTo>
                    <a:pt x="492" y="59"/>
                  </a:lnTo>
                  <a:lnTo>
                    <a:pt x="529" y="37"/>
                  </a:lnTo>
                  <a:lnTo>
                    <a:pt x="577" y="43"/>
                  </a:lnTo>
                  <a:lnTo>
                    <a:pt x="609" y="27"/>
                  </a:lnTo>
                  <a:lnTo>
                    <a:pt x="674" y="68"/>
                  </a:lnTo>
                  <a:lnTo>
                    <a:pt x="708" y="55"/>
                  </a:lnTo>
                  <a:lnTo>
                    <a:pt x="727" y="99"/>
                  </a:lnTo>
                  <a:lnTo>
                    <a:pt x="772" y="127"/>
                  </a:lnTo>
                  <a:lnTo>
                    <a:pt x="804" y="156"/>
                  </a:lnTo>
                  <a:lnTo>
                    <a:pt x="828" y="148"/>
                  </a:lnTo>
                  <a:lnTo>
                    <a:pt x="875" y="208"/>
                  </a:lnTo>
                  <a:lnTo>
                    <a:pt x="884" y="248"/>
                  </a:lnTo>
                  <a:lnTo>
                    <a:pt x="901" y="271"/>
                  </a:lnTo>
                  <a:lnTo>
                    <a:pt x="895" y="317"/>
                  </a:lnTo>
                  <a:lnTo>
                    <a:pt x="858" y="346"/>
                  </a:lnTo>
                  <a:lnTo>
                    <a:pt x="865" y="365"/>
                  </a:lnTo>
                  <a:lnTo>
                    <a:pt x="851" y="379"/>
                  </a:lnTo>
                  <a:lnTo>
                    <a:pt x="832" y="397"/>
                  </a:lnTo>
                  <a:lnTo>
                    <a:pt x="832" y="428"/>
                  </a:lnTo>
                  <a:lnTo>
                    <a:pt x="816" y="442"/>
                  </a:lnTo>
                  <a:lnTo>
                    <a:pt x="796" y="435"/>
                  </a:lnTo>
                  <a:lnTo>
                    <a:pt x="778" y="418"/>
                  </a:lnTo>
                  <a:lnTo>
                    <a:pt x="769" y="437"/>
                  </a:lnTo>
                  <a:lnTo>
                    <a:pt x="780" y="454"/>
                  </a:lnTo>
                  <a:lnTo>
                    <a:pt x="810" y="456"/>
                  </a:lnTo>
                  <a:lnTo>
                    <a:pt x="837" y="485"/>
                  </a:lnTo>
                  <a:lnTo>
                    <a:pt x="855" y="485"/>
                  </a:lnTo>
                  <a:lnTo>
                    <a:pt x="867" y="499"/>
                  </a:lnTo>
                  <a:lnTo>
                    <a:pt x="856" y="525"/>
                  </a:lnTo>
                  <a:lnTo>
                    <a:pt x="856" y="527"/>
                  </a:lnTo>
                  <a:lnTo>
                    <a:pt x="832" y="524"/>
                  </a:lnTo>
                  <a:lnTo>
                    <a:pt x="816" y="537"/>
                  </a:lnTo>
                  <a:lnTo>
                    <a:pt x="804" y="518"/>
                  </a:lnTo>
                  <a:lnTo>
                    <a:pt x="776" y="529"/>
                  </a:lnTo>
                  <a:lnTo>
                    <a:pt x="767" y="543"/>
                  </a:lnTo>
                  <a:lnTo>
                    <a:pt x="767" y="566"/>
                  </a:lnTo>
                  <a:lnTo>
                    <a:pt x="738" y="572"/>
                  </a:lnTo>
                  <a:lnTo>
                    <a:pt x="701" y="535"/>
                  </a:lnTo>
                  <a:lnTo>
                    <a:pt x="690" y="517"/>
                  </a:lnTo>
                  <a:lnTo>
                    <a:pt x="661" y="525"/>
                  </a:lnTo>
                  <a:lnTo>
                    <a:pt x="611" y="511"/>
                  </a:lnTo>
                  <a:lnTo>
                    <a:pt x="536" y="522"/>
                  </a:lnTo>
                  <a:lnTo>
                    <a:pt x="529" y="529"/>
                  </a:lnTo>
                  <a:lnTo>
                    <a:pt x="522" y="553"/>
                  </a:lnTo>
                  <a:lnTo>
                    <a:pt x="507" y="563"/>
                  </a:lnTo>
                  <a:lnTo>
                    <a:pt x="509" y="586"/>
                  </a:lnTo>
                  <a:lnTo>
                    <a:pt x="464" y="644"/>
                  </a:lnTo>
                  <a:lnTo>
                    <a:pt x="391" y="629"/>
                  </a:lnTo>
                  <a:lnTo>
                    <a:pt x="386" y="601"/>
                  </a:lnTo>
                  <a:lnTo>
                    <a:pt x="339" y="564"/>
                  </a:lnTo>
                  <a:lnTo>
                    <a:pt x="237" y="548"/>
                  </a:lnTo>
                  <a:lnTo>
                    <a:pt x="194" y="541"/>
                  </a:lnTo>
                  <a:lnTo>
                    <a:pt x="176" y="538"/>
                  </a:lnTo>
                  <a:lnTo>
                    <a:pt x="138" y="508"/>
                  </a:lnTo>
                  <a:lnTo>
                    <a:pt x="58" y="489"/>
                  </a:lnTo>
                  <a:lnTo>
                    <a:pt x="2" y="382"/>
                  </a:lnTo>
                  <a:lnTo>
                    <a:pt x="0" y="352"/>
                  </a:lnTo>
                  <a:lnTo>
                    <a:pt x="24" y="341"/>
                  </a:lnTo>
                  <a:lnTo>
                    <a:pt x="24" y="308"/>
                  </a:lnTo>
                  <a:lnTo>
                    <a:pt x="40" y="267"/>
                  </a:lnTo>
                  <a:lnTo>
                    <a:pt x="21" y="248"/>
                  </a:lnTo>
                  <a:lnTo>
                    <a:pt x="45" y="228"/>
                  </a:lnTo>
                  <a:lnTo>
                    <a:pt x="45" y="228"/>
                  </a:lnTo>
                </a:path>
              </a:pathLst>
            </a:custGeom>
            <a:blipFill>
              <a:blip r:embed="rId6" cstate="print"/>
              <a:stretch>
                <a:fillRect/>
              </a:stretch>
            </a:blipFill>
            <a:ln w="3175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四川">
              <a:hlinkClick r:id="" action="ppaction://macro?name=Slide1.四川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935588" y="4127076"/>
              <a:ext cx="1043013" cy="928613"/>
            </a:xfrm>
            <a:custGeom>
              <a:avLst/>
              <a:gdLst>
                <a:gd name="T0" fmla="*/ 40 w 92"/>
                <a:gd name="T1" fmla="*/ 6 h 76"/>
                <a:gd name="T2" fmla="*/ 39 w 92"/>
                <a:gd name="T3" fmla="*/ 2 h 76"/>
                <a:gd name="T4" fmla="*/ 46 w 92"/>
                <a:gd name="T5" fmla="*/ 0 h 76"/>
                <a:gd name="T6" fmla="*/ 47 w 92"/>
                <a:gd name="T7" fmla="*/ 4 h 76"/>
                <a:gd name="T8" fmla="*/ 53 w 92"/>
                <a:gd name="T9" fmla="*/ 9 h 76"/>
                <a:gd name="T10" fmla="*/ 56 w 92"/>
                <a:gd name="T11" fmla="*/ 9 h 76"/>
                <a:gd name="T12" fmla="*/ 59 w 92"/>
                <a:gd name="T13" fmla="*/ 14 h 76"/>
                <a:gd name="T14" fmla="*/ 65 w 92"/>
                <a:gd name="T15" fmla="*/ 14 h 76"/>
                <a:gd name="T16" fmla="*/ 68 w 92"/>
                <a:gd name="T17" fmla="*/ 11 h 76"/>
                <a:gd name="T18" fmla="*/ 70 w 92"/>
                <a:gd name="T19" fmla="*/ 14 h 76"/>
                <a:gd name="T20" fmla="*/ 77 w 92"/>
                <a:gd name="T21" fmla="*/ 13 h 76"/>
                <a:gd name="T22" fmla="*/ 79 w 92"/>
                <a:gd name="T23" fmla="*/ 15 h 76"/>
                <a:gd name="T24" fmla="*/ 86 w 92"/>
                <a:gd name="T25" fmla="*/ 18 h 76"/>
                <a:gd name="T26" fmla="*/ 92 w 92"/>
                <a:gd name="T27" fmla="*/ 19 h 76"/>
                <a:gd name="T28" fmla="*/ 91 w 92"/>
                <a:gd name="T29" fmla="*/ 19 h 76"/>
                <a:gd name="T30" fmla="*/ 90 w 92"/>
                <a:gd name="T31" fmla="*/ 22 h 76"/>
                <a:gd name="T32" fmla="*/ 88 w 92"/>
                <a:gd name="T33" fmla="*/ 26 h 76"/>
                <a:gd name="T34" fmla="*/ 85 w 92"/>
                <a:gd name="T35" fmla="*/ 29 h 76"/>
                <a:gd name="T36" fmla="*/ 83 w 92"/>
                <a:gd name="T37" fmla="*/ 31 h 76"/>
                <a:gd name="T38" fmla="*/ 80 w 92"/>
                <a:gd name="T39" fmla="*/ 35 h 76"/>
                <a:gd name="T40" fmla="*/ 76 w 92"/>
                <a:gd name="T41" fmla="*/ 36 h 76"/>
                <a:gd name="T42" fmla="*/ 72 w 92"/>
                <a:gd name="T43" fmla="*/ 35 h 76"/>
                <a:gd name="T44" fmla="*/ 67 w 92"/>
                <a:gd name="T45" fmla="*/ 34 h 76"/>
                <a:gd name="T46" fmla="*/ 67 w 92"/>
                <a:gd name="T47" fmla="*/ 38 h 76"/>
                <a:gd name="T48" fmla="*/ 66 w 92"/>
                <a:gd name="T49" fmla="*/ 40 h 76"/>
                <a:gd name="T50" fmla="*/ 67 w 92"/>
                <a:gd name="T51" fmla="*/ 44 h 76"/>
                <a:gd name="T52" fmla="*/ 71 w 92"/>
                <a:gd name="T53" fmla="*/ 47 h 76"/>
                <a:gd name="T54" fmla="*/ 70 w 92"/>
                <a:gd name="T55" fmla="*/ 50 h 76"/>
                <a:gd name="T56" fmla="*/ 68 w 92"/>
                <a:gd name="T57" fmla="*/ 54 h 76"/>
                <a:gd name="T58" fmla="*/ 74 w 92"/>
                <a:gd name="T59" fmla="*/ 59 h 76"/>
                <a:gd name="T60" fmla="*/ 65 w 92"/>
                <a:gd name="T61" fmla="*/ 60 h 76"/>
                <a:gd name="T62" fmla="*/ 63 w 92"/>
                <a:gd name="T63" fmla="*/ 57 h 76"/>
                <a:gd name="T64" fmla="*/ 57 w 92"/>
                <a:gd name="T65" fmla="*/ 58 h 76"/>
                <a:gd name="T66" fmla="*/ 56 w 92"/>
                <a:gd name="T67" fmla="*/ 54 h 76"/>
                <a:gd name="T68" fmla="*/ 53 w 92"/>
                <a:gd name="T69" fmla="*/ 52 h 76"/>
                <a:gd name="T70" fmla="*/ 53 w 92"/>
                <a:gd name="T71" fmla="*/ 55 h 76"/>
                <a:gd name="T72" fmla="*/ 49 w 92"/>
                <a:gd name="T73" fmla="*/ 57 h 76"/>
                <a:gd name="T74" fmla="*/ 45 w 92"/>
                <a:gd name="T75" fmla="*/ 65 h 76"/>
                <a:gd name="T76" fmla="*/ 43 w 92"/>
                <a:gd name="T77" fmla="*/ 74 h 76"/>
                <a:gd name="T78" fmla="*/ 36 w 92"/>
                <a:gd name="T79" fmla="*/ 76 h 76"/>
                <a:gd name="T80" fmla="*/ 27 w 92"/>
                <a:gd name="T81" fmla="*/ 61 h 76"/>
                <a:gd name="T82" fmla="*/ 21 w 92"/>
                <a:gd name="T83" fmla="*/ 58 h 76"/>
                <a:gd name="T84" fmla="*/ 22 w 92"/>
                <a:gd name="T85" fmla="*/ 54 h 76"/>
                <a:gd name="T86" fmla="*/ 17 w 92"/>
                <a:gd name="T87" fmla="*/ 55 h 76"/>
                <a:gd name="T88" fmla="*/ 13 w 92"/>
                <a:gd name="T89" fmla="*/ 47 h 76"/>
                <a:gd name="T90" fmla="*/ 12 w 92"/>
                <a:gd name="T91" fmla="*/ 33 h 76"/>
                <a:gd name="T92" fmla="*/ 11 w 92"/>
                <a:gd name="T93" fmla="*/ 26 h 76"/>
                <a:gd name="T94" fmla="*/ 0 w 92"/>
                <a:gd name="T95" fmla="*/ 12 h 76"/>
                <a:gd name="T96" fmla="*/ 2 w 92"/>
                <a:gd name="T97" fmla="*/ 9 h 76"/>
                <a:gd name="T98" fmla="*/ 16 w 92"/>
                <a:gd name="T99" fmla="*/ 9 h 76"/>
                <a:gd name="T100" fmla="*/ 21 w 92"/>
                <a:gd name="T101" fmla="*/ 10 h 76"/>
                <a:gd name="T102" fmla="*/ 29 w 92"/>
                <a:gd name="T103" fmla="*/ 14 h 76"/>
                <a:gd name="T104" fmla="*/ 30 w 92"/>
                <a:gd name="T105" fmla="*/ 10 h 76"/>
                <a:gd name="T106" fmla="*/ 35 w 92"/>
                <a:gd name="T107" fmla="*/ 11 h 76"/>
                <a:gd name="T108" fmla="*/ 39 w 92"/>
                <a:gd name="T109" fmla="*/ 10 h 76"/>
                <a:gd name="T110" fmla="*/ 39 w 92"/>
                <a:gd name="T111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76">
                  <a:moveTo>
                    <a:pt x="39" y="9"/>
                  </a:moveTo>
                  <a:lnTo>
                    <a:pt x="40" y="6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0" y="12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5"/>
                  </a:lnTo>
                  <a:lnTo>
                    <a:pt x="81" y="15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2" y="19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89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5" y="29"/>
                  </a:lnTo>
                  <a:lnTo>
                    <a:pt x="84" y="30"/>
                  </a:lnTo>
                  <a:lnTo>
                    <a:pt x="83" y="31"/>
                  </a:lnTo>
                  <a:lnTo>
                    <a:pt x="82" y="33"/>
                  </a:lnTo>
                  <a:lnTo>
                    <a:pt x="80" y="35"/>
                  </a:lnTo>
                  <a:lnTo>
                    <a:pt x="79" y="36"/>
                  </a:lnTo>
                  <a:lnTo>
                    <a:pt x="76" y="36"/>
                  </a:lnTo>
                  <a:lnTo>
                    <a:pt x="74" y="34"/>
                  </a:lnTo>
                  <a:lnTo>
                    <a:pt x="72" y="35"/>
                  </a:lnTo>
                  <a:lnTo>
                    <a:pt x="70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67" y="44"/>
                  </a:lnTo>
                  <a:lnTo>
                    <a:pt x="70" y="47"/>
                  </a:lnTo>
                  <a:lnTo>
                    <a:pt x="71" y="47"/>
                  </a:lnTo>
                  <a:lnTo>
                    <a:pt x="71" y="49"/>
                  </a:lnTo>
                  <a:lnTo>
                    <a:pt x="70" y="50"/>
                  </a:lnTo>
                  <a:lnTo>
                    <a:pt x="68" y="53"/>
                  </a:lnTo>
                  <a:lnTo>
                    <a:pt x="68" y="54"/>
                  </a:lnTo>
                  <a:lnTo>
                    <a:pt x="73" y="57"/>
                  </a:lnTo>
                  <a:lnTo>
                    <a:pt x="74" y="59"/>
                  </a:lnTo>
                  <a:lnTo>
                    <a:pt x="70" y="60"/>
                  </a:lnTo>
                  <a:lnTo>
                    <a:pt x="65" y="60"/>
                  </a:lnTo>
                  <a:lnTo>
                    <a:pt x="65" y="57"/>
                  </a:lnTo>
                  <a:lnTo>
                    <a:pt x="63" y="57"/>
                  </a:lnTo>
                  <a:lnTo>
                    <a:pt x="59" y="59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3" y="52"/>
                  </a:lnTo>
                  <a:lnTo>
                    <a:pt x="52" y="52"/>
                  </a:lnTo>
                  <a:lnTo>
                    <a:pt x="53" y="55"/>
                  </a:lnTo>
                  <a:lnTo>
                    <a:pt x="50" y="56"/>
                  </a:lnTo>
                  <a:lnTo>
                    <a:pt x="49" y="57"/>
                  </a:lnTo>
                  <a:lnTo>
                    <a:pt x="50" y="59"/>
                  </a:lnTo>
                  <a:lnTo>
                    <a:pt x="45" y="65"/>
                  </a:lnTo>
                  <a:lnTo>
                    <a:pt x="46" y="72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36" y="76"/>
                  </a:lnTo>
                  <a:lnTo>
                    <a:pt x="35" y="75"/>
                  </a:lnTo>
                  <a:lnTo>
                    <a:pt x="27" y="61"/>
                  </a:lnTo>
                  <a:lnTo>
                    <a:pt x="24" y="59"/>
                  </a:lnTo>
                  <a:lnTo>
                    <a:pt x="21" y="58"/>
                  </a:lnTo>
                  <a:lnTo>
                    <a:pt x="20" y="56"/>
                  </a:lnTo>
                  <a:lnTo>
                    <a:pt x="22" y="54"/>
                  </a:lnTo>
                  <a:lnTo>
                    <a:pt x="19" y="52"/>
                  </a:lnTo>
                  <a:lnTo>
                    <a:pt x="17" y="55"/>
                  </a:lnTo>
                  <a:lnTo>
                    <a:pt x="14" y="55"/>
                  </a:lnTo>
                  <a:lnTo>
                    <a:pt x="13" y="47"/>
                  </a:lnTo>
                  <a:lnTo>
                    <a:pt x="12" y="46"/>
                  </a:lnTo>
                  <a:lnTo>
                    <a:pt x="12" y="33"/>
                  </a:lnTo>
                  <a:lnTo>
                    <a:pt x="9" y="27"/>
                  </a:lnTo>
                  <a:lnTo>
                    <a:pt x="11" y="26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10" y="8"/>
                  </a:lnTo>
                  <a:lnTo>
                    <a:pt x="16" y="9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5" y="15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6" y="9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9" y="9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甘肃">
              <a:hlinkClick r:id="" action="ppaction://macro?name=Slide1.甘肃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708722" y="3154607"/>
              <a:ext cx="1281652" cy="1160188"/>
            </a:xfrm>
            <a:custGeom>
              <a:avLst/>
              <a:gdLst>
                <a:gd name="T0" fmla="*/ 5 w 974"/>
                <a:gd name="T1" fmla="*/ 132 h 832"/>
                <a:gd name="T2" fmla="*/ 149 w 974"/>
                <a:gd name="T3" fmla="*/ 53 h 832"/>
                <a:gd name="T4" fmla="*/ 190 w 974"/>
                <a:gd name="T5" fmla="*/ 0 h 832"/>
                <a:gd name="T6" fmla="*/ 245 w 974"/>
                <a:gd name="T7" fmla="*/ 29 h 832"/>
                <a:gd name="T8" fmla="*/ 288 w 974"/>
                <a:gd name="T9" fmla="*/ 169 h 832"/>
                <a:gd name="T10" fmla="*/ 406 w 974"/>
                <a:gd name="T11" fmla="*/ 158 h 832"/>
                <a:gd name="T12" fmla="*/ 425 w 974"/>
                <a:gd name="T13" fmla="*/ 195 h 832"/>
                <a:gd name="T14" fmla="*/ 435 w 974"/>
                <a:gd name="T15" fmla="*/ 272 h 832"/>
                <a:gd name="T16" fmla="*/ 453 w 974"/>
                <a:gd name="T17" fmla="*/ 292 h 832"/>
                <a:gd name="T18" fmla="*/ 569 w 974"/>
                <a:gd name="T19" fmla="*/ 314 h 832"/>
                <a:gd name="T20" fmla="*/ 669 w 974"/>
                <a:gd name="T21" fmla="*/ 308 h 832"/>
                <a:gd name="T22" fmla="*/ 637 w 974"/>
                <a:gd name="T23" fmla="*/ 364 h 832"/>
                <a:gd name="T24" fmla="*/ 673 w 974"/>
                <a:gd name="T25" fmla="*/ 437 h 832"/>
                <a:gd name="T26" fmla="*/ 752 w 974"/>
                <a:gd name="T27" fmla="*/ 541 h 832"/>
                <a:gd name="T28" fmla="*/ 781 w 974"/>
                <a:gd name="T29" fmla="*/ 596 h 832"/>
                <a:gd name="T30" fmla="*/ 822 w 974"/>
                <a:gd name="T31" fmla="*/ 577 h 832"/>
                <a:gd name="T32" fmla="*/ 835 w 974"/>
                <a:gd name="T33" fmla="*/ 530 h 832"/>
                <a:gd name="T34" fmla="*/ 841 w 974"/>
                <a:gd name="T35" fmla="*/ 451 h 832"/>
                <a:gd name="T36" fmla="*/ 877 w 974"/>
                <a:gd name="T37" fmla="*/ 467 h 832"/>
                <a:gd name="T38" fmla="*/ 973 w 974"/>
                <a:gd name="T39" fmla="*/ 536 h 832"/>
                <a:gd name="T40" fmla="*/ 961 w 974"/>
                <a:gd name="T41" fmla="*/ 600 h 832"/>
                <a:gd name="T42" fmla="*/ 911 w 974"/>
                <a:gd name="T43" fmla="*/ 617 h 832"/>
                <a:gd name="T44" fmla="*/ 857 w 974"/>
                <a:gd name="T45" fmla="*/ 624 h 832"/>
                <a:gd name="T46" fmla="*/ 833 w 974"/>
                <a:gd name="T47" fmla="*/ 642 h 832"/>
                <a:gd name="T48" fmla="*/ 841 w 974"/>
                <a:gd name="T49" fmla="*/ 688 h 832"/>
                <a:gd name="T50" fmla="*/ 830 w 974"/>
                <a:gd name="T51" fmla="*/ 747 h 832"/>
                <a:gd name="T52" fmla="*/ 800 w 974"/>
                <a:gd name="T53" fmla="*/ 776 h 832"/>
                <a:gd name="T54" fmla="*/ 765 w 974"/>
                <a:gd name="T55" fmla="*/ 822 h 832"/>
                <a:gd name="T56" fmla="*/ 692 w 974"/>
                <a:gd name="T57" fmla="*/ 814 h 832"/>
                <a:gd name="T58" fmla="*/ 660 w 974"/>
                <a:gd name="T59" fmla="*/ 784 h 832"/>
                <a:gd name="T60" fmla="*/ 606 w 974"/>
                <a:gd name="T61" fmla="*/ 718 h 832"/>
                <a:gd name="T62" fmla="*/ 541 w 974"/>
                <a:gd name="T63" fmla="*/ 722 h 832"/>
                <a:gd name="T64" fmla="*/ 499 w 974"/>
                <a:gd name="T65" fmla="*/ 715 h 832"/>
                <a:gd name="T66" fmla="*/ 467 w 974"/>
                <a:gd name="T67" fmla="*/ 677 h 832"/>
                <a:gd name="T68" fmla="*/ 521 w 974"/>
                <a:gd name="T69" fmla="*/ 687 h 832"/>
                <a:gd name="T70" fmla="*/ 554 w 974"/>
                <a:gd name="T71" fmla="*/ 624 h 832"/>
                <a:gd name="T72" fmla="*/ 590 w 974"/>
                <a:gd name="T73" fmla="*/ 530 h 832"/>
                <a:gd name="T74" fmla="*/ 517 w 974"/>
                <a:gd name="T75" fmla="*/ 407 h 832"/>
                <a:gd name="T76" fmla="*/ 416 w 974"/>
                <a:gd name="T77" fmla="*/ 358 h 832"/>
                <a:gd name="T78" fmla="*/ 298 w 974"/>
                <a:gd name="T79" fmla="*/ 286 h 832"/>
                <a:gd name="T80" fmla="*/ 181 w 974"/>
                <a:gd name="T81" fmla="*/ 318 h 832"/>
                <a:gd name="T82" fmla="*/ 95 w 974"/>
                <a:gd name="T83" fmla="*/ 28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4" h="832">
                  <a:moveTo>
                    <a:pt x="9" y="261"/>
                  </a:moveTo>
                  <a:lnTo>
                    <a:pt x="0" y="155"/>
                  </a:lnTo>
                  <a:lnTo>
                    <a:pt x="5" y="132"/>
                  </a:lnTo>
                  <a:lnTo>
                    <a:pt x="37" y="118"/>
                  </a:lnTo>
                  <a:lnTo>
                    <a:pt x="81" y="81"/>
                  </a:lnTo>
                  <a:lnTo>
                    <a:pt x="149" y="53"/>
                  </a:lnTo>
                  <a:lnTo>
                    <a:pt x="179" y="41"/>
                  </a:lnTo>
                  <a:lnTo>
                    <a:pt x="179" y="14"/>
                  </a:lnTo>
                  <a:lnTo>
                    <a:pt x="190" y="0"/>
                  </a:lnTo>
                  <a:lnTo>
                    <a:pt x="202" y="1"/>
                  </a:lnTo>
                  <a:lnTo>
                    <a:pt x="248" y="9"/>
                  </a:lnTo>
                  <a:lnTo>
                    <a:pt x="245" y="29"/>
                  </a:lnTo>
                  <a:lnTo>
                    <a:pt x="255" y="60"/>
                  </a:lnTo>
                  <a:lnTo>
                    <a:pt x="249" y="112"/>
                  </a:lnTo>
                  <a:lnTo>
                    <a:pt x="288" y="169"/>
                  </a:lnTo>
                  <a:lnTo>
                    <a:pt x="308" y="182"/>
                  </a:lnTo>
                  <a:lnTo>
                    <a:pt x="341" y="158"/>
                  </a:lnTo>
                  <a:lnTo>
                    <a:pt x="406" y="158"/>
                  </a:lnTo>
                  <a:lnTo>
                    <a:pt x="423" y="164"/>
                  </a:lnTo>
                  <a:lnTo>
                    <a:pt x="433" y="179"/>
                  </a:lnTo>
                  <a:lnTo>
                    <a:pt x="425" y="195"/>
                  </a:lnTo>
                  <a:lnTo>
                    <a:pt x="388" y="226"/>
                  </a:lnTo>
                  <a:lnTo>
                    <a:pt x="392" y="240"/>
                  </a:lnTo>
                  <a:lnTo>
                    <a:pt x="435" y="272"/>
                  </a:lnTo>
                  <a:lnTo>
                    <a:pt x="451" y="272"/>
                  </a:lnTo>
                  <a:lnTo>
                    <a:pt x="456" y="278"/>
                  </a:lnTo>
                  <a:lnTo>
                    <a:pt x="453" y="292"/>
                  </a:lnTo>
                  <a:lnTo>
                    <a:pt x="479" y="312"/>
                  </a:lnTo>
                  <a:lnTo>
                    <a:pt x="540" y="322"/>
                  </a:lnTo>
                  <a:lnTo>
                    <a:pt x="569" y="314"/>
                  </a:lnTo>
                  <a:lnTo>
                    <a:pt x="606" y="277"/>
                  </a:lnTo>
                  <a:lnTo>
                    <a:pt x="651" y="280"/>
                  </a:lnTo>
                  <a:lnTo>
                    <a:pt x="669" y="308"/>
                  </a:lnTo>
                  <a:lnTo>
                    <a:pt x="659" y="333"/>
                  </a:lnTo>
                  <a:lnTo>
                    <a:pt x="661" y="349"/>
                  </a:lnTo>
                  <a:lnTo>
                    <a:pt x="637" y="364"/>
                  </a:lnTo>
                  <a:lnTo>
                    <a:pt x="626" y="377"/>
                  </a:lnTo>
                  <a:lnTo>
                    <a:pt x="631" y="408"/>
                  </a:lnTo>
                  <a:lnTo>
                    <a:pt x="673" y="437"/>
                  </a:lnTo>
                  <a:lnTo>
                    <a:pt x="692" y="434"/>
                  </a:lnTo>
                  <a:lnTo>
                    <a:pt x="741" y="495"/>
                  </a:lnTo>
                  <a:lnTo>
                    <a:pt x="752" y="541"/>
                  </a:lnTo>
                  <a:lnTo>
                    <a:pt x="746" y="563"/>
                  </a:lnTo>
                  <a:lnTo>
                    <a:pt x="781" y="581"/>
                  </a:lnTo>
                  <a:lnTo>
                    <a:pt x="781" y="596"/>
                  </a:lnTo>
                  <a:lnTo>
                    <a:pt x="812" y="603"/>
                  </a:lnTo>
                  <a:lnTo>
                    <a:pt x="822" y="603"/>
                  </a:lnTo>
                  <a:lnTo>
                    <a:pt x="822" y="577"/>
                  </a:lnTo>
                  <a:lnTo>
                    <a:pt x="847" y="574"/>
                  </a:lnTo>
                  <a:lnTo>
                    <a:pt x="852" y="543"/>
                  </a:lnTo>
                  <a:lnTo>
                    <a:pt x="835" y="530"/>
                  </a:lnTo>
                  <a:lnTo>
                    <a:pt x="822" y="517"/>
                  </a:lnTo>
                  <a:lnTo>
                    <a:pt x="828" y="457"/>
                  </a:lnTo>
                  <a:lnTo>
                    <a:pt x="841" y="451"/>
                  </a:lnTo>
                  <a:lnTo>
                    <a:pt x="863" y="460"/>
                  </a:lnTo>
                  <a:lnTo>
                    <a:pt x="872" y="456"/>
                  </a:lnTo>
                  <a:lnTo>
                    <a:pt x="877" y="467"/>
                  </a:lnTo>
                  <a:lnTo>
                    <a:pt x="938" y="497"/>
                  </a:lnTo>
                  <a:lnTo>
                    <a:pt x="969" y="517"/>
                  </a:lnTo>
                  <a:lnTo>
                    <a:pt x="973" y="536"/>
                  </a:lnTo>
                  <a:lnTo>
                    <a:pt x="958" y="559"/>
                  </a:lnTo>
                  <a:lnTo>
                    <a:pt x="967" y="587"/>
                  </a:lnTo>
                  <a:lnTo>
                    <a:pt x="961" y="600"/>
                  </a:lnTo>
                  <a:lnTo>
                    <a:pt x="917" y="603"/>
                  </a:lnTo>
                  <a:lnTo>
                    <a:pt x="908" y="610"/>
                  </a:lnTo>
                  <a:lnTo>
                    <a:pt x="911" y="617"/>
                  </a:lnTo>
                  <a:lnTo>
                    <a:pt x="911" y="629"/>
                  </a:lnTo>
                  <a:lnTo>
                    <a:pt x="876" y="634"/>
                  </a:lnTo>
                  <a:lnTo>
                    <a:pt x="857" y="624"/>
                  </a:lnTo>
                  <a:lnTo>
                    <a:pt x="833" y="624"/>
                  </a:lnTo>
                  <a:lnTo>
                    <a:pt x="830" y="629"/>
                  </a:lnTo>
                  <a:lnTo>
                    <a:pt x="833" y="642"/>
                  </a:lnTo>
                  <a:lnTo>
                    <a:pt x="822" y="656"/>
                  </a:lnTo>
                  <a:lnTo>
                    <a:pt x="819" y="670"/>
                  </a:lnTo>
                  <a:lnTo>
                    <a:pt x="841" y="688"/>
                  </a:lnTo>
                  <a:lnTo>
                    <a:pt x="824" y="722"/>
                  </a:lnTo>
                  <a:lnTo>
                    <a:pt x="831" y="738"/>
                  </a:lnTo>
                  <a:lnTo>
                    <a:pt x="830" y="747"/>
                  </a:lnTo>
                  <a:lnTo>
                    <a:pt x="804" y="747"/>
                  </a:lnTo>
                  <a:lnTo>
                    <a:pt x="785" y="755"/>
                  </a:lnTo>
                  <a:lnTo>
                    <a:pt x="800" y="776"/>
                  </a:lnTo>
                  <a:lnTo>
                    <a:pt x="790" y="802"/>
                  </a:lnTo>
                  <a:lnTo>
                    <a:pt x="762" y="808"/>
                  </a:lnTo>
                  <a:lnTo>
                    <a:pt x="765" y="822"/>
                  </a:lnTo>
                  <a:lnTo>
                    <a:pt x="757" y="831"/>
                  </a:lnTo>
                  <a:lnTo>
                    <a:pt x="710" y="827"/>
                  </a:lnTo>
                  <a:lnTo>
                    <a:pt x="692" y="814"/>
                  </a:lnTo>
                  <a:lnTo>
                    <a:pt x="688" y="784"/>
                  </a:lnTo>
                  <a:lnTo>
                    <a:pt x="676" y="773"/>
                  </a:lnTo>
                  <a:lnTo>
                    <a:pt x="660" y="784"/>
                  </a:lnTo>
                  <a:lnTo>
                    <a:pt x="631" y="755"/>
                  </a:lnTo>
                  <a:lnTo>
                    <a:pt x="608" y="739"/>
                  </a:lnTo>
                  <a:lnTo>
                    <a:pt x="606" y="718"/>
                  </a:lnTo>
                  <a:lnTo>
                    <a:pt x="599" y="702"/>
                  </a:lnTo>
                  <a:lnTo>
                    <a:pt x="587" y="702"/>
                  </a:lnTo>
                  <a:lnTo>
                    <a:pt x="541" y="722"/>
                  </a:lnTo>
                  <a:lnTo>
                    <a:pt x="544" y="744"/>
                  </a:lnTo>
                  <a:lnTo>
                    <a:pt x="526" y="744"/>
                  </a:lnTo>
                  <a:lnTo>
                    <a:pt x="499" y="715"/>
                  </a:lnTo>
                  <a:lnTo>
                    <a:pt x="469" y="713"/>
                  </a:lnTo>
                  <a:lnTo>
                    <a:pt x="458" y="696"/>
                  </a:lnTo>
                  <a:lnTo>
                    <a:pt x="467" y="677"/>
                  </a:lnTo>
                  <a:lnTo>
                    <a:pt x="485" y="694"/>
                  </a:lnTo>
                  <a:lnTo>
                    <a:pt x="505" y="701"/>
                  </a:lnTo>
                  <a:lnTo>
                    <a:pt x="521" y="687"/>
                  </a:lnTo>
                  <a:lnTo>
                    <a:pt x="521" y="656"/>
                  </a:lnTo>
                  <a:lnTo>
                    <a:pt x="540" y="638"/>
                  </a:lnTo>
                  <a:lnTo>
                    <a:pt x="554" y="624"/>
                  </a:lnTo>
                  <a:lnTo>
                    <a:pt x="547" y="605"/>
                  </a:lnTo>
                  <a:lnTo>
                    <a:pt x="584" y="576"/>
                  </a:lnTo>
                  <a:lnTo>
                    <a:pt x="590" y="530"/>
                  </a:lnTo>
                  <a:lnTo>
                    <a:pt x="573" y="507"/>
                  </a:lnTo>
                  <a:lnTo>
                    <a:pt x="564" y="467"/>
                  </a:lnTo>
                  <a:lnTo>
                    <a:pt x="517" y="407"/>
                  </a:lnTo>
                  <a:lnTo>
                    <a:pt x="493" y="415"/>
                  </a:lnTo>
                  <a:lnTo>
                    <a:pt x="461" y="386"/>
                  </a:lnTo>
                  <a:lnTo>
                    <a:pt x="416" y="358"/>
                  </a:lnTo>
                  <a:lnTo>
                    <a:pt x="397" y="314"/>
                  </a:lnTo>
                  <a:lnTo>
                    <a:pt x="363" y="327"/>
                  </a:lnTo>
                  <a:lnTo>
                    <a:pt x="298" y="286"/>
                  </a:lnTo>
                  <a:lnTo>
                    <a:pt x="266" y="302"/>
                  </a:lnTo>
                  <a:lnTo>
                    <a:pt x="218" y="296"/>
                  </a:lnTo>
                  <a:lnTo>
                    <a:pt x="181" y="318"/>
                  </a:lnTo>
                  <a:lnTo>
                    <a:pt x="158" y="319"/>
                  </a:lnTo>
                  <a:lnTo>
                    <a:pt x="119" y="297"/>
                  </a:lnTo>
                  <a:lnTo>
                    <a:pt x="95" y="281"/>
                  </a:lnTo>
                  <a:lnTo>
                    <a:pt x="9" y="261"/>
                  </a:lnTo>
                  <a:lnTo>
                    <a:pt x="9" y="261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河北">
              <a:hlinkClick r:id="" action="ppaction://macro?name=Slide1.河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383635" y="3147688"/>
              <a:ext cx="510193" cy="757249"/>
            </a:xfrm>
            <a:custGeom>
              <a:avLst/>
              <a:gdLst>
                <a:gd name="T0" fmla="*/ 152 w 384"/>
                <a:gd name="T1" fmla="*/ 534 h 552"/>
                <a:gd name="T2" fmla="*/ 185 w 384"/>
                <a:gd name="T3" fmla="*/ 431 h 552"/>
                <a:gd name="T4" fmla="*/ 255 w 384"/>
                <a:gd name="T5" fmla="*/ 385 h 552"/>
                <a:gd name="T6" fmla="*/ 272 w 384"/>
                <a:gd name="T7" fmla="*/ 344 h 552"/>
                <a:gd name="T8" fmla="*/ 241 w 384"/>
                <a:gd name="T9" fmla="*/ 327 h 552"/>
                <a:gd name="T10" fmla="*/ 203 w 384"/>
                <a:gd name="T11" fmla="*/ 308 h 552"/>
                <a:gd name="T12" fmla="*/ 183 w 384"/>
                <a:gd name="T13" fmla="*/ 257 h 552"/>
                <a:gd name="T14" fmla="*/ 149 w 384"/>
                <a:gd name="T15" fmla="*/ 261 h 552"/>
                <a:gd name="T16" fmla="*/ 111 w 384"/>
                <a:gd name="T17" fmla="*/ 251 h 552"/>
                <a:gd name="T18" fmla="*/ 138 w 384"/>
                <a:gd name="T19" fmla="*/ 195 h 552"/>
                <a:gd name="T20" fmla="*/ 168 w 384"/>
                <a:gd name="T21" fmla="*/ 141 h 552"/>
                <a:gd name="T22" fmla="*/ 221 w 384"/>
                <a:gd name="T23" fmla="*/ 164 h 552"/>
                <a:gd name="T24" fmla="*/ 242 w 384"/>
                <a:gd name="T25" fmla="*/ 200 h 552"/>
                <a:gd name="T26" fmla="*/ 245 w 384"/>
                <a:gd name="T27" fmla="*/ 233 h 552"/>
                <a:gd name="T28" fmla="*/ 275 w 384"/>
                <a:gd name="T29" fmla="*/ 265 h 552"/>
                <a:gd name="T30" fmla="*/ 351 w 384"/>
                <a:gd name="T31" fmla="*/ 246 h 552"/>
                <a:gd name="T32" fmla="*/ 383 w 384"/>
                <a:gd name="T33" fmla="*/ 183 h 552"/>
                <a:gd name="T34" fmla="*/ 343 w 384"/>
                <a:gd name="T35" fmla="*/ 150 h 552"/>
                <a:gd name="T36" fmla="*/ 323 w 384"/>
                <a:gd name="T37" fmla="*/ 97 h 552"/>
                <a:gd name="T38" fmla="*/ 255 w 384"/>
                <a:gd name="T39" fmla="*/ 61 h 552"/>
                <a:gd name="T40" fmla="*/ 217 w 384"/>
                <a:gd name="T41" fmla="*/ 0 h 552"/>
                <a:gd name="T42" fmla="*/ 168 w 384"/>
                <a:gd name="T43" fmla="*/ 35 h 552"/>
                <a:gd name="T44" fmla="*/ 170 w 384"/>
                <a:gd name="T45" fmla="*/ 63 h 552"/>
                <a:gd name="T46" fmla="*/ 123 w 384"/>
                <a:gd name="T47" fmla="*/ 78 h 552"/>
                <a:gd name="T48" fmla="*/ 98 w 384"/>
                <a:gd name="T49" fmla="*/ 86 h 552"/>
                <a:gd name="T50" fmla="*/ 55 w 384"/>
                <a:gd name="T51" fmla="*/ 98 h 552"/>
                <a:gd name="T52" fmla="*/ 44 w 384"/>
                <a:gd name="T53" fmla="*/ 63 h 552"/>
                <a:gd name="T54" fmla="*/ 7 w 384"/>
                <a:gd name="T55" fmla="*/ 113 h 552"/>
                <a:gd name="T56" fmla="*/ 24 w 384"/>
                <a:gd name="T57" fmla="*/ 194 h 552"/>
                <a:gd name="T58" fmla="*/ 44 w 384"/>
                <a:gd name="T59" fmla="*/ 246 h 552"/>
                <a:gd name="T60" fmla="*/ 52 w 384"/>
                <a:gd name="T61" fmla="*/ 304 h 552"/>
                <a:gd name="T62" fmla="*/ 5 w 384"/>
                <a:gd name="T63" fmla="*/ 373 h 552"/>
                <a:gd name="T64" fmla="*/ 50 w 384"/>
                <a:gd name="T65" fmla="*/ 440 h 552"/>
                <a:gd name="T66" fmla="*/ 36 w 384"/>
                <a:gd name="T67" fmla="*/ 484 h 552"/>
                <a:gd name="T68" fmla="*/ 18 w 384"/>
                <a:gd name="T69" fmla="*/ 520 h 552"/>
                <a:gd name="T70" fmla="*/ 109 w 384"/>
                <a:gd name="T71" fmla="*/ 551 h 552"/>
                <a:gd name="T72" fmla="*/ 149 w 384"/>
                <a:gd name="T73" fmla="*/ 54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552">
                  <a:moveTo>
                    <a:pt x="149" y="543"/>
                  </a:moveTo>
                  <a:lnTo>
                    <a:pt x="152" y="534"/>
                  </a:lnTo>
                  <a:lnTo>
                    <a:pt x="140" y="511"/>
                  </a:lnTo>
                  <a:lnTo>
                    <a:pt x="185" y="431"/>
                  </a:lnTo>
                  <a:lnTo>
                    <a:pt x="225" y="394"/>
                  </a:lnTo>
                  <a:lnTo>
                    <a:pt x="255" y="385"/>
                  </a:lnTo>
                  <a:lnTo>
                    <a:pt x="282" y="351"/>
                  </a:lnTo>
                  <a:lnTo>
                    <a:pt x="272" y="344"/>
                  </a:lnTo>
                  <a:lnTo>
                    <a:pt x="262" y="318"/>
                  </a:lnTo>
                  <a:lnTo>
                    <a:pt x="241" y="327"/>
                  </a:lnTo>
                  <a:lnTo>
                    <a:pt x="205" y="317"/>
                  </a:lnTo>
                  <a:lnTo>
                    <a:pt x="203" y="308"/>
                  </a:lnTo>
                  <a:lnTo>
                    <a:pt x="202" y="249"/>
                  </a:lnTo>
                  <a:lnTo>
                    <a:pt x="183" y="257"/>
                  </a:lnTo>
                  <a:lnTo>
                    <a:pt x="172" y="267"/>
                  </a:lnTo>
                  <a:lnTo>
                    <a:pt x="149" y="261"/>
                  </a:lnTo>
                  <a:lnTo>
                    <a:pt x="116" y="265"/>
                  </a:lnTo>
                  <a:lnTo>
                    <a:pt x="111" y="251"/>
                  </a:lnTo>
                  <a:lnTo>
                    <a:pt x="114" y="223"/>
                  </a:lnTo>
                  <a:lnTo>
                    <a:pt x="138" y="195"/>
                  </a:lnTo>
                  <a:lnTo>
                    <a:pt x="143" y="165"/>
                  </a:lnTo>
                  <a:lnTo>
                    <a:pt x="168" y="141"/>
                  </a:lnTo>
                  <a:lnTo>
                    <a:pt x="211" y="164"/>
                  </a:lnTo>
                  <a:lnTo>
                    <a:pt x="221" y="164"/>
                  </a:lnTo>
                  <a:lnTo>
                    <a:pt x="229" y="194"/>
                  </a:lnTo>
                  <a:lnTo>
                    <a:pt x="242" y="200"/>
                  </a:lnTo>
                  <a:lnTo>
                    <a:pt x="248" y="220"/>
                  </a:lnTo>
                  <a:lnTo>
                    <a:pt x="245" y="233"/>
                  </a:lnTo>
                  <a:lnTo>
                    <a:pt x="272" y="251"/>
                  </a:lnTo>
                  <a:lnTo>
                    <a:pt x="275" y="265"/>
                  </a:lnTo>
                  <a:lnTo>
                    <a:pt x="298" y="276"/>
                  </a:lnTo>
                  <a:lnTo>
                    <a:pt x="351" y="246"/>
                  </a:lnTo>
                  <a:lnTo>
                    <a:pt x="351" y="228"/>
                  </a:lnTo>
                  <a:lnTo>
                    <a:pt x="383" y="183"/>
                  </a:lnTo>
                  <a:lnTo>
                    <a:pt x="360" y="151"/>
                  </a:lnTo>
                  <a:lnTo>
                    <a:pt x="343" y="150"/>
                  </a:lnTo>
                  <a:lnTo>
                    <a:pt x="313" y="129"/>
                  </a:lnTo>
                  <a:lnTo>
                    <a:pt x="323" y="97"/>
                  </a:lnTo>
                  <a:lnTo>
                    <a:pt x="275" y="92"/>
                  </a:lnTo>
                  <a:lnTo>
                    <a:pt x="255" y="61"/>
                  </a:lnTo>
                  <a:lnTo>
                    <a:pt x="257" y="45"/>
                  </a:lnTo>
                  <a:lnTo>
                    <a:pt x="217" y="0"/>
                  </a:lnTo>
                  <a:lnTo>
                    <a:pt x="190" y="13"/>
                  </a:lnTo>
                  <a:lnTo>
                    <a:pt x="168" y="35"/>
                  </a:lnTo>
                  <a:lnTo>
                    <a:pt x="176" y="52"/>
                  </a:lnTo>
                  <a:lnTo>
                    <a:pt x="170" y="63"/>
                  </a:lnTo>
                  <a:lnTo>
                    <a:pt x="138" y="64"/>
                  </a:lnTo>
                  <a:lnTo>
                    <a:pt x="123" y="78"/>
                  </a:lnTo>
                  <a:lnTo>
                    <a:pt x="111" y="73"/>
                  </a:lnTo>
                  <a:lnTo>
                    <a:pt x="98" y="86"/>
                  </a:lnTo>
                  <a:lnTo>
                    <a:pt x="68" y="107"/>
                  </a:lnTo>
                  <a:lnTo>
                    <a:pt x="55" y="98"/>
                  </a:lnTo>
                  <a:lnTo>
                    <a:pt x="55" y="68"/>
                  </a:lnTo>
                  <a:lnTo>
                    <a:pt x="44" y="63"/>
                  </a:lnTo>
                  <a:lnTo>
                    <a:pt x="28" y="69"/>
                  </a:lnTo>
                  <a:lnTo>
                    <a:pt x="7" y="113"/>
                  </a:lnTo>
                  <a:lnTo>
                    <a:pt x="0" y="154"/>
                  </a:lnTo>
                  <a:lnTo>
                    <a:pt x="24" y="194"/>
                  </a:lnTo>
                  <a:lnTo>
                    <a:pt x="44" y="212"/>
                  </a:lnTo>
                  <a:lnTo>
                    <a:pt x="44" y="246"/>
                  </a:lnTo>
                  <a:lnTo>
                    <a:pt x="58" y="274"/>
                  </a:lnTo>
                  <a:lnTo>
                    <a:pt x="52" y="304"/>
                  </a:lnTo>
                  <a:lnTo>
                    <a:pt x="20" y="326"/>
                  </a:lnTo>
                  <a:lnTo>
                    <a:pt x="5" y="373"/>
                  </a:lnTo>
                  <a:lnTo>
                    <a:pt x="31" y="403"/>
                  </a:lnTo>
                  <a:lnTo>
                    <a:pt x="50" y="440"/>
                  </a:lnTo>
                  <a:lnTo>
                    <a:pt x="39" y="459"/>
                  </a:lnTo>
                  <a:lnTo>
                    <a:pt x="36" y="484"/>
                  </a:lnTo>
                  <a:lnTo>
                    <a:pt x="24" y="501"/>
                  </a:lnTo>
                  <a:lnTo>
                    <a:pt x="18" y="520"/>
                  </a:lnTo>
                  <a:lnTo>
                    <a:pt x="36" y="541"/>
                  </a:lnTo>
                  <a:lnTo>
                    <a:pt x="109" y="551"/>
                  </a:lnTo>
                  <a:lnTo>
                    <a:pt x="138" y="539"/>
                  </a:lnTo>
                  <a:lnTo>
                    <a:pt x="149" y="543"/>
                  </a:lnTo>
                  <a:lnTo>
                    <a:pt x="149" y="543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内蒙古">
              <a:hlinkClick r:id="" action="ppaction://macro?name=Slide1.内蒙古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083011" y="1822793"/>
              <a:ext cx="2075741" cy="1982277"/>
            </a:xfrm>
            <a:custGeom>
              <a:avLst/>
              <a:gdLst>
                <a:gd name="T0" fmla="*/ 517 w 1583"/>
                <a:gd name="T1" fmla="*/ 1381 h 1423"/>
                <a:gd name="T2" fmla="*/ 586 w 1583"/>
                <a:gd name="T3" fmla="*/ 1260 h 1423"/>
                <a:gd name="T4" fmla="*/ 635 w 1583"/>
                <a:gd name="T5" fmla="*/ 1373 h 1423"/>
                <a:gd name="T6" fmla="*/ 700 w 1583"/>
                <a:gd name="T7" fmla="*/ 1397 h 1423"/>
                <a:gd name="T8" fmla="*/ 779 w 1583"/>
                <a:gd name="T9" fmla="*/ 1277 h 1423"/>
                <a:gd name="T10" fmla="*/ 862 w 1583"/>
                <a:gd name="T11" fmla="*/ 1235 h 1423"/>
                <a:gd name="T12" fmla="*/ 958 w 1583"/>
                <a:gd name="T13" fmla="*/ 1159 h 1423"/>
                <a:gd name="T14" fmla="*/ 1015 w 1583"/>
                <a:gd name="T15" fmla="*/ 1085 h 1423"/>
                <a:gd name="T16" fmla="*/ 1070 w 1583"/>
                <a:gd name="T17" fmla="*/ 999 h 1423"/>
                <a:gd name="T18" fmla="*/ 1126 w 1583"/>
                <a:gd name="T19" fmla="*/ 1004 h 1423"/>
                <a:gd name="T20" fmla="*/ 1191 w 1583"/>
                <a:gd name="T21" fmla="*/ 983 h 1423"/>
                <a:gd name="T22" fmla="*/ 1272 w 1583"/>
                <a:gd name="T23" fmla="*/ 976 h 1423"/>
                <a:gd name="T24" fmla="*/ 1349 w 1583"/>
                <a:gd name="T25" fmla="*/ 1005 h 1423"/>
                <a:gd name="T26" fmla="*/ 1389 w 1583"/>
                <a:gd name="T27" fmla="*/ 974 h 1423"/>
                <a:gd name="T28" fmla="*/ 1472 w 1583"/>
                <a:gd name="T29" fmla="*/ 898 h 1423"/>
                <a:gd name="T30" fmla="*/ 1543 w 1583"/>
                <a:gd name="T31" fmla="*/ 859 h 1423"/>
                <a:gd name="T32" fmla="*/ 1562 w 1583"/>
                <a:gd name="T33" fmla="*/ 794 h 1423"/>
                <a:gd name="T34" fmla="*/ 1475 w 1583"/>
                <a:gd name="T35" fmla="*/ 745 h 1423"/>
                <a:gd name="T36" fmla="*/ 1454 w 1583"/>
                <a:gd name="T37" fmla="*/ 652 h 1423"/>
                <a:gd name="T38" fmla="*/ 1480 w 1583"/>
                <a:gd name="T39" fmla="*/ 621 h 1423"/>
                <a:gd name="T40" fmla="*/ 1490 w 1583"/>
                <a:gd name="T41" fmla="*/ 546 h 1423"/>
                <a:gd name="T42" fmla="*/ 1490 w 1583"/>
                <a:gd name="T43" fmla="*/ 529 h 1423"/>
                <a:gd name="T44" fmla="*/ 1510 w 1583"/>
                <a:gd name="T45" fmla="*/ 390 h 1423"/>
                <a:gd name="T46" fmla="*/ 1539 w 1583"/>
                <a:gd name="T47" fmla="*/ 404 h 1423"/>
                <a:gd name="T48" fmla="*/ 1552 w 1583"/>
                <a:gd name="T49" fmla="*/ 223 h 1423"/>
                <a:gd name="T50" fmla="*/ 1451 w 1583"/>
                <a:gd name="T51" fmla="*/ 146 h 1423"/>
                <a:gd name="T52" fmla="*/ 1374 w 1583"/>
                <a:gd name="T53" fmla="*/ 98 h 1423"/>
                <a:gd name="T54" fmla="*/ 1297 w 1583"/>
                <a:gd name="T55" fmla="*/ 74 h 1423"/>
                <a:gd name="T56" fmla="*/ 1283 w 1583"/>
                <a:gd name="T57" fmla="*/ 0 h 1423"/>
                <a:gd name="T58" fmla="*/ 1254 w 1583"/>
                <a:gd name="T59" fmla="*/ 74 h 1423"/>
                <a:gd name="T60" fmla="*/ 1215 w 1583"/>
                <a:gd name="T61" fmla="*/ 268 h 1423"/>
                <a:gd name="T62" fmla="*/ 1111 w 1583"/>
                <a:gd name="T63" fmla="*/ 346 h 1423"/>
                <a:gd name="T64" fmla="*/ 1043 w 1583"/>
                <a:gd name="T65" fmla="*/ 484 h 1423"/>
                <a:gd name="T66" fmla="*/ 1150 w 1583"/>
                <a:gd name="T67" fmla="*/ 508 h 1423"/>
                <a:gd name="T68" fmla="*/ 1302 w 1583"/>
                <a:gd name="T69" fmla="*/ 560 h 1423"/>
                <a:gd name="T70" fmla="*/ 1195 w 1583"/>
                <a:gd name="T71" fmla="*/ 604 h 1423"/>
                <a:gd name="T72" fmla="*/ 1108 w 1583"/>
                <a:gd name="T73" fmla="*/ 663 h 1423"/>
                <a:gd name="T74" fmla="*/ 993 w 1583"/>
                <a:gd name="T75" fmla="*/ 767 h 1423"/>
                <a:gd name="T76" fmla="*/ 857 w 1583"/>
                <a:gd name="T77" fmla="*/ 787 h 1423"/>
                <a:gd name="T78" fmla="*/ 827 w 1583"/>
                <a:gd name="T79" fmla="*/ 918 h 1423"/>
                <a:gd name="T80" fmla="*/ 617 w 1583"/>
                <a:gd name="T81" fmla="*/ 1007 h 1423"/>
                <a:gd name="T82" fmla="*/ 438 w 1583"/>
                <a:gd name="T83" fmla="*/ 1062 h 1423"/>
                <a:gd name="T84" fmla="*/ 160 w 1583"/>
                <a:gd name="T85" fmla="*/ 998 h 1423"/>
                <a:gd name="T86" fmla="*/ 10 w 1583"/>
                <a:gd name="T87" fmla="*/ 1045 h 1423"/>
                <a:gd name="T88" fmla="*/ 96 w 1583"/>
                <a:gd name="T89" fmla="*/ 1143 h 1423"/>
                <a:gd name="T90" fmla="*/ 180 w 1583"/>
                <a:gd name="T91" fmla="*/ 1180 h 1423"/>
                <a:gd name="T92" fmla="*/ 206 w 1583"/>
                <a:gd name="T93" fmla="*/ 1257 h 1423"/>
                <a:gd name="T94" fmla="*/ 295 w 1583"/>
                <a:gd name="T95" fmla="*/ 1307 h 1423"/>
                <a:gd name="T96" fmla="*/ 424 w 1583"/>
                <a:gd name="T97" fmla="*/ 1293 h 1423"/>
                <a:gd name="T98" fmla="*/ 381 w 1583"/>
                <a:gd name="T99" fmla="*/ 1362 h 1423"/>
                <a:gd name="T100" fmla="*/ 447 w 1583"/>
                <a:gd name="T101" fmla="*/ 141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3" h="1423">
                  <a:moveTo>
                    <a:pt x="447" y="1419"/>
                  </a:moveTo>
                  <a:lnTo>
                    <a:pt x="468" y="1413"/>
                  </a:lnTo>
                  <a:lnTo>
                    <a:pt x="486" y="1405"/>
                  </a:lnTo>
                  <a:lnTo>
                    <a:pt x="517" y="1381"/>
                  </a:lnTo>
                  <a:lnTo>
                    <a:pt x="524" y="1339"/>
                  </a:lnTo>
                  <a:lnTo>
                    <a:pt x="542" y="1281"/>
                  </a:lnTo>
                  <a:lnTo>
                    <a:pt x="582" y="1254"/>
                  </a:lnTo>
                  <a:lnTo>
                    <a:pt x="586" y="1260"/>
                  </a:lnTo>
                  <a:lnTo>
                    <a:pt x="598" y="1301"/>
                  </a:lnTo>
                  <a:lnTo>
                    <a:pt x="579" y="1326"/>
                  </a:lnTo>
                  <a:lnTo>
                    <a:pt x="576" y="1350"/>
                  </a:lnTo>
                  <a:lnTo>
                    <a:pt x="635" y="1373"/>
                  </a:lnTo>
                  <a:lnTo>
                    <a:pt x="640" y="1390"/>
                  </a:lnTo>
                  <a:lnTo>
                    <a:pt x="675" y="1386"/>
                  </a:lnTo>
                  <a:lnTo>
                    <a:pt x="693" y="1392"/>
                  </a:lnTo>
                  <a:lnTo>
                    <a:pt x="700" y="1397"/>
                  </a:lnTo>
                  <a:lnTo>
                    <a:pt x="761" y="1309"/>
                  </a:lnTo>
                  <a:lnTo>
                    <a:pt x="777" y="1304"/>
                  </a:lnTo>
                  <a:lnTo>
                    <a:pt x="781" y="1293"/>
                  </a:lnTo>
                  <a:lnTo>
                    <a:pt x="779" y="1277"/>
                  </a:lnTo>
                  <a:lnTo>
                    <a:pt x="799" y="1246"/>
                  </a:lnTo>
                  <a:lnTo>
                    <a:pt x="838" y="1245"/>
                  </a:lnTo>
                  <a:lnTo>
                    <a:pt x="852" y="1228"/>
                  </a:lnTo>
                  <a:lnTo>
                    <a:pt x="862" y="1235"/>
                  </a:lnTo>
                  <a:lnTo>
                    <a:pt x="883" y="1217"/>
                  </a:lnTo>
                  <a:lnTo>
                    <a:pt x="897" y="1217"/>
                  </a:lnTo>
                  <a:lnTo>
                    <a:pt x="938" y="1158"/>
                  </a:lnTo>
                  <a:lnTo>
                    <a:pt x="958" y="1159"/>
                  </a:lnTo>
                  <a:lnTo>
                    <a:pt x="984" y="1142"/>
                  </a:lnTo>
                  <a:lnTo>
                    <a:pt x="992" y="1149"/>
                  </a:lnTo>
                  <a:lnTo>
                    <a:pt x="1039" y="1125"/>
                  </a:lnTo>
                  <a:lnTo>
                    <a:pt x="1015" y="1085"/>
                  </a:lnTo>
                  <a:lnTo>
                    <a:pt x="1022" y="1044"/>
                  </a:lnTo>
                  <a:lnTo>
                    <a:pt x="1043" y="1000"/>
                  </a:lnTo>
                  <a:lnTo>
                    <a:pt x="1059" y="994"/>
                  </a:lnTo>
                  <a:lnTo>
                    <a:pt x="1070" y="999"/>
                  </a:lnTo>
                  <a:lnTo>
                    <a:pt x="1070" y="1029"/>
                  </a:lnTo>
                  <a:lnTo>
                    <a:pt x="1083" y="1038"/>
                  </a:lnTo>
                  <a:lnTo>
                    <a:pt x="1113" y="1017"/>
                  </a:lnTo>
                  <a:lnTo>
                    <a:pt x="1126" y="1004"/>
                  </a:lnTo>
                  <a:lnTo>
                    <a:pt x="1138" y="1009"/>
                  </a:lnTo>
                  <a:lnTo>
                    <a:pt x="1153" y="995"/>
                  </a:lnTo>
                  <a:lnTo>
                    <a:pt x="1185" y="994"/>
                  </a:lnTo>
                  <a:lnTo>
                    <a:pt x="1191" y="983"/>
                  </a:lnTo>
                  <a:lnTo>
                    <a:pt x="1183" y="966"/>
                  </a:lnTo>
                  <a:lnTo>
                    <a:pt x="1205" y="944"/>
                  </a:lnTo>
                  <a:lnTo>
                    <a:pt x="1232" y="931"/>
                  </a:lnTo>
                  <a:lnTo>
                    <a:pt x="1272" y="976"/>
                  </a:lnTo>
                  <a:lnTo>
                    <a:pt x="1270" y="992"/>
                  </a:lnTo>
                  <a:lnTo>
                    <a:pt x="1290" y="1023"/>
                  </a:lnTo>
                  <a:lnTo>
                    <a:pt x="1338" y="1028"/>
                  </a:lnTo>
                  <a:lnTo>
                    <a:pt x="1349" y="1005"/>
                  </a:lnTo>
                  <a:lnTo>
                    <a:pt x="1336" y="940"/>
                  </a:lnTo>
                  <a:lnTo>
                    <a:pt x="1348" y="928"/>
                  </a:lnTo>
                  <a:lnTo>
                    <a:pt x="1370" y="944"/>
                  </a:lnTo>
                  <a:lnTo>
                    <a:pt x="1389" y="974"/>
                  </a:lnTo>
                  <a:lnTo>
                    <a:pt x="1422" y="926"/>
                  </a:lnTo>
                  <a:lnTo>
                    <a:pt x="1437" y="921"/>
                  </a:lnTo>
                  <a:lnTo>
                    <a:pt x="1461" y="898"/>
                  </a:lnTo>
                  <a:lnTo>
                    <a:pt x="1472" y="898"/>
                  </a:lnTo>
                  <a:lnTo>
                    <a:pt x="1491" y="878"/>
                  </a:lnTo>
                  <a:lnTo>
                    <a:pt x="1503" y="878"/>
                  </a:lnTo>
                  <a:lnTo>
                    <a:pt x="1514" y="859"/>
                  </a:lnTo>
                  <a:lnTo>
                    <a:pt x="1543" y="859"/>
                  </a:lnTo>
                  <a:lnTo>
                    <a:pt x="1569" y="833"/>
                  </a:lnTo>
                  <a:lnTo>
                    <a:pt x="1582" y="820"/>
                  </a:lnTo>
                  <a:lnTo>
                    <a:pt x="1582" y="806"/>
                  </a:lnTo>
                  <a:lnTo>
                    <a:pt x="1562" y="794"/>
                  </a:lnTo>
                  <a:lnTo>
                    <a:pt x="1562" y="767"/>
                  </a:lnTo>
                  <a:lnTo>
                    <a:pt x="1523" y="719"/>
                  </a:lnTo>
                  <a:lnTo>
                    <a:pt x="1486" y="754"/>
                  </a:lnTo>
                  <a:lnTo>
                    <a:pt x="1475" y="745"/>
                  </a:lnTo>
                  <a:lnTo>
                    <a:pt x="1473" y="726"/>
                  </a:lnTo>
                  <a:lnTo>
                    <a:pt x="1459" y="703"/>
                  </a:lnTo>
                  <a:lnTo>
                    <a:pt x="1454" y="678"/>
                  </a:lnTo>
                  <a:lnTo>
                    <a:pt x="1454" y="652"/>
                  </a:lnTo>
                  <a:lnTo>
                    <a:pt x="1428" y="633"/>
                  </a:lnTo>
                  <a:lnTo>
                    <a:pt x="1425" y="623"/>
                  </a:lnTo>
                  <a:lnTo>
                    <a:pt x="1432" y="607"/>
                  </a:lnTo>
                  <a:lnTo>
                    <a:pt x="1480" y="621"/>
                  </a:lnTo>
                  <a:lnTo>
                    <a:pt x="1483" y="599"/>
                  </a:lnTo>
                  <a:lnTo>
                    <a:pt x="1499" y="578"/>
                  </a:lnTo>
                  <a:lnTo>
                    <a:pt x="1488" y="567"/>
                  </a:lnTo>
                  <a:lnTo>
                    <a:pt x="1490" y="546"/>
                  </a:lnTo>
                  <a:lnTo>
                    <a:pt x="1514" y="536"/>
                  </a:lnTo>
                  <a:lnTo>
                    <a:pt x="1519" y="529"/>
                  </a:lnTo>
                  <a:lnTo>
                    <a:pt x="1515" y="521"/>
                  </a:lnTo>
                  <a:lnTo>
                    <a:pt x="1490" y="529"/>
                  </a:lnTo>
                  <a:lnTo>
                    <a:pt x="1444" y="496"/>
                  </a:lnTo>
                  <a:lnTo>
                    <a:pt x="1442" y="487"/>
                  </a:lnTo>
                  <a:lnTo>
                    <a:pt x="1464" y="459"/>
                  </a:lnTo>
                  <a:lnTo>
                    <a:pt x="1510" y="390"/>
                  </a:lnTo>
                  <a:lnTo>
                    <a:pt x="1514" y="382"/>
                  </a:lnTo>
                  <a:lnTo>
                    <a:pt x="1521" y="382"/>
                  </a:lnTo>
                  <a:lnTo>
                    <a:pt x="1536" y="401"/>
                  </a:lnTo>
                  <a:lnTo>
                    <a:pt x="1539" y="404"/>
                  </a:lnTo>
                  <a:lnTo>
                    <a:pt x="1542" y="318"/>
                  </a:lnTo>
                  <a:lnTo>
                    <a:pt x="1557" y="310"/>
                  </a:lnTo>
                  <a:lnTo>
                    <a:pt x="1557" y="277"/>
                  </a:lnTo>
                  <a:lnTo>
                    <a:pt x="1552" y="223"/>
                  </a:lnTo>
                  <a:lnTo>
                    <a:pt x="1571" y="149"/>
                  </a:lnTo>
                  <a:lnTo>
                    <a:pt x="1515" y="107"/>
                  </a:lnTo>
                  <a:lnTo>
                    <a:pt x="1473" y="142"/>
                  </a:lnTo>
                  <a:lnTo>
                    <a:pt x="1451" y="146"/>
                  </a:lnTo>
                  <a:lnTo>
                    <a:pt x="1440" y="157"/>
                  </a:lnTo>
                  <a:lnTo>
                    <a:pt x="1403" y="151"/>
                  </a:lnTo>
                  <a:lnTo>
                    <a:pt x="1385" y="130"/>
                  </a:lnTo>
                  <a:lnTo>
                    <a:pt x="1374" y="98"/>
                  </a:lnTo>
                  <a:lnTo>
                    <a:pt x="1375" y="85"/>
                  </a:lnTo>
                  <a:lnTo>
                    <a:pt x="1346" y="66"/>
                  </a:lnTo>
                  <a:lnTo>
                    <a:pt x="1329" y="93"/>
                  </a:lnTo>
                  <a:lnTo>
                    <a:pt x="1297" y="74"/>
                  </a:lnTo>
                  <a:lnTo>
                    <a:pt x="1292" y="69"/>
                  </a:lnTo>
                  <a:lnTo>
                    <a:pt x="1311" y="20"/>
                  </a:lnTo>
                  <a:lnTo>
                    <a:pt x="1296" y="0"/>
                  </a:lnTo>
                  <a:lnTo>
                    <a:pt x="1283" y="0"/>
                  </a:lnTo>
                  <a:lnTo>
                    <a:pt x="1249" y="24"/>
                  </a:lnTo>
                  <a:lnTo>
                    <a:pt x="1222" y="64"/>
                  </a:lnTo>
                  <a:lnTo>
                    <a:pt x="1234" y="71"/>
                  </a:lnTo>
                  <a:lnTo>
                    <a:pt x="1254" y="74"/>
                  </a:lnTo>
                  <a:lnTo>
                    <a:pt x="1270" y="116"/>
                  </a:lnTo>
                  <a:lnTo>
                    <a:pt x="1260" y="133"/>
                  </a:lnTo>
                  <a:lnTo>
                    <a:pt x="1244" y="157"/>
                  </a:lnTo>
                  <a:lnTo>
                    <a:pt x="1215" y="268"/>
                  </a:lnTo>
                  <a:lnTo>
                    <a:pt x="1226" y="287"/>
                  </a:lnTo>
                  <a:lnTo>
                    <a:pt x="1217" y="303"/>
                  </a:lnTo>
                  <a:lnTo>
                    <a:pt x="1148" y="353"/>
                  </a:lnTo>
                  <a:lnTo>
                    <a:pt x="1111" y="346"/>
                  </a:lnTo>
                  <a:lnTo>
                    <a:pt x="1090" y="338"/>
                  </a:lnTo>
                  <a:lnTo>
                    <a:pt x="1088" y="349"/>
                  </a:lnTo>
                  <a:lnTo>
                    <a:pt x="1058" y="469"/>
                  </a:lnTo>
                  <a:lnTo>
                    <a:pt x="1043" y="484"/>
                  </a:lnTo>
                  <a:lnTo>
                    <a:pt x="1051" y="505"/>
                  </a:lnTo>
                  <a:lnTo>
                    <a:pt x="1068" y="521"/>
                  </a:lnTo>
                  <a:lnTo>
                    <a:pt x="1099" y="505"/>
                  </a:lnTo>
                  <a:lnTo>
                    <a:pt x="1150" y="508"/>
                  </a:lnTo>
                  <a:lnTo>
                    <a:pt x="1164" y="484"/>
                  </a:lnTo>
                  <a:lnTo>
                    <a:pt x="1191" y="478"/>
                  </a:lnTo>
                  <a:lnTo>
                    <a:pt x="1240" y="496"/>
                  </a:lnTo>
                  <a:lnTo>
                    <a:pt x="1302" y="560"/>
                  </a:lnTo>
                  <a:lnTo>
                    <a:pt x="1302" y="573"/>
                  </a:lnTo>
                  <a:lnTo>
                    <a:pt x="1288" y="582"/>
                  </a:lnTo>
                  <a:lnTo>
                    <a:pt x="1218" y="585"/>
                  </a:lnTo>
                  <a:lnTo>
                    <a:pt x="1195" y="604"/>
                  </a:lnTo>
                  <a:lnTo>
                    <a:pt x="1177" y="602"/>
                  </a:lnTo>
                  <a:lnTo>
                    <a:pt x="1164" y="623"/>
                  </a:lnTo>
                  <a:lnTo>
                    <a:pt x="1129" y="630"/>
                  </a:lnTo>
                  <a:lnTo>
                    <a:pt x="1108" y="663"/>
                  </a:lnTo>
                  <a:lnTo>
                    <a:pt x="1104" y="687"/>
                  </a:lnTo>
                  <a:lnTo>
                    <a:pt x="1056" y="719"/>
                  </a:lnTo>
                  <a:lnTo>
                    <a:pt x="1025" y="721"/>
                  </a:lnTo>
                  <a:lnTo>
                    <a:pt x="993" y="767"/>
                  </a:lnTo>
                  <a:lnTo>
                    <a:pt x="961" y="786"/>
                  </a:lnTo>
                  <a:lnTo>
                    <a:pt x="901" y="772"/>
                  </a:lnTo>
                  <a:lnTo>
                    <a:pt x="881" y="763"/>
                  </a:lnTo>
                  <a:lnTo>
                    <a:pt x="857" y="787"/>
                  </a:lnTo>
                  <a:lnTo>
                    <a:pt x="845" y="830"/>
                  </a:lnTo>
                  <a:lnTo>
                    <a:pt x="878" y="878"/>
                  </a:lnTo>
                  <a:lnTo>
                    <a:pt x="857" y="900"/>
                  </a:lnTo>
                  <a:lnTo>
                    <a:pt x="827" y="918"/>
                  </a:lnTo>
                  <a:lnTo>
                    <a:pt x="783" y="974"/>
                  </a:lnTo>
                  <a:lnTo>
                    <a:pt x="724" y="999"/>
                  </a:lnTo>
                  <a:lnTo>
                    <a:pt x="631" y="1009"/>
                  </a:lnTo>
                  <a:lnTo>
                    <a:pt x="617" y="1007"/>
                  </a:lnTo>
                  <a:lnTo>
                    <a:pt x="507" y="1053"/>
                  </a:lnTo>
                  <a:lnTo>
                    <a:pt x="457" y="1085"/>
                  </a:lnTo>
                  <a:lnTo>
                    <a:pt x="443" y="1077"/>
                  </a:lnTo>
                  <a:lnTo>
                    <a:pt x="438" y="1062"/>
                  </a:lnTo>
                  <a:lnTo>
                    <a:pt x="371" y="1058"/>
                  </a:lnTo>
                  <a:lnTo>
                    <a:pt x="293" y="1035"/>
                  </a:lnTo>
                  <a:lnTo>
                    <a:pt x="272" y="1011"/>
                  </a:lnTo>
                  <a:lnTo>
                    <a:pt x="160" y="998"/>
                  </a:lnTo>
                  <a:lnTo>
                    <a:pt x="139" y="1007"/>
                  </a:lnTo>
                  <a:lnTo>
                    <a:pt x="3" y="994"/>
                  </a:lnTo>
                  <a:lnTo>
                    <a:pt x="0" y="1014"/>
                  </a:lnTo>
                  <a:lnTo>
                    <a:pt x="10" y="1045"/>
                  </a:lnTo>
                  <a:lnTo>
                    <a:pt x="4" y="1097"/>
                  </a:lnTo>
                  <a:lnTo>
                    <a:pt x="43" y="1154"/>
                  </a:lnTo>
                  <a:lnTo>
                    <a:pt x="63" y="1167"/>
                  </a:lnTo>
                  <a:lnTo>
                    <a:pt x="96" y="1143"/>
                  </a:lnTo>
                  <a:lnTo>
                    <a:pt x="161" y="1143"/>
                  </a:lnTo>
                  <a:lnTo>
                    <a:pt x="178" y="1149"/>
                  </a:lnTo>
                  <a:lnTo>
                    <a:pt x="188" y="1164"/>
                  </a:lnTo>
                  <a:lnTo>
                    <a:pt x="180" y="1180"/>
                  </a:lnTo>
                  <a:lnTo>
                    <a:pt x="143" y="1211"/>
                  </a:lnTo>
                  <a:lnTo>
                    <a:pt x="147" y="1225"/>
                  </a:lnTo>
                  <a:lnTo>
                    <a:pt x="190" y="1257"/>
                  </a:lnTo>
                  <a:lnTo>
                    <a:pt x="206" y="1257"/>
                  </a:lnTo>
                  <a:lnTo>
                    <a:pt x="211" y="1263"/>
                  </a:lnTo>
                  <a:lnTo>
                    <a:pt x="208" y="1277"/>
                  </a:lnTo>
                  <a:lnTo>
                    <a:pt x="234" y="1297"/>
                  </a:lnTo>
                  <a:lnTo>
                    <a:pt x="295" y="1307"/>
                  </a:lnTo>
                  <a:lnTo>
                    <a:pt x="324" y="1299"/>
                  </a:lnTo>
                  <a:lnTo>
                    <a:pt x="361" y="1262"/>
                  </a:lnTo>
                  <a:lnTo>
                    <a:pt x="406" y="1265"/>
                  </a:lnTo>
                  <a:lnTo>
                    <a:pt x="424" y="1293"/>
                  </a:lnTo>
                  <a:lnTo>
                    <a:pt x="414" y="1318"/>
                  </a:lnTo>
                  <a:lnTo>
                    <a:pt x="416" y="1334"/>
                  </a:lnTo>
                  <a:lnTo>
                    <a:pt x="392" y="1349"/>
                  </a:lnTo>
                  <a:lnTo>
                    <a:pt x="381" y="1362"/>
                  </a:lnTo>
                  <a:lnTo>
                    <a:pt x="386" y="1393"/>
                  </a:lnTo>
                  <a:lnTo>
                    <a:pt x="428" y="1422"/>
                  </a:lnTo>
                  <a:lnTo>
                    <a:pt x="447" y="1419"/>
                  </a:lnTo>
                  <a:lnTo>
                    <a:pt x="447" y="1419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辽宁">
              <a:hlinkClick r:id="" action="ppaction://macro?name=Slide1.辽宁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799243" y="2987265"/>
              <a:ext cx="553395" cy="548831"/>
            </a:xfrm>
            <a:custGeom>
              <a:avLst/>
              <a:gdLst>
                <a:gd name="T0" fmla="*/ 342 w 413"/>
                <a:gd name="T1" fmla="*/ 277 h 401"/>
                <a:gd name="T2" fmla="*/ 385 w 413"/>
                <a:gd name="T3" fmla="*/ 213 h 401"/>
                <a:gd name="T4" fmla="*/ 412 w 413"/>
                <a:gd name="T5" fmla="*/ 180 h 401"/>
                <a:gd name="T6" fmla="*/ 409 w 413"/>
                <a:gd name="T7" fmla="*/ 150 h 401"/>
                <a:gd name="T8" fmla="*/ 380 w 413"/>
                <a:gd name="T9" fmla="*/ 116 h 401"/>
                <a:gd name="T10" fmla="*/ 376 w 413"/>
                <a:gd name="T11" fmla="*/ 89 h 401"/>
                <a:gd name="T12" fmla="*/ 323 w 413"/>
                <a:gd name="T13" fmla="*/ 16 h 401"/>
                <a:gd name="T14" fmla="*/ 321 w 413"/>
                <a:gd name="T15" fmla="*/ 24 h 401"/>
                <a:gd name="T16" fmla="*/ 310 w 413"/>
                <a:gd name="T17" fmla="*/ 35 h 401"/>
                <a:gd name="T18" fmla="*/ 287 w 413"/>
                <a:gd name="T19" fmla="*/ 10 h 401"/>
                <a:gd name="T20" fmla="*/ 256 w 413"/>
                <a:gd name="T21" fmla="*/ 0 h 401"/>
                <a:gd name="T22" fmla="*/ 254 w 413"/>
                <a:gd name="T23" fmla="*/ 10 h 401"/>
                <a:gd name="T24" fmla="*/ 254 w 413"/>
                <a:gd name="T25" fmla="*/ 24 h 401"/>
                <a:gd name="T26" fmla="*/ 241 w 413"/>
                <a:gd name="T27" fmla="*/ 37 h 401"/>
                <a:gd name="T28" fmla="*/ 215 w 413"/>
                <a:gd name="T29" fmla="*/ 63 h 401"/>
                <a:gd name="T30" fmla="*/ 186 w 413"/>
                <a:gd name="T31" fmla="*/ 63 h 401"/>
                <a:gd name="T32" fmla="*/ 175 w 413"/>
                <a:gd name="T33" fmla="*/ 82 h 401"/>
                <a:gd name="T34" fmla="*/ 163 w 413"/>
                <a:gd name="T35" fmla="*/ 82 h 401"/>
                <a:gd name="T36" fmla="*/ 144 w 413"/>
                <a:gd name="T37" fmla="*/ 102 h 401"/>
                <a:gd name="T38" fmla="*/ 133 w 413"/>
                <a:gd name="T39" fmla="*/ 102 h 401"/>
                <a:gd name="T40" fmla="*/ 109 w 413"/>
                <a:gd name="T41" fmla="*/ 125 h 401"/>
                <a:gd name="T42" fmla="*/ 94 w 413"/>
                <a:gd name="T43" fmla="*/ 130 h 401"/>
                <a:gd name="T44" fmla="*/ 61 w 413"/>
                <a:gd name="T45" fmla="*/ 178 h 401"/>
                <a:gd name="T46" fmla="*/ 42 w 413"/>
                <a:gd name="T47" fmla="*/ 148 h 401"/>
                <a:gd name="T48" fmla="*/ 20 w 413"/>
                <a:gd name="T49" fmla="*/ 132 h 401"/>
                <a:gd name="T50" fmla="*/ 8 w 413"/>
                <a:gd name="T51" fmla="*/ 144 h 401"/>
                <a:gd name="T52" fmla="*/ 21 w 413"/>
                <a:gd name="T53" fmla="*/ 209 h 401"/>
                <a:gd name="T54" fmla="*/ 10 w 413"/>
                <a:gd name="T55" fmla="*/ 232 h 401"/>
                <a:gd name="T56" fmla="*/ 0 w 413"/>
                <a:gd name="T57" fmla="*/ 264 h 401"/>
                <a:gd name="T58" fmla="*/ 30 w 413"/>
                <a:gd name="T59" fmla="*/ 285 h 401"/>
                <a:gd name="T60" fmla="*/ 47 w 413"/>
                <a:gd name="T61" fmla="*/ 286 h 401"/>
                <a:gd name="T62" fmla="*/ 70 w 413"/>
                <a:gd name="T63" fmla="*/ 318 h 401"/>
                <a:gd name="T64" fmla="*/ 86 w 413"/>
                <a:gd name="T65" fmla="*/ 309 h 401"/>
                <a:gd name="T66" fmla="*/ 112 w 413"/>
                <a:gd name="T67" fmla="*/ 277 h 401"/>
                <a:gd name="T68" fmla="*/ 138 w 413"/>
                <a:gd name="T69" fmla="*/ 233 h 401"/>
                <a:gd name="T70" fmla="*/ 182 w 413"/>
                <a:gd name="T71" fmla="*/ 223 h 401"/>
                <a:gd name="T72" fmla="*/ 210 w 413"/>
                <a:gd name="T73" fmla="*/ 252 h 401"/>
                <a:gd name="T74" fmla="*/ 190 w 413"/>
                <a:gd name="T75" fmla="*/ 295 h 401"/>
                <a:gd name="T76" fmla="*/ 163 w 413"/>
                <a:gd name="T77" fmla="*/ 336 h 401"/>
                <a:gd name="T78" fmla="*/ 187 w 413"/>
                <a:gd name="T79" fmla="*/ 353 h 401"/>
                <a:gd name="T80" fmla="*/ 186 w 413"/>
                <a:gd name="T81" fmla="*/ 373 h 401"/>
                <a:gd name="T82" fmla="*/ 167 w 413"/>
                <a:gd name="T83" fmla="*/ 392 h 401"/>
                <a:gd name="T84" fmla="*/ 171 w 413"/>
                <a:gd name="T85" fmla="*/ 400 h 401"/>
                <a:gd name="T86" fmla="*/ 203 w 413"/>
                <a:gd name="T87" fmla="*/ 382 h 401"/>
                <a:gd name="T88" fmla="*/ 249 w 413"/>
                <a:gd name="T89" fmla="*/ 321 h 401"/>
                <a:gd name="T90" fmla="*/ 319 w 413"/>
                <a:gd name="T91" fmla="*/ 282 h 401"/>
                <a:gd name="T92" fmla="*/ 342 w 413"/>
                <a:gd name="T93" fmla="*/ 277 h 401"/>
                <a:gd name="T94" fmla="*/ 342 w 413"/>
                <a:gd name="T95" fmla="*/ 2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" h="401">
                  <a:moveTo>
                    <a:pt x="342" y="277"/>
                  </a:moveTo>
                  <a:lnTo>
                    <a:pt x="385" y="213"/>
                  </a:lnTo>
                  <a:lnTo>
                    <a:pt x="412" y="180"/>
                  </a:lnTo>
                  <a:lnTo>
                    <a:pt x="409" y="150"/>
                  </a:lnTo>
                  <a:lnTo>
                    <a:pt x="380" y="116"/>
                  </a:lnTo>
                  <a:lnTo>
                    <a:pt x="376" y="89"/>
                  </a:lnTo>
                  <a:lnTo>
                    <a:pt x="323" y="16"/>
                  </a:lnTo>
                  <a:lnTo>
                    <a:pt x="321" y="24"/>
                  </a:lnTo>
                  <a:lnTo>
                    <a:pt x="310" y="35"/>
                  </a:lnTo>
                  <a:lnTo>
                    <a:pt x="287" y="10"/>
                  </a:lnTo>
                  <a:lnTo>
                    <a:pt x="256" y="0"/>
                  </a:lnTo>
                  <a:lnTo>
                    <a:pt x="254" y="10"/>
                  </a:lnTo>
                  <a:lnTo>
                    <a:pt x="254" y="24"/>
                  </a:lnTo>
                  <a:lnTo>
                    <a:pt x="241" y="37"/>
                  </a:lnTo>
                  <a:lnTo>
                    <a:pt x="215" y="63"/>
                  </a:lnTo>
                  <a:lnTo>
                    <a:pt x="186" y="63"/>
                  </a:lnTo>
                  <a:lnTo>
                    <a:pt x="175" y="82"/>
                  </a:lnTo>
                  <a:lnTo>
                    <a:pt x="163" y="82"/>
                  </a:lnTo>
                  <a:lnTo>
                    <a:pt x="144" y="102"/>
                  </a:lnTo>
                  <a:lnTo>
                    <a:pt x="133" y="102"/>
                  </a:lnTo>
                  <a:lnTo>
                    <a:pt x="109" y="125"/>
                  </a:lnTo>
                  <a:lnTo>
                    <a:pt x="94" y="130"/>
                  </a:lnTo>
                  <a:lnTo>
                    <a:pt x="61" y="178"/>
                  </a:lnTo>
                  <a:lnTo>
                    <a:pt x="42" y="148"/>
                  </a:lnTo>
                  <a:lnTo>
                    <a:pt x="20" y="132"/>
                  </a:lnTo>
                  <a:lnTo>
                    <a:pt x="8" y="144"/>
                  </a:lnTo>
                  <a:lnTo>
                    <a:pt x="21" y="209"/>
                  </a:lnTo>
                  <a:lnTo>
                    <a:pt x="10" y="232"/>
                  </a:lnTo>
                  <a:lnTo>
                    <a:pt x="0" y="264"/>
                  </a:lnTo>
                  <a:lnTo>
                    <a:pt x="30" y="285"/>
                  </a:lnTo>
                  <a:lnTo>
                    <a:pt x="47" y="286"/>
                  </a:lnTo>
                  <a:lnTo>
                    <a:pt x="70" y="318"/>
                  </a:lnTo>
                  <a:lnTo>
                    <a:pt x="86" y="309"/>
                  </a:lnTo>
                  <a:lnTo>
                    <a:pt x="112" y="277"/>
                  </a:lnTo>
                  <a:lnTo>
                    <a:pt x="138" y="233"/>
                  </a:lnTo>
                  <a:lnTo>
                    <a:pt x="182" y="223"/>
                  </a:lnTo>
                  <a:lnTo>
                    <a:pt x="210" y="252"/>
                  </a:lnTo>
                  <a:lnTo>
                    <a:pt x="190" y="295"/>
                  </a:lnTo>
                  <a:lnTo>
                    <a:pt x="163" y="336"/>
                  </a:lnTo>
                  <a:lnTo>
                    <a:pt x="187" y="353"/>
                  </a:lnTo>
                  <a:lnTo>
                    <a:pt x="186" y="373"/>
                  </a:lnTo>
                  <a:lnTo>
                    <a:pt x="167" y="392"/>
                  </a:lnTo>
                  <a:lnTo>
                    <a:pt x="171" y="400"/>
                  </a:lnTo>
                  <a:lnTo>
                    <a:pt x="203" y="382"/>
                  </a:lnTo>
                  <a:lnTo>
                    <a:pt x="249" y="321"/>
                  </a:lnTo>
                  <a:lnTo>
                    <a:pt x="319" y="282"/>
                  </a:lnTo>
                  <a:lnTo>
                    <a:pt x="342" y="277"/>
                  </a:lnTo>
                  <a:lnTo>
                    <a:pt x="342" y="277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吉林">
              <a:hlinkClick r:id="" action="ppaction://macro?name=Slide1.吉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957195" y="2681794"/>
              <a:ext cx="792032" cy="562725"/>
            </a:xfrm>
            <a:custGeom>
              <a:avLst/>
              <a:gdLst>
                <a:gd name="T0" fmla="*/ 578 w 597"/>
                <a:gd name="T1" fmla="*/ 113 h 407"/>
                <a:gd name="T2" fmla="*/ 532 w 597"/>
                <a:gd name="T3" fmla="*/ 104 h 407"/>
                <a:gd name="T4" fmla="*/ 514 w 597"/>
                <a:gd name="T5" fmla="*/ 101 h 407"/>
                <a:gd name="T6" fmla="*/ 471 w 597"/>
                <a:gd name="T7" fmla="*/ 125 h 407"/>
                <a:gd name="T8" fmla="*/ 453 w 597"/>
                <a:gd name="T9" fmla="*/ 135 h 407"/>
                <a:gd name="T10" fmla="*/ 417 w 597"/>
                <a:gd name="T11" fmla="*/ 108 h 407"/>
                <a:gd name="T12" fmla="*/ 385 w 597"/>
                <a:gd name="T13" fmla="*/ 81 h 407"/>
                <a:gd name="T14" fmla="*/ 380 w 597"/>
                <a:gd name="T15" fmla="*/ 119 h 407"/>
                <a:gd name="T16" fmla="*/ 347 w 597"/>
                <a:gd name="T17" fmla="*/ 81 h 407"/>
                <a:gd name="T18" fmla="*/ 318 w 597"/>
                <a:gd name="T19" fmla="*/ 53 h 407"/>
                <a:gd name="T20" fmla="*/ 259 w 597"/>
                <a:gd name="T21" fmla="*/ 53 h 407"/>
                <a:gd name="T22" fmla="*/ 226 w 597"/>
                <a:gd name="T23" fmla="*/ 31 h 407"/>
                <a:gd name="T24" fmla="*/ 183 w 597"/>
                <a:gd name="T25" fmla="*/ 45 h 407"/>
                <a:gd name="T26" fmla="*/ 137 w 597"/>
                <a:gd name="T27" fmla="*/ 34 h 407"/>
                <a:gd name="T28" fmla="*/ 74 w 597"/>
                <a:gd name="T29" fmla="*/ 8 h 407"/>
                <a:gd name="T30" fmla="*/ 55 w 597"/>
                <a:gd name="T31" fmla="*/ 51 h 407"/>
                <a:gd name="T32" fmla="*/ 0 w 597"/>
                <a:gd name="T33" fmla="*/ 53 h 407"/>
                <a:gd name="T34" fmla="*/ 29 w 597"/>
                <a:gd name="T35" fmla="*/ 82 h 407"/>
                <a:gd name="T36" fmla="*/ 34 w 597"/>
                <a:gd name="T37" fmla="*/ 133 h 407"/>
                <a:gd name="T38" fmla="*/ 50 w 597"/>
                <a:gd name="T39" fmla="*/ 175 h 407"/>
                <a:gd name="T40" fmla="*/ 98 w 597"/>
                <a:gd name="T41" fmla="*/ 149 h 407"/>
                <a:gd name="T42" fmla="*/ 137 w 597"/>
                <a:gd name="T43" fmla="*/ 224 h 407"/>
                <a:gd name="T44" fmla="*/ 159 w 597"/>
                <a:gd name="T45" fmla="*/ 226 h 407"/>
                <a:gd name="T46" fmla="*/ 213 w 597"/>
                <a:gd name="T47" fmla="*/ 261 h 407"/>
                <a:gd name="T48" fmla="*/ 226 w 597"/>
                <a:gd name="T49" fmla="*/ 242 h 407"/>
                <a:gd name="T50" fmla="*/ 283 w 597"/>
                <a:gd name="T51" fmla="*/ 342 h 407"/>
                <a:gd name="T52" fmla="*/ 315 w 597"/>
                <a:gd name="T53" fmla="*/ 406 h 407"/>
                <a:gd name="T54" fmla="*/ 365 w 597"/>
                <a:gd name="T55" fmla="*/ 322 h 407"/>
                <a:gd name="T56" fmla="*/ 403 w 597"/>
                <a:gd name="T57" fmla="*/ 333 h 407"/>
                <a:gd name="T58" fmla="*/ 460 w 597"/>
                <a:gd name="T59" fmla="*/ 315 h 407"/>
                <a:gd name="T60" fmla="*/ 445 w 597"/>
                <a:gd name="T61" fmla="*/ 276 h 407"/>
                <a:gd name="T62" fmla="*/ 500 w 597"/>
                <a:gd name="T63" fmla="*/ 231 h 407"/>
                <a:gd name="T64" fmla="*/ 523 w 597"/>
                <a:gd name="T65" fmla="*/ 191 h 407"/>
                <a:gd name="T66" fmla="*/ 541 w 597"/>
                <a:gd name="T67" fmla="*/ 167 h 407"/>
                <a:gd name="T68" fmla="*/ 562 w 597"/>
                <a:gd name="T69" fmla="*/ 188 h 407"/>
                <a:gd name="T70" fmla="*/ 596 w 597"/>
                <a:gd name="T71" fmla="*/ 122 h 407"/>
                <a:gd name="T72" fmla="*/ 591 w 597"/>
                <a:gd name="T73" fmla="*/ 11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7" h="407">
                  <a:moveTo>
                    <a:pt x="591" y="115"/>
                  </a:moveTo>
                  <a:lnTo>
                    <a:pt x="578" y="113"/>
                  </a:lnTo>
                  <a:lnTo>
                    <a:pt x="561" y="113"/>
                  </a:lnTo>
                  <a:lnTo>
                    <a:pt x="532" y="104"/>
                  </a:lnTo>
                  <a:lnTo>
                    <a:pt x="523" y="87"/>
                  </a:lnTo>
                  <a:lnTo>
                    <a:pt x="514" y="101"/>
                  </a:lnTo>
                  <a:lnTo>
                    <a:pt x="500" y="92"/>
                  </a:lnTo>
                  <a:lnTo>
                    <a:pt x="471" y="125"/>
                  </a:lnTo>
                  <a:lnTo>
                    <a:pt x="465" y="133"/>
                  </a:lnTo>
                  <a:lnTo>
                    <a:pt x="453" y="135"/>
                  </a:lnTo>
                  <a:lnTo>
                    <a:pt x="434" y="116"/>
                  </a:lnTo>
                  <a:lnTo>
                    <a:pt x="417" y="108"/>
                  </a:lnTo>
                  <a:lnTo>
                    <a:pt x="399" y="72"/>
                  </a:lnTo>
                  <a:lnTo>
                    <a:pt x="385" y="81"/>
                  </a:lnTo>
                  <a:lnTo>
                    <a:pt x="390" y="113"/>
                  </a:lnTo>
                  <a:lnTo>
                    <a:pt x="380" y="119"/>
                  </a:lnTo>
                  <a:lnTo>
                    <a:pt x="357" y="93"/>
                  </a:lnTo>
                  <a:lnTo>
                    <a:pt x="347" y="81"/>
                  </a:lnTo>
                  <a:lnTo>
                    <a:pt x="329" y="81"/>
                  </a:lnTo>
                  <a:lnTo>
                    <a:pt x="318" y="53"/>
                  </a:lnTo>
                  <a:lnTo>
                    <a:pt x="294" y="40"/>
                  </a:lnTo>
                  <a:lnTo>
                    <a:pt x="259" y="53"/>
                  </a:lnTo>
                  <a:lnTo>
                    <a:pt x="246" y="51"/>
                  </a:lnTo>
                  <a:lnTo>
                    <a:pt x="226" y="31"/>
                  </a:lnTo>
                  <a:lnTo>
                    <a:pt x="199" y="45"/>
                  </a:lnTo>
                  <a:lnTo>
                    <a:pt x="183" y="45"/>
                  </a:lnTo>
                  <a:lnTo>
                    <a:pt x="165" y="55"/>
                  </a:lnTo>
                  <a:lnTo>
                    <a:pt x="137" y="34"/>
                  </a:lnTo>
                  <a:lnTo>
                    <a:pt x="118" y="0"/>
                  </a:lnTo>
                  <a:lnTo>
                    <a:pt x="74" y="8"/>
                  </a:lnTo>
                  <a:lnTo>
                    <a:pt x="58" y="29"/>
                  </a:lnTo>
                  <a:lnTo>
                    <a:pt x="55" y="51"/>
                  </a:lnTo>
                  <a:lnTo>
                    <a:pt x="7" y="37"/>
                  </a:lnTo>
                  <a:lnTo>
                    <a:pt x="0" y="53"/>
                  </a:lnTo>
                  <a:lnTo>
                    <a:pt x="3" y="63"/>
                  </a:lnTo>
                  <a:lnTo>
                    <a:pt x="29" y="82"/>
                  </a:lnTo>
                  <a:lnTo>
                    <a:pt x="29" y="108"/>
                  </a:lnTo>
                  <a:lnTo>
                    <a:pt x="34" y="133"/>
                  </a:lnTo>
                  <a:lnTo>
                    <a:pt x="48" y="156"/>
                  </a:lnTo>
                  <a:lnTo>
                    <a:pt x="50" y="175"/>
                  </a:lnTo>
                  <a:lnTo>
                    <a:pt x="61" y="184"/>
                  </a:lnTo>
                  <a:lnTo>
                    <a:pt x="98" y="149"/>
                  </a:lnTo>
                  <a:lnTo>
                    <a:pt x="137" y="197"/>
                  </a:lnTo>
                  <a:lnTo>
                    <a:pt x="137" y="224"/>
                  </a:lnTo>
                  <a:lnTo>
                    <a:pt x="157" y="236"/>
                  </a:lnTo>
                  <a:lnTo>
                    <a:pt x="159" y="226"/>
                  </a:lnTo>
                  <a:lnTo>
                    <a:pt x="190" y="236"/>
                  </a:lnTo>
                  <a:lnTo>
                    <a:pt x="213" y="261"/>
                  </a:lnTo>
                  <a:lnTo>
                    <a:pt x="224" y="250"/>
                  </a:lnTo>
                  <a:lnTo>
                    <a:pt x="226" y="242"/>
                  </a:lnTo>
                  <a:lnTo>
                    <a:pt x="279" y="315"/>
                  </a:lnTo>
                  <a:lnTo>
                    <a:pt x="283" y="342"/>
                  </a:lnTo>
                  <a:lnTo>
                    <a:pt x="312" y="376"/>
                  </a:lnTo>
                  <a:lnTo>
                    <a:pt x="315" y="406"/>
                  </a:lnTo>
                  <a:lnTo>
                    <a:pt x="342" y="391"/>
                  </a:lnTo>
                  <a:lnTo>
                    <a:pt x="365" y="322"/>
                  </a:lnTo>
                  <a:lnTo>
                    <a:pt x="377" y="318"/>
                  </a:lnTo>
                  <a:lnTo>
                    <a:pt x="403" y="333"/>
                  </a:lnTo>
                  <a:lnTo>
                    <a:pt x="445" y="328"/>
                  </a:lnTo>
                  <a:lnTo>
                    <a:pt x="460" y="315"/>
                  </a:lnTo>
                  <a:lnTo>
                    <a:pt x="440" y="284"/>
                  </a:lnTo>
                  <a:lnTo>
                    <a:pt x="445" y="276"/>
                  </a:lnTo>
                  <a:lnTo>
                    <a:pt x="484" y="263"/>
                  </a:lnTo>
                  <a:lnTo>
                    <a:pt x="500" y="231"/>
                  </a:lnTo>
                  <a:lnTo>
                    <a:pt x="522" y="222"/>
                  </a:lnTo>
                  <a:lnTo>
                    <a:pt x="523" y="191"/>
                  </a:lnTo>
                  <a:lnTo>
                    <a:pt x="529" y="171"/>
                  </a:lnTo>
                  <a:lnTo>
                    <a:pt x="541" y="167"/>
                  </a:lnTo>
                  <a:lnTo>
                    <a:pt x="551" y="178"/>
                  </a:lnTo>
                  <a:lnTo>
                    <a:pt x="562" y="188"/>
                  </a:lnTo>
                  <a:lnTo>
                    <a:pt x="589" y="151"/>
                  </a:lnTo>
                  <a:lnTo>
                    <a:pt x="596" y="122"/>
                  </a:lnTo>
                  <a:lnTo>
                    <a:pt x="591" y="115"/>
                  </a:lnTo>
                  <a:lnTo>
                    <a:pt x="591" y="115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黑龙江">
              <a:hlinkClick r:id="" action="ppaction://macro?name=Slide1.黑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804032" y="1837708"/>
              <a:ext cx="1086216" cy="1028191"/>
            </a:xfrm>
            <a:custGeom>
              <a:avLst/>
              <a:gdLst>
                <a:gd name="T0" fmla="*/ 251 w 818"/>
                <a:gd name="T1" fmla="*/ 607 h 743"/>
                <a:gd name="T2" fmla="*/ 298 w 818"/>
                <a:gd name="T3" fmla="*/ 662 h 743"/>
                <a:gd name="T4" fmla="*/ 332 w 818"/>
                <a:gd name="T5" fmla="*/ 652 h 743"/>
                <a:gd name="T6" fmla="*/ 379 w 818"/>
                <a:gd name="T7" fmla="*/ 658 h 743"/>
                <a:gd name="T8" fmla="*/ 427 w 818"/>
                <a:gd name="T9" fmla="*/ 647 h 743"/>
                <a:gd name="T10" fmla="*/ 462 w 818"/>
                <a:gd name="T11" fmla="*/ 688 h 743"/>
                <a:gd name="T12" fmla="*/ 490 w 818"/>
                <a:gd name="T13" fmla="*/ 700 h 743"/>
                <a:gd name="T14" fmla="*/ 523 w 818"/>
                <a:gd name="T15" fmla="*/ 720 h 743"/>
                <a:gd name="T16" fmla="*/ 532 w 818"/>
                <a:gd name="T17" fmla="*/ 679 h 743"/>
                <a:gd name="T18" fmla="*/ 567 w 818"/>
                <a:gd name="T19" fmla="*/ 723 h 743"/>
                <a:gd name="T20" fmla="*/ 598 w 818"/>
                <a:gd name="T21" fmla="*/ 740 h 743"/>
                <a:gd name="T22" fmla="*/ 633 w 818"/>
                <a:gd name="T23" fmla="*/ 699 h 743"/>
                <a:gd name="T24" fmla="*/ 656 w 818"/>
                <a:gd name="T25" fmla="*/ 694 h 743"/>
                <a:gd name="T26" fmla="*/ 694 w 818"/>
                <a:gd name="T27" fmla="*/ 720 h 743"/>
                <a:gd name="T28" fmla="*/ 724 w 818"/>
                <a:gd name="T29" fmla="*/ 722 h 743"/>
                <a:gd name="T30" fmla="*/ 714 w 818"/>
                <a:gd name="T31" fmla="*/ 662 h 743"/>
                <a:gd name="T32" fmla="*/ 698 w 818"/>
                <a:gd name="T33" fmla="*/ 593 h 743"/>
                <a:gd name="T34" fmla="*/ 777 w 818"/>
                <a:gd name="T35" fmla="*/ 561 h 743"/>
                <a:gd name="T36" fmla="*/ 785 w 818"/>
                <a:gd name="T37" fmla="*/ 527 h 743"/>
                <a:gd name="T38" fmla="*/ 794 w 818"/>
                <a:gd name="T39" fmla="*/ 490 h 743"/>
                <a:gd name="T40" fmla="*/ 799 w 818"/>
                <a:gd name="T41" fmla="*/ 352 h 743"/>
                <a:gd name="T42" fmla="*/ 796 w 818"/>
                <a:gd name="T43" fmla="*/ 293 h 743"/>
                <a:gd name="T44" fmla="*/ 791 w 818"/>
                <a:gd name="T45" fmla="*/ 264 h 743"/>
                <a:gd name="T46" fmla="*/ 739 w 818"/>
                <a:gd name="T47" fmla="*/ 305 h 743"/>
                <a:gd name="T48" fmla="*/ 684 w 818"/>
                <a:gd name="T49" fmla="*/ 357 h 743"/>
                <a:gd name="T50" fmla="*/ 584 w 818"/>
                <a:gd name="T51" fmla="*/ 357 h 743"/>
                <a:gd name="T52" fmla="*/ 571 w 818"/>
                <a:gd name="T53" fmla="*/ 318 h 743"/>
                <a:gd name="T54" fmla="*/ 537 w 818"/>
                <a:gd name="T55" fmla="*/ 293 h 743"/>
                <a:gd name="T56" fmla="*/ 473 w 818"/>
                <a:gd name="T57" fmla="*/ 275 h 743"/>
                <a:gd name="T58" fmla="*/ 419 w 818"/>
                <a:gd name="T59" fmla="*/ 270 h 743"/>
                <a:gd name="T60" fmla="*/ 376 w 818"/>
                <a:gd name="T61" fmla="*/ 236 h 743"/>
                <a:gd name="T62" fmla="*/ 353 w 818"/>
                <a:gd name="T63" fmla="*/ 199 h 743"/>
                <a:gd name="T64" fmla="*/ 318 w 818"/>
                <a:gd name="T65" fmla="*/ 157 h 743"/>
                <a:gd name="T66" fmla="*/ 279 w 818"/>
                <a:gd name="T67" fmla="*/ 92 h 743"/>
                <a:gd name="T68" fmla="*/ 237 w 818"/>
                <a:gd name="T69" fmla="*/ 28 h 743"/>
                <a:gd name="T70" fmla="*/ 167 w 818"/>
                <a:gd name="T71" fmla="*/ 17 h 743"/>
                <a:gd name="T72" fmla="*/ 88 w 818"/>
                <a:gd name="T73" fmla="*/ 0 h 743"/>
                <a:gd name="T74" fmla="*/ 4 w 818"/>
                <a:gd name="T75" fmla="*/ 37 h 743"/>
                <a:gd name="T76" fmla="*/ 0 w 818"/>
                <a:gd name="T77" fmla="*/ 106 h 743"/>
                <a:gd name="T78" fmla="*/ 37 w 818"/>
                <a:gd name="T79" fmla="*/ 130 h 743"/>
                <a:gd name="T80" fmla="*/ 83 w 818"/>
                <a:gd name="T81" fmla="*/ 122 h 743"/>
                <a:gd name="T82" fmla="*/ 93 w 818"/>
                <a:gd name="T83" fmla="*/ 167 h 743"/>
                <a:gd name="T84" fmla="*/ 148 w 818"/>
                <a:gd name="T85" fmla="*/ 194 h 743"/>
                <a:gd name="T86" fmla="*/ 181 w 818"/>
                <a:gd name="T87" fmla="*/ 179 h 743"/>
                <a:gd name="T88" fmla="*/ 279 w 818"/>
                <a:gd name="T89" fmla="*/ 186 h 743"/>
                <a:gd name="T90" fmla="*/ 265 w 818"/>
                <a:gd name="T91" fmla="*/ 314 h 743"/>
                <a:gd name="T92" fmla="*/ 250 w 818"/>
                <a:gd name="T93" fmla="*/ 355 h 743"/>
                <a:gd name="T94" fmla="*/ 244 w 818"/>
                <a:gd name="T95" fmla="*/ 438 h 743"/>
                <a:gd name="T96" fmla="*/ 222 w 818"/>
                <a:gd name="T97" fmla="*/ 419 h 743"/>
                <a:gd name="T98" fmla="*/ 172 w 818"/>
                <a:gd name="T99" fmla="*/ 496 h 743"/>
                <a:gd name="T100" fmla="*/ 152 w 818"/>
                <a:gd name="T101" fmla="*/ 533 h 743"/>
                <a:gd name="T102" fmla="*/ 223 w 818"/>
                <a:gd name="T103" fmla="*/ 558 h 743"/>
                <a:gd name="T104" fmla="*/ 222 w 818"/>
                <a:gd name="T105" fmla="*/ 573 h 743"/>
                <a:gd name="T106" fmla="*/ 196 w 818"/>
                <a:gd name="T107" fmla="*/ 604 h 743"/>
                <a:gd name="T108" fmla="*/ 207 w 818"/>
                <a:gd name="T109" fmla="*/ 6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8" h="743">
                  <a:moveTo>
                    <a:pt x="207" y="615"/>
                  </a:moveTo>
                  <a:lnTo>
                    <a:pt x="251" y="607"/>
                  </a:lnTo>
                  <a:lnTo>
                    <a:pt x="270" y="641"/>
                  </a:lnTo>
                  <a:lnTo>
                    <a:pt x="298" y="662"/>
                  </a:lnTo>
                  <a:lnTo>
                    <a:pt x="316" y="652"/>
                  </a:lnTo>
                  <a:lnTo>
                    <a:pt x="332" y="652"/>
                  </a:lnTo>
                  <a:lnTo>
                    <a:pt x="359" y="638"/>
                  </a:lnTo>
                  <a:lnTo>
                    <a:pt x="379" y="658"/>
                  </a:lnTo>
                  <a:lnTo>
                    <a:pt x="392" y="660"/>
                  </a:lnTo>
                  <a:lnTo>
                    <a:pt x="427" y="647"/>
                  </a:lnTo>
                  <a:lnTo>
                    <a:pt x="451" y="660"/>
                  </a:lnTo>
                  <a:lnTo>
                    <a:pt x="462" y="688"/>
                  </a:lnTo>
                  <a:lnTo>
                    <a:pt x="480" y="688"/>
                  </a:lnTo>
                  <a:lnTo>
                    <a:pt x="490" y="700"/>
                  </a:lnTo>
                  <a:lnTo>
                    <a:pt x="513" y="726"/>
                  </a:lnTo>
                  <a:lnTo>
                    <a:pt x="523" y="720"/>
                  </a:lnTo>
                  <a:lnTo>
                    <a:pt x="518" y="688"/>
                  </a:lnTo>
                  <a:lnTo>
                    <a:pt x="532" y="679"/>
                  </a:lnTo>
                  <a:lnTo>
                    <a:pt x="550" y="715"/>
                  </a:lnTo>
                  <a:lnTo>
                    <a:pt x="567" y="723"/>
                  </a:lnTo>
                  <a:lnTo>
                    <a:pt x="586" y="742"/>
                  </a:lnTo>
                  <a:lnTo>
                    <a:pt x="598" y="740"/>
                  </a:lnTo>
                  <a:lnTo>
                    <a:pt x="604" y="732"/>
                  </a:lnTo>
                  <a:lnTo>
                    <a:pt x="633" y="699"/>
                  </a:lnTo>
                  <a:lnTo>
                    <a:pt x="647" y="708"/>
                  </a:lnTo>
                  <a:lnTo>
                    <a:pt x="656" y="694"/>
                  </a:lnTo>
                  <a:lnTo>
                    <a:pt x="665" y="711"/>
                  </a:lnTo>
                  <a:lnTo>
                    <a:pt x="694" y="720"/>
                  </a:lnTo>
                  <a:lnTo>
                    <a:pt x="711" y="720"/>
                  </a:lnTo>
                  <a:lnTo>
                    <a:pt x="724" y="722"/>
                  </a:lnTo>
                  <a:lnTo>
                    <a:pt x="717" y="708"/>
                  </a:lnTo>
                  <a:lnTo>
                    <a:pt x="714" y="662"/>
                  </a:lnTo>
                  <a:lnTo>
                    <a:pt x="680" y="612"/>
                  </a:lnTo>
                  <a:lnTo>
                    <a:pt x="698" y="593"/>
                  </a:lnTo>
                  <a:lnTo>
                    <a:pt x="715" y="561"/>
                  </a:lnTo>
                  <a:lnTo>
                    <a:pt x="777" y="561"/>
                  </a:lnTo>
                  <a:lnTo>
                    <a:pt x="789" y="551"/>
                  </a:lnTo>
                  <a:lnTo>
                    <a:pt x="785" y="527"/>
                  </a:lnTo>
                  <a:lnTo>
                    <a:pt x="799" y="502"/>
                  </a:lnTo>
                  <a:lnTo>
                    <a:pt x="794" y="490"/>
                  </a:lnTo>
                  <a:lnTo>
                    <a:pt x="799" y="467"/>
                  </a:lnTo>
                  <a:lnTo>
                    <a:pt x="799" y="352"/>
                  </a:lnTo>
                  <a:lnTo>
                    <a:pt x="817" y="316"/>
                  </a:lnTo>
                  <a:lnTo>
                    <a:pt x="796" y="293"/>
                  </a:lnTo>
                  <a:lnTo>
                    <a:pt x="799" y="277"/>
                  </a:lnTo>
                  <a:lnTo>
                    <a:pt x="791" y="264"/>
                  </a:lnTo>
                  <a:lnTo>
                    <a:pt x="767" y="274"/>
                  </a:lnTo>
                  <a:lnTo>
                    <a:pt x="739" y="305"/>
                  </a:lnTo>
                  <a:lnTo>
                    <a:pt x="711" y="318"/>
                  </a:lnTo>
                  <a:lnTo>
                    <a:pt x="684" y="357"/>
                  </a:lnTo>
                  <a:lnTo>
                    <a:pt x="615" y="381"/>
                  </a:lnTo>
                  <a:lnTo>
                    <a:pt x="584" y="357"/>
                  </a:lnTo>
                  <a:lnTo>
                    <a:pt x="588" y="342"/>
                  </a:lnTo>
                  <a:lnTo>
                    <a:pt x="571" y="318"/>
                  </a:lnTo>
                  <a:lnTo>
                    <a:pt x="564" y="294"/>
                  </a:lnTo>
                  <a:lnTo>
                    <a:pt x="537" y="293"/>
                  </a:lnTo>
                  <a:lnTo>
                    <a:pt x="492" y="268"/>
                  </a:lnTo>
                  <a:lnTo>
                    <a:pt x="473" y="275"/>
                  </a:lnTo>
                  <a:lnTo>
                    <a:pt x="451" y="264"/>
                  </a:lnTo>
                  <a:lnTo>
                    <a:pt x="419" y="270"/>
                  </a:lnTo>
                  <a:lnTo>
                    <a:pt x="392" y="260"/>
                  </a:lnTo>
                  <a:lnTo>
                    <a:pt x="376" y="236"/>
                  </a:lnTo>
                  <a:lnTo>
                    <a:pt x="359" y="217"/>
                  </a:lnTo>
                  <a:lnTo>
                    <a:pt x="353" y="199"/>
                  </a:lnTo>
                  <a:lnTo>
                    <a:pt x="332" y="177"/>
                  </a:lnTo>
                  <a:lnTo>
                    <a:pt x="318" y="157"/>
                  </a:lnTo>
                  <a:lnTo>
                    <a:pt x="288" y="116"/>
                  </a:lnTo>
                  <a:lnTo>
                    <a:pt x="279" y="92"/>
                  </a:lnTo>
                  <a:lnTo>
                    <a:pt x="246" y="50"/>
                  </a:lnTo>
                  <a:lnTo>
                    <a:pt x="237" y="28"/>
                  </a:lnTo>
                  <a:lnTo>
                    <a:pt x="194" y="7"/>
                  </a:lnTo>
                  <a:lnTo>
                    <a:pt x="167" y="17"/>
                  </a:lnTo>
                  <a:lnTo>
                    <a:pt x="142" y="11"/>
                  </a:lnTo>
                  <a:lnTo>
                    <a:pt x="88" y="0"/>
                  </a:lnTo>
                  <a:lnTo>
                    <a:pt x="16" y="26"/>
                  </a:lnTo>
                  <a:lnTo>
                    <a:pt x="4" y="37"/>
                  </a:lnTo>
                  <a:lnTo>
                    <a:pt x="19" y="57"/>
                  </a:lnTo>
                  <a:lnTo>
                    <a:pt x="0" y="106"/>
                  </a:lnTo>
                  <a:lnTo>
                    <a:pt x="5" y="111"/>
                  </a:lnTo>
                  <a:lnTo>
                    <a:pt x="37" y="130"/>
                  </a:lnTo>
                  <a:lnTo>
                    <a:pt x="54" y="103"/>
                  </a:lnTo>
                  <a:lnTo>
                    <a:pt x="83" y="122"/>
                  </a:lnTo>
                  <a:lnTo>
                    <a:pt x="82" y="135"/>
                  </a:lnTo>
                  <a:lnTo>
                    <a:pt x="93" y="167"/>
                  </a:lnTo>
                  <a:lnTo>
                    <a:pt x="111" y="188"/>
                  </a:lnTo>
                  <a:lnTo>
                    <a:pt x="148" y="194"/>
                  </a:lnTo>
                  <a:lnTo>
                    <a:pt x="159" y="183"/>
                  </a:lnTo>
                  <a:lnTo>
                    <a:pt x="181" y="179"/>
                  </a:lnTo>
                  <a:lnTo>
                    <a:pt x="223" y="144"/>
                  </a:lnTo>
                  <a:lnTo>
                    <a:pt x="279" y="186"/>
                  </a:lnTo>
                  <a:lnTo>
                    <a:pt x="260" y="260"/>
                  </a:lnTo>
                  <a:lnTo>
                    <a:pt x="265" y="314"/>
                  </a:lnTo>
                  <a:lnTo>
                    <a:pt x="265" y="347"/>
                  </a:lnTo>
                  <a:lnTo>
                    <a:pt x="250" y="355"/>
                  </a:lnTo>
                  <a:lnTo>
                    <a:pt x="247" y="441"/>
                  </a:lnTo>
                  <a:lnTo>
                    <a:pt x="244" y="438"/>
                  </a:lnTo>
                  <a:lnTo>
                    <a:pt x="229" y="419"/>
                  </a:lnTo>
                  <a:lnTo>
                    <a:pt x="222" y="419"/>
                  </a:lnTo>
                  <a:lnTo>
                    <a:pt x="218" y="427"/>
                  </a:lnTo>
                  <a:lnTo>
                    <a:pt x="172" y="496"/>
                  </a:lnTo>
                  <a:lnTo>
                    <a:pt x="150" y="524"/>
                  </a:lnTo>
                  <a:lnTo>
                    <a:pt x="152" y="533"/>
                  </a:lnTo>
                  <a:lnTo>
                    <a:pt x="198" y="566"/>
                  </a:lnTo>
                  <a:lnTo>
                    <a:pt x="223" y="558"/>
                  </a:lnTo>
                  <a:lnTo>
                    <a:pt x="227" y="566"/>
                  </a:lnTo>
                  <a:lnTo>
                    <a:pt x="222" y="573"/>
                  </a:lnTo>
                  <a:lnTo>
                    <a:pt x="198" y="583"/>
                  </a:lnTo>
                  <a:lnTo>
                    <a:pt x="196" y="604"/>
                  </a:lnTo>
                  <a:lnTo>
                    <a:pt x="207" y="615"/>
                  </a:lnTo>
                  <a:lnTo>
                    <a:pt x="207" y="615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新疆">
              <a:hlinkClick r:id="" action="ppaction://macro?name=Slide1.新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1089937" y="2265401"/>
              <a:ext cx="1900878" cy="1602495"/>
            </a:xfrm>
            <a:custGeom>
              <a:avLst/>
              <a:gdLst>
                <a:gd name="T0" fmla="*/ 115 w 168"/>
                <a:gd name="T1" fmla="*/ 4 h 131"/>
                <a:gd name="T2" fmla="*/ 120 w 168"/>
                <a:gd name="T3" fmla="*/ 10 h 131"/>
                <a:gd name="T4" fmla="*/ 128 w 168"/>
                <a:gd name="T5" fmla="*/ 15 h 131"/>
                <a:gd name="T6" fmla="*/ 134 w 168"/>
                <a:gd name="T7" fmla="*/ 27 h 131"/>
                <a:gd name="T8" fmla="*/ 131 w 168"/>
                <a:gd name="T9" fmla="*/ 36 h 131"/>
                <a:gd name="T10" fmla="*/ 149 w 168"/>
                <a:gd name="T11" fmla="*/ 44 h 131"/>
                <a:gd name="T12" fmla="*/ 161 w 168"/>
                <a:gd name="T13" fmla="*/ 53 h 131"/>
                <a:gd name="T14" fmla="*/ 168 w 168"/>
                <a:gd name="T15" fmla="*/ 67 h 131"/>
                <a:gd name="T16" fmla="*/ 163 w 168"/>
                <a:gd name="T17" fmla="*/ 73 h 131"/>
                <a:gd name="T18" fmla="*/ 146 w 168"/>
                <a:gd name="T19" fmla="*/ 82 h 131"/>
                <a:gd name="T20" fmla="*/ 144 w 168"/>
                <a:gd name="T21" fmla="*/ 96 h 131"/>
                <a:gd name="T22" fmla="*/ 120 w 168"/>
                <a:gd name="T23" fmla="*/ 103 h 131"/>
                <a:gd name="T24" fmla="*/ 124 w 168"/>
                <a:gd name="T25" fmla="*/ 116 h 131"/>
                <a:gd name="T26" fmla="*/ 122 w 168"/>
                <a:gd name="T27" fmla="*/ 121 h 131"/>
                <a:gd name="T28" fmla="*/ 118 w 168"/>
                <a:gd name="T29" fmla="*/ 124 h 131"/>
                <a:gd name="T30" fmla="*/ 109 w 168"/>
                <a:gd name="T31" fmla="*/ 121 h 131"/>
                <a:gd name="T32" fmla="*/ 92 w 168"/>
                <a:gd name="T33" fmla="*/ 119 h 131"/>
                <a:gd name="T34" fmla="*/ 75 w 168"/>
                <a:gd name="T35" fmla="*/ 122 h 131"/>
                <a:gd name="T36" fmla="*/ 63 w 168"/>
                <a:gd name="T37" fmla="*/ 120 h 131"/>
                <a:gd name="T38" fmla="*/ 48 w 168"/>
                <a:gd name="T39" fmla="*/ 121 h 131"/>
                <a:gd name="T40" fmla="*/ 40 w 168"/>
                <a:gd name="T41" fmla="*/ 117 h 131"/>
                <a:gd name="T42" fmla="*/ 22 w 168"/>
                <a:gd name="T43" fmla="*/ 121 h 131"/>
                <a:gd name="T44" fmla="*/ 13 w 168"/>
                <a:gd name="T45" fmla="*/ 108 h 131"/>
                <a:gd name="T46" fmla="*/ 10 w 168"/>
                <a:gd name="T47" fmla="*/ 101 h 131"/>
                <a:gd name="T48" fmla="*/ 6 w 168"/>
                <a:gd name="T49" fmla="*/ 96 h 131"/>
                <a:gd name="T50" fmla="*/ 4 w 168"/>
                <a:gd name="T51" fmla="*/ 91 h 131"/>
                <a:gd name="T52" fmla="*/ 6 w 168"/>
                <a:gd name="T53" fmla="*/ 86 h 131"/>
                <a:gd name="T54" fmla="*/ 1 w 168"/>
                <a:gd name="T55" fmla="*/ 79 h 131"/>
                <a:gd name="T56" fmla="*/ 1 w 168"/>
                <a:gd name="T57" fmla="*/ 71 h 131"/>
                <a:gd name="T58" fmla="*/ 4 w 168"/>
                <a:gd name="T59" fmla="*/ 67 h 131"/>
                <a:gd name="T60" fmla="*/ 13 w 168"/>
                <a:gd name="T61" fmla="*/ 63 h 131"/>
                <a:gd name="T62" fmla="*/ 18 w 168"/>
                <a:gd name="T63" fmla="*/ 64 h 131"/>
                <a:gd name="T64" fmla="*/ 23 w 168"/>
                <a:gd name="T65" fmla="*/ 66 h 131"/>
                <a:gd name="T66" fmla="*/ 40 w 168"/>
                <a:gd name="T67" fmla="*/ 61 h 131"/>
                <a:gd name="T68" fmla="*/ 55 w 168"/>
                <a:gd name="T69" fmla="*/ 52 h 131"/>
                <a:gd name="T70" fmla="*/ 59 w 168"/>
                <a:gd name="T71" fmla="*/ 47 h 131"/>
                <a:gd name="T72" fmla="*/ 57 w 168"/>
                <a:gd name="T73" fmla="*/ 32 h 131"/>
                <a:gd name="T74" fmla="*/ 69 w 168"/>
                <a:gd name="T75" fmla="*/ 30 h 131"/>
                <a:gd name="T76" fmla="*/ 75 w 168"/>
                <a:gd name="T77" fmla="*/ 32 h 131"/>
                <a:gd name="T78" fmla="*/ 81 w 168"/>
                <a:gd name="T79" fmla="*/ 15 h 131"/>
                <a:gd name="T80" fmla="*/ 92 w 168"/>
                <a:gd name="T81" fmla="*/ 18 h 131"/>
                <a:gd name="T82" fmla="*/ 100 w 168"/>
                <a:gd name="T83" fmla="*/ 8 h 131"/>
                <a:gd name="T84" fmla="*/ 108 w 168"/>
                <a:gd name="T85" fmla="*/ 3 h 131"/>
                <a:gd name="T86" fmla="*/ 115 w 168"/>
                <a:gd name="T87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31">
                  <a:moveTo>
                    <a:pt x="115" y="1"/>
                  </a:moveTo>
                  <a:lnTo>
                    <a:pt x="116" y="1"/>
                  </a:lnTo>
                  <a:lnTo>
                    <a:pt x="115" y="4"/>
                  </a:lnTo>
                  <a:lnTo>
                    <a:pt x="117" y="6"/>
                  </a:lnTo>
                  <a:lnTo>
                    <a:pt x="117" y="7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28" y="15"/>
                  </a:lnTo>
                  <a:lnTo>
                    <a:pt x="129" y="15"/>
                  </a:lnTo>
                  <a:lnTo>
                    <a:pt x="131" y="20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31" y="39"/>
                  </a:lnTo>
                  <a:lnTo>
                    <a:pt x="140" y="43"/>
                  </a:lnTo>
                  <a:lnTo>
                    <a:pt x="149" y="44"/>
                  </a:lnTo>
                  <a:lnTo>
                    <a:pt x="158" y="51"/>
                  </a:lnTo>
                  <a:lnTo>
                    <a:pt x="161" y="52"/>
                  </a:lnTo>
                  <a:lnTo>
                    <a:pt x="161" y="53"/>
                  </a:lnTo>
                  <a:lnTo>
                    <a:pt x="163" y="57"/>
                  </a:lnTo>
                  <a:lnTo>
                    <a:pt x="165" y="63"/>
                  </a:lnTo>
                  <a:lnTo>
                    <a:pt x="168" y="67"/>
                  </a:lnTo>
                  <a:lnTo>
                    <a:pt x="167" y="69"/>
                  </a:lnTo>
                  <a:lnTo>
                    <a:pt x="167" y="72"/>
                  </a:lnTo>
                  <a:lnTo>
                    <a:pt x="163" y="73"/>
                  </a:lnTo>
                  <a:lnTo>
                    <a:pt x="155" y="76"/>
                  </a:lnTo>
                  <a:lnTo>
                    <a:pt x="150" y="80"/>
                  </a:lnTo>
                  <a:lnTo>
                    <a:pt x="146" y="82"/>
                  </a:lnTo>
                  <a:lnTo>
                    <a:pt x="146" y="85"/>
                  </a:lnTo>
                  <a:lnTo>
                    <a:pt x="147" y="97"/>
                  </a:lnTo>
                  <a:lnTo>
                    <a:pt x="144" y="96"/>
                  </a:lnTo>
                  <a:lnTo>
                    <a:pt x="142" y="97"/>
                  </a:lnTo>
                  <a:lnTo>
                    <a:pt x="123" y="101"/>
                  </a:lnTo>
                  <a:lnTo>
                    <a:pt x="120" y="103"/>
                  </a:lnTo>
                  <a:lnTo>
                    <a:pt x="120" y="108"/>
                  </a:lnTo>
                  <a:lnTo>
                    <a:pt x="126" y="113"/>
                  </a:lnTo>
                  <a:lnTo>
                    <a:pt x="124" y="116"/>
                  </a:lnTo>
                  <a:lnTo>
                    <a:pt x="121" y="118"/>
                  </a:lnTo>
                  <a:lnTo>
                    <a:pt x="121" y="119"/>
                  </a:lnTo>
                  <a:lnTo>
                    <a:pt x="122" y="121"/>
                  </a:lnTo>
                  <a:lnTo>
                    <a:pt x="123" y="121"/>
                  </a:lnTo>
                  <a:lnTo>
                    <a:pt x="124" y="122"/>
                  </a:lnTo>
                  <a:lnTo>
                    <a:pt x="118" y="124"/>
                  </a:lnTo>
                  <a:lnTo>
                    <a:pt x="115" y="122"/>
                  </a:lnTo>
                  <a:lnTo>
                    <a:pt x="113" y="121"/>
                  </a:lnTo>
                  <a:lnTo>
                    <a:pt x="109" y="121"/>
                  </a:lnTo>
                  <a:lnTo>
                    <a:pt x="101" y="118"/>
                  </a:lnTo>
                  <a:lnTo>
                    <a:pt x="96" y="118"/>
                  </a:lnTo>
                  <a:lnTo>
                    <a:pt x="92" y="119"/>
                  </a:lnTo>
                  <a:lnTo>
                    <a:pt x="88" y="119"/>
                  </a:lnTo>
                  <a:lnTo>
                    <a:pt x="81" y="123"/>
                  </a:lnTo>
                  <a:lnTo>
                    <a:pt x="75" y="122"/>
                  </a:lnTo>
                  <a:lnTo>
                    <a:pt x="70" y="124"/>
                  </a:lnTo>
                  <a:lnTo>
                    <a:pt x="66" y="122"/>
                  </a:lnTo>
                  <a:lnTo>
                    <a:pt x="63" y="120"/>
                  </a:lnTo>
                  <a:lnTo>
                    <a:pt x="56" y="119"/>
                  </a:lnTo>
                  <a:lnTo>
                    <a:pt x="51" y="122"/>
                  </a:lnTo>
                  <a:lnTo>
                    <a:pt x="48" y="121"/>
                  </a:lnTo>
                  <a:lnTo>
                    <a:pt x="46" y="120"/>
                  </a:lnTo>
                  <a:lnTo>
                    <a:pt x="40" y="120"/>
                  </a:lnTo>
                  <a:lnTo>
                    <a:pt x="40" y="117"/>
                  </a:lnTo>
                  <a:lnTo>
                    <a:pt x="32" y="131"/>
                  </a:lnTo>
                  <a:lnTo>
                    <a:pt x="25" y="125"/>
                  </a:lnTo>
                  <a:lnTo>
                    <a:pt x="22" y="121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3" y="108"/>
                  </a:lnTo>
                  <a:lnTo>
                    <a:pt x="11" y="108"/>
                  </a:lnTo>
                  <a:lnTo>
                    <a:pt x="9" y="105"/>
                  </a:lnTo>
                  <a:lnTo>
                    <a:pt x="10" y="101"/>
                  </a:lnTo>
                  <a:lnTo>
                    <a:pt x="10" y="100"/>
                  </a:lnTo>
                  <a:lnTo>
                    <a:pt x="7" y="98"/>
                  </a:lnTo>
                  <a:lnTo>
                    <a:pt x="6" y="96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4" y="91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6" y="86"/>
                  </a:lnTo>
                  <a:lnTo>
                    <a:pt x="7" y="81"/>
                  </a:lnTo>
                  <a:lnTo>
                    <a:pt x="3" y="78"/>
                  </a:lnTo>
                  <a:lnTo>
                    <a:pt x="1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1"/>
                  </a:lnTo>
                  <a:lnTo>
                    <a:pt x="3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7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8" y="66"/>
                  </a:lnTo>
                  <a:lnTo>
                    <a:pt x="20" y="67"/>
                  </a:lnTo>
                  <a:lnTo>
                    <a:pt x="23" y="66"/>
                  </a:lnTo>
                  <a:lnTo>
                    <a:pt x="27" y="62"/>
                  </a:lnTo>
                  <a:lnTo>
                    <a:pt x="36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54" y="56"/>
                  </a:lnTo>
                  <a:lnTo>
                    <a:pt x="55" y="52"/>
                  </a:lnTo>
                  <a:lnTo>
                    <a:pt x="58" y="49"/>
                  </a:lnTo>
                  <a:lnTo>
                    <a:pt x="59" y="49"/>
                  </a:lnTo>
                  <a:lnTo>
                    <a:pt x="59" y="47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57" y="32"/>
                  </a:lnTo>
                  <a:lnTo>
                    <a:pt x="56" y="31"/>
                  </a:lnTo>
                  <a:lnTo>
                    <a:pt x="60" y="30"/>
                  </a:lnTo>
                  <a:lnTo>
                    <a:pt x="69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5" y="32"/>
                  </a:lnTo>
                  <a:lnTo>
                    <a:pt x="76" y="31"/>
                  </a:lnTo>
                  <a:lnTo>
                    <a:pt x="75" y="29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9" y="18"/>
                  </a:lnTo>
                  <a:lnTo>
                    <a:pt x="92" y="18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0" y="8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08" y="3"/>
                  </a:lnTo>
                  <a:lnTo>
                    <a:pt x="109" y="1"/>
                  </a:lnTo>
                  <a:lnTo>
                    <a:pt x="111" y="0"/>
                  </a:lnTo>
                  <a:lnTo>
                    <a:pt x="115" y="1"/>
                  </a:lnTo>
                  <a:lnTo>
                    <a:pt x="115" y="1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重庆">
              <a:hlinkClick r:id="" action="ppaction://macro?name=Slide1.重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651894" y="4369222"/>
              <a:ext cx="456704" cy="451571"/>
            </a:xfrm>
            <a:custGeom>
              <a:avLst/>
              <a:gdLst>
                <a:gd name="T0" fmla="*/ 7 w 40"/>
                <a:gd name="T1" fmla="*/ 30 h 37"/>
                <a:gd name="T2" fmla="*/ 7 w 40"/>
                <a:gd name="T3" fmla="*/ 30 h 37"/>
                <a:gd name="T4" fmla="*/ 5 w 40"/>
                <a:gd name="T5" fmla="*/ 29 h 37"/>
                <a:gd name="T6" fmla="*/ 3 w 40"/>
                <a:gd name="T7" fmla="*/ 28 h 37"/>
                <a:gd name="T8" fmla="*/ 2 w 40"/>
                <a:gd name="T9" fmla="*/ 26 h 37"/>
                <a:gd name="T10" fmla="*/ 0 w 40"/>
                <a:gd name="T11" fmla="*/ 25 h 37"/>
                <a:gd name="T12" fmla="*/ 1 w 40"/>
                <a:gd name="T13" fmla="*/ 24 h 37"/>
                <a:gd name="T14" fmla="*/ 3 w 40"/>
                <a:gd name="T15" fmla="*/ 22 h 37"/>
                <a:gd name="T16" fmla="*/ 3 w 40"/>
                <a:gd name="T17" fmla="*/ 17 h 37"/>
                <a:gd name="T18" fmla="*/ 4 w 40"/>
                <a:gd name="T19" fmla="*/ 17 h 37"/>
                <a:gd name="T20" fmla="*/ 6 w 40"/>
                <a:gd name="T21" fmla="*/ 16 h 37"/>
                <a:gd name="T22" fmla="*/ 8 w 40"/>
                <a:gd name="T23" fmla="*/ 18 h 37"/>
                <a:gd name="T24" fmla="*/ 10 w 40"/>
                <a:gd name="T25" fmla="*/ 17 h 37"/>
                <a:gd name="T26" fmla="*/ 12 w 40"/>
                <a:gd name="T27" fmla="*/ 19 h 37"/>
                <a:gd name="T28" fmla="*/ 15 w 40"/>
                <a:gd name="T29" fmla="*/ 19 h 37"/>
                <a:gd name="T30" fmla="*/ 15 w 40"/>
                <a:gd name="T31" fmla="*/ 18 h 37"/>
                <a:gd name="T32" fmla="*/ 18 w 40"/>
                <a:gd name="T33" fmla="*/ 16 h 37"/>
                <a:gd name="T34" fmla="*/ 19 w 40"/>
                <a:gd name="T35" fmla="*/ 13 h 37"/>
                <a:gd name="T36" fmla="*/ 21 w 40"/>
                <a:gd name="T37" fmla="*/ 12 h 37"/>
                <a:gd name="T38" fmla="*/ 23 w 40"/>
                <a:gd name="T39" fmla="*/ 11 h 37"/>
                <a:gd name="T40" fmla="*/ 24 w 40"/>
                <a:gd name="T41" fmla="*/ 9 h 37"/>
                <a:gd name="T42" fmla="*/ 25 w 40"/>
                <a:gd name="T43" fmla="*/ 7 h 37"/>
                <a:gd name="T44" fmla="*/ 26 w 40"/>
                <a:gd name="T45" fmla="*/ 5 h 37"/>
                <a:gd name="T46" fmla="*/ 26 w 40"/>
                <a:gd name="T47" fmla="*/ 2 h 37"/>
                <a:gd name="T48" fmla="*/ 25 w 40"/>
                <a:gd name="T49" fmla="*/ 0 h 37"/>
                <a:gd name="T50" fmla="*/ 31 w 40"/>
                <a:gd name="T51" fmla="*/ 2 h 37"/>
                <a:gd name="T52" fmla="*/ 32 w 40"/>
                <a:gd name="T53" fmla="*/ 3 h 37"/>
                <a:gd name="T54" fmla="*/ 35 w 40"/>
                <a:gd name="T55" fmla="*/ 3 h 37"/>
                <a:gd name="T56" fmla="*/ 37 w 40"/>
                <a:gd name="T57" fmla="*/ 3 h 37"/>
                <a:gd name="T58" fmla="*/ 39 w 40"/>
                <a:gd name="T59" fmla="*/ 5 h 37"/>
                <a:gd name="T60" fmla="*/ 40 w 40"/>
                <a:gd name="T61" fmla="*/ 10 h 37"/>
                <a:gd name="T62" fmla="*/ 39 w 40"/>
                <a:gd name="T63" fmla="*/ 12 h 37"/>
                <a:gd name="T64" fmla="*/ 38 w 40"/>
                <a:gd name="T65" fmla="*/ 12 h 37"/>
                <a:gd name="T66" fmla="*/ 34 w 40"/>
                <a:gd name="T67" fmla="*/ 14 h 37"/>
                <a:gd name="T68" fmla="*/ 28 w 40"/>
                <a:gd name="T69" fmla="*/ 15 h 37"/>
                <a:gd name="T70" fmla="*/ 26 w 40"/>
                <a:gd name="T71" fmla="*/ 17 h 37"/>
                <a:gd name="T72" fmla="*/ 28 w 40"/>
                <a:gd name="T73" fmla="*/ 19 h 37"/>
                <a:gd name="T74" fmla="*/ 28 w 40"/>
                <a:gd name="T75" fmla="*/ 22 h 37"/>
                <a:gd name="T76" fmla="*/ 29 w 40"/>
                <a:gd name="T77" fmla="*/ 23 h 37"/>
                <a:gd name="T78" fmla="*/ 34 w 40"/>
                <a:gd name="T79" fmla="*/ 28 h 37"/>
                <a:gd name="T80" fmla="*/ 34 w 40"/>
                <a:gd name="T81" fmla="*/ 35 h 37"/>
                <a:gd name="T82" fmla="*/ 31 w 40"/>
                <a:gd name="T83" fmla="*/ 37 h 37"/>
                <a:gd name="T84" fmla="*/ 29 w 40"/>
                <a:gd name="T85" fmla="*/ 34 h 37"/>
                <a:gd name="T86" fmla="*/ 26 w 40"/>
                <a:gd name="T87" fmla="*/ 31 h 37"/>
                <a:gd name="T88" fmla="*/ 26 w 40"/>
                <a:gd name="T89" fmla="*/ 29 h 37"/>
                <a:gd name="T90" fmla="*/ 24 w 40"/>
                <a:gd name="T91" fmla="*/ 29 h 37"/>
                <a:gd name="T92" fmla="*/ 22 w 40"/>
                <a:gd name="T93" fmla="*/ 30 h 37"/>
                <a:gd name="T94" fmla="*/ 19 w 40"/>
                <a:gd name="T95" fmla="*/ 28 h 37"/>
                <a:gd name="T96" fmla="*/ 17 w 40"/>
                <a:gd name="T97" fmla="*/ 32 h 37"/>
                <a:gd name="T98" fmla="*/ 15 w 40"/>
                <a:gd name="T99" fmla="*/ 32 h 37"/>
                <a:gd name="T100" fmla="*/ 13 w 40"/>
                <a:gd name="T101" fmla="*/ 35 h 37"/>
                <a:gd name="T102" fmla="*/ 11 w 40"/>
                <a:gd name="T103" fmla="*/ 34 h 37"/>
                <a:gd name="T104" fmla="*/ 9 w 40"/>
                <a:gd name="T105" fmla="*/ 35 h 37"/>
                <a:gd name="T106" fmla="*/ 6 w 40"/>
                <a:gd name="T107" fmla="*/ 33 h 37"/>
                <a:gd name="T108" fmla="*/ 7 w 40"/>
                <a:gd name="T10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37">
                  <a:moveTo>
                    <a:pt x="7" y="30"/>
                  </a:moveTo>
                  <a:lnTo>
                    <a:pt x="7" y="30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9" y="13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9" y="23"/>
                  </a:lnTo>
                  <a:lnTo>
                    <a:pt x="34" y="28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9" y="34"/>
                  </a:lnTo>
                  <a:lnTo>
                    <a:pt x="26" y="31"/>
                  </a:lnTo>
                  <a:lnTo>
                    <a:pt x="26" y="29"/>
                  </a:lnTo>
                  <a:lnTo>
                    <a:pt x="24" y="29"/>
                  </a:lnTo>
                  <a:lnTo>
                    <a:pt x="22" y="30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5"/>
                  </a:lnTo>
                  <a:lnTo>
                    <a:pt x="11" y="34"/>
                  </a:lnTo>
                  <a:lnTo>
                    <a:pt x="9" y="35"/>
                  </a:lnTo>
                  <a:lnTo>
                    <a:pt x="6" y="33"/>
                  </a:lnTo>
                  <a:lnTo>
                    <a:pt x="7" y="30"/>
                  </a:ln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rgbClr val="0247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15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青海">
            <a:hlinkClick r:id="" action="ppaction://macro?name=Slide1.青海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4874210" y="1292589"/>
            <a:ext cx="904152" cy="679091"/>
          </a:xfrm>
          <a:custGeom>
            <a:avLst/>
            <a:gdLst>
              <a:gd name="T0" fmla="*/ 74 w 902"/>
              <a:gd name="T1" fmla="*/ 239 h 645"/>
              <a:gd name="T2" fmla="*/ 117 w 902"/>
              <a:gd name="T3" fmla="*/ 214 h 645"/>
              <a:gd name="T4" fmla="*/ 98 w 902"/>
              <a:gd name="T5" fmla="*/ 198 h 645"/>
              <a:gd name="T6" fmla="*/ 126 w 902"/>
              <a:gd name="T7" fmla="*/ 175 h 645"/>
              <a:gd name="T8" fmla="*/ 92 w 902"/>
              <a:gd name="T9" fmla="*/ 105 h 645"/>
              <a:gd name="T10" fmla="*/ 113 w 902"/>
              <a:gd name="T11" fmla="*/ 41 h 645"/>
              <a:gd name="T12" fmla="*/ 295 w 902"/>
              <a:gd name="T13" fmla="*/ 0 h 645"/>
              <a:gd name="T14" fmla="*/ 406 w 902"/>
              <a:gd name="T15" fmla="*/ 22 h 645"/>
              <a:gd name="T16" fmla="*/ 469 w 902"/>
              <a:gd name="T17" fmla="*/ 60 h 645"/>
              <a:gd name="T18" fmla="*/ 529 w 902"/>
              <a:gd name="T19" fmla="*/ 37 h 645"/>
              <a:gd name="T20" fmla="*/ 609 w 902"/>
              <a:gd name="T21" fmla="*/ 27 h 645"/>
              <a:gd name="T22" fmla="*/ 708 w 902"/>
              <a:gd name="T23" fmla="*/ 55 h 645"/>
              <a:gd name="T24" fmla="*/ 772 w 902"/>
              <a:gd name="T25" fmla="*/ 127 h 645"/>
              <a:gd name="T26" fmla="*/ 828 w 902"/>
              <a:gd name="T27" fmla="*/ 148 h 645"/>
              <a:gd name="T28" fmla="*/ 884 w 902"/>
              <a:gd name="T29" fmla="*/ 248 h 645"/>
              <a:gd name="T30" fmla="*/ 895 w 902"/>
              <a:gd name="T31" fmla="*/ 317 h 645"/>
              <a:gd name="T32" fmla="*/ 865 w 902"/>
              <a:gd name="T33" fmla="*/ 365 h 645"/>
              <a:gd name="T34" fmla="*/ 832 w 902"/>
              <a:gd name="T35" fmla="*/ 397 h 645"/>
              <a:gd name="T36" fmla="*/ 816 w 902"/>
              <a:gd name="T37" fmla="*/ 442 h 645"/>
              <a:gd name="T38" fmla="*/ 778 w 902"/>
              <a:gd name="T39" fmla="*/ 418 h 645"/>
              <a:gd name="T40" fmla="*/ 780 w 902"/>
              <a:gd name="T41" fmla="*/ 454 h 645"/>
              <a:gd name="T42" fmla="*/ 837 w 902"/>
              <a:gd name="T43" fmla="*/ 485 h 645"/>
              <a:gd name="T44" fmla="*/ 867 w 902"/>
              <a:gd name="T45" fmla="*/ 499 h 645"/>
              <a:gd name="T46" fmla="*/ 856 w 902"/>
              <a:gd name="T47" fmla="*/ 527 h 645"/>
              <a:gd name="T48" fmla="*/ 816 w 902"/>
              <a:gd name="T49" fmla="*/ 537 h 645"/>
              <a:gd name="T50" fmla="*/ 776 w 902"/>
              <a:gd name="T51" fmla="*/ 529 h 645"/>
              <a:gd name="T52" fmla="*/ 767 w 902"/>
              <a:gd name="T53" fmla="*/ 566 h 645"/>
              <a:gd name="T54" fmla="*/ 701 w 902"/>
              <a:gd name="T55" fmla="*/ 535 h 645"/>
              <a:gd name="T56" fmla="*/ 661 w 902"/>
              <a:gd name="T57" fmla="*/ 525 h 645"/>
              <a:gd name="T58" fmla="*/ 536 w 902"/>
              <a:gd name="T59" fmla="*/ 522 h 645"/>
              <a:gd name="T60" fmla="*/ 522 w 902"/>
              <a:gd name="T61" fmla="*/ 553 h 645"/>
              <a:gd name="T62" fmla="*/ 509 w 902"/>
              <a:gd name="T63" fmla="*/ 586 h 645"/>
              <a:gd name="T64" fmla="*/ 391 w 902"/>
              <a:gd name="T65" fmla="*/ 629 h 645"/>
              <a:gd name="T66" fmla="*/ 339 w 902"/>
              <a:gd name="T67" fmla="*/ 564 h 645"/>
              <a:gd name="T68" fmla="*/ 194 w 902"/>
              <a:gd name="T69" fmla="*/ 541 h 645"/>
              <a:gd name="T70" fmla="*/ 138 w 902"/>
              <a:gd name="T71" fmla="*/ 508 h 645"/>
              <a:gd name="T72" fmla="*/ 2 w 902"/>
              <a:gd name="T73" fmla="*/ 382 h 645"/>
              <a:gd name="T74" fmla="*/ 24 w 902"/>
              <a:gd name="T75" fmla="*/ 341 h 645"/>
              <a:gd name="T76" fmla="*/ 40 w 902"/>
              <a:gd name="T77" fmla="*/ 267 h 645"/>
              <a:gd name="T78" fmla="*/ 45 w 902"/>
              <a:gd name="T79" fmla="*/ 228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2" h="645">
                <a:moveTo>
                  <a:pt x="45" y="228"/>
                </a:moveTo>
                <a:lnTo>
                  <a:pt x="74" y="239"/>
                </a:lnTo>
                <a:lnTo>
                  <a:pt x="125" y="223"/>
                </a:lnTo>
                <a:lnTo>
                  <a:pt x="117" y="214"/>
                </a:lnTo>
                <a:lnTo>
                  <a:pt x="105" y="214"/>
                </a:lnTo>
                <a:lnTo>
                  <a:pt x="98" y="198"/>
                </a:lnTo>
                <a:lnTo>
                  <a:pt x="103" y="185"/>
                </a:lnTo>
                <a:lnTo>
                  <a:pt x="126" y="175"/>
                </a:lnTo>
                <a:lnTo>
                  <a:pt x="144" y="148"/>
                </a:lnTo>
                <a:lnTo>
                  <a:pt x="92" y="105"/>
                </a:lnTo>
                <a:lnTo>
                  <a:pt x="89" y="60"/>
                </a:lnTo>
                <a:lnTo>
                  <a:pt x="113" y="41"/>
                </a:lnTo>
                <a:lnTo>
                  <a:pt x="283" y="9"/>
                </a:lnTo>
                <a:lnTo>
                  <a:pt x="295" y="0"/>
                </a:lnTo>
                <a:lnTo>
                  <a:pt x="320" y="2"/>
                </a:lnTo>
                <a:lnTo>
                  <a:pt x="406" y="22"/>
                </a:lnTo>
                <a:lnTo>
                  <a:pt x="430" y="38"/>
                </a:lnTo>
                <a:lnTo>
                  <a:pt x="469" y="60"/>
                </a:lnTo>
                <a:lnTo>
                  <a:pt x="492" y="59"/>
                </a:lnTo>
                <a:lnTo>
                  <a:pt x="529" y="37"/>
                </a:lnTo>
                <a:lnTo>
                  <a:pt x="577" y="43"/>
                </a:lnTo>
                <a:lnTo>
                  <a:pt x="609" y="27"/>
                </a:lnTo>
                <a:lnTo>
                  <a:pt x="674" y="68"/>
                </a:lnTo>
                <a:lnTo>
                  <a:pt x="708" y="55"/>
                </a:lnTo>
                <a:lnTo>
                  <a:pt x="727" y="99"/>
                </a:lnTo>
                <a:lnTo>
                  <a:pt x="772" y="127"/>
                </a:lnTo>
                <a:lnTo>
                  <a:pt x="804" y="156"/>
                </a:lnTo>
                <a:lnTo>
                  <a:pt x="828" y="148"/>
                </a:lnTo>
                <a:lnTo>
                  <a:pt x="875" y="208"/>
                </a:lnTo>
                <a:lnTo>
                  <a:pt x="884" y="248"/>
                </a:lnTo>
                <a:lnTo>
                  <a:pt x="901" y="271"/>
                </a:lnTo>
                <a:lnTo>
                  <a:pt x="895" y="317"/>
                </a:lnTo>
                <a:lnTo>
                  <a:pt x="858" y="346"/>
                </a:lnTo>
                <a:lnTo>
                  <a:pt x="865" y="365"/>
                </a:lnTo>
                <a:lnTo>
                  <a:pt x="851" y="379"/>
                </a:lnTo>
                <a:lnTo>
                  <a:pt x="832" y="397"/>
                </a:lnTo>
                <a:lnTo>
                  <a:pt x="832" y="428"/>
                </a:lnTo>
                <a:lnTo>
                  <a:pt x="816" y="442"/>
                </a:lnTo>
                <a:lnTo>
                  <a:pt x="796" y="435"/>
                </a:lnTo>
                <a:lnTo>
                  <a:pt x="778" y="418"/>
                </a:lnTo>
                <a:lnTo>
                  <a:pt x="769" y="437"/>
                </a:lnTo>
                <a:lnTo>
                  <a:pt x="780" y="454"/>
                </a:lnTo>
                <a:lnTo>
                  <a:pt x="810" y="456"/>
                </a:lnTo>
                <a:lnTo>
                  <a:pt x="837" y="485"/>
                </a:lnTo>
                <a:lnTo>
                  <a:pt x="855" y="485"/>
                </a:lnTo>
                <a:lnTo>
                  <a:pt x="867" y="499"/>
                </a:lnTo>
                <a:lnTo>
                  <a:pt x="856" y="525"/>
                </a:lnTo>
                <a:lnTo>
                  <a:pt x="856" y="527"/>
                </a:lnTo>
                <a:lnTo>
                  <a:pt x="832" y="524"/>
                </a:lnTo>
                <a:lnTo>
                  <a:pt x="816" y="537"/>
                </a:lnTo>
                <a:lnTo>
                  <a:pt x="804" y="518"/>
                </a:lnTo>
                <a:lnTo>
                  <a:pt x="776" y="529"/>
                </a:lnTo>
                <a:lnTo>
                  <a:pt x="767" y="543"/>
                </a:lnTo>
                <a:lnTo>
                  <a:pt x="767" y="566"/>
                </a:lnTo>
                <a:lnTo>
                  <a:pt x="738" y="572"/>
                </a:lnTo>
                <a:lnTo>
                  <a:pt x="701" y="535"/>
                </a:lnTo>
                <a:lnTo>
                  <a:pt x="690" y="517"/>
                </a:lnTo>
                <a:lnTo>
                  <a:pt x="661" y="525"/>
                </a:lnTo>
                <a:lnTo>
                  <a:pt x="611" y="511"/>
                </a:lnTo>
                <a:lnTo>
                  <a:pt x="536" y="522"/>
                </a:lnTo>
                <a:lnTo>
                  <a:pt x="529" y="529"/>
                </a:lnTo>
                <a:lnTo>
                  <a:pt x="522" y="553"/>
                </a:lnTo>
                <a:lnTo>
                  <a:pt x="507" y="563"/>
                </a:lnTo>
                <a:lnTo>
                  <a:pt x="509" y="586"/>
                </a:lnTo>
                <a:lnTo>
                  <a:pt x="464" y="644"/>
                </a:lnTo>
                <a:lnTo>
                  <a:pt x="391" y="629"/>
                </a:lnTo>
                <a:lnTo>
                  <a:pt x="386" y="601"/>
                </a:lnTo>
                <a:lnTo>
                  <a:pt x="339" y="564"/>
                </a:lnTo>
                <a:lnTo>
                  <a:pt x="237" y="548"/>
                </a:lnTo>
                <a:lnTo>
                  <a:pt x="194" y="541"/>
                </a:lnTo>
                <a:lnTo>
                  <a:pt x="176" y="538"/>
                </a:lnTo>
                <a:lnTo>
                  <a:pt x="138" y="508"/>
                </a:lnTo>
                <a:lnTo>
                  <a:pt x="58" y="489"/>
                </a:lnTo>
                <a:lnTo>
                  <a:pt x="2" y="382"/>
                </a:lnTo>
                <a:lnTo>
                  <a:pt x="0" y="352"/>
                </a:lnTo>
                <a:lnTo>
                  <a:pt x="24" y="341"/>
                </a:lnTo>
                <a:lnTo>
                  <a:pt x="24" y="308"/>
                </a:lnTo>
                <a:lnTo>
                  <a:pt x="40" y="267"/>
                </a:lnTo>
                <a:lnTo>
                  <a:pt x="21" y="248"/>
                </a:lnTo>
                <a:lnTo>
                  <a:pt x="45" y="228"/>
                </a:lnTo>
                <a:lnTo>
                  <a:pt x="45" y="228"/>
                </a:lnTo>
              </a:path>
            </a:pathLst>
          </a:cu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015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山东">
            <a:hlinkClick r:id="" action="ppaction://macro?name=Slide1.山东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4899056" y="3491120"/>
            <a:ext cx="873612" cy="620745"/>
          </a:xfrm>
          <a:custGeom>
            <a:avLst/>
            <a:gdLst>
              <a:gd name="T0" fmla="*/ 101 w 461"/>
              <a:gd name="T1" fmla="*/ 306 h 316"/>
              <a:gd name="T2" fmla="*/ 104 w 461"/>
              <a:gd name="T3" fmla="*/ 287 h 316"/>
              <a:gd name="T4" fmla="*/ 121 w 461"/>
              <a:gd name="T5" fmla="*/ 280 h 316"/>
              <a:gd name="T6" fmla="*/ 151 w 461"/>
              <a:gd name="T7" fmla="*/ 306 h 316"/>
              <a:gd name="T8" fmla="*/ 161 w 461"/>
              <a:gd name="T9" fmla="*/ 306 h 316"/>
              <a:gd name="T10" fmla="*/ 188 w 461"/>
              <a:gd name="T11" fmla="*/ 302 h 316"/>
              <a:gd name="T12" fmla="*/ 204 w 461"/>
              <a:gd name="T13" fmla="*/ 290 h 316"/>
              <a:gd name="T14" fmla="*/ 226 w 461"/>
              <a:gd name="T15" fmla="*/ 307 h 316"/>
              <a:gd name="T16" fmla="*/ 235 w 461"/>
              <a:gd name="T17" fmla="*/ 291 h 316"/>
              <a:gd name="T18" fmla="*/ 239 w 461"/>
              <a:gd name="T19" fmla="*/ 281 h 316"/>
              <a:gd name="T20" fmla="*/ 257 w 461"/>
              <a:gd name="T21" fmla="*/ 271 h 316"/>
              <a:gd name="T22" fmla="*/ 262 w 461"/>
              <a:gd name="T23" fmla="*/ 249 h 316"/>
              <a:gd name="T24" fmla="*/ 280 w 461"/>
              <a:gd name="T25" fmla="*/ 245 h 316"/>
              <a:gd name="T26" fmla="*/ 332 w 461"/>
              <a:gd name="T27" fmla="*/ 158 h 316"/>
              <a:gd name="T28" fmla="*/ 322 w 461"/>
              <a:gd name="T29" fmla="*/ 143 h 316"/>
              <a:gd name="T30" fmla="*/ 332 w 461"/>
              <a:gd name="T31" fmla="*/ 134 h 316"/>
              <a:gd name="T32" fmla="*/ 343 w 461"/>
              <a:gd name="T33" fmla="*/ 138 h 316"/>
              <a:gd name="T34" fmla="*/ 359 w 461"/>
              <a:gd name="T35" fmla="*/ 129 h 316"/>
              <a:gd name="T36" fmla="*/ 369 w 461"/>
              <a:gd name="T37" fmla="*/ 109 h 316"/>
              <a:gd name="T38" fmla="*/ 412 w 461"/>
              <a:gd name="T39" fmla="*/ 69 h 316"/>
              <a:gd name="T40" fmla="*/ 445 w 461"/>
              <a:gd name="T41" fmla="*/ 58 h 316"/>
              <a:gd name="T42" fmla="*/ 460 w 461"/>
              <a:gd name="T43" fmla="*/ 44 h 316"/>
              <a:gd name="T44" fmla="*/ 456 w 461"/>
              <a:gd name="T45" fmla="*/ 12 h 316"/>
              <a:gd name="T46" fmla="*/ 434 w 461"/>
              <a:gd name="T47" fmla="*/ 10 h 316"/>
              <a:gd name="T48" fmla="*/ 384 w 461"/>
              <a:gd name="T49" fmla="*/ 16 h 316"/>
              <a:gd name="T50" fmla="*/ 349 w 461"/>
              <a:gd name="T51" fmla="*/ 0 h 316"/>
              <a:gd name="T52" fmla="*/ 328 w 461"/>
              <a:gd name="T53" fmla="*/ 3 h 316"/>
              <a:gd name="T54" fmla="*/ 277 w 461"/>
              <a:gd name="T55" fmla="*/ 69 h 316"/>
              <a:gd name="T56" fmla="*/ 262 w 461"/>
              <a:gd name="T57" fmla="*/ 78 h 316"/>
              <a:gd name="T58" fmla="*/ 229 w 461"/>
              <a:gd name="T59" fmla="*/ 64 h 316"/>
              <a:gd name="T60" fmla="*/ 226 w 461"/>
              <a:gd name="T61" fmla="*/ 47 h 316"/>
              <a:gd name="T62" fmla="*/ 219 w 461"/>
              <a:gd name="T63" fmla="*/ 18 h 316"/>
              <a:gd name="T64" fmla="*/ 201 w 461"/>
              <a:gd name="T65" fmla="*/ 6 h 316"/>
              <a:gd name="T66" fmla="*/ 171 w 461"/>
              <a:gd name="T67" fmla="*/ 13 h 316"/>
              <a:gd name="T68" fmla="*/ 152 w 461"/>
              <a:gd name="T69" fmla="*/ 1 h 316"/>
              <a:gd name="T70" fmla="*/ 125 w 461"/>
              <a:gd name="T71" fmla="*/ 35 h 316"/>
              <a:gd name="T72" fmla="*/ 95 w 461"/>
              <a:gd name="T73" fmla="*/ 44 h 316"/>
              <a:gd name="T74" fmla="*/ 55 w 461"/>
              <a:gd name="T75" fmla="*/ 81 h 316"/>
              <a:gd name="T76" fmla="*/ 10 w 461"/>
              <a:gd name="T77" fmla="*/ 161 h 316"/>
              <a:gd name="T78" fmla="*/ 22 w 461"/>
              <a:gd name="T79" fmla="*/ 184 h 316"/>
              <a:gd name="T80" fmla="*/ 19 w 461"/>
              <a:gd name="T81" fmla="*/ 193 h 316"/>
              <a:gd name="T82" fmla="*/ 19 w 461"/>
              <a:gd name="T83" fmla="*/ 204 h 316"/>
              <a:gd name="T84" fmla="*/ 26 w 461"/>
              <a:gd name="T85" fmla="*/ 213 h 316"/>
              <a:gd name="T86" fmla="*/ 40 w 461"/>
              <a:gd name="T87" fmla="*/ 202 h 316"/>
              <a:gd name="T88" fmla="*/ 64 w 461"/>
              <a:gd name="T89" fmla="*/ 196 h 316"/>
              <a:gd name="T90" fmla="*/ 0 w 461"/>
              <a:gd name="T91" fmla="*/ 269 h 316"/>
              <a:gd name="T92" fmla="*/ 0 w 461"/>
              <a:gd name="T93" fmla="*/ 285 h 316"/>
              <a:gd name="T94" fmla="*/ 13 w 461"/>
              <a:gd name="T95" fmla="*/ 290 h 316"/>
              <a:gd name="T96" fmla="*/ 42 w 461"/>
              <a:gd name="T97" fmla="*/ 315 h 316"/>
              <a:gd name="T98" fmla="*/ 89 w 461"/>
              <a:gd name="T99" fmla="*/ 309 h 316"/>
              <a:gd name="T100" fmla="*/ 101 w 461"/>
              <a:gd name="T101" fmla="*/ 306 h 316"/>
              <a:gd name="T102" fmla="*/ 101 w 461"/>
              <a:gd name="T103" fmla="*/ 30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1" h="316">
                <a:moveTo>
                  <a:pt x="101" y="306"/>
                </a:moveTo>
                <a:lnTo>
                  <a:pt x="104" y="287"/>
                </a:lnTo>
                <a:lnTo>
                  <a:pt x="121" y="280"/>
                </a:lnTo>
                <a:lnTo>
                  <a:pt x="151" y="306"/>
                </a:lnTo>
                <a:lnTo>
                  <a:pt x="161" y="306"/>
                </a:lnTo>
                <a:lnTo>
                  <a:pt x="188" y="302"/>
                </a:lnTo>
                <a:lnTo>
                  <a:pt x="204" y="290"/>
                </a:lnTo>
                <a:lnTo>
                  <a:pt x="226" y="307"/>
                </a:lnTo>
                <a:lnTo>
                  <a:pt x="235" y="291"/>
                </a:lnTo>
                <a:lnTo>
                  <a:pt x="239" y="281"/>
                </a:lnTo>
                <a:lnTo>
                  <a:pt x="257" y="271"/>
                </a:lnTo>
                <a:lnTo>
                  <a:pt x="262" y="249"/>
                </a:lnTo>
                <a:lnTo>
                  <a:pt x="280" y="245"/>
                </a:lnTo>
                <a:lnTo>
                  <a:pt x="332" y="158"/>
                </a:lnTo>
                <a:lnTo>
                  <a:pt x="322" y="143"/>
                </a:lnTo>
                <a:lnTo>
                  <a:pt x="332" y="134"/>
                </a:lnTo>
                <a:lnTo>
                  <a:pt x="343" y="138"/>
                </a:lnTo>
                <a:lnTo>
                  <a:pt x="359" y="129"/>
                </a:lnTo>
                <a:lnTo>
                  <a:pt x="369" y="109"/>
                </a:lnTo>
                <a:lnTo>
                  <a:pt x="412" y="69"/>
                </a:lnTo>
                <a:lnTo>
                  <a:pt x="445" y="58"/>
                </a:lnTo>
                <a:lnTo>
                  <a:pt x="460" y="44"/>
                </a:lnTo>
                <a:lnTo>
                  <a:pt x="456" y="12"/>
                </a:lnTo>
                <a:lnTo>
                  <a:pt x="434" y="10"/>
                </a:lnTo>
                <a:lnTo>
                  <a:pt x="384" y="16"/>
                </a:lnTo>
                <a:lnTo>
                  <a:pt x="349" y="0"/>
                </a:lnTo>
                <a:lnTo>
                  <a:pt x="328" y="3"/>
                </a:lnTo>
                <a:lnTo>
                  <a:pt x="277" y="69"/>
                </a:lnTo>
                <a:lnTo>
                  <a:pt x="262" y="78"/>
                </a:lnTo>
                <a:lnTo>
                  <a:pt x="229" y="64"/>
                </a:lnTo>
                <a:lnTo>
                  <a:pt x="226" y="47"/>
                </a:lnTo>
                <a:lnTo>
                  <a:pt x="219" y="18"/>
                </a:lnTo>
                <a:lnTo>
                  <a:pt x="201" y="6"/>
                </a:lnTo>
                <a:lnTo>
                  <a:pt x="171" y="13"/>
                </a:lnTo>
                <a:lnTo>
                  <a:pt x="152" y="1"/>
                </a:lnTo>
                <a:lnTo>
                  <a:pt x="125" y="35"/>
                </a:lnTo>
                <a:lnTo>
                  <a:pt x="95" y="44"/>
                </a:lnTo>
                <a:lnTo>
                  <a:pt x="55" y="81"/>
                </a:lnTo>
                <a:lnTo>
                  <a:pt x="10" y="161"/>
                </a:lnTo>
                <a:lnTo>
                  <a:pt x="22" y="184"/>
                </a:lnTo>
                <a:lnTo>
                  <a:pt x="19" y="193"/>
                </a:lnTo>
                <a:lnTo>
                  <a:pt x="19" y="204"/>
                </a:lnTo>
                <a:lnTo>
                  <a:pt x="26" y="213"/>
                </a:lnTo>
                <a:lnTo>
                  <a:pt x="40" y="202"/>
                </a:lnTo>
                <a:lnTo>
                  <a:pt x="64" y="196"/>
                </a:lnTo>
                <a:lnTo>
                  <a:pt x="0" y="269"/>
                </a:lnTo>
                <a:lnTo>
                  <a:pt x="0" y="285"/>
                </a:lnTo>
                <a:lnTo>
                  <a:pt x="13" y="290"/>
                </a:lnTo>
                <a:lnTo>
                  <a:pt x="42" y="315"/>
                </a:lnTo>
                <a:lnTo>
                  <a:pt x="89" y="309"/>
                </a:lnTo>
                <a:lnTo>
                  <a:pt x="101" y="306"/>
                </a:lnTo>
                <a:lnTo>
                  <a:pt x="101" y="306"/>
                </a:lnTo>
              </a:path>
            </a:pathLst>
          </a:cu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015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湖北">
            <a:hlinkClick r:id="" action="ppaction://macro?name=Slide1.湖北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4771039" y="2394750"/>
            <a:ext cx="978472" cy="647357"/>
          </a:xfrm>
          <a:custGeom>
            <a:avLst/>
            <a:gdLst>
              <a:gd name="T0" fmla="*/ 76 w 551"/>
              <a:gd name="T1" fmla="*/ 318 h 346"/>
              <a:gd name="T2" fmla="*/ 141 w 551"/>
              <a:gd name="T3" fmla="*/ 304 h 346"/>
              <a:gd name="T4" fmla="*/ 144 w 551"/>
              <a:gd name="T5" fmla="*/ 270 h 346"/>
              <a:gd name="T6" fmla="*/ 238 w 551"/>
              <a:gd name="T7" fmla="*/ 267 h 346"/>
              <a:gd name="T8" fmla="*/ 283 w 551"/>
              <a:gd name="T9" fmla="*/ 296 h 346"/>
              <a:gd name="T10" fmla="*/ 322 w 551"/>
              <a:gd name="T11" fmla="*/ 275 h 346"/>
              <a:gd name="T12" fmla="*/ 339 w 551"/>
              <a:gd name="T13" fmla="*/ 296 h 346"/>
              <a:gd name="T14" fmla="*/ 365 w 551"/>
              <a:gd name="T15" fmla="*/ 265 h 346"/>
              <a:gd name="T16" fmla="*/ 375 w 551"/>
              <a:gd name="T17" fmla="*/ 304 h 346"/>
              <a:gd name="T18" fmla="*/ 399 w 551"/>
              <a:gd name="T19" fmla="*/ 318 h 346"/>
              <a:gd name="T20" fmla="*/ 445 w 551"/>
              <a:gd name="T21" fmla="*/ 290 h 346"/>
              <a:gd name="T22" fmla="*/ 522 w 551"/>
              <a:gd name="T23" fmla="*/ 245 h 346"/>
              <a:gd name="T24" fmla="*/ 515 w 551"/>
              <a:gd name="T25" fmla="*/ 168 h 346"/>
              <a:gd name="T26" fmla="*/ 523 w 551"/>
              <a:gd name="T27" fmla="*/ 140 h 346"/>
              <a:gd name="T28" fmla="*/ 473 w 551"/>
              <a:gd name="T29" fmla="*/ 116 h 346"/>
              <a:gd name="T30" fmla="*/ 438 w 551"/>
              <a:gd name="T31" fmla="*/ 116 h 346"/>
              <a:gd name="T32" fmla="*/ 387 w 551"/>
              <a:gd name="T33" fmla="*/ 98 h 346"/>
              <a:gd name="T34" fmla="*/ 358 w 551"/>
              <a:gd name="T35" fmla="*/ 67 h 346"/>
              <a:gd name="T36" fmla="*/ 331 w 551"/>
              <a:gd name="T37" fmla="*/ 65 h 346"/>
              <a:gd name="T38" fmla="*/ 271 w 551"/>
              <a:gd name="T39" fmla="*/ 65 h 346"/>
              <a:gd name="T40" fmla="*/ 159 w 551"/>
              <a:gd name="T41" fmla="*/ 0 h 346"/>
              <a:gd name="T42" fmla="*/ 135 w 551"/>
              <a:gd name="T43" fmla="*/ 8 h 346"/>
              <a:gd name="T44" fmla="*/ 68 w 551"/>
              <a:gd name="T45" fmla="*/ 8 h 346"/>
              <a:gd name="T46" fmla="*/ 76 w 551"/>
              <a:gd name="T47" fmla="*/ 31 h 346"/>
              <a:gd name="T48" fmla="*/ 108 w 551"/>
              <a:gd name="T49" fmla="*/ 41 h 346"/>
              <a:gd name="T50" fmla="*/ 73 w 551"/>
              <a:gd name="T51" fmla="*/ 65 h 346"/>
              <a:gd name="T52" fmla="*/ 73 w 551"/>
              <a:gd name="T53" fmla="*/ 95 h 346"/>
              <a:gd name="T54" fmla="*/ 93 w 551"/>
              <a:gd name="T55" fmla="*/ 125 h 346"/>
              <a:gd name="T56" fmla="*/ 117 w 551"/>
              <a:gd name="T57" fmla="*/ 189 h 346"/>
              <a:gd name="T58" fmla="*/ 100 w 551"/>
              <a:gd name="T59" fmla="*/ 200 h 346"/>
              <a:gd name="T60" fmla="*/ 14 w 551"/>
              <a:gd name="T61" fmla="*/ 233 h 346"/>
              <a:gd name="T62" fmla="*/ 12 w 551"/>
              <a:gd name="T63" fmla="*/ 263 h 346"/>
              <a:gd name="T64" fmla="*/ 28 w 551"/>
              <a:gd name="T65" fmla="*/ 298 h 346"/>
              <a:gd name="T66" fmla="*/ 65 w 551"/>
              <a:gd name="T67" fmla="*/ 345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51" h="346">
                <a:moveTo>
                  <a:pt x="65" y="345"/>
                </a:moveTo>
                <a:lnTo>
                  <a:pt x="76" y="318"/>
                </a:lnTo>
                <a:lnTo>
                  <a:pt x="109" y="290"/>
                </a:lnTo>
                <a:lnTo>
                  <a:pt x="141" y="304"/>
                </a:lnTo>
                <a:lnTo>
                  <a:pt x="162" y="290"/>
                </a:lnTo>
                <a:lnTo>
                  <a:pt x="144" y="270"/>
                </a:lnTo>
                <a:lnTo>
                  <a:pt x="153" y="261"/>
                </a:lnTo>
                <a:lnTo>
                  <a:pt x="238" y="267"/>
                </a:lnTo>
                <a:lnTo>
                  <a:pt x="267" y="287"/>
                </a:lnTo>
                <a:lnTo>
                  <a:pt x="283" y="296"/>
                </a:lnTo>
                <a:lnTo>
                  <a:pt x="305" y="280"/>
                </a:lnTo>
                <a:lnTo>
                  <a:pt x="322" y="275"/>
                </a:lnTo>
                <a:lnTo>
                  <a:pt x="325" y="296"/>
                </a:lnTo>
                <a:lnTo>
                  <a:pt x="339" y="296"/>
                </a:lnTo>
                <a:lnTo>
                  <a:pt x="347" y="283"/>
                </a:lnTo>
                <a:lnTo>
                  <a:pt x="365" y="265"/>
                </a:lnTo>
                <a:lnTo>
                  <a:pt x="375" y="277"/>
                </a:lnTo>
                <a:lnTo>
                  <a:pt x="375" y="304"/>
                </a:lnTo>
                <a:lnTo>
                  <a:pt x="382" y="315"/>
                </a:lnTo>
                <a:lnTo>
                  <a:pt x="399" y="318"/>
                </a:lnTo>
                <a:lnTo>
                  <a:pt x="418" y="299"/>
                </a:lnTo>
                <a:lnTo>
                  <a:pt x="445" y="290"/>
                </a:lnTo>
                <a:lnTo>
                  <a:pt x="498" y="243"/>
                </a:lnTo>
                <a:lnTo>
                  <a:pt x="522" y="245"/>
                </a:lnTo>
                <a:lnTo>
                  <a:pt x="550" y="235"/>
                </a:lnTo>
                <a:lnTo>
                  <a:pt x="515" y="168"/>
                </a:lnTo>
                <a:lnTo>
                  <a:pt x="526" y="148"/>
                </a:lnTo>
                <a:lnTo>
                  <a:pt x="523" y="140"/>
                </a:lnTo>
                <a:lnTo>
                  <a:pt x="505" y="135"/>
                </a:lnTo>
                <a:lnTo>
                  <a:pt x="473" y="116"/>
                </a:lnTo>
                <a:lnTo>
                  <a:pt x="458" y="107"/>
                </a:lnTo>
                <a:lnTo>
                  <a:pt x="438" y="116"/>
                </a:lnTo>
                <a:lnTo>
                  <a:pt x="416" y="98"/>
                </a:lnTo>
                <a:lnTo>
                  <a:pt x="387" y="98"/>
                </a:lnTo>
                <a:lnTo>
                  <a:pt x="365" y="86"/>
                </a:lnTo>
                <a:lnTo>
                  <a:pt x="358" y="67"/>
                </a:lnTo>
                <a:lnTo>
                  <a:pt x="347" y="55"/>
                </a:lnTo>
                <a:lnTo>
                  <a:pt x="331" y="65"/>
                </a:lnTo>
                <a:lnTo>
                  <a:pt x="317" y="58"/>
                </a:lnTo>
                <a:lnTo>
                  <a:pt x="271" y="65"/>
                </a:lnTo>
                <a:lnTo>
                  <a:pt x="220" y="54"/>
                </a:lnTo>
                <a:lnTo>
                  <a:pt x="159" y="0"/>
                </a:lnTo>
                <a:lnTo>
                  <a:pt x="143" y="14"/>
                </a:lnTo>
                <a:lnTo>
                  <a:pt x="135" y="8"/>
                </a:lnTo>
                <a:lnTo>
                  <a:pt x="123" y="8"/>
                </a:lnTo>
                <a:lnTo>
                  <a:pt x="68" y="8"/>
                </a:lnTo>
                <a:lnTo>
                  <a:pt x="59" y="15"/>
                </a:lnTo>
                <a:lnTo>
                  <a:pt x="76" y="31"/>
                </a:lnTo>
                <a:lnTo>
                  <a:pt x="93" y="35"/>
                </a:lnTo>
                <a:lnTo>
                  <a:pt x="108" y="41"/>
                </a:lnTo>
                <a:lnTo>
                  <a:pt x="100" y="52"/>
                </a:lnTo>
                <a:lnTo>
                  <a:pt x="73" y="65"/>
                </a:lnTo>
                <a:lnTo>
                  <a:pt x="68" y="87"/>
                </a:lnTo>
                <a:lnTo>
                  <a:pt x="73" y="95"/>
                </a:lnTo>
                <a:lnTo>
                  <a:pt x="76" y="122"/>
                </a:lnTo>
                <a:lnTo>
                  <a:pt x="93" y="125"/>
                </a:lnTo>
                <a:lnTo>
                  <a:pt x="109" y="146"/>
                </a:lnTo>
                <a:lnTo>
                  <a:pt x="117" y="189"/>
                </a:lnTo>
                <a:lnTo>
                  <a:pt x="111" y="203"/>
                </a:lnTo>
                <a:lnTo>
                  <a:pt x="100" y="200"/>
                </a:lnTo>
                <a:lnTo>
                  <a:pt x="69" y="225"/>
                </a:lnTo>
                <a:lnTo>
                  <a:pt x="14" y="233"/>
                </a:lnTo>
                <a:lnTo>
                  <a:pt x="0" y="248"/>
                </a:lnTo>
                <a:lnTo>
                  <a:pt x="12" y="263"/>
                </a:lnTo>
                <a:lnTo>
                  <a:pt x="13" y="295"/>
                </a:lnTo>
                <a:lnTo>
                  <a:pt x="28" y="298"/>
                </a:lnTo>
                <a:lnTo>
                  <a:pt x="65" y="345"/>
                </a:lnTo>
                <a:lnTo>
                  <a:pt x="65" y="345"/>
                </a:lnTo>
              </a:path>
            </a:pathLst>
          </a:custGeom>
          <a:blipFill>
            <a:blip r:embed="rId9" cstate="print"/>
            <a:stretch>
              <a:fillRect/>
            </a:stretch>
          </a:blip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015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907230" y="2211695"/>
            <a:ext cx="2758788" cy="851614"/>
            <a:chOff x="7876307" y="2948927"/>
            <a:chExt cx="3678384" cy="1135485"/>
          </a:xfrm>
        </p:grpSpPr>
        <p:sp>
          <p:nvSpPr>
            <p:cNvPr id="41" name="文本框 55"/>
            <p:cNvSpPr txBox="1"/>
            <p:nvPr/>
          </p:nvSpPr>
          <p:spPr>
            <a:xfrm>
              <a:off x="7876307" y="2948927"/>
              <a:ext cx="205151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15" b="1" dirty="0">
                  <a:solidFill>
                    <a:srgbClr val="FFAE4C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42" name="文本框 56"/>
            <p:cNvSpPr txBox="1"/>
            <p:nvPr/>
          </p:nvSpPr>
          <p:spPr>
            <a:xfrm>
              <a:off x="7876307" y="3357376"/>
              <a:ext cx="3678384" cy="72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亮亮图文旗舰店</a:t>
              </a:r>
            </a:p>
            <a:p>
              <a:pPr defTabSz="68516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https://liangliangtuwen.tmall.com</a:t>
              </a:r>
              <a:endParaRPr lang="en-US" altLang="zh-CN" sz="105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07230" y="1132717"/>
            <a:ext cx="2758788" cy="852449"/>
            <a:chOff x="7876307" y="1510287"/>
            <a:chExt cx="3678384" cy="1136599"/>
          </a:xfrm>
        </p:grpSpPr>
        <p:sp>
          <p:nvSpPr>
            <p:cNvPr id="43" name="文本框 58"/>
            <p:cNvSpPr txBox="1"/>
            <p:nvPr/>
          </p:nvSpPr>
          <p:spPr>
            <a:xfrm>
              <a:off x="7876307" y="1510287"/>
              <a:ext cx="205151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15" b="1" dirty="0">
                  <a:solidFill>
                    <a:srgbClr val="EFA5EC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44" name="文本框 59"/>
            <p:cNvSpPr txBox="1"/>
            <p:nvPr/>
          </p:nvSpPr>
          <p:spPr>
            <a:xfrm>
              <a:off x="7876307" y="1918736"/>
              <a:ext cx="3678384" cy="728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您的内容打在这里，或者通过复制您的文本后，在此框中选择粘贴，并选择只保留文字；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28663" y="3290676"/>
            <a:ext cx="2737357" cy="845524"/>
            <a:chOff x="7904882" y="4387567"/>
            <a:chExt cx="3649809" cy="1127365"/>
          </a:xfrm>
        </p:grpSpPr>
        <p:sp>
          <p:nvSpPr>
            <p:cNvPr id="45" name="文本框 61"/>
            <p:cNvSpPr txBox="1"/>
            <p:nvPr/>
          </p:nvSpPr>
          <p:spPr>
            <a:xfrm>
              <a:off x="7904882" y="4387567"/>
              <a:ext cx="2051514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15" b="1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46" name="文本框 62"/>
            <p:cNvSpPr txBox="1"/>
            <p:nvPr/>
          </p:nvSpPr>
          <p:spPr>
            <a:xfrm>
              <a:off x="7904882" y="4796016"/>
              <a:ext cx="3649809" cy="718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您的内容打在这里，或者通过复制您的文本后，在此框中选择粘贴，并选择只保留文字；</a:t>
              </a:r>
            </a:p>
          </p:txBody>
        </p:sp>
      </p:grpSp>
      <p:pic>
        <p:nvPicPr>
          <p:cNvPr id="51" name="图片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框 51"/>
          <p:cNvSpPr txBox="1"/>
          <p:nvPr/>
        </p:nvSpPr>
        <p:spPr>
          <a:xfrm>
            <a:off x="411163" y="384175"/>
            <a:ext cx="17605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选题背景及意义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5800">
        <p14:flash/>
      </p:transition>
    </mc:Choice>
    <mc:Fallback>
      <p:transition spd="slow" advTm="5800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500" tmFilter="0, 0; .2, .5; .8, .5; 1, 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250" autoRev="1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6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" dur="500" tmFilter="0, 0; .2, .5; .8, .5; 1, 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2" dur="250" autoRev="1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500" tmFilter="0, 0; .2, .5; .8, .5; 1, 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250" autoRev="1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6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" dur="500" tmFilter="0, 0; .2, .5; .8, .5; 1, 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2" dur="250" autoRev="1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离页连接符 2"/>
          <p:cNvSpPr/>
          <p:nvPr/>
        </p:nvSpPr>
        <p:spPr>
          <a:xfrm>
            <a:off x="1629795" y="1448737"/>
            <a:ext cx="1269176" cy="1329791"/>
          </a:xfrm>
          <a:prstGeom prst="flowChartOffpage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7200" b="1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7200" b="1" kern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51371" y="2086190"/>
            <a:ext cx="4314825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6" name="文本框 32"/>
          <p:cNvSpPr txBox="1"/>
          <p:nvPr/>
        </p:nvSpPr>
        <p:spPr>
          <a:xfrm>
            <a:off x="3424139" y="145930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研究思路与方法</a:t>
            </a:r>
            <a:endParaRPr lang="zh-CN" altLang="en-US" sz="3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4185" y="2409978"/>
            <a:ext cx="153608" cy="1303868"/>
            <a:chOff x="6962660" y="2067973"/>
            <a:chExt cx="200967" cy="1705866"/>
          </a:xfrm>
          <a:solidFill>
            <a:srgbClr val="F2F2F2"/>
          </a:solidFill>
        </p:grpSpPr>
        <p:cxnSp>
          <p:nvCxnSpPr>
            <p:cNvPr id="8" name="直接连接符 7"/>
            <p:cNvCxnSpPr>
              <a:endCxn id="12" idx="4"/>
            </p:cNvCxnSpPr>
            <p:nvPr/>
          </p:nvCxnSpPr>
          <p:spPr>
            <a:xfrm>
              <a:off x="7063143" y="2219103"/>
              <a:ext cx="1" cy="1554736"/>
            </a:xfrm>
            <a:prstGeom prst="line">
              <a:avLst/>
            </a:prstGeom>
            <a:grpFill/>
            <a:ln w="158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9" name="椭圆 8"/>
            <p:cNvSpPr/>
            <p:nvPr/>
          </p:nvSpPr>
          <p:spPr>
            <a:xfrm>
              <a:off x="6962660" y="2067973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62660" y="2561033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62660" y="3066910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62660" y="3572872"/>
              <a:ext cx="200967" cy="200967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5875" cap="flat" cmpd="sng" algn="ctr">
              <a:solidFill>
                <a:srgbClr val="0F6FC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65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22"/>
          <p:cNvSpPr>
            <a:spLocks noChangeArrowheads="1"/>
          </p:cNvSpPr>
          <p:nvPr/>
        </p:nvSpPr>
        <p:spPr bwMode="auto">
          <a:xfrm>
            <a:off x="3775243" y="2337478"/>
            <a:ext cx="2401790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研究思路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22"/>
          <p:cNvSpPr>
            <a:spLocks noChangeArrowheads="1"/>
          </p:cNvSpPr>
          <p:nvPr/>
        </p:nvSpPr>
        <p:spPr bwMode="auto">
          <a:xfrm>
            <a:off x="3775244" y="2693482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研究方法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22"/>
          <p:cNvSpPr>
            <a:spLocks noChangeArrowheads="1"/>
          </p:cNvSpPr>
          <p:nvPr/>
        </p:nvSpPr>
        <p:spPr bwMode="auto">
          <a:xfrm>
            <a:off x="3775244" y="3086296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实验结果综述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22"/>
          <p:cNvSpPr>
            <a:spLocks noChangeArrowheads="1"/>
          </p:cNvSpPr>
          <p:nvPr/>
        </p:nvSpPr>
        <p:spPr bwMode="auto">
          <a:xfrm>
            <a:off x="3775244" y="3472470"/>
            <a:ext cx="2401791" cy="3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5" tIns="45707" rIns="91415" bIns="4570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研究方案可行性说明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4691">
        <p14:flash/>
      </p:transition>
    </mc:Choice>
    <mc:Fallback>
      <p:transition spd="slow" advTm="46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4" grpId="0"/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OTHERS"/>
  <p:tag name="ID" val="5471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OTHERS"/>
  <p:tag name="ID" val="547142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gency FB"/>
        <a:ea typeface="幼圆"/>
        <a:cs typeface=""/>
      </a:majorFont>
      <a:minorFont>
        <a:latin typeface="Agency FB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4738</Words>
  <Application>Microsoft Office PowerPoint</Application>
  <PresentationFormat>全屏显示(16:9)</PresentationFormat>
  <Paragraphs>421</Paragraphs>
  <Slides>36</Slides>
  <Notes>36</Notes>
  <HiddenSlides>2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Agency FB</vt:lpstr>
      <vt:lpstr>幼圆</vt:lpstr>
      <vt:lpstr>Calibri</vt:lpstr>
      <vt:lpstr>华康少女文字W5(P)</vt:lpstr>
      <vt:lpstr>Nexa Light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Company>iTianKong.com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Administrator</cp:lastModifiedBy>
  <cp:revision>91</cp:revision>
  <dcterms:created xsi:type="dcterms:W3CDTF">2015-03-31T05:49:00Z</dcterms:created>
  <dcterms:modified xsi:type="dcterms:W3CDTF">2017-07-08T15:47:31Z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