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65" r:id="rId5"/>
    <p:sldId id="259" r:id="rId6"/>
    <p:sldId id="260" r:id="rId7"/>
    <p:sldId id="261" r:id="rId8"/>
    <p:sldId id="262" r:id="rId9"/>
    <p:sldId id="277" r:id="rId10"/>
    <p:sldId id="263" r:id="rId11"/>
    <p:sldId id="264" r:id="rId12"/>
    <p:sldId id="266" r:id="rId13"/>
    <p:sldId id="276" r:id="rId14"/>
    <p:sldId id="267" r:id="rId15"/>
    <p:sldId id="278" r:id="rId16"/>
    <p:sldId id="268" r:id="rId17"/>
    <p:sldId id="269" r:id="rId18"/>
    <p:sldId id="270" r:id="rId19"/>
    <p:sldId id="271" r:id="rId20"/>
    <p:sldId id="279" r:id="rId21"/>
    <p:sldId id="272" r:id="rId22"/>
    <p:sldId id="273" r:id="rId23"/>
    <p:sldId id="274" r:id="rId24"/>
    <p:sldId id="275"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9800"/>
    <a:srgbClr val="7A6A56"/>
    <a:srgbClr val="E6E6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2" autoAdjust="0"/>
    <p:restoredTop sz="92261" autoAdjust="0"/>
  </p:normalViewPr>
  <p:slideViewPr>
    <p:cSldViewPr snapToGrid="0">
      <p:cViewPr varScale="1">
        <p:scale>
          <a:sx n="110" d="100"/>
          <a:sy n="110" d="100"/>
        </p:scale>
        <p:origin x="-41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p>
          <a:p>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C5F099-578E-4E86-AD12-FF9E5BEE1F82}"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54B3D1-06D4-4639-99E8-A4D864A1681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5F099-578E-4E86-AD12-FF9E5BEE1F82}"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B3D1-06D4-4639-99E8-A4D864A1681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7.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xmlns="" val="0"/>
              </a:ext>
            </a:extLst>
          </a:blip>
          <a:srcRect t="6516" b="56330"/>
          <a:stretch>
            <a:fillRect/>
          </a:stretch>
        </p:blipFill>
        <p:spPr>
          <a:xfrm>
            <a:off x="0" y="0"/>
            <a:ext cx="12192000" cy="6858000"/>
          </a:xfrm>
          <a:prstGeom prst="rect">
            <a:avLst/>
          </a:prstGeom>
        </p:spPr>
      </p:pic>
      <p:pic>
        <p:nvPicPr>
          <p:cNvPr id="4" name="图片 3"/>
          <p:cNvPicPr>
            <a:picLocks noChangeAspect="1"/>
          </p:cNvPicPr>
          <p:nvPr/>
        </p:nvPicPr>
        <p:blipFill>
          <a:blip r:embed="rId4" cstate="print"/>
          <a:stretch>
            <a:fillRect/>
          </a:stretch>
        </p:blipFill>
        <p:spPr>
          <a:xfrm>
            <a:off x="1055757" y="872291"/>
            <a:ext cx="10056743" cy="3672044"/>
          </a:xfrm>
          <a:prstGeom prst="rect">
            <a:avLst/>
          </a:prstGeom>
        </p:spPr>
      </p:pic>
      <p:pic>
        <p:nvPicPr>
          <p:cNvPr id="5" name="图片 4"/>
          <p:cNvPicPr>
            <a:picLocks noChangeAspect="1"/>
          </p:cNvPicPr>
          <p:nvPr/>
        </p:nvPicPr>
        <p:blipFill>
          <a:blip r:embed="rId5" cstate="print"/>
          <a:stretch>
            <a:fillRect/>
          </a:stretch>
        </p:blipFill>
        <p:spPr>
          <a:xfrm>
            <a:off x="4261175" y="197984"/>
            <a:ext cx="2087959" cy="2088016"/>
          </a:xfrm>
          <a:prstGeom prst="rect">
            <a:avLst/>
          </a:prstGeom>
        </p:spPr>
      </p:pic>
      <p:sp>
        <p:nvSpPr>
          <p:cNvPr id="8" name="矩形 7"/>
          <p:cNvSpPr/>
          <p:nvPr/>
        </p:nvSpPr>
        <p:spPr>
          <a:xfrm>
            <a:off x="0" y="5321300"/>
            <a:ext cx="12192000" cy="1536700"/>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874983" y="5321300"/>
            <a:ext cx="8190063" cy="1661993"/>
          </a:xfrm>
          <a:prstGeom prst="rect">
            <a:avLst/>
          </a:prstGeom>
          <a:noFill/>
          <a:effectLst/>
        </p:spPr>
        <p:txBody>
          <a:bodyPr wrap="none" rtlCol="0">
            <a:spAutoFit/>
          </a:bodyPr>
          <a:lstStyle/>
          <a:p>
            <a:r>
              <a:rPr lang="zh-CN" altLang="en-US" sz="5400" b="1" dirty="0" smtClean="0">
                <a:solidFill>
                  <a:srgbClr val="00B6B4"/>
                </a:solidFill>
                <a:latin typeface="幼圆" panose="02010509060101010101" pitchFamily="49" charset="-122"/>
                <a:ea typeface="幼圆" panose="02010509060101010101" pitchFamily="49" charset="-122"/>
              </a:rPr>
              <a:t>   </a:t>
            </a:r>
            <a:r>
              <a:rPr lang="zh-CN" altLang="en-US" sz="5400" b="1" dirty="0" smtClean="0">
                <a:solidFill>
                  <a:schemeClr val="bg1"/>
                </a:solidFill>
                <a:latin typeface="幼圆" panose="02010509060101010101" pitchFamily="49" charset="-122"/>
                <a:ea typeface="幼圆" panose="02010509060101010101" pitchFamily="49" charset="-122"/>
              </a:rPr>
              <a:t>简约扁平毕业论文答辩</a:t>
            </a:r>
            <a:endParaRPr lang="en-US" altLang="zh-CN" sz="5400" b="1" dirty="0" smtClean="0">
              <a:solidFill>
                <a:schemeClr val="bg1"/>
              </a:solidFill>
              <a:latin typeface="幼圆" panose="02010509060101010101" pitchFamily="49" charset="-122"/>
              <a:ea typeface="幼圆" panose="02010509060101010101" pitchFamily="49" charset="-122"/>
            </a:endParaRPr>
          </a:p>
          <a:p>
            <a:endParaRPr lang="zh-CN" altLang="en-US" sz="4800" b="1" dirty="0">
              <a:solidFill>
                <a:srgbClr val="00B6B4"/>
              </a:solidFill>
              <a:latin typeface="幼圆" panose="02010509060101010101" pitchFamily="49" charset="-122"/>
              <a:ea typeface="幼圆" panose="02010509060101010101" pitchFamily="49" charset="-122"/>
            </a:endParaRPr>
          </a:p>
        </p:txBody>
      </p:sp>
      <p:sp>
        <p:nvSpPr>
          <p:cNvPr id="10" name="文本框 9"/>
          <p:cNvSpPr txBox="1"/>
          <p:nvPr/>
        </p:nvSpPr>
        <p:spPr>
          <a:xfrm>
            <a:off x="3857361" y="6365814"/>
            <a:ext cx="5306261" cy="800219"/>
          </a:xfrm>
          <a:prstGeom prst="rect">
            <a:avLst/>
          </a:prstGeom>
          <a:noFill/>
        </p:spPr>
        <p:txBody>
          <a:bodyPr wrap="none" rtlCol="0">
            <a:spAutoFit/>
          </a:bodyPr>
          <a:lstStyle/>
          <a:p>
            <a:pPr algn="l"/>
            <a:r>
              <a:rPr lang="zh-CN" altLang="en-US"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答辩人</a:t>
            </a:r>
            <a:r>
              <a:rPr lang="zh-CN" altLang="en-US"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r>
              <a:rPr lang="en-US" altLang="zh-CN"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r>
              <a:rPr lang="zh-CN" altLang="en-US"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指导老师</a:t>
            </a:r>
            <a:r>
              <a:rPr lang="zh-CN" altLang="en-US"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endParaRPr lang="en-US" altLang="zh-CN" b="1" dirty="0" smtClean="0">
              <a:solidFill>
                <a:schemeClr val="bg1"/>
              </a:solidFill>
              <a:latin typeface="幼圆" panose="02010509060101010101" pitchFamily="49" charset="-122"/>
              <a:ea typeface="幼圆" panose="02010509060101010101" pitchFamily="49" charset="-122"/>
              <a:cs typeface="Kartika" panose="02020503030404060203" pitchFamily="18" charset="0"/>
            </a:endParaRPr>
          </a:p>
          <a:p>
            <a:pPr algn="l"/>
            <a:r>
              <a:rPr lang="en-US" altLang="zh-CN" sz="28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endParaRPr lang="en-US" altLang="zh-CN" sz="2800" b="1" dirty="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11" name="直接连接符 10"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414559" y="2895014"/>
            <a:ext cx="0" cy="6840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5"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5"/>
                                        </p:tgtEl>
                                      </p:cBhvr>
                                    </p:animEffect>
                                  </p:childTnLst>
                                </p:cTn>
                              </p:par>
                            </p:childTnLst>
                          </p:cTn>
                        </p:par>
                        <p:par>
                          <p:cTn id="22" fill="hold">
                            <p:stCondLst>
                              <p:cond delay="2000"/>
                            </p:stCondLst>
                            <p:childTnLst>
                              <p:par>
                                <p:cTn id="23" presetID="16" presetClass="entr" presetSubtype="37"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outVertical)">
                                      <p:cBhvr>
                                        <p:cTn id="25" dur="500"/>
                                        <p:tgtEl>
                                          <p:spTgt spid="8"/>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childTnLst>
                          </p:cTn>
                        </p:par>
                        <p:par>
                          <p:cTn id="30" fill="hold">
                            <p:stCondLst>
                              <p:cond delay="3000"/>
                            </p:stCondLst>
                            <p:childTnLst>
                              <p:par>
                                <p:cTn id="31" presetID="16" presetClass="entr" presetSubtype="37"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outVertical)">
                                      <p:cBhvr>
                                        <p:cTn id="33" dur="500"/>
                                        <p:tgtEl>
                                          <p:spTgt spid="11"/>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Effect transition="in" filter="fade">
                                      <p:cBhvr>
                                        <p:cTn id="3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云形 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SpPr/>
          <p:nvPr/>
        </p:nvSpPr>
        <p:spPr>
          <a:xfrm flipV="1">
            <a:off x="3051687" y="2483750"/>
            <a:ext cx="6231174" cy="2564270"/>
          </a:xfrm>
          <a:custGeom>
            <a:avLst/>
            <a:gdLst/>
            <a:ahLst/>
            <a:cxnLst/>
            <a:rect l="l" t="t" r="r" b="b"/>
            <a:pathLst>
              <a:path w="4757564" h="1957846">
                <a:moveTo>
                  <a:pt x="2379896" y="1955799"/>
                </a:moveTo>
                <a:cubicBezTo>
                  <a:pt x="2454689" y="1961521"/>
                  <a:pt x="2531092" y="1955331"/>
                  <a:pt x="2606670" y="1936225"/>
                </a:cubicBezTo>
                <a:cubicBezTo>
                  <a:pt x="2863219" y="1871363"/>
                  <a:pt x="3067952" y="1667765"/>
                  <a:pt x="3144410" y="1401431"/>
                </a:cubicBezTo>
                <a:cubicBezTo>
                  <a:pt x="3380826" y="1556488"/>
                  <a:pt x="3685780" y="1531920"/>
                  <a:pt x="3896894" y="1340734"/>
                </a:cubicBezTo>
                <a:cubicBezTo>
                  <a:pt x="4035839" y="1214920"/>
                  <a:pt x="4116478" y="1032150"/>
                  <a:pt x="4117908" y="839433"/>
                </a:cubicBezTo>
                <a:cubicBezTo>
                  <a:pt x="4417582" y="794378"/>
                  <a:pt x="4661589" y="563153"/>
                  <a:pt x="4735297" y="254398"/>
                </a:cubicBezTo>
                <a:cubicBezTo>
                  <a:pt x="4755374" y="170305"/>
                  <a:pt x="4761820" y="84383"/>
                  <a:pt x="4754857" y="0"/>
                </a:cubicBezTo>
                <a:lnTo>
                  <a:pt x="110" y="0"/>
                </a:lnTo>
                <a:cubicBezTo>
                  <a:pt x="-3579" y="180827"/>
                  <a:pt x="85714" y="351171"/>
                  <a:pt x="235467" y="443884"/>
                </a:cubicBezTo>
                <a:cubicBezTo>
                  <a:pt x="119624" y="573609"/>
                  <a:pt x="77709" y="757739"/>
                  <a:pt x="125125" y="928353"/>
                </a:cubicBezTo>
                <a:cubicBezTo>
                  <a:pt x="190582" y="1164169"/>
                  <a:pt x="408956" y="1315911"/>
                  <a:pt x="641522" y="1287263"/>
                </a:cubicBezTo>
                <a:cubicBezTo>
                  <a:pt x="878268" y="1723107"/>
                  <a:pt x="1408087" y="1868558"/>
                  <a:pt x="1816013" y="1609789"/>
                </a:cubicBezTo>
                <a:cubicBezTo>
                  <a:pt x="1945634" y="1814258"/>
                  <a:pt x="2155517" y="1938632"/>
                  <a:pt x="2379896" y="1955799"/>
                </a:cubicBezTo>
                <a:close/>
              </a:path>
            </a:pathLst>
          </a:custGeom>
          <a:solidFill>
            <a:srgbClr val="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3" name="云形 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SpPr/>
          <p:nvPr/>
        </p:nvSpPr>
        <p:spPr>
          <a:xfrm flipV="1">
            <a:off x="3283445" y="2688488"/>
            <a:ext cx="5764582" cy="2256105"/>
          </a:xfrm>
          <a:custGeom>
            <a:avLst/>
            <a:gdLst/>
            <a:ahLst/>
            <a:cxnLst/>
            <a:rect l="l" t="t" r="r" b="b"/>
            <a:pathLst>
              <a:path w="4757564" h="1957846">
                <a:moveTo>
                  <a:pt x="2379896" y="1955799"/>
                </a:moveTo>
                <a:cubicBezTo>
                  <a:pt x="2454689" y="1961521"/>
                  <a:pt x="2531092" y="1955331"/>
                  <a:pt x="2606670" y="1936225"/>
                </a:cubicBezTo>
                <a:cubicBezTo>
                  <a:pt x="2863219" y="1871363"/>
                  <a:pt x="3067952" y="1667765"/>
                  <a:pt x="3144410" y="1401431"/>
                </a:cubicBezTo>
                <a:cubicBezTo>
                  <a:pt x="3380826" y="1556488"/>
                  <a:pt x="3685780" y="1531920"/>
                  <a:pt x="3896894" y="1340734"/>
                </a:cubicBezTo>
                <a:cubicBezTo>
                  <a:pt x="4035839" y="1214920"/>
                  <a:pt x="4116478" y="1032150"/>
                  <a:pt x="4117908" y="839433"/>
                </a:cubicBezTo>
                <a:cubicBezTo>
                  <a:pt x="4417582" y="794378"/>
                  <a:pt x="4661589" y="563153"/>
                  <a:pt x="4735297" y="254398"/>
                </a:cubicBezTo>
                <a:cubicBezTo>
                  <a:pt x="4755374" y="170305"/>
                  <a:pt x="4761820" y="84383"/>
                  <a:pt x="4754857" y="0"/>
                </a:cubicBezTo>
                <a:lnTo>
                  <a:pt x="110" y="0"/>
                </a:lnTo>
                <a:cubicBezTo>
                  <a:pt x="-3579" y="180827"/>
                  <a:pt x="85714" y="351171"/>
                  <a:pt x="235467" y="443884"/>
                </a:cubicBezTo>
                <a:cubicBezTo>
                  <a:pt x="119624" y="573609"/>
                  <a:pt x="77709" y="757739"/>
                  <a:pt x="125125" y="928353"/>
                </a:cubicBezTo>
                <a:cubicBezTo>
                  <a:pt x="190582" y="1164169"/>
                  <a:pt x="408956" y="1315911"/>
                  <a:pt x="641522" y="1287263"/>
                </a:cubicBezTo>
                <a:cubicBezTo>
                  <a:pt x="878268" y="1723107"/>
                  <a:pt x="1408087" y="1868558"/>
                  <a:pt x="1816013" y="1609789"/>
                </a:cubicBezTo>
                <a:cubicBezTo>
                  <a:pt x="1945634" y="1814258"/>
                  <a:pt x="2155517" y="1938632"/>
                  <a:pt x="2379896" y="1955799"/>
                </a:cubicBezTo>
                <a:close/>
              </a:path>
            </a:pathLst>
          </a:custGeom>
          <a:solidFill>
            <a:srgbClr val="7A6A56"/>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grpSp>
        <p:nvGrpSpPr>
          <p:cNvPr id="74" name="组合 73"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4343078" y="2329085"/>
            <a:ext cx="1226926" cy="1226926"/>
            <a:chOff x="4343078" y="2329085"/>
            <a:chExt cx="1226926" cy="1226926"/>
          </a:xfrm>
        </p:grpSpPr>
        <p:sp>
          <p:nvSpPr>
            <p:cNvPr id="75" name="椭圆 74"/>
            <p:cNvSpPr/>
            <p:nvPr/>
          </p:nvSpPr>
          <p:spPr>
            <a:xfrm>
              <a:off x="4343078" y="2329085"/>
              <a:ext cx="1226926" cy="1226926"/>
            </a:xfrm>
            <a:prstGeom prst="ellipse">
              <a:avLst/>
            </a:prstGeom>
            <a:solidFill>
              <a:srgbClr val="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6" name="椭圆 75"/>
            <p:cNvSpPr/>
            <p:nvPr/>
          </p:nvSpPr>
          <p:spPr>
            <a:xfrm>
              <a:off x="4484581" y="2470588"/>
              <a:ext cx="952557" cy="952557"/>
            </a:xfrm>
            <a:prstGeom prst="ellipse">
              <a:avLst/>
            </a:prstGeom>
            <a:solidFill>
              <a:srgbClr val="F398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7" name="TextBox 50"/>
            <p:cNvSpPr txBox="1"/>
            <p:nvPr/>
          </p:nvSpPr>
          <p:spPr>
            <a:xfrm flipH="1">
              <a:off x="4586739" y="2737744"/>
              <a:ext cx="758076"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3600" dirty="0">
                  <a:solidFill>
                    <a:schemeClr val="bg1"/>
                  </a:solidFill>
                  <a:latin typeface="Arial Rounded MT Bold" panose="020F0704030504030204" pitchFamily="34" charset="0"/>
                  <a:cs typeface="Times New Roman" panose="02020603050405020304" pitchFamily="18" charset="0"/>
                </a:rPr>
                <a:t>01</a:t>
              </a:r>
              <a:endParaRPr lang="zh-CN" altLang="en-US" sz="3600" dirty="0">
                <a:solidFill>
                  <a:schemeClr val="bg1"/>
                </a:solidFill>
                <a:latin typeface="Arial Rounded MT Bold" panose="020F0704030504030204" pitchFamily="34" charset="0"/>
                <a:cs typeface="Times New Roman" panose="02020603050405020304" pitchFamily="18" charset="0"/>
              </a:endParaRPr>
            </a:p>
          </p:txBody>
        </p:sp>
      </p:grpSp>
      <p:grpSp>
        <p:nvGrpSpPr>
          <p:cNvPr id="78" name="组合 77"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2777059" y="4166378"/>
            <a:ext cx="1226926" cy="1226926"/>
            <a:chOff x="2777059" y="4166378"/>
            <a:chExt cx="1226926" cy="1226926"/>
          </a:xfrm>
        </p:grpSpPr>
        <p:sp>
          <p:nvSpPr>
            <p:cNvPr id="79" name="椭圆 78"/>
            <p:cNvSpPr/>
            <p:nvPr/>
          </p:nvSpPr>
          <p:spPr>
            <a:xfrm>
              <a:off x="2777059" y="4166378"/>
              <a:ext cx="1226926" cy="1226926"/>
            </a:xfrm>
            <a:prstGeom prst="ellipse">
              <a:avLst/>
            </a:prstGeom>
            <a:solidFill>
              <a:srgbClr val="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80" name="椭圆 79"/>
            <p:cNvSpPr/>
            <p:nvPr/>
          </p:nvSpPr>
          <p:spPr>
            <a:xfrm>
              <a:off x="2918562" y="4307881"/>
              <a:ext cx="952557" cy="952557"/>
            </a:xfrm>
            <a:prstGeom prst="ellipse">
              <a:avLst/>
            </a:prstGeom>
            <a:solidFill>
              <a:srgbClr val="F398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81" name="TextBox 51"/>
            <p:cNvSpPr txBox="1"/>
            <p:nvPr/>
          </p:nvSpPr>
          <p:spPr>
            <a:xfrm flipH="1">
              <a:off x="3002132" y="4562446"/>
              <a:ext cx="758076"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3600" dirty="0">
                  <a:solidFill>
                    <a:schemeClr val="bg1"/>
                  </a:solidFill>
                  <a:latin typeface="Arial Rounded MT Bold" panose="020F0704030504030204" pitchFamily="34" charset="0"/>
                  <a:cs typeface="Times New Roman" panose="02020603050405020304" pitchFamily="18" charset="0"/>
                </a:rPr>
                <a:t>04</a:t>
              </a:r>
              <a:endParaRPr lang="zh-CN" altLang="en-US" sz="3600" dirty="0">
                <a:solidFill>
                  <a:schemeClr val="bg1"/>
                </a:solidFill>
                <a:latin typeface="Arial Rounded MT Bold" panose="020F0704030504030204" pitchFamily="34" charset="0"/>
                <a:cs typeface="Times New Roman" panose="02020603050405020304" pitchFamily="18" charset="0"/>
              </a:endParaRPr>
            </a:p>
          </p:txBody>
        </p:sp>
      </p:grpSp>
      <p:grpSp>
        <p:nvGrpSpPr>
          <p:cNvPr id="82" name="组合 8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7082258" y="2634029"/>
            <a:ext cx="1495104" cy="1495104"/>
            <a:chOff x="7109152" y="2674370"/>
            <a:chExt cx="1495104" cy="1495104"/>
          </a:xfrm>
        </p:grpSpPr>
        <p:sp>
          <p:nvSpPr>
            <p:cNvPr id="83" name="椭圆 82"/>
            <p:cNvSpPr/>
            <p:nvPr/>
          </p:nvSpPr>
          <p:spPr>
            <a:xfrm>
              <a:off x="7109152" y="2674370"/>
              <a:ext cx="1495104" cy="1495104"/>
            </a:xfrm>
            <a:prstGeom prst="ellipse">
              <a:avLst/>
            </a:prstGeom>
            <a:solidFill>
              <a:srgbClr val="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84" name="椭圆 83"/>
            <p:cNvSpPr/>
            <p:nvPr/>
          </p:nvSpPr>
          <p:spPr>
            <a:xfrm>
              <a:off x="7281584" y="2846802"/>
              <a:ext cx="1160764" cy="1160764"/>
            </a:xfrm>
            <a:prstGeom prst="ellipse">
              <a:avLst/>
            </a:prstGeom>
            <a:solidFill>
              <a:srgbClr val="F398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85" name="TextBox 52"/>
            <p:cNvSpPr txBox="1"/>
            <p:nvPr/>
          </p:nvSpPr>
          <p:spPr>
            <a:xfrm flipH="1">
              <a:off x="7477666" y="3201252"/>
              <a:ext cx="758076"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3600" dirty="0">
                  <a:solidFill>
                    <a:schemeClr val="bg1"/>
                  </a:solidFill>
                  <a:latin typeface="Arial Rounded MT Bold" panose="020F0704030504030204" pitchFamily="34" charset="0"/>
                  <a:cs typeface="Times New Roman" panose="02020603050405020304" pitchFamily="18" charset="0"/>
                </a:rPr>
                <a:t>02</a:t>
              </a:r>
              <a:endParaRPr lang="zh-CN" altLang="en-US" sz="3600" dirty="0">
                <a:solidFill>
                  <a:schemeClr val="bg1"/>
                </a:solidFill>
                <a:latin typeface="Arial Rounded MT Bold" panose="020F0704030504030204" pitchFamily="34" charset="0"/>
                <a:cs typeface="Times New Roman" panose="02020603050405020304" pitchFamily="18" charset="0"/>
              </a:endParaRPr>
            </a:p>
          </p:txBody>
        </p:sp>
      </p:grpSp>
      <p:grpSp>
        <p:nvGrpSpPr>
          <p:cNvPr id="86" name="组合 85"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5563814" y="3995272"/>
            <a:ext cx="1934391" cy="1934391"/>
            <a:chOff x="5563814" y="3995272"/>
            <a:chExt cx="1934391" cy="1934391"/>
          </a:xfrm>
        </p:grpSpPr>
        <p:sp>
          <p:nvSpPr>
            <p:cNvPr id="87" name="椭圆 86"/>
            <p:cNvSpPr/>
            <p:nvPr/>
          </p:nvSpPr>
          <p:spPr>
            <a:xfrm>
              <a:off x="5563814" y="3995272"/>
              <a:ext cx="1934391" cy="1934391"/>
            </a:xfrm>
            <a:prstGeom prst="ellipse">
              <a:avLst/>
            </a:prstGeom>
            <a:solidFill>
              <a:srgbClr val="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90" name="椭圆 89"/>
            <p:cNvSpPr/>
            <p:nvPr/>
          </p:nvSpPr>
          <p:spPr>
            <a:xfrm>
              <a:off x="5786910" y="4218368"/>
              <a:ext cx="1501816" cy="1501816"/>
            </a:xfrm>
            <a:prstGeom prst="ellipse">
              <a:avLst/>
            </a:prstGeom>
            <a:solidFill>
              <a:srgbClr val="F3980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91" name="TextBox 53"/>
            <p:cNvSpPr txBox="1"/>
            <p:nvPr/>
          </p:nvSpPr>
          <p:spPr>
            <a:xfrm flipH="1">
              <a:off x="5968617" y="4688566"/>
              <a:ext cx="1121450" cy="68326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en-US" altLang="zh-CN" sz="4800" dirty="0">
                  <a:solidFill>
                    <a:schemeClr val="bg1"/>
                  </a:solidFill>
                  <a:latin typeface="Arial Rounded MT Bold" panose="020F0704030504030204" pitchFamily="34" charset="0"/>
                  <a:cs typeface="Times New Roman" panose="02020603050405020304" pitchFamily="18" charset="0"/>
                </a:rPr>
                <a:t>03</a:t>
              </a:r>
              <a:endParaRPr lang="zh-CN" altLang="en-US" sz="4800" dirty="0">
                <a:solidFill>
                  <a:schemeClr val="bg1"/>
                </a:solidFill>
                <a:latin typeface="Arial Rounded MT Bold" panose="020F0704030504030204" pitchFamily="34" charset="0"/>
                <a:cs typeface="Times New Roman" panose="02020603050405020304" pitchFamily="18" charset="0"/>
              </a:endParaRPr>
            </a:p>
          </p:txBody>
        </p:sp>
      </p:grpSp>
      <p:grpSp>
        <p:nvGrpSpPr>
          <p:cNvPr id="92" name="组合 9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1321096" y="2351530"/>
            <a:ext cx="2901474" cy="1029442"/>
            <a:chOff x="2478121" y="2469891"/>
            <a:chExt cx="2901474" cy="1029442"/>
          </a:xfrm>
        </p:grpSpPr>
        <p:sp>
          <p:nvSpPr>
            <p:cNvPr id="93" name="Rectangle 42"/>
            <p:cNvSpPr/>
            <p:nvPr/>
          </p:nvSpPr>
          <p:spPr>
            <a:xfrm flipH="1">
              <a:off x="2478121" y="2909680"/>
              <a:ext cx="2901474" cy="589653"/>
            </a:xfrm>
            <a:prstGeom prst="rect">
              <a:avLst/>
            </a:prstGeom>
            <a:noFill/>
            <a:ln w="12700" cap="flat" cmpd="sng" algn="ctr">
              <a:noFill/>
              <a:prstDash val="solid"/>
            </a:ln>
            <a:effectLst/>
          </p:spPr>
          <p:txBody>
            <a:bodyPr lIns="91440" tIns="0" rIns="91440" bIns="0" rtlCol="0" anchor="t"/>
            <a:lstStyle/>
            <a:p>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7" name="Rectangle 42"/>
            <p:cNvSpPr/>
            <p:nvPr/>
          </p:nvSpPr>
          <p:spPr>
            <a:xfrm flipH="1">
              <a:off x="2505943" y="2469891"/>
              <a:ext cx="2655067" cy="322237"/>
            </a:xfrm>
            <a:prstGeom prst="rect">
              <a:avLst/>
            </a:prstGeom>
            <a:noFill/>
            <a:ln w="12700" cap="flat" cmpd="sng" algn="ctr">
              <a:noFill/>
              <a:prstDash val="solid"/>
            </a:ln>
            <a:effectLst/>
          </p:spPr>
          <p:txBody>
            <a:bodyPr lIns="91440" tIns="0" rIns="91440" bIns="0" rtlCol="0" anchor="t"/>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8" name="组合 97"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382179" y="5154386"/>
            <a:ext cx="2901474" cy="995913"/>
            <a:chOff x="2478121" y="2503420"/>
            <a:chExt cx="2901474" cy="995913"/>
          </a:xfrm>
        </p:grpSpPr>
        <p:sp>
          <p:nvSpPr>
            <p:cNvPr id="99" name="Rectangle 42"/>
            <p:cNvSpPr/>
            <p:nvPr/>
          </p:nvSpPr>
          <p:spPr>
            <a:xfrm flipH="1">
              <a:off x="2478121" y="2909680"/>
              <a:ext cx="2901474" cy="589653"/>
            </a:xfrm>
            <a:prstGeom prst="rect">
              <a:avLst/>
            </a:prstGeom>
            <a:noFill/>
            <a:ln w="12700" cap="flat" cmpd="sng" algn="ctr">
              <a:noFill/>
              <a:prstDash val="solid"/>
            </a:ln>
            <a:effectLst/>
          </p:spPr>
          <p:txBody>
            <a:bodyPr lIns="91440" tIns="0" rIns="91440" bIns="0" rtlCol="0" anchor="t"/>
            <a:lstStyle/>
            <a:p>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0" name="Rectangle 42"/>
            <p:cNvSpPr/>
            <p:nvPr/>
          </p:nvSpPr>
          <p:spPr>
            <a:xfrm flipH="1">
              <a:off x="2547179" y="2503420"/>
              <a:ext cx="2722547" cy="296398"/>
            </a:xfrm>
            <a:prstGeom prst="rect">
              <a:avLst/>
            </a:prstGeom>
            <a:noFill/>
            <a:ln w="12700" cap="flat" cmpd="sng" algn="ctr">
              <a:noFill/>
              <a:prstDash val="solid"/>
            </a:ln>
            <a:effectLst/>
          </p:spPr>
          <p:txBody>
            <a:bodyPr lIns="91440" tIns="0" rIns="91440" bIns="0" rtlCol="0" anchor="t"/>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01" name="组合 100"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7607493" y="5457806"/>
            <a:ext cx="2901474" cy="1047848"/>
            <a:chOff x="2810861" y="2587443"/>
            <a:chExt cx="2901474" cy="1047848"/>
          </a:xfrm>
        </p:grpSpPr>
        <p:sp>
          <p:nvSpPr>
            <p:cNvPr id="102" name="Rectangle 42"/>
            <p:cNvSpPr/>
            <p:nvPr/>
          </p:nvSpPr>
          <p:spPr>
            <a:xfrm flipH="1">
              <a:off x="2810861" y="3045638"/>
              <a:ext cx="2901474" cy="589653"/>
            </a:xfrm>
            <a:prstGeom prst="rect">
              <a:avLst/>
            </a:prstGeom>
            <a:noFill/>
            <a:ln w="12700" cap="flat" cmpd="sng" algn="ctr">
              <a:noFill/>
              <a:prstDash val="solid"/>
            </a:ln>
            <a:effectLst/>
          </p:spPr>
          <p:txBody>
            <a:bodyPr lIns="91440" tIns="0" rIns="91440" bIns="0" rtlCol="0" anchor="t"/>
            <a:lstStyle/>
            <a:p>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3" name="Rectangle 42"/>
            <p:cNvSpPr/>
            <p:nvPr/>
          </p:nvSpPr>
          <p:spPr>
            <a:xfrm flipH="1">
              <a:off x="2810861" y="2587443"/>
              <a:ext cx="2789573" cy="262378"/>
            </a:xfrm>
            <a:prstGeom prst="rect">
              <a:avLst/>
            </a:prstGeom>
            <a:noFill/>
            <a:ln w="12700" cap="flat" cmpd="sng" algn="ctr">
              <a:noFill/>
              <a:prstDash val="solid"/>
            </a:ln>
            <a:effectLst/>
          </p:spPr>
          <p:txBody>
            <a:bodyPr lIns="91440" tIns="0" rIns="91440" bIns="0" rtlCol="0" anchor="t"/>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04" name="组合 103"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8971170" y="2583588"/>
            <a:ext cx="2901474" cy="1026121"/>
            <a:chOff x="2810861" y="2587444"/>
            <a:chExt cx="2901474" cy="1026121"/>
          </a:xfrm>
        </p:grpSpPr>
        <p:sp>
          <p:nvSpPr>
            <p:cNvPr id="105" name="Rectangle 42"/>
            <p:cNvSpPr/>
            <p:nvPr/>
          </p:nvSpPr>
          <p:spPr>
            <a:xfrm flipH="1">
              <a:off x="2810861" y="3023912"/>
              <a:ext cx="2901474" cy="589653"/>
            </a:xfrm>
            <a:prstGeom prst="rect">
              <a:avLst/>
            </a:prstGeom>
            <a:noFill/>
            <a:ln w="12700" cap="flat" cmpd="sng" algn="ctr">
              <a:noFill/>
              <a:prstDash val="solid"/>
            </a:ln>
            <a:effectLst/>
          </p:spPr>
          <p:txBody>
            <a:bodyPr lIns="91440" tIns="0" rIns="91440" bIns="0" rtlCol="0" anchor="t"/>
            <a:lstStyle/>
            <a:p>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6" name="Rectangle 42"/>
            <p:cNvSpPr/>
            <p:nvPr/>
          </p:nvSpPr>
          <p:spPr>
            <a:xfrm flipH="1">
              <a:off x="2810861" y="2587444"/>
              <a:ext cx="2797496" cy="207732"/>
            </a:xfrm>
            <a:prstGeom prst="rect">
              <a:avLst/>
            </a:prstGeom>
            <a:noFill/>
            <a:ln w="12700" cap="flat" cmpd="sng" algn="ctr">
              <a:noFill/>
              <a:prstDash val="solid"/>
            </a:ln>
            <a:effectLst/>
          </p:spPr>
          <p:txBody>
            <a:bodyPr lIns="91440" tIns="0" rIns="91440" bIns="0" rtlCol="0" anchor="t"/>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par>
                          <p:cTn id="8" fill="hold">
                            <p:stCondLst>
                              <p:cond delay="500"/>
                            </p:stCondLst>
                            <p:childTnLst>
                              <p:par>
                                <p:cTn id="9" presetID="23" presetClass="entr" presetSubtype="32"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p:cTn id="11" dur="750" fill="hold"/>
                                        <p:tgtEl>
                                          <p:spTgt spid="74"/>
                                        </p:tgtEl>
                                        <p:attrNameLst>
                                          <p:attrName>ppt_w</p:attrName>
                                        </p:attrNameLst>
                                      </p:cBhvr>
                                      <p:tavLst>
                                        <p:tav tm="0">
                                          <p:val>
                                            <p:strVal val="4*#ppt_w"/>
                                          </p:val>
                                        </p:tav>
                                        <p:tav tm="100000">
                                          <p:val>
                                            <p:strVal val="#ppt_w"/>
                                          </p:val>
                                        </p:tav>
                                      </p:tavLst>
                                    </p:anim>
                                    <p:anim calcmode="lin" valueType="num">
                                      <p:cBhvr>
                                        <p:cTn id="12" dur="750" fill="hold"/>
                                        <p:tgtEl>
                                          <p:spTgt spid="74"/>
                                        </p:tgtEl>
                                        <p:attrNameLst>
                                          <p:attrName>ppt_h</p:attrName>
                                        </p:attrNameLst>
                                      </p:cBhvr>
                                      <p:tavLst>
                                        <p:tav tm="0">
                                          <p:val>
                                            <p:strVal val="4*#ppt_h"/>
                                          </p:val>
                                        </p:tav>
                                        <p:tav tm="100000">
                                          <p:val>
                                            <p:strVal val="#ppt_h"/>
                                          </p:val>
                                        </p:tav>
                                      </p:tavLst>
                                    </p:anim>
                                  </p:childTnLst>
                                </p:cTn>
                              </p:par>
                              <p:par>
                                <p:cTn id="13" presetID="23" presetClass="entr" presetSubtype="32" fill="hold" nodeType="withEffect">
                                  <p:stCondLst>
                                    <p:cond delay="250"/>
                                  </p:stCondLst>
                                  <p:childTnLst>
                                    <p:set>
                                      <p:cBhvr>
                                        <p:cTn id="14" dur="1" fill="hold">
                                          <p:stCondLst>
                                            <p:cond delay="0"/>
                                          </p:stCondLst>
                                        </p:cTn>
                                        <p:tgtEl>
                                          <p:spTgt spid="82"/>
                                        </p:tgtEl>
                                        <p:attrNameLst>
                                          <p:attrName>style.visibility</p:attrName>
                                        </p:attrNameLst>
                                      </p:cBhvr>
                                      <p:to>
                                        <p:strVal val="visible"/>
                                      </p:to>
                                    </p:set>
                                    <p:anim calcmode="lin" valueType="num">
                                      <p:cBhvr>
                                        <p:cTn id="15" dur="750" fill="hold"/>
                                        <p:tgtEl>
                                          <p:spTgt spid="82"/>
                                        </p:tgtEl>
                                        <p:attrNameLst>
                                          <p:attrName>ppt_w</p:attrName>
                                        </p:attrNameLst>
                                      </p:cBhvr>
                                      <p:tavLst>
                                        <p:tav tm="0">
                                          <p:val>
                                            <p:strVal val="4*#ppt_w"/>
                                          </p:val>
                                        </p:tav>
                                        <p:tav tm="100000">
                                          <p:val>
                                            <p:strVal val="#ppt_w"/>
                                          </p:val>
                                        </p:tav>
                                      </p:tavLst>
                                    </p:anim>
                                    <p:anim calcmode="lin" valueType="num">
                                      <p:cBhvr>
                                        <p:cTn id="16" dur="750" fill="hold"/>
                                        <p:tgtEl>
                                          <p:spTgt spid="82"/>
                                        </p:tgtEl>
                                        <p:attrNameLst>
                                          <p:attrName>ppt_h</p:attrName>
                                        </p:attrNameLst>
                                      </p:cBhvr>
                                      <p:tavLst>
                                        <p:tav tm="0">
                                          <p:val>
                                            <p:strVal val="4*#ppt_h"/>
                                          </p:val>
                                        </p:tav>
                                        <p:tav tm="100000">
                                          <p:val>
                                            <p:strVal val="#ppt_h"/>
                                          </p:val>
                                        </p:tav>
                                      </p:tavLst>
                                    </p:anim>
                                  </p:childTnLst>
                                </p:cTn>
                              </p:par>
                              <p:par>
                                <p:cTn id="17" presetID="23" presetClass="entr" presetSubtype="32" fill="hold" nodeType="withEffect">
                                  <p:stCondLst>
                                    <p:cond delay="500"/>
                                  </p:stCondLst>
                                  <p:childTnLst>
                                    <p:set>
                                      <p:cBhvr>
                                        <p:cTn id="18" dur="1" fill="hold">
                                          <p:stCondLst>
                                            <p:cond delay="0"/>
                                          </p:stCondLst>
                                        </p:cTn>
                                        <p:tgtEl>
                                          <p:spTgt spid="78"/>
                                        </p:tgtEl>
                                        <p:attrNameLst>
                                          <p:attrName>style.visibility</p:attrName>
                                        </p:attrNameLst>
                                      </p:cBhvr>
                                      <p:to>
                                        <p:strVal val="visible"/>
                                      </p:to>
                                    </p:set>
                                    <p:anim calcmode="lin" valueType="num">
                                      <p:cBhvr>
                                        <p:cTn id="19" dur="750" fill="hold"/>
                                        <p:tgtEl>
                                          <p:spTgt spid="78"/>
                                        </p:tgtEl>
                                        <p:attrNameLst>
                                          <p:attrName>ppt_w</p:attrName>
                                        </p:attrNameLst>
                                      </p:cBhvr>
                                      <p:tavLst>
                                        <p:tav tm="0">
                                          <p:val>
                                            <p:strVal val="4*#ppt_w"/>
                                          </p:val>
                                        </p:tav>
                                        <p:tav tm="100000">
                                          <p:val>
                                            <p:strVal val="#ppt_w"/>
                                          </p:val>
                                        </p:tav>
                                      </p:tavLst>
                                    </p:anim>
                                    <p:anim calcmode="lin" valueType="num">
                                      <p:cBhvr>
                                        <p:cTn id="20" dur="750" fill="hold"/>
                                        <p:tgtEl>
                                          <p:spTgt spid="78"/>
                                        </p:tgtEl>
                                        <p:attrNameLst>
                                          <p:attrName>ppt_h</p:attrName>
                                        </p:attrNameLst>
                                      </p:cBhvr>
                                      <p:tavLst>
                                        <p:tav tm="0">
                                          <p:val>
                                            <p:strVal val="4*#ppt_h"/>
                                          </p:val>
                                        </p:tav>
                                        <p:tav tm="100000">
                                          <p:val>
                                            <p:strVal val="#ppt_h"/>
                                          </p:val>
                                        </p:tav>
                                      </p:tavLst>
                                    </p:anim>
                                  </p:childTnLst>
                                </p:cTn>
                              </p:par>
                              <p:par>
                                <p:cTn id="21" presetID="23" presetClass="entr" presetSubtype="32" fill="hold" nodeType="withEffect">
                                  <p:stCondLst>
                                    <p:cond delay="750"/>
                                  </p:stCondLst>
                                  <p:childTnLst>
                                    <p:set>
                                      <p:cBhvr>
                                        <p:cTn id="22" dur="1" fill="hold">
                                          <p:stCondLst>
                                            <p:cond delay="0"/>
                                          </p:stCondLst>
                                        </p:cTn>
                                        <p:tgtEl>
                                          <p:spTgt spid="86"/>
                                        </p:tgtEl>
                                        <p:attrNameLst>
                                          <p:attrName>style.visibility</p:attrName>
                                        </p:attrNameLst>
                                      </p:cBhvr>
                                      <p:to>
                                        <p:strVal val="visible"/>
                                      </p:to>
                                    </p:set>
                                    <p:anim calcmode="lin" valueType="num">
                                      <p:cBhvr>
                                        <p:cTn id="23" dur="750" fill="hold"/>
                                        <p:tgtEl>
                                          <p:spTgt spid="86"/>
                                        </p:tgtEl>
                                        <p:attrNameLst>
                                          <p:attrName>ppt_w</p:attrName>
                                        </p:attrNameLst>
                                      </p:cBhvr>
                                      <p:tavLst>
                                        <p:tav tm="0">
                                          <p:val>
                                            <p:strVal val="4*#ppt_w"/>
                                          </p:val>
                                        </p:tav>
                                        <p:tav tm="100000">
                                          <p:val>
                                            <p:strVal val="#ppt_w"/>
                                          </p:val>
                                        </p:tav>
                                      </p:tavLst>
                                    </p:anim>
                                    <p:anim calcmode="lin" valueType="num">
                                      <p:cBhvr>
                                        <p:cTn id="24" dur="750" fill="hold"/>
                                        <p:tgtEl>
                                          <p:spTgt spid="86"/>
                                        </p:tgtEl>
                                        <p:attrNameLst>
                                          <p:attrName>ppt_h</p:attrName>
                                        </p:attrNameLst>
                                      </p:cBhvr>
                                      <p:tavLst>
                                        <p:tav tm="0">
                                          <p:val>
                                            <p:strVal val="4*#ppt_h"/>
                                          </p:val>
                                        </p:tav>
                                        <p:tav tm="100000">
                                          <p:val>
                                            <p:strVal val="#ppt_h"/>
                                          </p:val>
                                        </p:tav>
                                      </p:tavLst>
                                    </p:anim>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fade">
                                      <p:cBhvr>
                                        <p:cTn id="28" dur="500"/>
                                        <p:tgtEl>
                                          <p:spTgt spid="92"/>
                                        </p:tgtEl>
                                      </p:cBhvr>
                                    </p:animEffect>
                                  </p:childTnLst>
                                </p:cTn>
                              </p:par>
                              <p:par>
                                <p:cTn id="29" presetID="10" presetClass="entr" presetSubtype="0" fill="hold" nodeType="withEffect">
                                  <p:stCondLst>
                                    <p:cond delay="25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par>
                                <p:cTn id="32" presetID="10" presetClass="entr" presetSubtype="0" fill="hold" nodeType="withEffect">
                                  <p:stCondLst>
                                    <p:cond delay="500"/>
                                  </p:stCondLst>
                                  <p:childTnLst>
                                    <p:set>
                                      <p:cBhvr>
                                        <p:cTn id="33" dur="1" fill="hold">
                                          <p:stCondLst>
                                            <p:cond delay="0"/>
                                          </p:stCondLst>
                                        </p:cTn>
                                        <p:tgtEl>
                                          <p:spTgt spid="101"/>
                                        </p:tgtEl>
                                        <p:attrNameLst>
                                          <p:attrName>style.visibility</p:attrName>
                                        </p:attrNameLst>
                                      </p:cBhvr>
                                      <p:to>
                                        <p:strVal val="visible"/>
                                      </p:to>
                                    </p:set>
                                    <p:animEffect transition="in" filter="fade">
                                      <p:cBhvr>
                                        <p:cTn id="34" dur="500"/>
                                        <p:tgtEl>
                                          <p:spTgt spid="101"/>
                                        </p:tgtEl>
                                      </p:cBhvr>
                                    </p:animEffect>
                                  </p:childTnLst>
                                </p:cTn>
                              </p:par>
                              <p:par>
                                <p:cTn id="35" presetID="10" presetClass="entr" presetSubtype="0" fill="hold" nodeType="withEffect">
                                  <p:stCondLst>
                                    <p:cond delay="75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3"/>
          <p:cNvSpPr>
            <a:spLocks noChangeArrowheads="1"/>
          </p:cNvSpPr>
          <p:nvPr/>
        </p:nvSpPr>
        <p:spPr bwMode="auto">
          <a:xfrm>
            <a:off x="779738" y="1989848"/>
            <a:ext cx="2481543" cy="733451"/>
          </a:xfrm>
          <a:prstGeom prst="rect">
            <a:avLst/>
          </a:prstGeom>
          <a:solidFill>
            <a:srgbClr val="F39800"/>
          </a:solidFill>
          <a:ln>
            <a:noFill/>
          </a:ln>
        </p:spPr>
        <p:txBody>
          <a:bodyPr anchor="ctr"/>
          <a:lstStyle/>
          <a:p>
            <a:pPr algn="ctr" eaLnBrk="1" hangingPunct="1">
              <a:buFont typeface="Arial" panose="020B0604020202020204" pitchFamily="34" charset="0"/>
              <a:buNone/>
            </a:pPr>
            <a:r>
              <a:rPr lang="zh-CN" altLang="en-US" sz="2800" dirty="0" smtClean="0">
                <a:solidFill>
                  <a:srgbClr val="FFFFFF"/>
                </a:solidFill>
                <a:latin typeface="微软雅黑" panose="020B0503020204020204" pitchFamily="34" charset="-122"/>
                <a:ea typeface="微软雅黑" panose="020B0503020204020204" pitchFamily="34" charset="-122"/>
              </a:rPr>
              <a:t>输入标题</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73" name="矩形 4"/>
          <p:cNvSpPr>
            <a:spLocks noChangeArrowheads="1"/>
          </p:cNvSpPr>
          <p:nvPr/>
        </p:nvSpPr>
        <p:spPr bwMode="auto">
          <a:xfrm>
            <a:off x="779738" y="2828745"/>
            <a:ext cx="2481543" cy="3376681"/>
          </a:xfrm>
          <a:prstGeom prst="rect">
            <a:avLst/>
          </a:prstGeom>
          <a:blipFill dpi="0" rotWithShape="1">
            <a:blip r:embed="rId3" cstate="print"/>
            <a:srcRect/>
            <a:stretch>
              <a:fillRect/>
            </a:stretch>
          </a:blipFill>
          <a:ln>
            <a:noFill/>
          </a:ln>
        </p:spPr>
        <p:txBody>
          <a:bodyPr anchor="ctr"/>
          <a:lstStyle/>
          <a:p>
            <a:pPr algn="ctr" eaLnBrk="1" hangingPunct="1">
              <a:buFont typeface="Arial" panose="020B0604020202020204" pitchFamily="34" charset="0"/>
              <a:buNone/>
            </a:pPr>
            <a:endParaRPr lang="zh-CN" altLang="zh-CN" sz="2400">
              <a:solidFill>
                <a:srgbClr val="FFFFFF"/>
              </a:solidFill>
              <a:latin typeface="微软雅黑" panose="020B0503020204020204" pitchFamily="34" charset="-122"/>
              <a:ea typeface="微软雅黑" panose="020B0503020204020204" pitchFamily="34" charset="-122"/>
            </a:endParaRPr>
          </a:p>
        </p:txBody>
      </p:sp>
      <p:sp>
        <p:nvSpPr>
          <p:cNvPr id="74" name="矩形 5"/>
          <p:cNvSpPr>
            <a:spLocks noChangeArrowheads="1"/>
          </p:cNvSpPr>
          <p:nvPr/>
        </p:nvSpPr>
        <p:spPr bwMode="auto">
          <a:xfrm>
            <a:off x="6211483" y="1989848"/>
            <a:ext cx="2481543" cy="733451"/>
          </a:xfrm>
          <a:prstGeom prst="rect">
            <a:avLst/>
          </a:prstGeom>
          <a:solidFill>
            <a:srgbClr val="F39800"/>
          </a:solidFill>
          <a:ln>
            <a:noFill/>
          </a:ln>
        </p:spPr>
        <p:txBody>
          <a:bodyPr anchor="ctr"/>
          <a:lstStyle/>
          <a:p>
            <a:pPr algn="ctr"/>
            <a:r>
              <a:rPr lang="zh-CN" altLang="en-US" sz="2800" dirty="0" smtClean="0">
                <a:solidFill>
                  <a:srgbClr val="FFFFFF"/>
                </a:solidFill>
                <a:latin typeface="微软雅黑" panose="020B0503020204020204" pitchFamily="34" charset="-122"/>
                <a:ea typeface="微软雅黑" panose="020B0503020204020204" pitchFamily="34" charset="-122"/>
              </a:rPr>
              <a:t>输入标题</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75" name="矩形 6"/>
          <p:cNvSpPr>
            <a:spLocks noChangeArrowheads="1"/>
          </p:cNvSpPr>
          <p:nvPr/>
        </p:nvSpPr>
        <p:spPr bwMode="auto">
          <a:xfrm>
            <a:off x="6211483" y="2828745"/>
            <a:ext cx="2481543" cy="3376681"/>
          </a:xfrm>
          <a:prstGeom prst="rect">
            <a:avLst/>
          </a:prstGeom>
          <a:blipFill dpi="0" rotWithShape="1">
            <a:blip r:embed="rId4" cstate="print"/>
            <a:srcRect/>
            <a:stretch>
              <a:fillRect/>
            </a:stretch>
          </a:blipFill>
          <a:ln>
            <a:noFill/>
          </a:ln>
        </p:spPr>
        <p:txBody>
          <a:bodyPr anchor="ctr"/>
          <a:lstStyle/>
          <a:p>
            <a:pPr algn="ctr" eaLnBrk="1" hangingPunct="1">
              <a:buFont typeface="Arial" panose="020B0604020202020204" pitchFamily="34" charset="0"/>
              <a:buNone/>
            </a:pPr>
            <a:endParaRPr lang="zh-CN" altLang="zh-CN" sz="2400">
              <a:solidFill>
                <a:srgbClr val="FFFFFF"/>
              </a:solidFill>
              <a:latin typeface="微软雅黑" panose="020B0503020204020204" pitchFamily="34" charset="-122"/>
              <a:ea typeface="微软雅黑" panose="020B0503020204020204" pitchFamily="34" charset="-122"/>
            </a:endParaRPr>
          </a:p>
        </p:txBody>
      </p:sp>
      <p:sp>
        <p:nvSpPr>
          <p:cNvPr id="76" name="矩形 7"/>
          <p:cNvSpPr>
            <a:spLocks noChangeArrowheads="1"/>
          </p:cNvSpPr>
          <p:nvPr/>
        </p:nvSpPr>
        <p:spPr bwMode="auto">
          <a:xfrm>
            <a:off x="3466171" y="5475854"/>
            <a:ext cx="2481542" cy="733451"/>
          </a:xfrm>
          <a:prstGeom prst="rect">
            <a:avLst/>
          </a:prstGeom>
          <a:solidFill>
            <a:srgbClr val="7A6A56"/>
          </a:solidFill>
          <a:ln>
            <a:noFill/>
          </a:ln>
        </p:spPr>
        <p:txBody>
          <a:bodyPr anchor="ctr"/>
          <a:lstStyle/>
          <a:p>
            <a:pPr algn="ctr"/>
            <a:r>
              <a:rPr lang="zh-CN" altLang="en-US" sz="2800" dirty="0" smtClean="0">
                <a:solidFill>
                  <a:srgbClr val="FFFFFF"/>
                </a:solidFill>
                <a:latin typeface="微软雅黑" panose="020B0503020204020204" pitchFamily="34" charset="-122"/>
                <a:ea typeface="微软雅黑" panose="020B0503020204020204" pitchFamily="34" charset="-122"/>
              </a:rPr>
              <a:t>输入标题</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77" name="矩形 8"/>
          <p:cNvSpPr>
            <a:spLocks noChangeArrowheads="1"/>
          </p:cNvSpPr>
          <p:nvPr/>
        </p:nvSpPr>
        <p:spPr bwMode="auto">
          <a:xfrm>
            <a:off x="3466171" y="2026533"/>
            <a:ext cx="2481542" cy="3376681"/>
          </a:xfrm>
          <a:prstGeom prst="rect">
            <a:avLst/>
          </a:prstGeom>
          <a:blipFill dpi="0" rotWithShape="1">
            <a:blip r:embed="rId5" cstate="print"/>
            <a:srcRect/>
            <a:stretch>
              <a:fillRect/>
            </a:stretch>
          </a:blipFill>
          <a:ln>
            <a:noFill/>
          </a:ln>
        </p:spPr>
        <p:txBody>
          <a:bodyPr anchor="ctr"/>
          <a:lstStyle/>
          <a:p>
            <a:pPr algn="ctr" eaLnBrk="1" hangingPunct="1">
              <a:buFont typeface="Arial" panose="020B0604020202020204" pitchFamily="34" charset="0"/>
              <a:buNone/>
            </a:pPr>
            <a:endParaRPr lang="zh-CN" altLang="zh-CN" sz="2400">
              <a:solidFill>
                <a:srgbClr val="FFFFFF"/>
              </a:solidFill>
              <a:latin typeface="微软雅黑" panose="020B0503020204020204" pitchFamily="34" charset="-122"/>
              <a:ea typeface="微软雅黑" panose="020B0503020204020204" pitchFamily="34" charset="-122"/>
            </a:endParaRPr>
          </a:p>
        </p:txBody>
      </p:sp>
      <p:sp>
        <p:nvSpPr>
          <p:cNvPr id="78" name="矩形 9"/>
          <p:cNvSpPr>
            <a:spLocks noChangeArrowheads="1"/>
          </p:cNvSpPr>
          <p:nvPr/>
        </p:nvSpPr>
        <p:spPr bwMode="auto">
          <a:xfrm>
            <a:off x="8927356" y="5475854"/>
            <a:ext cx="2481542" cy="733451"/>
          </a:xfrm>
          <a:prstGeom prst="rect">
            <a:avLst/>
          </a:prstGeom>
          <a:solidFill>
            <a:srgbClr val="7A6A56"/>
          </a:solidFill>
          <a:ln>
            <a:noFill/>
          </a:ln>
        </p:spPr>
        <p:txBody>
          <a:bodyPr anchor="ctr"/>
          <a:lstStyle/>
          <a:p>
            <a:pPr algn="ctr"/>
            <a:r>
              <a:rPr lang="zh-CN" altLang="en-US" sz="2800" dirty="0" smtClean="0">
                <a:solidFill>
                  <a:srgbClr val="FFFFFF"/>
                </a:solidFill>
                <a:latin typeface="微软雅黑" panose="020B0503020204020204" pitchFamily="34" charset="-122"/>
                <a:ea typeface="微软雅黑" panose="020B0503020204020204" pitchFamily="34" charset="-122"/>
              </a:rPr>
              <a:t>输入标题</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79" name="矩形 10"/>
          <p:cNvSpPr>
            <a:spLocks noChangeArrowheads="1"/>
          </p:cNvSpPr>
          <p:nvPr/>
        </p:nvSpPr>
        <p:spPr bwMode="auto">
          <a:xfrm>
            <a:off x="8927356" y="2026533"/>
            <a:ext cx="2481542" cy="3376681"/>
          </a:xfrm>
          <a:prstGeom prst="rect">
            <a:avLst/>
          </a:prstGeom>
          <a:blipFill dpi="0" rotWithShape="1">
            <a:blip r:embed="rId6" cstate="print"/>
            <a:srcRect/>
            <a:stretch>
              <a:fillRect/>
            </a:stretch>
          </a:blipFill>
          <a:ln>
            <a:noFill/>
          </a:ln>
        </p:spPr>
        <p:txBody>
          <a:bodyPr anchor="ctr"/>
          <a:lstStyle/>
          <a:p>
            <a:pPr algn="ctr" eaLnBrk="1" hangingPunct="1">
              <a:buFont typeface="Arial" panose="020B0604020202020204" pitchFamily="34" charset="0"/>
              <a:buNone/>
            </a:pPr>
            <a:endParaRPr lang="zh-CN" altLang="zh-CN" sz="240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500" fill="hold"/>
                                        <p:tgtEl>
                                          <p:spTgt spid="72"/>
                                        </p:tgtEl>
                                        <p:attrNameLst>
                                          <p:attrName>ppt_x</p:attrName>
                                        </p:attrNameLst>
                                      </p:cBhvr>
                                      <p:tavLst>
                                        <p:tav tm="0">
                                          <p:val>
                                            <p:strVal val="#ppt_x"/>
                                          </p:val>
                                        </p:tav>
                                        <p:tav tm="100000">
                                          <p:val>
                                            <p:strVal val="#ppt_x"/>
                                          </p:val>
                                        </p:tav>
                                      </p:tavLst>
                                    </p:anim>
                                    <p:anim calcmode="lin" valueType="num">
                                      <p:cBhvr additive="base">
                                        <p:cTn id="12" dur="500" fill="hold"/>
                                        <p:tgtEl>
                                          <p:spTgt spid="7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7"/>
                                        </p:tgtEl>
                                        <p:attrNameLst>
                                          <p:attrName>style.visibility</p:attrName>
                                        </p:attrNameLst>
                                      </p:cBhvr>
                                      <p:to>
                                        <p:strVal val="visible"/>
                                      </p:to>
                                    </p:set>
                                    <p:anim calcmode="lin" valueType="num">
                                      <p:cBhvr additive="base">
                                        <p:cTn id="16" dur="500" fill="hold"/>
                                        <p:tgtEl>
                                          <p:spTgt spid="77"/>
                                        </p:tgtEl>
                                        <p:attrNameLst>
                                          <p:attrName>ppt_x</p:attrName>
                                        </p:attrNameLst>
                                      </p:cBhvr>
                                      <p:tavLst>
                                        <p:tav tm="0">
                                          <p:val>
                                            <p:strVal val="#ppt_x"/>
                                          </p:val>
                                        </p:tav>
                                        <p:tav tm="100000">
                                          <p:val>
                                            <p:strVal val="#ppt_x"/>
                                          </p:val>
                                        </p:tav>
                                      </p:tavLst>
                                    </p:anim>
                                    <p:anim calcmode="lin" valueType="num">
                                      <p:cBhvr additive="base">
                                        <p:cTn id="17" dur="500" fill="hold"/>
                                        <p:tgtEl>
                                          <p:spTgt spid="77"/>
                                        </p:tgtEl>
                                        <p:attrNameLst>
                                          <p:attrName>ppt_y</p:attrName>
                                        </p:attrNameLst>
                                      </p:cBhvr>
                                      <p:tavLst>
                                        <p:tav tm="0">
                                          <p:val>
                                            <p:strVal val="0-#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6"/>
                                        </p:tgtEl>
                                        <p:attrNameLst>
                                          <p:attrName>style.visibility</p:attrName>
                                        </p:attrNameLst>
                                      </p:cBhvr>
                                      <p:to>
                                        <p:strVal val="visible"/>
                                      </p:to>
                                    </p:set>
                                    <p:anim calcmode="lin" valueType="num">
                                      <p:cBhvr additive="base">
                                        <p:cTn id="20" dur="500" fill="hold"/>
                                        <p:tgtEl>
                                          <p:spTgt spid="76"/>
                                        </p:tgtEl>
                                        <p:attrNameLst>
                                          <p:attrName>ppt_x</p:attrName>
                                        </p:attrNameLst>
                                      </p:cBhvr>
                                      <p:tavLst>
                                        <p:tav tm="0">
                                          <p:val>
                                            <p:strVal val="#ppt_x"/>
                                          </p:val>
                                        </p:tav>
                                        <p:tav tm="100000">
                                          <p:val>
                                            <p:strVal val="#ppt_x"/>
                                          </p:val>
                                        </p:tav>
                                      </p:tavLst>
                                    </p:anim>
                                    <p:anim calcmode="lin" valueType="num">
                                      <p:cBhvr additive="base">
                                        <p:cTn id="21" dur="500" fill="hold"/>
                                        <p:tgtEl>
                                          <p:spTgt spid="76"/>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1"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ppt_x"/>
                                          </p:val>
                                        </p:tav>
                                        <p:tav tm="100000">
                                          <p:val>
                                            <p:strVal val="#ppt_x"/>
                                          </p:val>
                                        </p:tav>
                                      </p:tavLst>
                                    </p:anim>
                                    <p:anim calcmode="lin" valueType="num">
                                      <p:cBhvr additive="base">
                                        <p:cTn id="26" dur="500" fill="hold"/>
                                        <p:tgtEl>
                                          <p:spTgt spid="74"/>
                                        </p:tgtEl>
                                        <p:attrNameLst>
                                          <p:attrName>ppt_y</p:attrName>
                                        </p:attrNameLst>
                                      </p:cBhvr>
                                      <p:tavLst>
                                        <p:tav tm="0">
                                          <p:val>
                                            <p:strVal val="0-#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ppt_x"/>
                                          </p:val>
                                        </p:tav>
                                        <p:tav tm="100000">
                                          <p:val>
                                            <p:strVal val="#ppt_x"/>
                                          </p:val>
                                        </p:tav>
                                      </p:tavLst>
                                    </p:anim>
                                    <p:anim calcmode="lin" valueType="num">
                                      <p:cBhvr additive="base">
                                        <p:cTn id="30" dur="500" fill="hold"/>
                                        <p:tgtEl>
                                          <p:spTgt spid="75"/>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1" fill="hold" grpId="0" nodeType="afterEffect">
                                  <p:stCondLst>
                                    <p:cond delay="0"/>
                                  </p:stCondLst>
                                  <p:childTnLst>
                                    <p:set>
                                      <p:cBhvr>
                                        <p:cTn id="33" dur="1" fill="hold">
                                          <p:stCondLst>
                                            <p:cond delay="0"/>
                                          </p:stCondLst>
                                        </p:cTn>
                                        <p:tgtEl>
                                          <p:spTgt spid="79"/>
                                        </p:tgtEl>
                                        <p:attrNameLst>
                                          <p:attrName>style.visibility</p:attrName>
                                        </p:attrNameLst>
                                      </p:cBhvr>
                                      <p:to>
                                        <p:strVal val="visible"/>
                                      </p:to>
                                    </p:set>
                                    <p:anim calcmode="lin" valueType="num">
                                      <p:cBhvr additive="base">
                                        <p:cTn id="34" dur="500" fill="hold"/>
                                        <p:tgtEl>
                                          <p:spTgt spid="79"/>
                                        </p:tgtEl>
                                        <p:attrNameLst>
                                          <p:attrName>ppt_x</p:attrName>
                                        </p:attrNameLst>
                                      </p:cBhvr>
                                      <p:tavLst>
                                        <p:tav tm="0">
                                          <p:val>
                                            <p:strVal val="#ppt_x"/>
                                          </p:val>
                                        </p:tav>
                                        <p:tav tm="100000">
                                          <p:val>
                                            <p:strVal val="#ppt_x"/>
                                          </p:val>
                                        </p:tav>
                                      </p:tavLst>
                                    </p:anim>
                                    <p:anim calcmode="lin" valueType="num">
                                      <p:cBhvr additive="base">
                                        <p:cTn id="35" dur="500" fill="hold"/>
                                        <p:tgtEl>
                                          <p:spTgt spid="79"/>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 calcmode="lin" valueType="num">
                                      <p:cBhvr additive="base">
                                        <p:cTn id="38" dur="500" fill="hold"/>
                                        <p:tgtEl>
                                          <p:spTgt spid="78"/>
                                        </p:tgtEl>
                                        <p:attrNameLst>
                                          <p:attrName>ppt_x</p:attrName>
                                        </p:attrNameLst>
                                      </p:cBhvr>
                                      <p:tavLst>
                                        <p:tav tm="0">
                                          <p:val>
                                            <p:strVal val="#ppt_x"/>
                                          </p:val>
                                        </p:tav>
                                        <p:tav tm="100000">
                                          <p:val>
                                            <p:strVal val="#ppt_x"/>
                                          </p:val>
                                        </p:tav>
                                      </p:tavLst>
                                    </p:anim>
                                    <p:anim calcmode="lin" valueType="num">
                                      <p:cBhvr additive="base">
                                        <p:cTn id="39"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Straight Connector 82"/>
          <p:cNvCxnSpPr/>
          <p:nvPr/>
        </p:nvCxnSpPr>
        <p:spPr>
          <a:xfrm>
            <a:off x="3988859" y="4201235"/>
            <a:ext cx="1375621" cy="0"/>
          </a:xfrm>
          <a:prstGeom prst="line">
            <a:avLst/>
          </a:prstGeom>
          <a:ln w="9525">
            <a:solidFill>
              <a:srgbClr val="58595B"/>
            </a:solidFill>
          </a:ln>
        </p:spPr>
        <p:style>
          <a:lnRef idx="1">
            <a:schemeClr val="accent1"/>
          </a:lnRef>
          <a:fillRef idx="0">
            <a:schemeClr val="accent1"/>
          </a:fillRef>
          <a:effectRef idx="0">
            <a:schemeClr val="accent1"/>
          </a:effectRef>
          <a:fontRef idx="minor">
            <a:schemeClr val="tx1"/>
          </a:fontRef>
        </p:style>
      </p:cxnSp>
      <p:cxnSp>
        <p:nvCxnSpPr>
          <p:cNvPr id="73" name="Straight Connector 85"/>
          <p:cNvCxnSpPr/>
          <p:nvPr/>
        </p:nvCxnSpPr>
        <p:spPr>
          <a:xfrm flipV="1">
            <a:off x="5364480" y="2185473"/>
            <a:ext cx="0" cy="4031525"/>
          </a:xfrm>
          <a:prstGeom prst="line">
            <a:avLst/>
          </a:prstGeom>
          <a:ln w="9525">
            <a:solidFill>
              <a:srgbClr val="58595B"/>
            </a:solidFill>
          </a:ln>
        </p:spPr>
        <p:style>
          <a:lnRef idx="1">
            <a:schemeClr val="accent1"/>
          </a:lnRef>
          <a:fillRef idx="0">
            <a:schemeClr val="accent1"/>
          </a:fillRef>
          <a:effectRef idx="0">
            <a:schemeClr val="accent1"/>
          </a:effectRef>
          <a:fontRef idx="minor">
            <a:schemeClr val="tx1"/>
          </a:fontRef>
        </p:style>
      </p:cxnSp>
      <p:grpSp>
        <p:nvGrpSpPr>
          <p:cNvPr id="74" name="Group 8"/>
          <p:cNvGrpSpPr/>
          <p:nvPr/>
        </p:nvGrpSpPr>
        <p:grpSpPr>
          <a:xfrm>
            <a:off x="5910863" y="2973970"/>
            <a:ext cx="906939" cy="908705"/>
            <a:chOff x="8866294" y="4017821"/>
            <a:chExt cx="1360409" cy="1363057"/>
          </a:xfrm>
        </p:grpSpPr>
        <p:sp>
          <p:nvSpPr>
            <p:cNvPr id="75" name="Oval 15"/>
            <p:cNvSpPr>
              <a:spLocks noChangeArrowheads="1"/>
            </p:cNvSpPr>
            <p:nvPr/>
          </p:nvSpPr>
          <p:spPr bwMode="auto">
            <a:xfrm>
              <a:off x="8866294" y="4017821"/>
              <a:ext cx="1360409" cy="1363057"/>
            </a:xfrm>
            <a:prstGeom prst="ellipse">
              <a:avLst/>
            </a:prstGeom>
            <a:solidFill>
              <a:srgbClr val="7A6A56"/>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76" name="Freeform 5"/>
            <p:cNvSpPr>
              <a:spLocks noEditPoints="1"/>
            </p:cNvSpPr>
            <p:nvPr/>
          </p:nvSpPr>
          <p:spPr bwMode="auto">
            <a:xfrm>
              <a:off x="9146482" y="4325668"/>
              <a:ext cx="793450" cy="790055"/>
            </a:xfrm>
            <a:custGeom>
              <a:avLst/>
              <a:gdLst>
                <a:gd name="T0" fmla="*/ 151 w 393"/>
                <a:gd name="T1" fmla="*/ 295 h 391"/>
                <a:gd name="T2" fmla="*/ 159 w 393"/>
                <a:gd name="T3" fmla="*/ 266 h 391"/>
                <a:gd name="T4" fmla="*/ 122 w 393"/>
                <a:gd name="T5" fmla="*/ 251 h 391"/>
                <a:gd name="T6" fmla="*/ 108 w 393"/>
                <a:gd name="T7" fmla="*/ 225 h 391"/>
                <a:gd name="T8" fmla="*/ 71 w 393"/>
                <a:gd name="T9" fmla="*/ 241 h 391"/>
                <a:gd name="T10" fmla="*/ 42 w 393"/>
                <a:gd name="T11" fmla="*/ 232 h 391"/>
                <a:gd name="T12" fmla="*/ 27 w 393"/>
                <a:gd name="T13" fmla="*/ 269 h 391"/>
                <a:gd name="T14" fmla="*/ 1 w 393"/>
                <a:gd name="T15" fmla="*/ 283 h 391"/>
                <a:gd name="T16" fmla="*/ 16 w 393"/>
                <a:gd name="T17" fmla="*/ 300 h 391"/>
                <a:gd name="T18" fmla="*/ 3 w 393"/>
                <a:gd name="T19" fmla="*/ 338 h 391"/>
                <a:gd name="T20" fmla="*/ 31 w 393"/>
                <a:gd name="T21" fmla="*/ 350 h 391"/>
                <a:gd name="T22" fmla="*/ 42 w 393"/>
                <a:gd name="T23" fmla="*/ 381 h 391"/>
                <a:gd name="T24" fmla="*/ 68 w 393"/>
                <a:gd name="T25" fmla="*/ 390 h 391"/>
                <a:gd name="T26" fmla="*/ 96 w 393"/>
                <a:gd name="T27" fmla="*/ 375 h 391"/>
                <a:gd name="T28" fmla="*/ 125 w 393"/>
                <a:gd name="T29" fmla="*/ 383 h 391"/>
                <a:gd name="T30" fmla="*/ 140 w 393"/>
                <a:gd name="T31" fmla="*/ 346 h 391"/>
                <a:gd name="T32" fmla="*/ 162 w 393"/>
                <a:gd name="T33" fmla="*/ 343 h 391"/>
                <a:gd name="T34" fmla="*/ 101 w 393"/>
                <a:gd name="T35" fmla="*/ 346 h 391"/>
                <a:gd name="T36" fmla="*/ 66 w 393"/>
                <a:gd name="T37" fmla="*/ 269 h 391"/>
                <a:gd name="T38" fmla="*/ 101 w 393"/>
                <a:gd name="T39" fmla="*/ 346 h 391"/>
                <a:gd name="T40" fmla="*/ 261 w 393"/>
                <a:gd name="T41" fmla="*/ 336 h 391"/>
                <a:gd name="T42" fmla="*/ 266 w 393"/>
                <a:gd name="T43" fmla="*/ 320 h 391"/>
                <a:gd name="T44" fmla="*/ 245 w 393"/>
                <a:gd name="T45" fmla="*/ 312 h 391"/>
                <a:gd name="T46" fmla="*/ 237 w 393"/>
                <a:gd name="T47" fmla="*/ 297 h 391"/>
                <a:gd name="T48" fmla="*/ 217 w 393"/>
                <a:gd name="T49" fmla="*/ 306 h 391"/>
                <a:gd name="T50" fmla="*/ 200 w 393"/>
                <a:gd name="T51" fmla="*/ 301 h 391"/>
                <a:gd name="T52" fmla="*/ 192 w 393"/>
                <a:gd name="T53" fmla="*/ 321 h 391"/>
                <a:gd name="T54" fmla="*/ 177 w 393"/>
                <a:gd name="T55" fmla="*/ 329 h 391"/>
                <a:gd name="T56" fmla="*/ 186 w 393"/>
                <a:gd name="T57" fmla="*/ 339 h 391"/>
                <a:gd name="T58" fmla="*/ 179 w 393"/>
                <a:gd name="T59" fmla="*/ 360 h 391"/>
                <a:gd name="T60" fmla="*/ 194 w 393"/>
                <a:gd name="T61" fmla="*/ 367 h 391"/>
                <a:gd name="T62" fmla="*/ 200 w 393"/>
                <a:gd name="T63" fmla="*/ 384 h 391"/>
                <a:gd name="T64" fmla="*/ 215 w 393"/>
                <a:gd name="T65" fmla="*/ 389 h 391"/>
                <a:gd name="T66" fmla="*/ 230 w 393"/>
                <a:gd name="T67" fmla="*/ 380 h 391"/>
                <a:gd name="T68" fmla="*/ 247 w 393"/>
                <a:gd name="T69" fmla="*/ 385 h 391"/>
                <a:gd name="T70" fmla="*/ 255 w 393"/>
                <a:gd name="T71" fmla="*/ 364 h 391"/>
                <a:gd name="T72" fmla="*/ 267 w 393"/>
                <a:gd name="T73" fmla="*/ 363 h 391"/>
                <a:gd name="T74" fmla="*/ 233 w 393"/>
                <a:gd name="T75" fmla="*/ 364 h 391"/>
                <a:gd name="T76" fmla="*/ 214 w 393"/>
                <a:gd name="T77" fmla="*/ 321 h 391"/>
                <a:gd name="T78" fmla="*/ 233 w 393"/>
                <a:gd name="T79" fmla="*/ 364 h 391"/>
                <a:gd name="T80" fmla="*/ 362 w 393"/>
                <a:gd name="T81" fmla="*/ 122 h 391"/>
                <a:gd name="T82" fmla="*/ 377 w 393"/>
                <a:gd name="T83" fmla="*/ 73 h 391"/>
                <a:gd name="T84" fmla="*/ 314 w 393"/>
                <a:gd name="T85" fmla="*/ 48 h 391"/>
                <a:gd name="T86" fmla="*/ 290 w 393"/>
                <a:gd name="T87" fmla="*/ 3 h 391"/>
                <a:gd name="T88" fmla="*/ 229 w 393"/>
                <a:gd name="T89" fmla="*/ 30 h 391"/>
                <a:gd name="T90" fmla="*/ 180 w 393"/>
                <a:gd name="T91" fmla="*/ 15 h 391"/>
                <a:gd name="T92" fmla="*/ 155 w 393"/>
                <a:gd name="T93" fmla="*/ 78 h 391"/>
                <a:gd name="T94" fmla="*/ 110 w 393"/>
                <a:gd name="T95" fmla="*/ 102 h 391"/>
                <a:gd name="T96" fmla="*/ 136 w 393"/>
                <a:gd name="T97" fmla="*/ 130 h 391"/>
                <a:gd name="T98" fmla="*/ 114 w 393"/>
                <a:gd name="T99" fmla="*/ 194 h 391"/>
                <a:gd name="T100" fmla="*/ 161 w 393"/>
                <a:gd name="T101" fmla="*/ 214 h 391"/>
                <a:gd name="T102" fmla="*/ 180 w 393"/>
                <a:gd name="T103" fmla="*/ 266 h 391"/>
                <a:gd name="T104" fmla="*/ 223 w 393"/>
                <a:gd name="T105" fmla="*/ 281 h 391"/>
                <a:gd name="T106" fmla="*/ 271 w 393"/>
                <a:gd name="T107" fmla="*/ 255 h 391"/>
                <a:gd name="T108" fmla="*/ 319 w 393"/>
                <a:gd name="T109" fmla="*/ 270 h 391"/>
                <a:gd name="T110" fmla="*/ 344 w 393"/>
                <a:gd name="T111" fmla="*/ 207 h 391"/>
                <a:gd name="T112" fmla="*/ 382 w 393"/>
                <a:gd name="T113" fmla="*/ 202 h 391"/>
                <a:gd name="T114" fmla="*/ 279 w 393"/>
                <a:gd name="T115" fmla="*/ 207 h 391"/>
                <a:gd name="T116" fmla="*/ 220 w 393"/>
                <a:gd name="T117" fmla="*/ 78 h 391"/>
                <a:gd name="T118" fmla="*/ 279 w 393"/>
                <a:gd name="T119" fmla="*/ 20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0960" tIns="30480" rIns="60960" bIns="30480" numCol="1" anchor="t" anchorCtr="0" compatLnSpc="1"/>
            <a:lstStyle/>
            <a:p>
              <a:endParaRPr lang="en-US" sz="1200">
                <a:latin typeface="Agency FB" panose="020B0503020202020204" pitchFamily="34" charset="0"/>
              </a:endParaRPr>
            </a:p>
          </p:txBody>
        </p:sp>
      </p:grpSp>
      <p:sp>
        <p:nvSpPr>
          <p:cNvPr id="77" name="Oval 5"/>
          <p:cNvSpPr>
            <a:spLocks noChangeArrowheads="1"/>
          </p:cNvSpPr>
          <p:nvPr/>
        </p:nvSpPr>
        <p:spPr bwMode="auto">
          <a:xfrm>
            <a:off x="2305050" y="4132551"/>
            <a:ext cx="560917" cy="559859"/>
          </a:xfrm>
          <a:prstGeom prst="ellipse">
            <a:avLst/>
          </a:prstGeom>
          <a:solidFill>
            <a:srgbClr val="F39800"/>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grpSp>
        <p:nvGrpSpPr>
          <p:cNvPr id="78" name="Group 2"/>
          <p:cNvGrpSpPr/>
          <p:nvPr/>
        </p:nvGrpSpPr>
        <p:grpSpPr>
          <a:xfrm>
            <a:off x="2586567" y="2079385"/>
            <a:ext cx="2036233" cy="2334683"/>
            <a:chOff x="3879850" y="2675943"/>
            <a:chExt cx="3054350" cy="3502025"/>
          </a:xfrm>
          <a:solidFill>
            <a:srgbClr val="7A6A56"/>
          </a:solidFill>
        </p:grpSpPr>
        <p:sp>
          <p:nvSpPr>
            <p:cNvPr id="79" name="Freeform 6"/>
            <p:cNvSpPr/>
            <p:nvPr/>
          </p:nvSpPr>
          <p:spPr bwMode="auto">
            <a:xfrm>
              <a:off x="5710238" y="3528430"/>
              <a:ext cx="1223962" cy="644525"/>
            </a:xfrm>
            <a:custGeom>
              <a:avLst/>
              <a:gdLst>
                <a:gd name="T0" fmla="*/ 344 w 771"/>
                <a:gd name="T1" fmla="*/ 0 h 406"/>
                <a:gd name="T2" fmla="*/ 771 w 771"/>
                <a:gd name="T3" fmla="*/ 40 h 406"/>
                <a:gd name="T4" fmla="*/ 274 w 771"/>
                <a:gd name="T5" fmla="*/ 379 h 406"/>
                <a:gd name="T6" fmla="*/ 0 w 771"/>
                <a:gd name="T7" fmla="*/ 406 h 406"/>
                <a:gd name="T8" fmla="*/ 344 w 771"/>
                <a:gd name="T9" fmla="*/ 0 h 406"/>
              </a:gdLst>
              <a:ahLst/>
              <a:cxnLst>
                <a:cxn ang="0">
                  <a:pos x="T0" y="T1"/>
                </a:cxn>
                <a:cxn ang="0">
                  <a:pos x="T2" y="T3"/>
                </a:cxn>
                <a:cxn ang="0">
                  <a:pos x="T4" y="T5"/>
                </a:cxn>
                <a:cxn ang="0">
                  <a:pos x="T6" y="T7"/>
                </a:cxn>
                <a:cxn ang="0">
                  <a:pos x="T8" y="T9"/>
                </a:cxn>
              </a:cxnLst>
              <a:rect l="0" t="0" r="r" b="b"/>
              <a:pathLst>
                <a:path w="771" h="406">
                  <a:moveTo>
                    <a:pt x="344" y="0"/>
                  </a:moveTo>
                  <a:lnTo>
                    <a:pt x="771" y="40"/>
                  </a:lnTo>
                  <a:lnTo>
                    <a:pt x="274" y="379"/>
                  </a:lnTo>
                  <a:lnTo>
                    <a:pt x="0" y="406"/>
                  </a:lnTo>
                  <a:lnTo>
                    <a:pt x="344" y="0"/>
                  </a:lnTo>
                  <a:close/>
                </a:path>
              </a:pathLst>
            </a:custGeom>
            <a:grp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80" name="Freeform 7"/>
            <p:cNvSpPr/>
            <p:nvPr/>
          </p:nvSpPr>
          <p:spPr bwMode="auto">
            <a:xfrm>
              <a:off x="5414963" y="2675943"/>
              <a:ext cx="568325" cy="1322388"/>
            </a:xfrm>
            <a:custGeom>
              <a:avLst/>
              <a:gdLst>
                <a:gd name="T0" fmla="*/ 358 w 358"/>
                <a:gd name="T1" fmla="*/ 400 h 833"/>
                <a:gd name="T2" fmla="*/ 226 w 358"/>
                <a:gd name="T3" fmla="*/ 0 h 833"/>
                <a:gd name="T4" fmla="*/ 0 w 358"/>
                <a:gd name="T5" fmla="*/ 556 h 833"/>
                <a:gd name="T6" fmla="*/ 35 w 358"/>
                <a:gd name="T7" fmla="*/ 833 h 833"/>
                <a:gd name="T8" fmla="*/ 358 w 358"/>
                <a:gd name="T9" fmla="*/ 400 h 833"/>
              </a:gdLst>
              <a:ahLst/>
              <a:cxnLst>
                <a:cxn ang="0">
                  <a:pos x="T0" y="T1"/>
                </a:cxn>
                <a:cxn ang="0">
                  <a:pos x="T2" y="T3"/>
                </a:cxn>
                <a:cxn ang="0">
                  <a:pos x="T4" y="T5"/>
                </a:cxn>
                <a:cxn ang="0">
                  <a:pos x="T6" y="T7"/>
                </a:cxn>
                <a:cxn ang="0">
                  <a:pos x="T8" y="T9"/>
                </a:cxn>
              </a:cxnLst>
              <a:rect l="0" t="0" r="r" b="b"/>
              <a:pathLst>
                <a:path w="358" h="833">
                  <a:moveTo>
                    <a:pt x="358" y="400"/>
                  </a:moveTo>
                  <a:lnTo>
                    <a:pt x="226" y="0"/>
                  </a:lnTo>
                  <a:lnTo>
                    <a:pt x="0" y="556"/>
                  </a:lnTo>
                  <a:lnTo>
                    <a:pt x="35" y="833"/>
                  </a:lnTo>
                  <a:lnTo>
                    <a:pt x="358" y="400"/>
                  </a:lnTo>
                  <a:close/>
                </a:path>
              </a:pathLst>
            </a:custGeom>
            <a:grp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81" name="Freeform 8"/>
            <p:cNvSpPr/>
            <p:nvPr/>
          </p:nvSpPr>
          <p:spPr bwMode="auto">
            <a:xfrm>
              <a:off x="3879850" y="3149018"/>
              <a:ext cx="2503487" cy="3028950"/>
            </a:xfrm>
            <a:custGeom>
              <a:avLst/>
              <a:gdLst>
                <a:gd name="T0" fmla="*/ 0 w 1577"/>
                <a:gd name="T1" fmla="*/ 1908 h 1908"/>
                <a:gd name="T2" fmla="*/ 239 w 1577"/>
                <a:gd name="T3" fmla="*/ 1443 h 1908"/>
                <a:gd name="T4" fmla="*/ 264 w 1577"/>
                <a:gd name="T5" fmla="*/ 1523 h 1908"/>
                <a:gd name="T6" fmla="*/ 1387 w 1577"/>
                <a:gd name="T7" fmla="*/ 0 h 1908"/>
                <a:gd name="T8" fmla="*/ 1577 w 1577"/>
                <a:gd name="T9" fmla="*/ 161 h 1908"/>
                <a:gd name="T10" fmla="*/ 341 w 1577"/>
                <a:gd name="T11" fmla="*/ 1588 h 1908"/>
                <a:gd name="T12" fmla="*/ 422 w 1577"/>
                <a:gd name="T13" fmla="*/ 1601 h 1908"/>
                <a:gd name="T14" fmla="*/ 0 w 1577"/>
                <a:gd name="T15" fmla="*/ 1908 h 19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7" h="1908">
                  <a:moveTo>
                    <a:pt x="0" y="1908"/>
                  </a:moveTo>
                  <a:lnTo>
                    <a:pt x="239" y="1443"/>
                  </a:lnTo>
                  <a:lnTo>
                    <a:pt x="264" y="1523"/>
                  </a:lnTo>
                  <a:lnTo>
                    <a:pt x="1387" y="0"/>
                  </a:lnTo>
                  <a:lnTo>
                    <a:pt x="1577" y="161"/>
                  </a:lnTo>
                  <a:lnTo>
                    <a:pt x="341" y="1588"/>
                  </a:lnTo>
                  <a:lnTo>
                    <a:pt x="422" y="1601"/>
                  </a:lnTo>
                  <a:lnTo>
                    <a:pt x="0" y="1908"/>
                  </a:lnTo>
                  <a:close/>
                </a:path>
              </a:pathLst>
            </a:custGeom>
            <a:grp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grpSp>
      <p:sp>
        <p:nvSpPr>
          <p:cNvPr id="82" name="Freeform 9"/>
          <p:cNvSpPr/>
          <p:nvPr/>
        </p:nvSpPr>
        <p:spPr bwMode="auto">
          <a:xfrm>
            <a:off x="1875367" y="3702868"/>
            <a:ext cx="1422400" cy="1421342"/>
          </a:xfrm>
          <a:custGeom>
            <a:avLst/>
            <a:gdLst>
              <a:gd name="T0" fmla="*/ 250 w 500"/>
              <a:gd name="T1" fmla="*/ 500 h 500"/>
              <a:gd name="T2" fmla="*/ 0 w 500"/>
              <a:gd name="T3" fmla="*/ 250 h 500"/>
              <a:gd name="T4" fmla="*/ 250 w 500"/>
              <a:gd name="T5" fmla="*/ 0 h 500"/>
              <a:gd name="T6" fmla="*/ 348 w 500"/>
              <a:gd name="T7" fmla="*/ 20 h 500"/>
              <a:gd name="T8" fmla="*/ 311 w 500"/>
              <a:gd name="T9" fmla="*/ 75 h 500"/>
              <a:gd name="T10" fmla="*/ 250 w 500"/>
              <a:gd name="T11" fmla="*/ 64 h 500"/>
              <a:gd name="T12" fmla="*/ 64 w 500"/>
              <a:gd name="T13" fmla="*/ 250 h 500"/>
              <a:gd name="T14" fmla="*/ 250 w 500"/>
              <a:gd name="T15" fmla="*/ 435 h 500"/>
              <a:gd name="T16" fmla="*/ 435 w 500"/>
              <a:gd name="T17" fmla="*/ 250 h 500"/>
              <a:gd name="T18" fmla="*/ 414 w 500"/>
              <a:gd name="T19" fmla="*/ 164 h 500"/>
              <a:gd name="T20" fmla="*/ 460 w 500"/>
              <a:gd name="T21" fmla="*/ 114 h 500"/>
              <a:gd name="T22" fmla="*/ 500 w 500"/>
              <a:gd name="T23" fmla="*/ 250 h 500"/>
              <a:gd name="T24" fmla="*/ 250 w 500"/>
              <a:gd name="T25"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7A6A56"/>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83" name="Freeform 10"/>
          <p:cNvSpPr/>
          <p:nvPr/>
        </p:nvSpPr>
        <p:spPr bwMode="auto">
          <a:xfrm>
            <a:off x="1497542" y="3325043"/>
            <a:ext cx="2175933" cy="2174875"/>
          </a:xfrm>
          <a:custGeom>
            <a:avLst/>
            <a:gdLst>
              <a:gd name="T0" fmla="*/ 383 w 765"/>
              <a:gd name="T1" fmla="*/ 765 h 765"/>
              <a:gd name="T2" fmla="*/ 0 w 765"/>
              <a:gd name="T3" fmla="*/ 383 h 765"/>
              <a:gd name="T4" fmla="*/ 383 w 765"/>
              <a:gd name="T5" fmla="*/ 0 h 765"/>
              <a:gd name="T6" fmla="*/ 562 w 765"/>
              <a:gd name="T7" fmla="*/ 45 h 765"/>
              <a:gd name="T8" fmla="*/ 529 w 765"/>
              <a:gd name="T9" fmla="*/ 93 h 765"/>
              <a:gd name="T10" fmla="*/ 383 w 765"/>
              <a:gd name="T11" fmla="*/ 58 h 765"/>
              <a:gd name="T12" fmla="*/ 153 w 765"/>
              <a:gd name="T13" fmla="*/ 153 h 765"/>
              <a:gd name="T14" fmla="*/ 58 w 765"/>
              <a:gd name="T15" fmla="*/ 383 h 765"/>
              <a:gd name="T16" fmla="*/ 153 w 765"/>
              <a:gd name="T17" fmla="*/ 612 h 765"/>
              <a:gd name="T18" fmla="*/ 383 w 765"/>
              <a:gd name="T19" fmla="*/ 707 h 765"/>
              <a:gd name="T20" fmla="*/ 612 w 765"/>
              <a:gd name="T21" fmla="*/ 612 h 765"/>
              <a:gd name="T22" fmla="*/ 707 w 765"/>
              <a:gd name="T23" fmla="*/ 383 h 765"/>
              <a:gd name="T24" fmla="*/ 640 w 765"/>
              <a:gd name="T25" fmla="*/ 186 h 765"/>
              <a:gd name="T26" fmla="*/ 680 w 765"/>
              <a:gd name="T27" fmla="*/ 143 h 765"/>
              <a:gd name="T28" fmla="*/ 765 w 765"/>
              <a:gd name="T29" fmla="*/ 383 h 765"/>
              <a:gd name="T30" fmla="*/ 383 w 765"/>
              <a:gd name="T31" fmla="*/ 76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F39800"/>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84" name="Freeform 11"/>
          <p:cNvSpPr/>
          <p:nvPr/>
        </p:nvSpPr>
        <p:spPr bwMode="auto">
          <a:xfrm>
            <a:off x="1111251" y="2937692"/>
            <a:ext cx="2951691" cy="2948517"/>
          </a:xfrm>
          <a:custGeom>
            <a:avLst/>
            <a:gdLst>
              <a:gd name="T0" fmla="*/ 519 w 1038"/>
              <a:gd name="T1" fmla="*/ 0 h 1037"/>
              <a:gd name="T2" fmla="*/ 775 w 1038"/>
              <a:gd name="T3" fmla="*/ 68 h 1037"/>
              <a:gd name="T4" fmla="*/ 740 w 1038"/>
              <a:gd name="T5" fmla="*/ 119 h 1037"/>
              <a:gd name="T6" fmla="*/ 519 w 1038"/>
              <a:gd name="T7" fmla="*/ 62 h 1037"/>
              <a:gd name="T8" fmla="*/ 196 w 1038"/>
              <a:gd name="T9" fmla="*/ 196 h 1037"/>
              <a:gd name="T10" fmla="*/ 62 w 1038"/>
              <a:gd name="T11" fmla="*/ 519 h 1037"/>
              <a:gd name="T12" fmla="*/ 196 w 1038"/>
              <a:gd name="T13" fmla="*/ 842 h 1037"/>
              <a:gd name="T14" fmla="*/ 519 w 1038"/>
              <a:gd name="T15" fmla="*/ 976 h 1037"/>
              <a:gd name="T16" fmla="*/ 842 w 1038"/>
              <a:gd name="T17" fmla="*/ 842 h 1037"/>
              <a:gd name="T18" fmla="*/ 976 w 1038"/>
              <a:gd name="T19" fmla="*/ 519 h 1037"/>
              <a:gd name="T20" fmla="*/ 867 w 1038"/>
              <a:gd name="T21" fmla="*/ 224 h 1037"/>
              <a:gd name="T22" fmla="*/ 910 w 1038"/>
              <a:gd name="T23" fmla="*/ 178 h 1037"/>
              <a:gd name="T24" fmla="*/ 1038 w 1038"/>
              <a:gd name="T25" fmla="*/ 519 h 1037"/>
              <a:gd name="T26" fmla="*/ 519 w 1038"/>
              <a:gd name="T27" fmla="*/ 1037 h 1037"/>
              <a:gd name="T28" fmla="*/ 0 w 1038"/>
              <a:gd name="T29" fmla="*/ 519 h 1037"/>
              <a:gd name="T30" fmla="*/ 519 w 1038"/>
              <a:gd name="T31" fmla="*/ 0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rgbClr val="7A6A56"/>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grpSp>
        <p:nvGrpSpPr>
          <p:cNvPr id="85" name="组合 84"/>
          <p:cNvGrpSpPr/>
          <p:nvPr/>
        </p:nvGrpSpPr>
        <p:grpSpPr>
          <a:xfrm>
            <a:off x="5364481" y="2185473"/>
            <a:ext cx="425275" cy="4031525"/>
            <a:chOff x="5364481" y="1890051"/>
            <a:chExt cx="425275" cy="4031525"/>
          </a:xfrm>
        </p:grpSpPr>
        <p:cxnSp>
          <p:nvCxnSpPr>
            <p:cNvPr id="86" name="Straight Arrow Connector 98"/>
            <p:cNvCxnSpPr/>
            <p:nvPr/>
          </p:nvCxnSpPr>
          <p:spPr>
            <a:xfrm>
              <a:off x="5364481" y="3193035"/>
              <a:ext cx="425275" cy="0"/>
            </a:xfrm>
            <a:prstGeom prst="straightConnector1">
              <a:avLst/>
            </a:prstGeom>
            <a:ln w="9525">
              <a:solidFill>
                <a:srgbClr val="58595B"/>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99"/>
            <p:cNvCxnSpPr/>
            <p:nvPr/>
          </p:nvCxnSpPr>
          <p:spPr>
            <a:xfrm>
              <a:off x="5364481" y="4594248"/>
              <a:ext cx="425275" cy="0"/>
            </a:xfrm>
            <a:prstGeom prst="straightConnector1">
              <a:avLst/>
            </a:prstGeom>
            <a:ln w="9525">
              <a:solidFill>
                <a:srgbClr val="58595B"/>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91"/>
            <p:cNvCxnSpPr/>
            <p:nvPr/>
          </p:nvCxnSpPr>
          <p:spPr>
            <a:xfrm>
              <a:off x="5364481" y="1890051"/>
              <a:ext cx="425275" cy="0"/>
            </a:xfrm>
            <a:prstGeom prst="straightConnector1">
              <a:avLst/>
            </a:prstGeom>
            <a:ln w="9525">
              <a:solidFill>
                <a:srgbClr val="58595B"/>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100"/>
            <p:cNvCxnSpPr/>
            <p:nvPr/>
          </p:nvCxnSpPr>
          <p:spPr>
            <a:xfrm flipV="1">
              <a:off x="5364481" y="5921575"/>
              <a:ext cx="425275" cy="1"/>
            </a:xfrm>
            <a:prstGeom prst="straightConnector1">
              <a:avLst/>
            </a:prstGeom>
            <a:ln w="9525">
              <a:solidFill>
                <a:srgbClr val="58595B"/>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Group 9"/>
          <p:cNvGrpSpPr/>
          <p:nvPr/>
        </p:nvGrpSpPr>
        <p:grpSpPr>
          <a:xfrm>
            <a:off x="5910863" y="4327042"/>
            <a:ext cx="906939" cy="908705"/>
            <a:chOff x="8866294" y="6047430"/>
            <a:chExt cx="1360409" cy="1363057"/>
          </a:xfrm>
        </p:grpSpPr>
        <p:sp>
          <p:nvSpPr>
            <p:cNvPr id="93" name="Oval 15"/>
            <p:cNvSpPr>
              <a:spLocks noChangeArrowheads="1"/>
            </p:cNvSpPr>
            <p:nvPr/>
          </p:nvSpPr>
          <p:spPr bwMode="auto">
            <a:xfrm>
              <a:off x="8866294" y="6047430"/>
              <a:ext cx="1360409" cy="1363057"/>
            </a:xfrm>
            <a:prstGeom prst="ellipse">
              <a:avLst/>
            </a:prstGeom>
            <a:solidFill>
              <a:srgbClr val="F39800"/>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97" name="Freeform 5"/>
            <p:cNvSpPr>
              <a:spLocks noEditPoints="1"/>
            </p:cNvSpPr>
            <p:nvPr/>
          </p:nvSpPr>
          <p:spPr bwMode="auto">
            <a:xfrm>
              <a:off x="9152142" y="6420502"/>
              <a:ext cx="782395" cy="616911"/>
            </a:xfrm>
            <a:custGeom>
              <a:avLst/>
              <a:gdLst>
                <a:gd name="T0" fmla="*/ 969 w 1152"/>
                <a:gd name="T1" fmla="*/ 520 h 908"/>
                <a:gd name="T2" fmla="*/ 1145 w 1152"/>
                <a:gd name="T3" fmla="*/ 882 h 908"/>
                <a:gd name="T4" fmla="*/ 1128 w 1152"/>
                <a:gd name="T5" fmla="*/ 908 h 908"/>
                <a:gd name="T6" fmla="*/ 24 w 1152"/>
                <a:gd name="T7" fmla="*/ 908 h 908"/>
                <a:gd name="T8" fmla="*/ 7 w 1152"/>
                <a:gd name="T9" fmla="*/ 882 h 908"/>
                <a:gd name="T10" fmla="*/ 183 w 1152"/>
                <a:gd name="T11" fmla="*/ 520 h 908"/>
                <a:gd name="T12" fmla="*/ 200 w 1152"/>
                <a:gd name="T13" fmla="*/ 510 h 908"/>
                <a:gd name="T14" fmla="*/ 351 w 1152"/>
                <a:gd name="T15" fmla="*/ 510 h 908"/>
                <a:gd name="T16" fmla="*/ 365 w 1152"/>
                <a:gd name="T17" fmla="*/ 516 h 908"/>
                <a:gd name="T18" fmla="*/ 396 w 1152"/>
                <a:gd name="T19" fmla="*/ 551 h 908"/>
                <a:gd name="T20" fmla="*/ 426 w 1152"/>
                <a:gd name="T21" fmla="*/ 584 h 908"/>
                <a:gd name="T22" fmla="*/ 246 w 1152"/>
                <a:gd name="T23" fmla="*/ 584 h 908"/>
                <a:gd name="T24" fmla="*/ 230 w 1152"/>
                <a:gd name="T25" fmla="*/ 594 h 908"/>
                <a:gd name="T26" fmla="*/ 113 w 1152"/>
                <a:gd name="T27" fmla="*/ 834 h 908"/>
                <a:gd name="T28" fmla="*/ 1039 w 1152"/>
                <a:gd name="T29" fmla="*/ 834 h 908"/>
                <a:gd name="T30" fmla="*/ 922 w 1152"/>
                <a:gd name="T31" fmla="*/ 594 h 908"/>
                <a:gd name="T32" fmla="*/ 906 w 1152"/>
                <a:gd name="T33" fmla="*/ 584 h 908"/>
                <a:gd name="T34" fmla="*/ 726 w 1152"/>
                <a:gd name="T35" fmla="*/ 584 h 908"/>
                <a:gd name="T36" fmla="*/ 756 w 1152"/>
                <a:gd name="T37" fmla="*/ 551 h 908"/>
                <a:gd name="T38" fmla="*/ 787 w 1152"/>
                <a:gd name="T39" fmla="*/ 516 h 908"/>
                <a:gd name="T40" fmla="*/ 801 w 1152"/>
                <a:gd name="T41" fmla="*/ 510 h 908"/>
                <a:gd name="T42" fmla="*/ 952 w 1152"/>
                <a:gd name="T43" fmla="*/ 510 h 908"/>
                <a:gd name="T44" fmla="*/ 969 w 1152"/>
                <a:gd name="T45" fmla="*/ 520 h 908"/>
                <a:gd name="T46" fmla="*/ 835 w 1152"/>
                <a:gd name="T47" fmla="*/ 273 h 908"/>
                <a:gd name="T48" fmla="*/ 593 w 1152"/>
                <a:gd name="T49" fmla="*/ 697 h 908"/>
                <a:gd name="T50" fmla="*/ 559 w 1152"/>
                <a:gd name="T51" fmla="*/ 697 h 908"/>
                <a:gd name="T52" fmla="*/ 321 w 1152"/>
                <a:gd name="T53" fmla="*/ 327 h 908"/>
                <a:gd name="T54" fmla="*/ 551 w 1152"/>
                <a:gd name="T55" fmla="*/ 15 h 908"/>
                <a:gd name="T56" fmla="*/ 835 w 1152"/>
                <a:gd name="T57" fmla="*/ 273 h 908"/>
                <a:gd name="T58" fmla="*/ 713 w 1152"/>
                <a:gd name="T59" fmla="*/ 273 h 908"/>
                <a:gd name="T60" fmla="*/ 576 w 1152"/>
                <a:gd name="T61" fmla="*/ 136 h 908"/>
                <a:gd name="T62" fmla="*/ 439 w 1152"/>
                <a:gd name="T63" fmla="*/ 273 h 908"/>
                <a:gd name="T64" fmla="*/ 576 w 1152"/>
                <a:gd name="T65" fmla="*/ 410 h 908"/>
                <a:gd name="T66" fmla="*/ 713 w 1152"/>
                <a:gd name="T67" fmla="*/ 273 h 908"/>
                <a:gd name="T68" fmla="*/ 713 w 1152"/>
                <a:gd name="T69" fmla="*/ 273 h 908"/>
                <a:gd name="T70" fmla="*/ 713 w 1152"/>
                <a:gd name="T71" fmla="*/ 2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2" h="908">
                  <a:moveTo>
                    <a:pt x="969" y="520"/>
                  </a:moveTo>
                  <a:cubicBezTo>
                    <a:pt x="1145" y="882"/>
                    <a:pt x="1145" y="882"/>
                    <a:pt x="1145" y="882"/>
                  </a:cubicBezTo>
                  <a:cubicBezTo>
                    <a:pt x="1152" y="896"/>
                    <a:pt x="1145" y="908"/>
                    <a:pt x="1128" y="908"/>
                  </a:cubicBezTo>
                  <a:cubicBezTo>
                    <a:pt x="24" y="908"/>
                    <a:pt x="24" y="908"/>
                    <a:pt x="24" y="908"/>
                  </a:cubicBezTo>
                  <a:cubicBezTo>
                    <a:pt x="7" y="908"/>
                    <a:pt x="0" y="896"/>
                    <a:pt x="7" y="882"/>
                  </a:cubicBezTo>
                  <a:cubicBezTo>
                    <a:pt x="183" y="520"/>
                    <a:pt x="183" y="520"/>
                    <a:pt x="183" y="520"/>
                  </a:cubicBezTo>
                  <a:cubicBezTo>
                    <a:pt x="186" y="514"/>
                    <a:pt x="193" y="510"/>
                    <a:pt x="200" y="510"/>
                  </a:cubicBezTo>
                  <a:cubicBezTo>
                    <a:pt x="351" y="510"/>
                    <a:pt x="351" y="510"/>
                    <a:pt x="351" y="510"/>
                  </a:cubicBezTo>
                  <a:cubicBezTo>
                    <a:pt x="355" y="510"/>
                    <a:pt x="362" y="512"/>
                    <a:pt x="365" y="516"/>
                  </a:cubicBezTo>
                  <a:cubicBezTo>
                    <a:pt x="375" y="528"/>
                    <a:pt x="385" y="539"/>
                    <a:pt x="396" y="551"/>
                  </a:cubicBezTo>
                  <a:cubicBezTo>
                    <a:pt x="406" y="562"/>
                    <a:pt x="416" y="573"/>
                    <a:pt x="426" y="584"/>
                  </a:cubicBezTo>
                  <a:cubicBezTo>
                    <a:pt x="246" y="584"/>
                    <a:pt x="246" y="584"/>
                    <a:pt x="246" y="584"/>
                  </a:cubicBezTo>
                  <a:cubicBezTo>
                    <a:pt x="240" y="584"/>
                    <a:pt x="232" y="589"/>
                    <a:pt x="230" y="594"/>
                  </a:cubicBezTo>
                  <a:cubicBezTo>
                    <a:pt x="113" y="834"/>
                    <a:pt x="113" y="834"/>
                    <a:pt x="113" y="834"/>
                  </a:cubicBezTo>
                  <a:cubicBezTo>
                    <a:pt x="1039" y="834"/>
                    <a:pt x="1039" y="834"/>
                    <a:pt x="1039" y="834"/>
                  </a:cubicBezTo>
                  <a:cubicBezTo>
                    <a:pt x="922" y="594"/>
                    <a:pt x="922" y="594"/>
                    <a:pt x="922" y="594"/>
                  </a:cubicBezTo>
                  <a:cubicBezTo>
                    <a:pt x="920" y="589"/>
                    <a:pt x="912" y="584"/>
                    <a:pt x="906" y="584"/>
                  </a:cubicBezTo>
                  <a:cubicBezTo>
                    <a:pt x="726" y="584"/>
                    <a:pt x="726" y="584"/>
                    <a:pt x="726" y="584"/>
                  </a:cubicBezTo>
                  <a:cubicBezTo>
                    <a:pt x="736" y="573"/>
                    <a:pt x="746" y="562"/>
                    <a:pt x="756" y="551"/>
                  </a:cubicBezTo>
                  <a:cubicBezTo>
                    <a:pt x="766" y="539"/>
                    <a:pt x="777" y="528"/>
                    <a:pt x="787" y="516"/>
                  </a:cubicBezTo>
                  <a:cubicBezTo>
                    <a:pt x="790" y="512"/>
                    <a:pt x="796" y="510"/>
                    <a:pt x="801" y="510"/>
                  </a:cubicBezTo>
                  <a:cubicBezTo>
                    <a:pt x="952" y="510"/>
                    <a:pt x="952" y="510"/>
                    <a:pt x="952" y="510"/>
                  </a:cubicBezTo>
                  <a:cubicBezTo>
                    <a:pt x="959" y="510"/>
                    <a:pt x="966" y="514"/>
                    <a:pt x="969" y="520"/>
                  </a:cubicBezTo>
                  <a:close/>
                  <a:moveTo>
                    <a:pt x="835" y="273"/>
                  </a:moveTo>
                  <a:cubicBezTo>
                    <a:pt x="835" y="470"/>
                    <a:pt x="670" y="508"/>
                    <a:pt x="593" y="697"/>
                  </a:cubicBezTo>
                  <a:cubicBezTo>
                    <a:pt x="587" y="713"/>
                    <a:pt x="565" y="713"/>
                    <a:pt x="559" y="697"/>
                  </a:cubicBezTo>
                  <a:cubicBezTo>
                    <a:pt x="489" y="526"/>
                    <a:pt x="348" y="479"/>
                    <a:pt x="321" y="327"/>
                  </a:cubicBezTo>
                  <a:cubicBezTo>
                    <a:pt x="295" y="176"/>
                    <a:pt x="399" y="29"/>
                    <a:pt x="551" y="15"/>
                  </a:cubicBezTo>
                  <a:cubicBezTo>
                    <a:pt x="705" y="0"/>
                    <a:pt x="835" y="121"/>
                    <a:pt x="835" y="273"/>
                  </a:cubicBezTo>
                  <a:close/>
                  <a:moveTo>
                    <a:pt x="713" y="273"/>
                  </a:moveTo>
                  <a:cubicBezTo>
                    <a:pt x="713" y="197"/>
                    <a:pt x="651" y="136"/>
                    <a:pt x="576" y="136"/>
                  </a:cubicBezTo>
                  <a:cubicBezTo>
                    <a:pt x="500" y="136"/>
                    <a:pt x="439" y="197"/>
                    <a:pt x="439" y="273"/>
                  </a:cubicBezTo>
                  <a:cubicBezTo>
                    <a:pt x="439" y="348"/>
                    <a:pt x="500" y="410"/>
                    <a:pt x="576" y="410"/>
                  </a:cubicBezTo>
                  <a:cubicBezTo>
                    <a:pt x="651" y="410"/>
                    <a:pt x="713" y="348"/>
                    <a:pt x="713" y="273"/>
                  </a:cubicBezTo>
                  <a:close/>
                  <a:moveTo>
                    <a:pt x="713" y="273"/>
                  </a:moveTo>
                  <a:cubicBezTo>
                    <a:pt x="713" y="273"/>
                    <a:pt x="713" y="273"/>
                    <a:pt x="713" y="273"/>
                  </a:cubicBezTo>
                </a:path>
              </a:pathLst>
            </a:custGeom>
            <a:solidFill>
              <a:schemeClr val="bg1"/>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grpSp>
      <p:grpSp>
        <p:nvGrpSpPr>
          <p:cNvPr id="98" name="Group 10"/>
          <p:cNvGrpSpPr/>
          <p:nvPr/>
        </p:nvGrpSpPr>
        <p:grpSpPr>
          <a:xfrm>
            <a:off x="5910863" y="5680116"/>
            <a:ext cx="906939" cy="908705"/>
            <a:chOff x="8866294" y="8077040"/>
            <a:chExt cx="1360409" cy="1363057"/>
          </a:xfrm>
        </p:grpSpPr>
        <p:sp>
          <p:nvSpPr>
            <p:cNvPr id="99" name="Oval 15"/>
            <p:cNvSpPr>
              <a:spLocks noChangeArrowheads="1"/>
            </p:cNvSpPr>
            <p:nvPr/>
          </p:nvSpPr>
          <p:spPr bwMode="auto">
            <a:xfrm>
              <a:off x="8866294" y="8077040"/>
              <a:ext cx="1360409" cy="1363057"/>
            </a:xfrm>
            <a:prstGeom prst="ellipse">
              <a:avLst/>
            </a:prstGeom>
            <a:solidFill>
              <a:srgbClr val="7A6A56"/>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100" name="Freeform 9"/>
            <p:cNvSpPr>
              <a:spLocks noEditPoints="1"/>
            </p:cNvSpPr>
            <p:nvPr/>
          </p:nvSpPr>
          <p:spPr bwMode="auto">
            <a:xfrm>
              <a:off x="9199513" y="8386180"/>
              <a:ext cx="687388" cy="627063"/>
            </a:xfrm>
            <a:custGeom>
              <a:avLst/>
              <a:gdLst>
                <a:gd name="T0" fmla="*/ 872 w 929"/>
                <a:gd name="T1" fmla="*/ 232 h 850"/>
                <a:gd name="T2" fmla="*/ 814 w 929"/>
                <a:gd name="T3" fmla="*/ 177 h 850"/>
                <a:gd name="T4" fmla="*/ 512 w 929"/>
                <a:gd name="T5" fmla="*/ 491 h 850"/>
                <a:gd name="T6" fmla="*/ 484 w 929"/>
                <a:gd name="T7" fmla="*/ 504 h 850"/>
                <a:gd name="T8" fmla="*/ 484 w 929"/>
                <a:gd name="T9" fmla="*/ 504 h 850"/>
                <a:gd name="T10" fmla="*/ 455 w 929"/>
                <a:gd name="T11" fmla="*/ 491 h 850"/>
                <a:gd name="T12" fmla="*/ 297 w 929"/>
                <a:gd name="T13" fmla="*/ 328 h 850"/>
                <a:gd name="T14" fmla="*/ 73 w 929"/>
                <a:gd name="T15" fmla="*/ 564 h 850"/>
                <a:gd name="T16" fmla="*/ 44 w 929"/>
                <a:gd name="T17" fmla="*/ 577 h 850"/>
                <a:gd name="T18" fmla="*/ 17 w 929"/>
                <a:gd name="T19" fmla="*/ 566 h 850"/>
                <a:gd name="T20" fmla="*/ 15 w 929"/>
                <a:gd name="T21" fmla="*/ 509 h 850"/>
                <a:gd name="T22" fmla="*/ 268 w 929"/>
                <a:gd name="T23" fmla="*/ 243 h 850"/>
                <a:gd name="T24" fmla="*/ 297 w 929"/>
                <a:gd name="T25" fmla="*/ 231 h 850"/>
                <a:gd name="T26" fmla="*/ 297 w 929"/>
                <a:gd name="T27" fmla="*/ 231 h 850"/>
                <a:gd name="T28" fmla="*/ 326 w 929"/>
                <a:gd name="T29" fmla="*/ 243 h 850"/>
                <a:gd name="T30" fmla="*/ 484 w 929"/>
                <a:gd name="T31" fmla="*/ 406 h 850"/>
                <a:gd name="T32" fmla="*/ 757 w 929"/>
                <a:gd name="T33" fmla="*/ 122 h 850"/>
                <a:gd name="T34" fmla="*/ 699 w 929"/>
                <a:gd name="T35" fmla="*/ 67 h 850"/>
                <a:gd name="T36" fmla="*/ 929 w 929"/>
                <a:gd name="T37" fmla="*/ 0 h 850"/>
                <a:gd name="T38" fmla="*/ 872 w 929"/>
                <a:gd name="T39" fmla="*/ 232 h 850"/>
                <a:gd name="T40" fmla="*/ 44 w 929"/>
                <a:gd name="T41" fmla="*/ 630 h 850"/>
                <a:gd name="T42" fmla="*/ 18 w 929"/>
                <a:gd name="T43" fmla="*/ 626 h 850"/>
                <a:gd name="T44" fmla="*/ 18 w 929"/>
                <a:gd name="T45" fmla="*/ 850 h 850"/>
                <a:gd name="T46" fmla="*/ 138 w 929"/>
                <a:gd name="T47" fmla="*/ 850 h 850"/>
                <a:gd name="T48" fmla="*/ 138 w 929"/>
                <a:gd name="T49" fmla="*/ 574 h 850"/>
                <a:gd name="T50" fmla="*/ 112 w 929"/>
                <a:gd name="T51" fmla="*/ 601 h 850"/>
                <a:gd name="T52" fmla="*/ 44 w 929"/>
                <a:gd name="T53" fmla="*/ 630 h 850"/>
                <a:gd name="T54" fmla="*/ 164 w 929"/>
                <a:gd name="T55" fmla="*/ 850 h 850"/>
                <a:gd name="T56" fmla="*/ 284 w 929"/>
                <a:gd name="T57" fmla="*/ 850 h 850"/>
                <a:gd name="T58" fmla="*/ 284 w 929"/>
                <a:gd name="T59" fmla="*/ 420 h 850"/>
                <a:gd name="T60" fmla="*/ 164 w 929"/>
                <a:gd name="T61" fmla="*/ 546 h 850"/>
                <a:gd name="T62" fmla="*/ 164 w 929"/>
                <a:gd name="T63" fmla="*/ 850 h 850"/>
                <a:gd name="T64" fmla="*/ 417 w 929"/>
                <a:gd name="T65" fmla="*/ 528 h 850"/>
                <a:gd name="T66" fmla="*/ 311 w 929"/>
                <a:gd name="T67" fmla="*/ 418 h 850"/>
                <a:gd name="T68" fmla="*/ 311 w 929"/>
                <a:gd name="T69" fmla="*/ 850 h 850"/>
                <a:gd name="T70" fmla="*/ 430 w 929"/>
                <a:gd name="T71" fmla="*/ 850 h 850"/>
                <a:gd name="T72" fmla="*/ 430 w 929"/>
                <a:gd name="T73" fmla="*/ 540 h 850"/>
                <a:gd name="T74" fmla="*/ 417 w 929"/>
                <a:gd name="T75" fmla="*/ 528 h 850"/>
                <a:gd name="T76" fmla="*/ 484 w 929"/>
                <a:gd name="T77" fmla="*/ 557 h 850"/>
                <a:gd name="T78" fmla="*/ 457 w 929"/>
                <a:gd name="T79" fmla="*/ 553 h 850"/>
                <a:gd name="T80" fmla="*/ 457 w 929"/>
                <a:gd name="T81" fmla="*/ 850 h 850"/>
                <a:gd name="T82" fmla="*/ 577 w 929"/>
                <a:gd name="T83" fmla="*/ 850 h 850"/>
                <a:gd name="T84" fmla="*/ 577 w 929"/>
                <a:gd name="T85" fmla="*/ 501 h 850"/>
                <a:gd name="T86" fmla="*/ 551 w 929"/>
                <a:gd name="T87" fmla="*/ 528 h 850"/>
                <a:gd name="T88" fmla="*/ 484 w 929"/>
                <a:gd name="T89" fmla="*/ 557 h 850"/>
                <a:gd name="T90" fmla="*/ 603 w 929"/>
                <a:gd name="T91" fmla="*/ 473 h 850"/>
                <a:gd name="T92" fmla="*/ 603 w 929"/>
                <a:gd name="T93" fmla="*/ 850 h 850"/>
                <a:gd name="T94" fmla="*/ 723 w 929"/>
                <a:gd name="T95" fmla="*/ 850 h 850"/>
                <a:gd name="T96" fmla="*/ 723 w 929"/>
                <a:gd name="T97" fmla="*/ 349 h 850"/>
                <a:gd name="T98" fmla="*/ 603 w 929"/>
                <a:gd name="T99" fmla="*/ 473 h 850"/>
                <a:gd name="T100" fmla="*/ 816 w 929"/>
                <a:gd name="T101" fmla="*/ 252 h 850"/>
                <a:gd name="T102" fmla="*/ 750 w 929"/>
                <a:gd name="T103" fmla="*/ 321 h 850"/>
                <a:gd name="T104" fmla="*/ 750 w 929"/>
                <a:gd name="T105" fmla="*/ 850 h 850"/>
                <a:gd name="T106" fmla="*/ 870 w 929"/>
                <a:gd name="T107" fmla="*/ 850 h 850"/>
                <a:gd name="T108" fmla="*/ 870 w 929"/>
                <a:gd name="T109" fmla="*/ 304 h 850"/>
                <a:gd name="T110" fmla="*/ 816 w 929"/>
                <a:gd name="T111" fmla="*/ 252 h 850"/>
                <a:gd name="T112" fmla="*/ 816 w 929"/>
                <a:gd name="T113" fmla="*/ 252 h 850"/>
                <a:gd name="T114" fmla="*/ 816 w 929"/>
                <a:gd name="T115" fmla="*/ 25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29" h="850">
                  <a:moveTo>
                    <a:pt x="872" y="232"/>
                  </a:moveTo>
                  <a:cubicBezTo>
                    <a:pt x="814" y="177"/>
                    <a:pt x="814" y="177"/>
                    <a:pt x="814" y="177"/>
                  </a:cubicBezTo>
                  <a:cubicBezTo>
                    <a:pt x="512" y="491"/>
                    <a:pt x="512" y="491"/>
                    <a:pt x="512" y="491"/>
                  </a:cubicBezTo>
                  <a:cubicBezTo>
                    <a:pt x="505" y="499"/>
                    <a:pt x="494" y="504"/>
                    <a:pt x="484" y="504"/>
                  </a:cubicBezTo>
                  <a:cubicBezTo>
                    <a:pt x="484" y="504"/>
                    <a:pt x="484" y="504"/>
                    <a:pt x="484" y="504"/>
                  </a:cubicBezTo>
                  <a:cubicBezTo>
                    <a:pt x="473" y="504"/>
                    <a:pt x="462" y="499"/>
                    <a:pt x="455" y="491"/>
                  </a:cubicBezTo>
                  <a:cubicBezTo>
                    <a:pt x="297" y="328"/>
                    <a:pt x="297" y="328"/>
                    <a:pt x="297" y="328"/>
                  </a:cubicBezTo>
                  <a:cubicBezTo>
                    <a:pt x="73" y="564"/>
                    <a:pt x="73" y="564"/>
                    <a:pt x="73" y="564"/>
                  </a:cubicBezTo>
                  <a:cubicBezTo>
                    <a:pt x="65" y="573"/>
                    <a:pt x="55" y="577"/>
                    <a:pt x="44" y="577"/>
                  </a:cubicBezTo>
                  <a:cubicBezTo>
                    <a:pt x="34" y="577"/>
                    <a:pt x="25" y="573"/>
                    <a:pt x="17" y="566"/>
                  </a:cubicBezTo>
                  <a:cubicBezTo>
                    <a:pt x="1" y="551"/>
                    <a:pt x="0" y="525"/>
                    <a:pt x="15" y="509"/>
                  </a:cubicBezTo>
                  <a:cubicBezTo>
                    <a:pt x="268" y="243"/>
                    <a:pt x="268" y="243"/>
                    <a:pt x="268" y="243"/>
                  </a:cubicBezTo>
                  <a:cubicBezTo>
                    <a:pt x="276" y="235"/>
                    <a:pt x="286" y="231"/>
                    <a:pt x="297" y="231"/>
                  </a:cubicBezTo>
                  <a:cubicBezTo>
                    <a:pt x="297" y="231"/>
                    <a:pt x="297" y="231"/>
                    <a:pt x="297" y="231"/>
                  </a:cubicBezTo>
                  <a:cubicBezTo>
                    <a:pt x="308" y="231"/>
                    <a:pt x="318" y="235"/>
                    <a:pt x="326" y="243"/>
                  </a:cubicBezTo>
                  <a:cubicBezTo>
                    <a:pt x="484" y="406"/>
                    <a:pt x="484" y="406"/>
                    <a:pt x="484" y="406"/>
                  </a:cubicBezTo>
                  <a:cubicBezTo>
                    <a:pt x="757" y="122"/>
                    <a:pt x="757" y="122"/>
                    <a:pt x="757" y="122"/>
                  </a:cubicBezTo>
                  <a:cubicBezTo>
                    <a:pt x="699" y="67"/>
                    <a:pt x="699" y="67"/>
                    <a:pt x="699" y="67"/>
                  </a:cubicBezTo>
                  <a:cubicBezTo>
                    <a:pt x="929" y="0"/>
                    <a:pt x="929" y="0"/>
                    <a:pt x="929" y="0"/>
                  </a:cubicBezTo>
                  <a:lnTo>
                    <a:pt x="872" y="232"/>
                  </a:lnTo>
                  <a:close/>
                  <a:moveTo>
                    <a:pt x="44" y="630"/>
                  </a:moveTo>
                  <a:cubicBezTo>
                    <a:pt x="35" y="630"/>
                    <a:pt x="26" y="629"/>
                    <a:pt x="18" y="626"/>
                  </a:cubicBezTo>
                  <a:cubicBezTo>
                    <a:pt x="18" y="850"/>
                    <a:pt x="18" y="850"/>
                    <a:pt x="18" y="850"/>
                  </a:cubicBezTo>
                  <a:cubicBezTo>
                    <a:pt x="138" y="850"/>
                    <a:pt x="138" y="850"/>
                    <a:pt x="138" y="850"/>
                  </a:cubicBezTo>
                  <a:cubicBezTo>
                    <a:pt x="138" y="574"/>
                    <a:pt x="138" y="574"/>
                    <a:pt x="138" y="574"/>
                  </a:cubicBezTo>
                  <a:cubicBezTo>
                    <a:pt x="112" y="601"/>
                    <a:pt x="112" y="601"/>
                    <a:pt x="112" y="601"/>
                  </a:cubicBezTo>
                  <a:cubicBezTo>
                    <a:pt x="94" y="619"/>
                    <a:pt x="70" y="630"/>
                    <a:pt x="44" y="630"/>
                  </a:cubicBezTo>
                  <a:close/>
                  <a:moveTo>
                    <a:pt x="164" y="850"/>
                  </a:moveTo>
                  <a:cubicBezTo>
                    <a:pt x="284" y="850"/>
                    <a:pt x="284" y="850"/>
                    <a:pt x="284" y="850"/>
                  </a:cubicBezTo>
                  <a:cubicBezTo>
                    <a:pt x="284" y="420"/>
                    <a:pt x="284" y="420"/>
                    <a:pt x="284" y="420"/>
                  </a:cubicBezTo>
                  <a:cubicBezTo>
                    <a:pt x="164" y="546"/>
                    <a:pt x="164" y="546"/>
                    <a:pt x="164" y="546"/>
                  </a:cubicBezTo>
                  <a:lnTo>
                    <a:pt x="164" y="850"/>
                  </a:lnTo>
                  <a:close/>
                  <a:moveTo>
                    <a:pt x="417" y="528"/>
                  </a:moveTo>
                  <a:cubicBezTo>
                    <a:pt x="311" y="418"/>
                    <a:pt x="311" y="418"/>
                    <a:pt x="311" y="418"/>
                  </a:cubicBezTo>
                  <a:cubicBezTo>
                    <a:pt x="311" y="850"/>
                    <a:pt x="311" y="850"/>
                    <a:pt x="311" y="850"/>
                  </a:cubicBezTo>
                  <a:cubicBezTo>
                    <a:pt x="430" y="850"/>
                    <a:pt x="430" y="850"/>
                    <a:pt x="430" y="850"/>
                  </a:cubicBezTo>
                  <a:cubicBezTo>
                    <a:pt x="430" y="540"/>
                    <a:pt x="430" y="540"/>
                    <a:pt x="430" y="540"/>
                  </a:cubicBezTo>
                  <a:cubicBezTo>
                    <a:pt x="425" y="537"/>
                    <a:pt x="421" y="533"/>
                    <a:pt x="417" y="528"/>
                  </a:cubicBezTo>
                  <a:close/>
                  <a:moveTo>
                    <a:pt x="484" y="557"/>
                  </a:moveTo>
                  <a:cubicBezTo>
                    <a:pt x="474" y="557"/>
                    <a:pt x="466" y="555"/>
                    <a:pt x="457" y="553"/>
                  </a:cubicBezTo>
                  <a:cubicBezTo>
                    <a:pt x="457" y="850"/>
                    <a:pt x="457" y="850"/>
                    <a:pt x="457" y="850"/>
                  </a:cubicBezTo>
                  <a:cubicBezTo>
                    <a:pt x="577" y="850"/>
                    <a:pt x="577" y="850"/>
                    <a:pt x="577" y="850"/>
                  </a:cubicBezTo>
                  <a:cubicBezTo>
                    <a:pt x="577" y="501"/>
                    <a:pt x="577" y="501"/>
                    <a:pt x="577" y="501"/>
                  </a:cubicBezTo>
                  <a:cubicBezTo>
                    <a:pt x="551" y="528"/>
                    <a:pt x="551" y="528"/>
                    <a:pt x="551" y="528"/>
                  </a:cubicBezTo>
                  <a:cubicBezTo>
                    <a:pt x="533" y="546"/>
                    <a:pt x="509" y="557"/>
                    <a:pt x="484" y="557"/>
                  </a:cubicBezTo>
                  <a:close/>
                  <a:moveTo>
                    <a:pt x="603" y="473"/>
                  </a:moveTo>
                  <a:cubicBezTo>
                    <a:pt x="603" y="850"/>
                    <a:pt x="603" y="850"/>
                    <a:pt x="603" y="850"/>
                  </a:cubicBezTo>
                  <a:cubicBezTo>
                    <a:pt x="723" y="850"/>
                    <a:pt x="723" y="850"/>
                    <a:pt x="723" y="850"/>
                  </a:cubicBezTo>
                  <a:cubicBezTo>
                    <a:pt x="723" y="349"/>
                    <a:pt x="723" y="349"/>
                    <a:pt x="723" y="349"/>
                  </a:cubicBezTo>
                  <a:lnTo>
                    <a:pt x="603" y="473"/>
                  </a:lnTo>
                  <a:close/>
                  <a:moveTo>
                    <a:pt x="816" y="252"/>
                  </a:moveTo>
                  <a:cubicBezTo>
                    <a:pt x="750" y="321"/>
                    <a:pt x="750" y="321"/>
                    <a:pt x="750" y="321"/>
                  </a:cubicBezTo>
                  <a:cubicBezTo>
                    <a:pt x="750" y="850"/>
                    <a:pt x="750" y="850"/>
                    <a:pt x="750" y="850"/>
                  </a:cubicBezTo>
                  <a:cubicBezTo>
                    <a:pt x="870" y="850"/>
                    <a:pt x="870" y="850"/>
                    <a:pt x="870" y="850"/>
                  </a:cubicBezTo>
                  <a:cubicBezTo>
                    <a:pt x="870" y="304"/>
                    <a:pt x="870" y="304"/>
                    <a:pt x="870" y="304"/>
                  </a:cubicBezTo>
                  <a:lnTo>
                    <a:pt x="816" y="252"/>
                  </a:lnTo>
                  <a:close/>
                  <a:moveTo>
                    <a:pt x="816" y="252"/>
                  </a:moveTo>
                  <a:cubicBezTo>
                    <a:pt x="816" y="252"/>
                    <a:pt x="816" y="252"/>
                    <a:pt x="816" y="252"/>
                  </a:cubicBezTo>
                </a:path>
              </a:pathLst>
            </a:custGeom>
            <a:solidFill>
              <a:schemeClr val="bg1"/>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grpSp>
      <p:grpSp>
        <p:nvGrpSpPr>
          <p:cNvPr id="101" name="Group 4"/>
          <p:cNvGrpSpPr/>
          <p:nvPr/>
        </p:nvGrpSpPr>
        <p:grpSpPr>
          <a:xfrm>
            <a:off x="5910863" y="1661993"/>
            <a:ext cx="906939" cy="908705"/>
            <a:chOff x="8866294" y="2049856"/>
            <a:chExt cx="1360409" cy="1363057"/>
          </a:xfrm>
        </p:grpSpPr>
        <p:sp>
          <p:nvSpPr>
            <p:cNvPr id="102" name="Oval 15"/>
            <p:cNvSpPr>
              <a:spLocks noChangeArrowheads="1"/>
            </p:cNvSpPr>
            <p:nvPr/>
          </p:nvSpPr>
          <p:spPr bwMode="auto">
            <a:xfrm>
              <a:off x="8866294" y="2049856"/>
              <a:ext cx="1360409" cy="1363057"/>
            </a:xfrm>
            <a:prstGeom prst="ellipse">
              <a:avLst/>
            </a:prstGeom>
            <a:solidFill>
              <a:srgbClr val="F39800"/>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103" name="Freeform 13"/>
            <p:cNvSpPr/>
            <p:nvPr/>
          </p:nvSpPr>
          <p:spPr bwMode="auto">
            <a:xfrm>
              <a:off x="9207501" y="2422525"/>
              <a:ext cx="679449" cy="619126"/>
            </a:xfrm>
            <a:custGeom>
              <a:avLst/>
              <a:gdLst>
                <a:gd name="T0" fmla="*/ 65 w 84"/>
                <a:gd name="T1" fmla="*/ 32 h 76"/>
                <a:gd name="T2" fmla="*/ 76 w 84"/>
                <a:gd name="T3" fmla="*/ 30 h 76"/>
                <a:gd name="T4" fmla="*/ 82 w 84"/>
                <a:gd name="T5" fmla="*/ 10 h 76"/>
                <a:gd name="T6" fmla="*/ 74 w 84"/>
                <a:gd name="T7" fmla="*/ 1 h 76"/>
                <a:gd name="T8" fmla="*/ 54 w 84"/>
                <a:gd name="T9" fmla="*/ 5 h 76"/>
                <a:gd name="T10" fmla="*/ 50 w 84"/>
                <a:gd name="T11" fmla="*/ 15 h 76"/>
                <a:gd name="T12" fmla="*/ 55 w 84"/>
                <a:gd name="T13" fmla="*/ 21 h 76"/>
                <a:gd name="T14" fmla="*/ 11 w 84"/>
                <a:gd name="T15" fmla="*/ 60 h 76"/>
                <a:gd name="T16" fmla="*/ 9 w 84"/>
                <a:gd name="T17" fmla="*/ 33 h 76"/>
                <a:gd name="T18" fmla="*/ 13 w 84"/>
                <a:gd name="T19" fmla="*/ 29 h 76"/>
                <a:gd name="T20" fmla="*/ 28 w 84"/>
                <a:gd name="T21" fmla="*/ 28 h 76"/>
                <a:gd name="T22" fmla="*/ 30 w 84"/>
                <a:gd name="T23" fmla="*/ 9 h 76"/>
                <a:gd name="T24" fmla="*/ 11 w 84"/>
                <a:gd name="T25" fmla="*/ 8 h 76"/>
                <a:gd name="T26" fmla="*/ 7 w 84"/>
                <a:gd name="T27" fmla="*/ 23 h 76"/>
                <a:gd name="T28" fmla="*/ 4 w 84"/>
                <a:gd name="T29" fmla="*/ 27 h 76"/>
                <a:gd name="T30" fmla="*/ 0 w 84"/>
                <a:gd name="T31" fmla="*/ 35 h 76"/>
                <a:gd name="T32" fmla="*/ 3 w 84"/>
                <a:gd name="T33" fmla="*/ 66 h 76"/>
                <a:gd name="T34" fmla="*/ 42 w 84"/>
                <a:gd name="T35" fmla="*/ 75 h 76"/>
                <a:gd name="T36" fmla="*/ 51 w 84"/>
                <a:gd name="T37" fmla="*/ 73 h 76"/>
                <a:gd name="T38" fmla="*/ 57 w 84"/>
                <a:gd name="T39" fmla="*/ 68 h 76"/>
                <a:gd name="T40" fmla="*/ 58 w 84"/>
                <a:gd name="T41" fmla="*/ 70 h 76"/>
                <a:gd name="T42" fmla="*/ 69 w 84"/>
                <a:gd name="T43" fmla="*/ 71 h 76"/>
                <a:gd name="T44" fmla="*/ 77 w 84"/>
                <a:gd name="T45" fmla="*/ 63 h 76"/>
                <a:gd name="T46" fmla="*/ 78 w 84"/>
                <a:gd name="T47" fmla="*/ 53 h 76"/>
                <a:gd name="T48" fmla="*/ 69 w 84"/>
                <a:gd name="T49" fmla="*/ 43 h 76"/>
                <a:gd name="T50" fmla="*/ 58 w 84"/>
                <a:gd name="T51" fmla="*/ 42 h 76"/>
                <a:gd name="T52" fmla="*/ 50 w 84"/>
                <a:gd name="T53" fmla="*/ 50 h 76"/>
                <a:gd name="T54" fmla="*/ 49 w 84"/>
                <a:gd name="T55" fmla="*/ 60 h 76"/>
                <a:gd name="T56" fmla="*/ 51 w 84"/>
                <a:gd name="T57" fmla="*/ 62 h 76"/>
                <a:gd name="T58" fmla="*/ 45 w 84"/>
                <a:gd name="T59" fmla="*/ 67 h 76"/>
                <a:gd name="T60" fmla="*/ 22 w 84"/>
                <a:gd name="T61" fmla="*/ 62 h 76"/>
                <a:gd name="T62" fmla="*/ 61 w 84"/>
                <a:gd name="T63" fmla="*/ 27 h 76"/>
                <a:gd name="T64" fmla="*/ 65 w 84"/>
                <a:gd name="T65"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chemeClr val="bg1"/>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grpSp>
      <p:sp>
        <p:nvSpPr>
          <p:cNvPr id="104" name="文本框 103"/>
          <p:cNvSpPr txBox="1"/>
          <p:nvPr/>
        </p:nvSpPr>
        <p:spPr>
          <a:xfrm>
            <a:off x="7286486" y="171208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7286486" y="306515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7286486" y="435608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7286486" y="570916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250"/>
                                        <p:tgtEl>
                                          <p:spTgt spid="8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down)">
                                      <p:cBhvr>
                                        <p:cTn id="11" dur="250"/>
                                        <p:tgtEl>
                                          <p:spTgt spid="8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wipe(down)">
                                      <p:cBhvr>
                                        <p:cTn id="15" dur="250"/>
                                        <p:tgtEl>
                                          <p:spTgt spid="8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down)">
                                      <p:cBhvr>
                                        <p:cTn id="19" dur="250"/>
                                        <p:tgtEl>
                                          <p:spTgt spid="77"/>
                                        </p:tgtEl>
                                      </p:cBhvr>
                                    </p:animEffect>
                                  </p:childTnLst>
                                </p:cTn>
                              </p:par>
                            </p:childTnLst>
                          </p:cTn>
                        </p:par>
                        <p:par>
                          <p:cTn id="20" fill="hold">
                            <p:stCondLst>
                              <p:cond delay="2000"/>
                            </p:stCondLst>
                            <p:childTnLst>
                              <p:par>
                                <p:cTn id="21" presetID="2" presetClass="entr" presetSubtype="3"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250" fill="hold"/>
                                        <p:tgtEl>
                                          <p:spTgt spid="78"/>
                                        </p:tgtEl>
                                        <p:attrNameLst>
                                          <p:attrName>ppt_x</p:attrName>
                                        </p:attrNameLst>
                                      </p:cBhvr>
                                      <p:tavLst>
                                        <p:tav tm="0">
                                          <p:val>
                                            <p:strVal val="1+#ppt_w/2"/>
                                          </p:val>
                                        </p:tav>
                                        <p:tav tm="100000">
                                          <p:val>
                                            <p:strVal val="#ppt_x"/>
                                          </p:val>
                                        </p:tav>
                                      </p:tavLst>
                                    </p:anim>
                                    <p:anim calcmode="lin" valueType="num">
                                      <p:cBhvr additive="base">
                                        <p:cTn id="24" dur="250" fill="hold"/>
                                        <p:tgtEl>
                                          <p:spTgt spid="78"/>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250"/>
                                        <p:tgtEl>
                                          <p:spTgt spid="72"/>
                                        </p:tgtEl>
                                      </p:cBhvr>
                                    </p:animEffect>
                                  </p:childTnLst>
                                </p:cTn>
                              </p:par>
                            </p:childTnLst>
                          </p:cTn>
                        </p:par>
                        <p:par>
                          <p:cTn id="29" fill="hold">
                            <p:stCondLst>
                              <p:cond delay="3000"/>
                            </p:stCondLst>
                            <p:childTnLst>
                              <p:par>
                                <p:cTn id="30" presetID="16" presetClass="entr" presetSubtype="42" fill="hold"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barn(outHorizontal)">
                                      <p:cBhvr>
                                        <p:cTn id="32" dur="250"/>
                                        <p:tgtEl>
                                          <p:spTgt spid="73"/>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left)">
                                      <p:cBhvr>
                                        <p:cTn id="36" dur="500"/>
                                        <p:tgtEl>
                                          <p:spTgt spid="85"/>
                                        </p:tgtEl>
                                      </p:cBhvr>
                                    </p:animEffect>
                                  </p:childTnLst>
                                </p:cTn>
                              </p:par>
                            </p:childTnLst>
                          </p:cTn>
                        </p:par>
                        <p:par>
                          <p:cTn id="37" fill="hold">
                            <p:stCondLst>
                              <p:cond delay="4000"/>
                            </p:stCondLst>
                            <p:childTnLst>
                              <p:par>
                                <p:cTn id="38" presetID="53" presetClass="entr" presetSubtype="16" fill="hold" nodeType="afterEffect">
                                  <p:stCondLst>
                                    <p:cond delay="0"/>
                                  </p:stCondLst>
                                  <p:childTnLst>
                                    <p:set>
                                      <p:cBhvr>
                                        <p:cTn id="39" dur="1" fill="hold">
                                          <p:stCondLst>
                                            <p:cond delay="0"/>
                                          </p:stCondLst>
                                        </p:cTn>
                                        <p:tgtEl>
                                          <p:spTgt spid="101"/>
                                        </p:tgtEl>
                                        <p:attrNameLst>
                                          <p:attrName>style.visibility</p:attrName>
                                        </p:attrNameLst>
                                      </p:cBhvr>
                                      <p:to>
                                        <p:strVal val="visible"/>
                                      </p:to>
                                    </p:set>
                                    <p:anim calcmode="lin" valueType="num">
                                      <p:cBhvr>
                                        <p:cTn id="40" dur="500" fill="hold"/>
                                        <p:tgtEl>
                                          <p:spTgt spid="101"/>
                                        </p:tgtEl>
                                        <p:attrNameLst>
                                          <p:attrName>ppt_w</p:attrName>
                                        </p:attrNameLst>
                                      </p:cBhvr>
                                      <p:tavLst>
                                        <p:tav tm="0">
                                          <p:val>
                                            <p:fltVal val="0"/>
                                          </p:val>
                                        </p:tav>
                                        <p:tav tm="100000">
                                          <p:val>
                                            <p:strVal val="#ppt_w"/>
                                          </p:val>
                                        </p:tav>
                                      </p:tavLst>
                                    </p:anim>
                                    <p:anim calcmode="lin" valueType="num">
                                      <p:cBhvr>
                                        <p:cTn id="41" dur="500" fill="hold"/>
                                        <p:tgtEl>
                                          <p:spTgt spid="101"/>
                                        </p:tgtEl>
                                        <p:attrNameLst>
                                          <p:attrName>ppt_h</p:attrName>
                                        </p:attrNameLst>
                                      </p:cBhvr>
                                      <p:tavLst>
                                        <p:tav tm="0">
                                          <p:val>
                                            <p:fltVal val="0"/>
                                          </p:val>
                                        </p:tav>
                                        <p:tav tm="100000">
                                          <p:val>
                                            <p:strVal val="#ppt_h"/>
                                          </p:val>
                                        </p:tav>
                                      </p:tavLst>
                                    </p:anim>
                                    <p:animEffect transition="in" filter="fade">
                                      <p:cBhvr>
                                        <p:cTn id="42" dur="500"/>
                                        <p:tgtEl>
                                          <p:spTgt spid="101"/>
                                        </p:tgtEl>
                                      </p:cBhvr>
                                    </p:animEffect>
                                  </p:childTnLst>
                                </p:cTn>
                              </p:par>
                              <p:par>
                                <p:cTn id="43" presetID="53" presetClass="entr" presetSubtype="16" fill="hold" nodeType="withEffect">
                                  <p:stCondLst>
                                    <p:cond delay="0"/>
                                  </p:stCondLst>
                                  <p:childTnLst>
                                    <p:set>
                                      <p:cBhvr>
                                        <p:cTn id="44" dur="1" fill="hold">
                                          <p:stCondLst>
                                            <p:cond delay="0"/>
                                          </p:stCondLst>
                                        </p:cTn>
                                        <p:tgtEl>
                                          <p:spTgt spid="74"/>
                                        </p:tgtEl>
                                        <p:attrNameLst>
                                          <p:attrName>style.visibility</p:attrName>
                                        </p:attrNameLst>
                                      </p:cBhvr>
                                      <p:to>
                                        <p:strVal val="visible"/>
                                      </p:to>
                                    </p:set>
                                    <p:anim calcmode="lin" valueType="num">
                                      <p:cBhvr>
                                        <p:cTn id="45" dur="500" fill="hold"/>
                                        <p:tgtEl>
                                          <p:spTgt spid="74"/>
                                        </p:tgtEl>
                                        <p:attrNameLst>
                                          <p:attrName>ppt_w</p:attrName>
                                        </p:attrNameLst>
                                      </p:cBhvr>
                                      <p:tavLst>
                                        <p:tav tm="0">
                                          <p:val>
                                            <p:fltVal val="0"/>
                                          </p:val>
                                        </p:tav>
                                        <p:tav tm="100000">
                                          <p:val>
                                            <p:strVal val="#ppt_w"/>
                                          </p:val>
                                        </p:tav>
                                      </p:tavLst>
                                    </p:anim>
                                    <p:anim calcmode="lin" valueType="num">
                                      <p:cBhvr>
                                        <p:cTn id="46" dur="500" fill="hold"/>
                                        <p:tgtEl>
                                          <p:spTgt spid="74"/>
                                        </p:tgtEl>
                                        <p:attrNameLst>
                                          <p:attrName>ppt_h</p:attrName>
                                        </p:attrNameLst>
                                      </p:cBhvr>
                                      <p:tavLst>
                                        <p:tav tm="0">
                                          <p:val>
                                            <p:fltVal val="0"/>
                                          </p:val>
                                        </p:tav>
                                        <p:tav tm="100000">
                                          <p:val>
                                            <p:strVal val="#ppt_h"/>
                                          </p:val>
                                        </p:tav>
                                      </p:tavLst>
                                    </p:anim>
                                    <p:animEffect transition="in" filter="fade">
                                      <p:cBhvr>
                                        <p:cTn id="47" dur="500"/>
                                        <p:tgtEl>
                                          <p:spTgt spid="74"/>
                                        </p:tgtEl>
                                      </p:cBhvr>
                                    </p:animEffect>
                                  </p:childTnLst>
                                </p:cTn>
                              </p:par>
                              <p:par>
                                <p:cTn id="48" presetID="53" presetClass="entr" presetSubtype="16" fill="hold" nodeType="withEffect">
                                  <p:stCondLst>
                                    <p:cond delay="0"/>
                                  </p:stCondLst>
                                  <p:childTnLst>
                                    <p:set>
                                      <p:cBhvr>
                                        <p:cTn id="49" dur="1" fill="hold">
                                          <p:stCondLst>
                                            <p:cond delay="0"/>
                                          </p:stCondLst>
                                        </p:cTn>
                                        <p:tgtEl>
                                          <p:spTgt spid="92"/>
                                        </p:tgtEl>
                                        <p:attrNameLst>
                                          <p:attrName>style.visibility</p:attrName>
                                        </p:attrNameLst>
                                      </p:cBhvr>
                                      <p:to>
                                        <p:strVal val="visible"/>
                                      </p:to>
                                    </p:set>
                                    <p:anim calcmode="lin" valueType="num">
                                      <p:cBhvr>
                                        <p:cTn id="50" dur="500" fill="hold"/>
                                        <p:tgtEl>
                                          <p:spTgt spid="92"/>
                                        </p:tgtEl>
                                        <p:attrNameLst>
                                          <p:attrName>ppt_w</p:attrName>
                                        </p:attrNameLst>
                                      </p:cBhvr>
                                      <p:tavLst>
                                        <p:tav tm="0">
                                          <p:val>
                                            <p:fltVal val="0"/>
                                          </p:val>
                                        </p:tav>
                                        <p:tav tm="100000">
                                          <p:val>
                                            <p:strVal val="#ppt_w"/>
                                          </p:val>
                                        </p:tav>
                                      </p:tavLst>
                                    </p:anim>
                                    <p:anim calcmode="lin" valueType="num">
                                      <p:cBhvr>
                                        <p:cTn id="51" dur="500" fill="hold"/>
                                        <p:tgtEl>
                                          <p:spTgt spid="92"/>
                                        </p:tgtEl>
                                        <p:attrNameLst>
                                          <p:attrName>ppt_h</p:attrName>
                                        </p:attrNameLst>
                                      </p:cBhvr>
                                      <p:tavLst>
                                        <p:tav tm="0">
                                          <p:val>
                                            <p:fltVal val="0"/>
                                          </p:val>
                                        </p:tav>
                                        <p:tav tm="100000">
                                          <p:val>
                                            <p:strVal val="#ppt_h"/>
                                          </p:val>
                                        </p:tav>
                                      </p:tavLst>
                                    </p:anim>
                                    <p:animEffect transition="in" filter="fade">
                                      <p:cBhvr>
                                        <p:cTn id="52" dur="500"/>
                                        <p:tgtEl>
                                          <p:spTgt spid="92"/>
                                        </p:tgtEl>
                                      </p:cBhvr>
                                    </p:animEffect>
                                  </p:childTnLst>
                                </p:cTn>
                              </p:par>
                              <p:par>
                                <p:cTn id="53" presetID="53" presetClass="entr" presetSubtype="16" fill="hold" nodeType="withEffect">
                                  <p:stCondLst>
                                    <p:cond delay="0"/>
                                  </p:stCondLst>
                                  <p:childTnLst>
                                    <p:set>
                                      <p:cBhvr>
                                        <p:cTn id="54" dur="1" fill="hold">
                                          <p:stCondLst>
                                            <p:cond delay="0"/>
                                          </p:stCondLst>
                                        </p:cTn>
                                        <p:tgtEl>
                                          <p:spTgt spid="98"/>
                                        </p:tgtEl>
                                        <p:attrNameLst>
                                          <p:attrName>style.visibility</p:attrName>
                                        </p:attrNameLst>
                                      </p:cBhvr>
                                      <p:to>
                                        <p:strVal val="visible"/>
                                      </p:to>
                                    </p:set>
                                    <p:anim calcmode="lin" valueType="num">
                                      <p:cBhvr>
                                        <p:cTn id="55" dur="500" fill="hold"/>
                                        <p:tgtEl>
                                          <p:spTgt spid="98"/>
                                        </p:tgtEl>
                                        <p:attrNameLst>
                                          <p:attrName>ppt_w</p:attrName>
                                        </p:attrNameLst>
                                      </p:cBhvr>
                                      <p:tavLst>
                                        <p:tav tm="0">
                                          <p:val>
                                            <p:fltVal val="0"/>
                                          </p:val>
                                        </p:tav>
                                        <p:tav tm="100000">
                                          <p:val>
                                            <p:strVal val="#ppt_w"/>
                                          </p:val>
                                        </p:tav>
                                      </p:tavLst>
                                    </p:anim>
                                    <p:anim calcmode="lin" valueType="num">
                                      <p:cBhvr>
                                        <p:cTn id="56" dur="500" fill="hold"/>
                                        <p:tgtEl>
                                          <p:spTgt spid="98"/>
                                        </p:tgtEl>
                                        <p:attrNameLst>
                                          <p:attrName>ppt_h</p:attrName>
                                        </p:attrNameLst>
                                      </p:cBhvr>
                                      <p:tavLst>
                                        <p:tav tm="0">
                                          <p:val>
                                            <p:fltVal val="0"/>
                                          </p:val>
                                        </p:tav>
                                        <p:tav tm="100000">
                                          <p:val>
                                            <p:strVal val="#ppt_h"/>
                                          </p:val>
                                        </p:tav>
                                      </p:tavLst>
                                    </p:anim>
                                    <p:animEffect transition="in" filter="fade">
                                      <p:cBhvr>
                                        <p:cTn id="57" dur="500"/>
                                        <p:tgtEl>
                                          <p:spTgt spid="98"/>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fade">
                                      <p:cBhvr>
                                        <p:cTn id="61" dur="500"/>
                                        <p:tgtEl>
                                          <p:spTgt spid="104"/>
                                        </p:tgtEl>
                                      </p:cBhvr>
                                    </p:animEffect>
                                  </p:childTnLst>
                                </p:cTn>
                              </p:par>
                              <p:par>
                                <p:cTn id="62" presetID="10" presetClass="entr" presetSubtype="0" fill="hold" grpId="0" nodeType="withEffect">
                                  <p:stCondLst>
                                    <p:cond delay="250"/>
                                  </p:stCondLst>
                                  <p:childTnLst>
                                    <p:set>
                                      <p:cBhvr>
                                        <p:cTn id="63" dur="1" fill="hold">
                                          <p:stCondLst>
                                            <p:cond delay="0"/>
                                          </p:stCondLst>
                                        </p:cTn>
                                        <p:tgtEl>
                                          <p:spTgt spid="105"/>
                                        </p:tgtEl>
                                        <p:attrNameLst>
                                          <p:attrName>style.visibility</p:attrName>
                                        </p:attrNameLst>
                                      </p:cBhvr>
                                      <p:to>
                                        <p:strVal val="visible"/>
                                      </p:to>
                                    </p:set>
                                    <p:animEffect transition="in" filter="fade">
                                      <p:cBhvr>
                                        <p:cTn id="64" dur="500"/>
                                        <p:tgtEl>
                                          <p:spTgt spid="105"/>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106"/>
                                        </p:tgtEl>
                                        <p:attrNameLst>
                                          <p:attrName>style.visibility</p:attrName>
                                        </p:attrNameLst>
                                      </p:cBhvr>
                                      <p:to>
                                        <p:strVal val="visible"/>
                                      </p:to>
                                    </p:set>
                                    <p:animEffect transition="in" filter="fade">
                                      <p:cBhvr>
                                        <p:cTn id="67" dur="500"/>
                                        <p:tgtEl>
                                          <p:spTgt spid="106"/>
                                        </p:tgtEl>
                                      </p:cBhvr>
                                    </p:animEffect>
                                  </p:childTnLst>
                                </p:cTn>
                              </p:par>
                              <p:par>
                                <p:cTn id="68" presetID="10" presetClass="entr" presetSubtype="0" fill="hold" grpId="0" nodeType="withEffect">
                                  <p:stCondLst>
                                    <p:cond delay="750"/>
                                  </p:stCondLst>
                                  <p:childTnLst>
                                    <p:set>
                                      <p:cBhvr>
                                        <p:cTn id="69" dur="1" fill="hold">
                                          <p:stCondLst>
                                            <p:cond delay="0"/>
                                          </p:stCondLst>
                                        </p:cTn>
                                        <p:tgtEl>
                                          <p:spTgt spid="107"/>
                                        </p:tgtEl>
                                        <p:attrNameLst>
                                          <p:attrName>style.visibility</p:attrName>
                                        </p:attrNameLst>
                                      </p:cBhvr>
                                      <p:to>
                                        <p:strVal val="visible"/>
                                      </p:to>
                                    </p:set>
                                    <p:animEffect transition="in" filter="fade">
                                      <p:cBhvr>
                                        <p:cTn id="70"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2" grpId="0" animBg="1"/>
      <p:bldP spid="83" grpId="0" animBg="1"/>
      <p:bldP spid="84" grpId="0" animBg="1"/>
      <p:bldP spid="104" grpId="0"/>
      <p:bldP spid="105" grpId="0"/>
      <p:bldP spid="106" grpId="0"/>
      <p:bldP spid="1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29"/>
          <p:cNvSpPr txBox="1"/>
          <p:nvPr/>
        </p:nvSpPr>
        <p:spPr>
          <a:xfrm>
            <a:off x="8062245" y="2359459"/>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4017303" y="2293827"/>
            <a:ext cx="3850349" cy="567270"/>
            <a:chOff x="4017302" y="1887432"/>
            <a:chExt cx="3850349" cy="567270"/>
          </a:xfrm>
        </p:grpSpPr>
        <p:sp>
          <p:nvSpPr>
            <p:cNvPr id="74" name="任意多边形 73"/>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75" name="TextBox 30"/>
            <p:cNvSpPr txBox="1"/>
            <p:nvPr/>
          </p:nvSpPr>
          <p:spPr>
            <a:xfrm>
              <a:off x="5085111" y="1955624"/>
              <a:ext cx="2366890" cy="430887"/>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输入标题一</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4756064" y="3089164"/>
            <a:ext cx="3111587" cy="567270"/>
            <a:chOff x="4756064" y="2682769"/>
            <a:chExt cx="3111586" cy="567270"/>
          </a:xfrm>
        </p:grpSpPr>
        <p:sp>
          <p:nvSpPr>
            <p:cNvPr id="77" name="任意多边形 76"/>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78" name="TextBox 30"/>
            <p:cNvSpPr txBox="1"/>
            <p:nvPr/>
          </p:nvSpPr>
          <p:spPr>
            <a:xfrm>
              <a:off x="5085111" y="2750961"/>
              <a:ext cx="2366890" cy="430887"/>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输入标题二</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5013487" y="3884506"/>
            <a:ext cx="2854165" cy="567271"/>
            <a:chOff x="5013486" y="3478106"/>
            <a:chExt cx="2854165" cy="567270"/>
          </a:xfrm>
        </p:grpSpPr>
        <p:sp>
          <p:nvSpPr>
            <p:cNvPr id="80" name="任意多边形 79"/>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81" name="TextBox 30"/>
            <p:cNvSpPr txBox="1"/>
            <p:nvPr/>
          </p:nvSpPr>
          <p:spPr>
            <a:xfrm>
              <a:off x="5116429" y="3546298"/>
              <a:ext cx="2304256" cy="430886"/>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输入标题三</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4756067" y="4679835"/>
            <a:ext cx="3111584" cy="567270"/>
            <a:chOff x="4756066" y="4273443"/>
            <a:chExt cx="3111584" cy="567270"/>
          </a:xfrm>
        </p:grpSpPr>
        <p:sp>
          <p:nvSpPr>
            <p:cNvPr id="83" name="任意多边形 8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84" name="TextBox 30"/>
            <p:cNvSpPr txBox="1"/>
            <p:nvPr/>
          </p:nvSpPr>
          <p:spPr>
            <a:xfrm>
              <a:off x="5085111" y="4341635"/>
              <a:ext cx="2366891" cy="430887"/>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输入标题四</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85" name="组合 84"/>
          <p:cNvGrpSpPr/>
          <p:nvPr/>
        </p:nvGrpSpPr>
        <p:grpSpPr>
          <a:xfrm>
            <a:off x="4017303" y="5475174"/>
            <a:ext cx="3850349" cy="567270"/>
            <a:chOff x="4017302" y="5068782"/>
            <a:chExt cx="3850349" cy="567270"/>
          </a:xfrm>
        </p:grpSpPr>
        <p:sp>
          <p:nvSpPr>
            <p:cNvPr id="86" name="任意多边形 85"/>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87" name="TextBox 30"/>
            <p:cNvSpPr txBox="1"/>
            <p:nvPr/>
          </p:nvSpPr>
          <p:spPr>
            <a:xfrm>
              <a:off x="5085111" y="5136974"/>
              <a:ext cx="2366890" cy="430887"/>
            </a:xfrm>
            <a:prstGeom prst="rect">
              <a:avLst/>
            </a:prstGeom>
            <a:noFill/>
          </p:spPr>
          <p:txBody>
            <a:bodyPr wrap="square" lIns="0" tIns="0" rIns="0" bIns="0"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输入标题五</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90" name="TextBox 29"/>
          <p:cNvSpPr txBox="1"/>
          <p:nvPr/>
        </p:nvSpPr>
        <p:spPr>
          <a:xfrm>
            <a:off x="8062245" y="3154795"/>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1" name="TextBox 29"/>
          <p:cNvSpPr txBox="1"/>
          <p:nvPr/>
        </p:nvSpPr>
        <p:spPr>
          <a:xfrm>
            <a:off x="8062245" y="3950132"/>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2" name="TextBox 29"/>
          <p:cNvSpPr txBox="1"/>
          <p:nvPr/>
        </p:nvSpPr>
        <p:spPr>
          <a:xfrm>
            <a:off x="8062245" y="4745469"/>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3" name="TextBox 29"/>
          <p:cNvSpPr txBox="1"/>
          <p:nvPr/>
        </p:nvSpPr>
        <p:spPr>
          <a:xfrm>
            <a:off x="8062245" y="5540808"/>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7" name="椭圆 96"/>
          <p:cNvSpPr/>
          <p:nvPr/>
        </p:nvSpPr>
        <p:spPr>
          <a:xfrm>
            <a:off x="697853" y="2071809"/>
            <a:ext cx="4192664" cy="4192664"/>
          </a:xfrm>
          <a:prstGeom prst="ellipse">
            <a:avLst/>
          </a:prstGeom>
          <a:blipFill dpi="0" rotWithShape="1">
            <a:blip r:embed="rId3" cstate="print"/>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500" fill="hold"/>
                                        <p:tgtEl>
                                          <p:spTgt spid="97"/>
                                        </p:tgtEl>
                                        <p:attrNameLst>
                                          <p:attrName>ppt_w</p:attrName>
                                        </p:attrNameLst>
                                      </p:cBhvr>
                                      <p:tavLst>
                                        <p:tav tm="0">
                                          <p:val>
                                            <p:fltVal val="0"/>
                                          </p:val>
                                        </p:tav>
                                        <p:tav tm="100000">
                                          <p:val>
                                            <p:strVal val="#ppt_w"/>
                                          </p:val>
                                        </p:tav>
                                      </p:tavLst>
                                    </p:anim>
                                    <p:anim calcmode="lin" valueType="num">
                                      <p:cBhvr>
                                        <p:cTn id="8" dur="500" fill="hold"/>
                                        <p:tgtEl>
                                          <p:spTgt spid="97"/>
                                        </p:tgtEl>
                                        <p:attrNameLst>
                                          <p:attrName>ppt_h</p:attrName>
                                        </p:attrNameLst>
                                      </p:cBhvr>
                                      <p:tavLst>
                                        <p:tav tm="0">
                                          <p:val>
                                            <p:fltVal val="0"/>
                                          </p:val>
                                        </p:tav>
                                        <p:tav tm="100000">
                                          <p:val>
                                            <p:strVal val="#ppt_h"/>
                                          </p:val>
                                        </p:tav>
                                      </p:tavLst>
                                    </p:anim>
                                    <p:animEffect transition="in" filter="fade">
                                      <p:cBhvr>
                                        <p:cTn id="9" dur="500"/>
                                        <p:tgtEl>
                                          <p:spTgt spid="97"/>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additive="base">
                                        <p:cTn id="13" dur="500" fill="hold"/>
                                        <p:tgtEl>
                                          <p:spTgt spid="76"/>
                                        </p:tgtEl>
                                        <p:attrNameLst>
                                          <p:attrName>ppt_x</p:attrName>
                                        </p:attrNameLst>
                                      </p:cBhvr>
                                      <p:tavLst>
                                        <p:tav tm="0">
                                          <p:val>
                                            <p:strVal val="0-#ppt_w/2"/>
                                          </p:val>
                                        </p:tav>
                                        <p:tav tm="100000">
                                          <p:val>
                                            <p:strVal val="#ppt_x"/>
                                          </p:val>
                                        </p:tav>
                                      </p:tavLst>
                                    </p:anim>
                                    <p:anim calcmode="lin" valueType="num">
                                      <p:cBhvr additive="base">
                                        <p:cTn id="14" dur="500" fill="hold"/>
                                        <p:tgtEl>
                                          <p:spTgt spid="76"/>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200"/>
                                  </p:stCondLst>
                                  <p:childTnLst>
                                    <p:set>
                                      <p:cBhvr>
                                        <p:cTn id="16" dur="1" fill="hold">
                                          <p:stCondLst>
                                            <p:cond delay="0"/>
                                          </p:stCondLst>
                                        </p:cTn>
                                        <p:tgtEl>
                                          <p:spTgt spid="73"/>
                                        </p:tgtEl>
                                        <p:attrNameLst>
                                          <p:attrName>style.visibility</p:attrName>
                                        </p:attrNameLst>
                                      </p:cBhvr>
                                      <p:to>
                                        <p:strVal val="visible"/>
                                      </p:to>
                                    </p:set>
                                    <p:anim calcmode="lin" valueType="num">
                                      <p:cBhvr additive="base">
                                        <p:cTn id="17" dur="500" fill="hold"/>
                                        <p:tgtEl>
                                          <p:spTgt spid="73"/>
                                        </p:tgtEl>
                                        <p:attrNameLst>
                                          <p:attrName>ppt_x</p:attrName>
                                        </p:attrNameLst>
                                      </p:cBhvr>
                                      <p:tavLst>
                                        <p:tav tm="0">
                                          <p:val>
                                            <p:strVal val="0-#ppt_w/2"/>
                                          </p:val>
                                        </p:tav>
                                        <p:tav tm="100000">
                                          <p:val>
                                            <p:strVal val="#ppt_x"/>
                                          </p:val>
                                        </p:tav>
                                      </p:tavLst>
                                    </p:anim>
                                    <p:anim calcmode="lin" valueType="num">
                                      <p:cBhvr additive="base">
                                        <p:cTn id="18" dur="500" fill="hold"/>
                                        <p:tgtEl>
                                          <p:spTgt spid="7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400"/>
                                  </p:stCondLst>
                                  <p:childTnLst>
                                    <p:set>
                                      <p:cBhvr>
                                        <p:cTn id="20" dur="1" fill="hold">
                                          <p:stCondLst>
                                            <p:cond delay="0"/>
                                          </p:stCondLst>
                                        </p:cTn>
                                        <p:tgtEl>
                                          <p:spTgt spid="79"/>
                                        </p:tgtEl>
                                        <p:attrNameLst>
                                          <p:attrName>style.visibility</p:attrName>
                                        </p:attrNameLst>
                                      </p:cBhvr>
                                      <p:to>
                                        <p:strVal val="visible"/>
                                      </p:to>
                                    </p:set>
                                    <p:anim calcmode="lin" valueType="num">
                                      <p:cBhvr additive="base">
                                        <p:cTn id="21" dur="500" fill="hold"/>
                                        <p:tgtEl>
                                          <p:spTgt spid="79"/>
                                        </p:tgtEl>
                                        <p:attrNameLst>
                                          <p:attrName>ppt_x</p:attrName>
                                        </p:attrNameLst>
                                      </p:cBhvr>
                                      <p:tavLst>
                                        <p:tav tm="0">
                                          <p:val>
                                            <p:strVal val="0-#ppt_w/2"/>
                                          </p:val>
                                        </p:tav>
                                        <p:tav tm="100000">
                                          <p:val>
                                            <p:strVal val="#ppt_x"/>
                                          </p:val>
                                        </p:tav>
                                      </p:tavLst>
                                    </p:anim>
                                    <p:anim calcmode="lin" valueType="num">
                                      <p:cBhvr additive="base">
                                        <p:cTn id="22" dur="500" fill="hold"/>
                                        <p:tgtEl>
                                          <p:spTgt spid="79"/>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600"/>
                                  </p:stCondLst>
                                  <p:childTnLst>
                                    <p:set>
                                      <p:cBhvr>
                                        <p:cTn id="24" dur="1" fill="hold">
                                          <p:stCondLst>
                                            <p:cond delay="0"/>
                                          </p:stCondLst>
                                        </p:cTn>
                                        <p:tgtEl>
                                          <p:spTgt spid="82"/>
                                        </p:tgtEl>
                                        <p:attrNameLst>
                                          <p:attrName>style.visibility</p:attrName>
                                        </p:attrNameLst>
                                      </p:cBhvr>
                                      <p:to>
                                        <p:strVal val="visible"/>
                                      </p:to>
                                    </p:set>
                                    <p:anim calcmode="lin" valueType="num">
                                      <p:cBhvr additive="base">
                                        <p:cTn id="25" dur="500" fill="hold"/>
                                        <p:tgtEl>
                                          <p:spTgt spid="82"/>
                                        </p:tgtEl>
                                        <p:attrNameLst>
                                          <p:attrName>ppt_x</p:attrName>
                                        </p:attrNameLst>
                                      </p:cBhvr>
                                      <p:tavLst>
                                        <p:tav tm="0">
                                          <p:val>
                                            <p:strVal val="0-#ppt_w/2"/>
                                          </p:val>
                                        </p:tav>
                                        <p:tav tm="100000">
                                          <p:val>
                                            <p:strVal val="#ppt_x"/>
                                          </p:val>
                                        </p:tav>
                                      </p:tavLst>
                                    </p:anim>
                                    <p:anim calcmode="lin" valueType="num">
                                      <p:cBhvr additive="base">
                                        <p:cTn id="26" dur="500" fill="hold"/>
                                        <p:tgtEl>
                                          <p:spTgt spid="82"/>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800"/>
                                  </p:stCondLst>
                                  <p:childTnLst>
                                    <p:set>
                                      <p:cBhvr>
                                        <p:cTn id="28" dur="1" fill="hold">
                                          <p:stCondLst>
                                            <p:cond delay="0"/>
                                          </p:stCondLst>
                                        </p:cTn>
                                        <p:tgtEl>
                                          <p:spTgt spid="85"/>
                                        </p:tgtEl>
                                        <p:attrNameLst>
                                          <p:attrName>style.visibility</p:attrName>
                                        </p:attrNameLst>
                                      </p:cBhvr>
                                      <p:to>
                                        <p:strVal val="visible"/>
                                      </p:to>
                                    </p:set>
                                    <p:anim calcmode="lin" valueType="num">
                                      <p:cBhvr additive="base">
                                        <p:cTn id="29" dur="500" fill="hold"/>
                                        <p:tgtEl>
                                          <p:spTgt spid="85"/>
                                        </p:tgtEl>
                                        <p:attrNameLst>
                                          <p:attrName>ppt_x</p:attrName>
                                        </p:attrNameLst>
                                      </p:cBhvr>
                                      <p:tavLst>
                                        <p:tav tm="0">
                                          <p:val>
                                            <p:strVal val="0-#ppt_w/2"/>
                                          </p:val>
                                        </p:tav>
                                        <p:tav tm="100000">
                                          <p:val>
                                            <p:strVal val="#ppt_x"/>
                                          </p:val>
                                        </p:tav>
                                      </p:tavLst>
                                    </p:anim>
                                    <p:anim calcmode="lin" valueType="num">
                                      <p:cBhvr additive="base">
                                        <p:cTn id="30" dur="500" fill="hold"/>
                                        <p:tgtEl>
                                          <p:spTgt spid="85"/>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72"/>
                                        </p:tgtEl>
                                        <p:attrNameLst>
                                          <p:attrName>style.visibility</p:attrName>
                                        </p:attrNameLst>
                                      </p:cBhvr>
                                      <p:to>
                                        <p:strVal val="visible"/>
                                      </p:to>
                                    </p:set>
                                    <p:anim calcmode="lin" valueType="num">
                                      <p:cBhvr additive="base">
                                        <p:cTn id="34" dur="500" fill="hold"/>
                                        <p:tgtEl>
                                          <p:spTgt spid="72"/>
                                        </p:tgtEl>
                                        <p:attrNameLst>
                                          <p:attrName>ppt_x</p:attrName>
                                        </p:attrNameLst>
                                      </p:cBhvr>
                                      <p:tavLst>
                                        <p:tav tm="0">
                                          <p:val>
                                            <p:strVal val="1+#ppt_w/2"/>
                                          </p:val>
                                        </p:tav>
                                        <p:tav tm="100000">
                                          <p:val>
                                            <p:strVal val="#ppt_x"/>
                                          </p:val>
                                        </p:tav>
                                      </p:tavLst>
                                    </p:anim>
                                    <p:anim calcmode="lin" valueType="num">
                                      <p:cBhvr additive="base">
                                        <p:cTn id="35" dur="500" fill="hold"/>
                                        <p:tgtEl>
                                          <p:spTgt spid="72"/>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90"/>
                                        </p:tgtEl>
                                        <p:attrNameLst>
                                          <p:attrName>style.visibility</p:attrName>
                                        </p:attrNameLst>
                                      </p:cBhvr>
                                      <p:to>
                                        <p:strVal val="visible"/>
                                      </p:to>
                                    </p:set>
                                    <p:anim calcmode="lin" valueType="num">
                                      <p:cBhvr additive="base">
                                        <p:cTn id="38" dur="500" fill="hold"/>
                                        <p:tgtEl>
                                          <p:spTgt spid="90"/>
                                        </p:tgtEl>
                                        <p:attrNameLst>
                                          <p:attrName>ppt_x</p:attrName>
                                        </p:attrNameLst>
                                      </p:cBhvr>
                                      <p:tavLst>
                                        <p:tav tm="0">
                                          <p:val>
                                            <p:strVal val="1+#ppt_w/2"/>
                                          </p:val>
                                        </p:tav>
                                        <p:tav tm="100000">
                                          <p:val>
                                            <p:strVal val="#ppt_x"/>
                                          </p:val>
                                        </p:tav>
                                      </p:tavLst>
                                    </p:anim>
                                    <p:anim calcmode="lin" valueType="num">
                                      <p:cBhvr additive="base">
                                        <p:cTn id="39" dur="500" fill="hold"/>
                                        <p:tgtEl>
                                          <p:spTgt spid="9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400"/>
                                  </p:stCondLst>
                                  <p:childTnLst>
                                    <p:set>
                                      <p:cBhvr>
                                        <p:cTn id="41" dur="1" fill="hold">
                                          <p:stCondLst>
                                            <p:cond delay="0"/>
                                          </p:stCondLst>
                                        </p:cTn>
                                        <p:tgtEl>
                                          <p:spTgt spid="91"/>
                                        </p:tgtEl>
                                        <p:attrNameLst>
                                          <p:attrName>style.visibility</p:attrName>
                                        </p:attrNameLst>
                                      </p:cBhvr>
                                      <p:to>
                                        <p:strVal val="visible"/>
                                      </p:to>
                                    </p:set>
                                    <p:anim calcmode="lin" valueType="num">
                                      <p:cBhvr additive="base">
                                        <p:cTn id="42" dur="500" fill="hold"/>
                                        <p:tgtEl>
                                          <p:spTgt spid="91"/>
                                        </p:tgtEl>
                                        <p:attrNameLst>
                                          <p:attrName>ppt_x</p:attrName>
                                        </p:attrNameLst>
                                      </p:cBhvr>
                                      <p:tavLst>
                                        <p:tav tm="0">
                                          <p:val>
                                            <p:strVal val="1+#ppt_w/2"/>
                                          </p:val>
                                        </p:tav>
                                        <p:tav tm="100000">
                                          <p:val>
                                            <p:strVal val="#ppt_x"/>
                                          </p:val>
                                        </p:tav>
                                      </p:tavLst>
                                    </p:anim>
                                    <p:anim calcmode="lin" valueType="num">
                                      <p:cBhvr additive="base">
                                        <p:cTn id="43" dur="500" fill="hold"/>
                                        <p:tgtEl>
                                          <p:spTgt spid="91"/>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600"/>
                                  </p:stCondLst>
                                  <p:childTnLst>
                                    <p:set>
                                      <p:cBhvr>
                                        <p:cTn id="45" dur="1" fill="hold">
                                          <p:stCondLst>
                                            <p:cond delay="0"/>
                                          </p:stCondLst>
                                        </p:cTn>
                                        <p:tgtEl>
                                          <p:spTgt spid="92"/>
                                        </p:tgtEl>
                                        <p:attrNameLst>
                                          <p:attrName>style.visibility</p:attrName>
                                        </p:attrNameLst>
                                      </p:cBhvr>
                                      <p:to>
                                        <p:strVal val="visible"/>
                                      </p:to>
                                    </p:set>
                                    <p:anim calcmode="lin" valueType="num">
                                      <p:cBhvr additive="base">
                                        <p:cTn id="46" dur="500" fill="hold"/>
                                        <p:tgtEl>
                                          <p:spTgt spid="92"/>
                                        </p:tgtEl>
                                        <p:attrNameLst>
                                          <p:attrName>ppt_x</p:attrName>
                                        </p:attrNameLst>
                                      </p:cBhvr>
                                      <p:tavLst>
                                        <p:tav tm="0">
                                          <p:val>
                                            <p:strVal val="1+#ppt_w/2"/>
                                          </p:val>
                                        </p:tav>
                                        <p:tav tm="100000">
                                          <p:val>
                                            <p:strVal val="#ppt_x"/>
                                          </p:val>
                                        </p:tav>
                                      </p:tavLst>
                                    </p:anim>
                                    <p:anim calcmode="lin" valueType="num">
                                      <p:cBhvr additive="base">
                                        <p:cTn id="47" dur="500" fill="hold"/>
                                        <p:tgtEl>
                                          <p:spTgt spid="9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800"/>
                                  </p:stCondLst>
                                  <p:childTnLst>
                                    <p:set>
                                      <p:cBhvr>
                                        <p:cTn id="49" dur="1" fill="hold">
                                          <p:stCondLst>
                                            <p:cond delay="0"/>
                                          </p:stCondLst>
                                        </p:cTn>
                                        <p:tgtEl>
                                          <p:spTgt spid="93"/>
                                        </p:tgtEl>
                                        <p:attrNameLst>
                                          <p:attrName>style.visibility</p:attrName>
                                        </p:attrNameLst>
                                      </p:cBhvr>
                                      <p:to>
                                        <p:strVal val="visible"/>
                                      </p:to>
                                    </p:set>
                                    <p:anim calcmode="lin" valueType="num">
                                      <p:cBhvr additive="base">
                                        <p:cTn id="50" dur="500" fill="hold"/>
                                        <p:tgtEl>
                                          <p:spTgt spid="93"/>
                                        </p:tgtEl>
                                        <p:attrNameLst>
                                          <p:attrName>ppt_x</p:attrName>
                                        </p:attrNameLst>
                                      </p:cBhvr>
                                      <p:tavLst>
                                        <p:tav tm="0">
                                          <p:val>
                                            <p:strVal val="1+#ppt_w/2"/>
                                          </p:val>
                                        </p:tav>
                                        <p:tav tm="100000">
                                          <p:val>
                                            <p:strVal val="#ppt_x"/>
                                          </p:val>
                                        </p:tav>
                                      </p:tavLst>
                                    </p:anim>
                                    <p:anim calcmode="lin" valueType="num">
                                      <p:cBhvr additive="base">
                                        <p:cTn id="51" dur="5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0" grpId="0"/>
      <p:bldP spid="91" grpId="0"/>
      <p:bldP spid="92" grpId="0"/>
      <p:bldP spid="93" grpId="0"/>
      <p:bldP spid="9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Group 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1594084">
            <a:off x="986078" y="2835708"/>
            <a:ext cx="1726908" cy="2091198"/>
            <a:chOff x="952500" y="2470171"/>
            <a:chExt cx="1726908" cy="2091198"/>
          </a:xfrm>
          <a:effectLst>
            <a:outerShdw blurRad="76200" dir="18900000" sy="23000" kx="-1200000" algn="bl" rotWithShape="0">
              <a:schemeClr val="tx1">
                <a:lumMod val="75000"/>
                <a:lumOff val="25000"/>
                <a:alpha val="20000"/>
              </a:schemeClr>
            </a:outerShdw>
          </a:effectLst>
        </p:grpSpPr>
        <p:sp>
          <p:nvSpPr>
            <p:cNvPr id="73" name="Rounded Rectangle 12"/>
            <p:cNvSpPr/>
            <p:nvPr/>
          </p:nvSpPr>
          <p:spPr>
            <a:xfrm>
              <a:off x="952500" y="2470171"/>
              <a:ext cx="1726905" cy="27432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itchFamily="2" charset="0"/>
                <a:ea typeface="Roboto" pitchFamily="2" charset="0"/>
              </a:endParaRPr>
            </a:p>
          </p:txBody>
        </p:sp>
        <p:sp>
          <p:nvSpPr>
            <p:cNvPr id="74" name="Folded Corner 3"/>
            <p:cNvSpPr/>
            <p:nvPr/>
          </p:nvSpPr>
          <p:spPr>
            <a:xfrm>
              <a:off x="952503" y="2710418"/>
              <a:ext cx="1726905" cy="1850951"/>
            </a:xfrm>
            <a:prstGeom prst="foldedCorner">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4"/>
            <p:cNvSpPr/>
            <p:nvPr/>
          </p:nvSpPr>
          <p:spPr>
            <a:xfrm>
              <a:off x="1421452" y="3608616"/>
              <a:ext cx="788999" cy="769441"/>
            </a:xfrm>
            <a:prstGeom prst="rect">
              <a:avLst/>
            </a:prstGeom>
          </p:spPr>
          <p:txBody>
            <a:bodyPr wrap="none">
              <a:spAutoFit/>
            </a:bodyPr>
            <a:lstStyle/>
            <a:p>
              <a:r>
                <a:rPr lang="en-US" sz="4400" dirty="0">
                  <a:solidFill>
                    <a:schemeClr val="bg1"/>
                  </a:solidFill>
                  <a:latin typeface="FontAwesome" pitchFamily="2" charset="0"/>
                </a:rPr>
                <a:t></a:t>
              </a:r>
              <a:endParaRPr lang="en-US" sz="4400" dirty="0">
                <a:solidFill>
                  <a:schemeClr val="bg1"/>
                </a:solidFill>
              </a:endParaRPr>
            </a:p>
          </p:txBody>
        </p:sp>
      </p:grpSp>
      <p:grpSp>
        <p:nvGrpSpPr>
          <p:cNvPr id="76" name="Group 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21334779">
            <a:off x="3055247" y="3884986"/>
            <a:ext cx="1726908" cy="2091198"/>
            <a:chOff x="3004584" y="2470170"/>
            <a:chExt cx="1726908" cy="2091198"/>
          </a:xfrm>
          <a:effectLst>
            <a:outerShdw blurRad="76200" dir="18900000" sy="23000" kx="-1200000" algn="bl" rotWithShape="0">
              <a:schemeClr val="tx1">
                <a:lumMod val="75000"/>
                <a:lumOff val="25000"/>
                <a:alpha val="20000"/>
              </a:schemeClr>
            </a:outerShdw>
          </a:effectLst>
        </p:grpSpPr>
        <p:sp>
          <p:nvSpPr>
            <p:cNvPr id="77" name="Rounded Rectangle 13"/>
            <p:cNvSpPr/>
            <p:nvPr/>
          </p:nvSpPr>
          <p:spPr>
            <a:xfrm>
              <a:off x="3004584" y="2470170"/>
              <a:ext cx="1726905" cy="27432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itchFamily="2" charset="0"/>
                <a:ea typeface="Roboto" pitchFamily="2" charset="0"/>
              </a:endParaRPr>
            </a:p>
          </p:txBody>
        </p:sp>
        <p:sp>
          <p:nvSpPr>
            <p:cNvPr id="78" name="Folded Corner 14"/>
            <p:cNvSpPr/>
            <p:nvPr/>
          </p:nvSpPr>
          <p:spPr>
            <a:xfrm>
              <a:off x="3004587" y="2710417"/>
              <a:ext cx="1726905" cy="1850951"/>
            </a:xfrm>
            <a:prstGeom prst="foldedCorner">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18"/>
            <p:cNvSpPr/>
            <p:nvPr/>
          </p:nvSpPr>
          <p:spPr>
            <a:xfrm>
              <a:off x="3493574" y="3608617"/>
              <a:ext cx="748923" cy="769441"/>
            </a:xfrm>
            <a:prstGeom prst="rect">
              <a:avLst/>
            </a:prstGeom>
          </p:spPr>
          <p:txBody>
            <a:bodyPr wrap="none">
              <a:spAutoFit/>
            </a:bodyPr>
            <a:lstStyle/>
            <a:p>
              <a:r>
                <a:rPr lang="en-US" sz="4400" dirty="0">
                  <a:solidFill>
                    <a:schemeClr val="bg1"/>
                  </a:solidFill>
                  <a:latin typeface="FontAwesome" pitchFamily="2" charset="0"/>
                </a:rPr>
                <a:t></a:t>
              </a:r>
              <a:endParaRPr lang="en-US" sz="4400" dirty="0">
                <a:solidFill>
                  <a:schemeClr val="bg1"/>
                </a:solidFill>
              </a:endParaRPr>
            </a:p>
          </p:txBody>
        </p:sp>
      </p:grpSp>
      <p:grpSp>
        <p:nvGrpSpPr>
          <p:cNvPr id="80" name="Group 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415641">
            <a:off x="5032221" y="2457007"/>
            <a:ext cx="1726908" cy="2091198"/>
            <a:chOff x="5056665" y="2470170"/>
            <a:chExt cx="1726908" cy="2091198"/>
          </a:xfrm>
          <a:effectLst>
            <a:outerShdw blurRad="76200" dir="18900000" sy="23000" kx="-1200000" algn="bl" rotWithShape="0">
              <a:schemeClr val="tx1">
                <a:lumMod val="75000"/>
                <a:lumOff val="25000"/>
                <a:alpha val="20000"/>
              </a:schemeClr>
            </a:outerShdw>
          </a:effectLst>
        </p:grpSpPr>
        <p:sp>
          <p:nvSpPr>
            <p:cNvPr id="81" name="Rounded Rectangle 19"/>
            <p:cNvSpPr/>
            <p:nvPr/>
          </p:nvSpPr>
          <p:spPr>
            <a:xfrm>
              <a:off x="5056665" y="2470170"/>
              <a:ext cx="1726905" cy="27432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itchFamily="2" charset="0"/>
                <a:ea typeface="Roboto" pitchFamily="2" charset="0"/>
              </a:endParaRPr>
            </a:p>
          </p:txBody>
        </p:sp>
        <p:sp>
          <p:nvSpPr>
            <p:cNvPr id="82" name="Folded Corner 24"/>
            <p:cNvSpPr/>
            <p:nvPr/>
          </p:nvSpPr>
          <p:spPr>
            <a:xfrm>
              <a:off x="5056668" y="2710417"/>
              <a:ext cx="1726905" cy="1850951"/>
            </a:xfrm>
            <a:prstGeom prst="foldedCorner">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26"/>
            <p:cNvSpPr/>
            <p:nvPr/>
          </p:nvSpPr>
          <p:spPr>
            <a:xfrm>
              <a:off x="5545655" y="3608617"/>
              <a:ext cx="748923" cy="769441"/>
            </a:xfrm>
            <a:prstGeom prst="rect">
              <a:avLst/>
            </a:prstGeom>
          </p:spPr>
          <p:txBody>
            <a:bodyPr wrap="none">
              <a:spAutoFit/>
            </a:bodyPr>
            <a:lstStyle/>
            <a:p>
              <a:r>
                <a:rPr lang="en-US" sz="4400" dirty="0">
                  <a:solidFill>
                    <a:schemeClr val="bg1"/>
                  </a:solidFill>
                  <a:latin typeface="FontAwesome" pitchFamily="2" charset="0"/>
                </a:rPr>
                <a:t></a:t>
              </a:r>
              <a:endParaRPr lang="en-US" sz="4400" dirty="0">
                <a:solidFill>
                  <a:schemeClr val="bg1"/>
                </a:solidFill>
              </a:endParaRPr>
            </a:p>
          </p:txBody>
        </p:sp>
      </p:grpSp>
      <p:grpSp>
        <p:nvGrpSpPr>
          <p:cNvPr id="84" name="Group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21167627">
            <a:off x="7180289" y="3113881"/>
            <a:ext cx="1726908" cy="2091198"/>
            <a:chOff x="7108743" y="2470170"/>
            <a:chExt cx="1726908" cy="2091198"/>
          </a:xfrm>
          <a:effectLst>
            <a:outerShdw blurRad="76200" dir="18900000" sy="23000" kx="-1200000" algn="bl" rotWithShape="0">
              <a:schemeClr val="tx1">
                <a:lumMod val="75000"/>
                <a:lumOff val="25000"/>
                <a:alpha val="20000"/>
              </a:schemeClr>
            </a:outerShdw>
          </a:effectLst>
        </p:grpSpPr>
        <p:sp>
          <p:nvSpPr>
            <p:cNvPr id="85" name="Rounded Rectangle 27"/>
            <p:cNvSpPr/>
            <p:nvPr/>
          </p:nvSpPr>
          <p:spPr>
            <a:xfrm>
              <a:off x="7108743" y="2470170"/>
              <a:ext cx="1726905" cy="27432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itchFamily="2" charset="0"/>
                <a:ea typeface="Roboto" pitchFamily="2" charset="0"/>
              </a:endParaRPr>
            </a:p>
          </p:txBody>
        </p:sp>
        <p:sp>
          <p:nvSpPr>
            <p:cNvPr id="86" name="Folded Corner 28"/>
            <p:cNvSpPr/>
            <p:nvPr/>
          </p:nvSpPr>
          <p:spPr>
            <a:xfrm>
              <a:off x="7108746" y="2710417"/>
              <a:ext cx="1726905" cy="1850951"/>
            </a:xfrm>
            <a:prstGeom prst="foldedCorner">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30"/>
            <p:cNvSpPr/>
            <p:nvPr/>
          </p:nvSpPr>
          <p:spPr>
            <a:xfrm>
              <a:off x="7597733" y="3608617"/>
              <a:ext cx="748923" cy="769441"/>
            </a:xfrm>
            <a:prstGeom prst="rect">
              <a:avLst/>
            </a:prstGeom>
          </p:spPr>
          <p:txBody>
            <a:bodyPr wrap="none">
              <a:spAutoFit/>
            </a:bodyPr>
            <a:lstStyle/>
            <a:p>
              <a:r>
                <a:rPr lang="en-US" sz="4400">
                  <a:solidFill>
                    <a:schemeClr val="bg1"/>
                  </a:solidFill>
                  <a:latin typeface="FontAwesome" pitchFamily="2" charset="0"/>
                </a:rPr>
                <a:t></a:t>
              </a:r>
              <a:endParaRPr lang="en-US" sz="4400">
                <a:solidFill>
                  <a:schemeClr val="bg1"/>
                </a:solidFill>
              </a:endParaRPr>
            </a:p>
          </p:txBody>
        </p:sp>
      </p:grpSp>
      <p:grpSp>
        <p:nvGrpSpPr>
          <p:cNvPr id="90" name="Group 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340464">
            <a:off x="9235175" y="2569422"/>
            <a:ext cx="1726908" cy="2091198"/>
            <a:chOff x="9160818" y="2470170"/>
            <a:chExt cx="1726908" cy="2091198"/>
          </a:xfrm>
          <a:effectLst>
            <a:outerShdw blurRad="76200" dir="18900000" sy="23000" kx="-1200000" algn="bl" rotWithShape="0">
              <a:schemeClr val="tx1">
                <a:lumMod val="75000"/>
                <a:lumOff val="25000"/>
                <a:alpha val="20000"/>
              </a:schemeClr>
            </a:outerShdw>
          </a:effectLst>
        </p:grpSpPr>
        <p:sp>
          <p:nvSpPr>
            <p:cNvPr id="91" name="Rounded Rectangle 31"/>
            <p:cNvSpPr/>
            <p:nvPr/>
          </p:nvSpPr>
          <p:spPr>
            <a:xfrm>
              <a:off x="9160818" y="2470170"/>
              <a:ext cx="1726905" cy="27432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Roboto" pitchFamily="2" charset="0"/>
                <a:ea typeface="Roboto" pitchFamily="2" charset="0"/>
              </a:endParaRPr>
            </a:p>
          </p:txBody>
        </p:sp>
        <p:sp>
          <p:nvSpPr>
            <p:cNvPr id="92" name="Folded Corner 32"/>
            <p:cNvSpPr/>
            <p:nvPr/>
          </p:nvSpPr>
          <p:spPr>
            <a:xfrm>
              <a:off x="9160821" y="2710417"/>
              <a:ext cx="1726905" cy="1850951"/>
            </a:xfrm>
            <a:prstGeom prst="foldedCorner">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34"/>
            <p:cNvSpPr/>
            <p:nvPr/>
          </p:nvSpPr>
          <p:spPr>
            <a:xfrm>
              <a:off x="9629770" y="3608617"/>
              <a:ext cx="788999" cy="769441"/>
            </a:xfrm>
            <a:prstGeom prst="rect">
              <a:avLst/>
            </a:prstGeom>
          </p:spPr>
          <p:txBody>
            <a:bodyPr wrap="none">
              <a:spAutoFit/>
            </a:bodyPr>
            <a:lstStyle/>
            <a:p>
              <a:r>
                <a:rPr lang="en-US" sz="4400">
                  <a:solidFill>
                    <a:schemeClr val="bg1"/>
                  </a:solidFill>
                  <a:latin typeface="FontAwesome" pitchFamily="2" charset="0"/>
                </a:rPr>
                <a:t></a:t>
              </a:r>
              <a:endParaRPr lang="en-US" sz="4400">
                <a:solidFill>
                  <a:schemeClr val="bg1"/>
                </a:solidFill>
              </a:endParaRPr>
            </a:p>
          </p:txBody>
        </p:sp>
      </p:grpSp>
      <p:sp>
        <p:nvSpPr>
          <p:cNvPr id="97" name="文本框 9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1462911">
            <a:off x="1037421" y="3703649"/>
            <a:ext cx="1415772" cy="461665"/>
          </a:xfrm>
          <a:prstGeom prst="rect">
            <a:avLst/>
          </a:prstGeom>
          <a:noFill/>
          <a:effectLst/>
        </p:spPr>
        <p:txBody>
          <a:bodyPr wrap="none" rtlCol="0">
            <a:spAutoFit/>
          </a:bodyPr>
          <a:lstStyle/>
          <a:p>
            <a:pPr defTabSz="1218565">
              <a:defRPr/>
            </a:pPr>
            <a:r>
              <a:rPr lang="zh-CN" altLang="en-US" sz="2400" kern="0" dirty="0">
                <a:solidFill>
                  <a:srgbClr val="FEFEFE"/>
                </a:solidFill>
                <a:latin typeface="微软雅黑" panose="020B0503020204020204" pitchFamily="34" charset="-122"/>
                <a:ea typeface="微软雅黑" panose="020B0503020204020204" pitchFamily="34" charset="-122"/>
              </a:rPr>
              <a:t>输入标题</a:t>
            </a:r>
          </a:p>
        </p:txBody>
      </p:sp>
      <p:sp>
        <p:nvSpPr>
          <p:cNvPr id="98" name="文本框 9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437878">
            <a:off x="5144253" y="3243458"/>
            <a:ext cx="1415772" cy="461665"/>
          </a:xfrm>
          <a:prstGeom prst="rect">
            <a:avLst/>
          </a:prstGeom>
          <a:noFill/>
          <a:effectLst/>
        </p:spPr>
        <p:txBody>
          <a:bodyPr wrap="none" rtlCol="0">
            <a:spAutoFit/>
          </a:bodyPr>
          <a:lstStyle/>
          <a:p>
            <a:pPr defTabSz="1218565">
              <a:defRPr/>
            </a:pPr>
            <a:r>
              <a:rPr lang="zh-CN" altLang="en-US" sz="2400" kern="0" dirty="0">
                <a:solidFill>
                  <a:srgbClr val="FEFEFE"/>
                </a:solidFill>
                <a:latin typeface="微软雅黑" panose="020B0503020204020204" pitchFamily="34" charset="-122"/>
                <a:ea typeface="微软雅黑" panose="020B0503020204020204" pitchFamily="34" charset="-122"/>
              </a:rPr>
              <a:t>输入标题</a:t>
            </a:r>
          </a:p>
        </p:txBody>
      </p:sp>
      <p:sp>
        <p:nvSpPr>
          <p:cNvPr id="99" name="文本框 9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21358906">
            <a:off x="3143902" y="4669526"/>
            <a:ext cx="1415772" cy="461665"/>
          </a:xfrm>
          <a:prstGeom prst="rect">
            <a:avLst/>
          </a:prstGeom>
          <a:noFill/>
          <a:effectLst/>
        </p:spPr>
        <p:txBody>
          <a:bodyPr wrap="none" rtlCol="0">
            <a:spAutoFit/>
          </a:bodyPr>
          <a:lstStyle/>
          <a:p>
            <a:pPr defTabSz="1218565">
              <a:defRPr/>
            </a:pPr>
            <a:r>
              <a:rPr lang="zh-CN" altLang="en-US" sz="2400" kern="0" dirty="0">
                <a:solidFill>
                  <a:schemeClr val="bg1"/>
                </a:solidFill>
                <a:latin typeface="微软雅黑" panose="020B0503020204020204" pitchFamily="34" charset="-122"/>
                <a:ea typeface="微软雅黑" panose="020B0503020204020204" pitchFamily="34" charset="-122"/>
              </a:rPr>
              <a:t>输入标题</a:t>
            </a:r>
          </a:p>
        </p:txBody>
      </p:sp>
      <p:sp>
        <p:nvSpPr>
          <p:cNvPr id="100" name="文本框 9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21195870">
            <a:off x="7285105" y="3944075"/>
            <a:ext cx="1415772" cy="461665"/>
          </a:xfrm>
          <a:prstGeom prst="rect">
            <a:avLst/>
          </a:prstGeom>
          <a:noFill/>
          <a:effectLst/>
        </p:spPr>
        <p:txBody>
          <a:bodyPr wrap="none" rtlCol="0">
            <a:spAutoFit/>
          </a:bodyPr>
          <a:lstStyle/>
          <a:p>
            <a:pPr defTabSz="1218565">
              <a:defRPr/>
            </a:pPr>
            <a:r>
              <a:rPr lang="zh-CN" altLang="en-US" sz="2400" kern="0" dirty="0">
                <a:solidFill>
                  <a:schemeClr val="bg1"/>
                </a:solidFill>
                <a:latin typeface="微软雅黑" panose="020B0503020204020204" pitchFamily="34" charset="-122"/>
                <a:ea typeface="微软雅黑" panose="020B0503020204020204" pitchFamily="34" charset="-122"/>
              </a:rPr>
              <a:t>输入标题</a:t>
            </a:r>
          </a:p>
        </p:txBody>
      </p:sp>
      <p:sp>
        <p:nvSpPr>
          <p:cNvPr id="101" name="文本框 100"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rot="304094">
            <a:off x="9378867" y="3354206"/>
            <a:ext cx="1415772" cy="461665"/>
          </a:xfrm>
          <a:prstGeom prst="rect">
            <a:avLst/>
          </a:prstGeom>
          <a:noFill/>
          <a:effectLst/>
        </p:spPr>
        <p:txBody>
          <a:bodyPr wrap="none" rtlCol="0">
            <a:spAutoFit/>
          </a:bodyPr>
          <a:lstStyle/>
          <a:p>
            <a:pPr defTabSz="1218565">
              <a:defRPr/>
            </a:pPr>
            <a:r>
              <a:rPr lang="zh-CN" altLang="en-US" sz="2400" kern="0" dirty="0">
                <a:solidFill>
                  <a:srgbClr val="FEFEFE"/>
                </a:solidFill>
                <a:latin typeface="微软雅黑" panose="020B0503020204020204" pitchFamily="34" charset="-122"/>
                <a:ea typeface="微软雅黑" panose="020B0503020204020204" pitchFamily="34" charset="-122"/>
              </a:rPr>
              <a:t>输入标题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anim calcmode="lin" valueType="num">
                                      <p:cBhvr>
                                        <p:cTn id="8" dur="500" fill="hold"/>
                                        <p:tgtEl>
                                          <p:spTgt spid="72"/>
                                        </p:tgtEl>
                                        <p:attrNameLst>
                                          <p:attrName>ppt_x</p:attrName>
                                        </p:attrNameLst>
                                      </p:cBhvr>
                                      <p:tavLst>
                                        <p:tav tm="0">
                                          <p:val>
                                            <p:strVal val="#ppt_x"/>
                                          </p:val>
                                        </p:tav>
                                        <p:tav tm="100000">
                                          <p:val>
                                            <p:strVal val="#ppt_x"/>
                                          </p:val>
                                        </p:tav>
                                      </p:tavLst>
                                    </p:anim>
                                    <p:anim calcmode="lin" valueType="num">
                                      <p:cBhvr>
                                        <p:cTn id="9" dur="450" decel="100000" fill="hold"/>
                                        <p:tgtEl>
                                          <p:spTgt spid="7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2"/>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anim calcmode="lin" valueType="num">
                                      <p:cBhvr>
                                        <p:cTn id="15" dur="500" fill="hold"/>
                                        <p:tgtEl>
                                          <p:spTgt spid="76"/>
                                        </p:tgtEl>
                                        <p:attrNameLst>
                                          <p:attrName>ppt_x</p:attrName>
                                        </p:attrNameLst>
                                      </p:cBhvr>
                                      <p:tavLst>
                                        <p:tav tm="0">
                                          <p:val>
                                            <p:strVal val="#ppt_x"/>
                                          </p:val>
                                        </p:tav>
                                        <p:tav tm="100000">
                                          <p:val>
                                            <p:strVal val="#ppt_x"/>
                                          </p:val>
                                        </p:tav>
                                      </p:tavLst>
                                    </p:anim>
                                    <p:anim calcmode="lin" valueType="num">
                                      <p:cBhvr>
                                        <p:cTn id="16" dur="450" decel="100000" fill="hold"/>
                                        <p:tgtEl>
                                          <p:spTgt spid="76"/>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76"/>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anim calcmode="lin" valueType="num">
                                      <p:cBhvr>
                                        <p:cTn id="22" dur="500" fill="hold"/>
                                        <p:tgtEl>
                                          <p:spTgt spid="80"/>
                                        </p:tgtEl>
                                        <p:attrNameLst>
                                          <p:attrName>ppt_x</p:attrName>
                                        </p:attrNameLst>
                                      </p:cBhvr>
                                      <p:tavLst>
                                        <p:tav tm="0">
                                          <p:val>
                                            <p:strVal val="#ppt_x"/>
                                          </p:val>
                                        </p:tav>
                                        <p:tav tm="100000">
                                          <p:val>
                                            <p:strVal val="#ppt_x"/>
                                          </p:val>
                                        </p:tav>
                                      </p:tavLst>
                                    </p:anim>
                                    <p:anim calcmode="lin" valueType="num">
                                      <p:cBhvr>
                                        <p:cTn id="23" dur="450" decel="100000" fill="hold"/>
                                        <p:tgtEl>
                                          <p:spTgt spid="80"/>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80"/>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anim calcmode="lin" valueType="num">
                                      <p:cBhvr>
                                        <p:cTn id="29" dur="500" fill="hold"/>
                                        <p:tgtEl>
                                          <p:spTgt spid="84"/>
                                        </p:tgtEl>
                                        <p:attrNameLst>
                                          <p:attrName>ppt_x</p:attrName>
                                        </p:attrNameLst>
                                      </p:cBhvr>
                                      <p:tavLst>
                                        <p:tav tm="0">
                                          <p:val>
                                            <p:strVal val="#ppt_x"/>
                                          </p:val>
                                        </p:tav>
                                        <p:tav tm="100000">
                                          <p:val>
                                            <p:strVal val="#ppt_x"/>
                                          </p:val>
                                        </p:tav>
                                      </p:tavLst>
                                    </p:anim>
                                    <p:anim calcmode="lin" valueType="num">
                                      <p:cBhvr>
                                        <p:cTn id="30" dur="450" decel="100000" fill="hold"/>
                                        <p:tgtEl>
                                          <p:spTgt spid="84"/>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84"/>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nodeType="after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fade">
                                      <p:cBhvr>
                                        <p:cTn id="35" dur="500"/>
                                        <p:tgtEl>
                                          <p:spTgt spid="90"/>
                                        </p:tgtEl>
                                      </p:cBhvr>
                                    </p:animEffect>
                                    <p:anim calcmode="lin" valueType="num">
                                      <p:cBhvr>
                                        <p:cTn id="36" dur="500" fill="hold"/>
                                        <p:tgtEl>
                                          <p:spTgt spid="90"/>
                                        </p:tgtEl>
                                        <p:attrNameLst>
                                          <p:attrName>ppt_x</p:attrName>
                                        </p:attrNameLst>
                                      </p:cBhvr>
                                      <p:tavLst>
                                        <p:tav tm="0">
                                          <p:val>
                                            <p:strVal val="#ppt_x"/>
                                          </p:val>
                                        </p:tav>
                                        <p:tav tm="100000">
                                          <p:val>
                                            <p:strVal val="#ppt_x"/>
                                          </p:val>
                                        </p:tav>
                                      </p:tavLst>
                                    </p:anim>
                                    <p:anim calcmode="lin" valueType="num">
                                      <p:cBhvr>
                                        <p:cTn id="37" dur="450" decel="100000" fill="hold"/>
                                        <p:tgtEl>
                                          <p:spTgt spid="90"/>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9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56330"/>
          <a:stretch>
            <a:fillRect/>
          </a:stretch>
        </p:blipFill>
        <p:spPr>
          <a:xfrm>
            <a:off x="0" y="0"/>
            <a:ext cx="12192000" cy="6858000"/>
          </a:xfrm>
          <a:prstGeom prst="rect">
            <a:avLst/>
          </a:prstGeom>
        </p:spPr>
      </p:pic>
      <p:grpSp>
        <p:nvGrpSpPr>
          <p:cNvPr id="91" name="组合 90"/>
          <p:cNvGrpSpPr/>
          <p:nvPr/>
        </p:nvGrpSpPr>
        <p:grpSpPr>
          <a:xfrm>
            <a:off x="1195220" y="926133"/>
            <a:ext cx="4637359" cy="2774241"/>
            <a:chOff x="1195220" y="926133"/>
            <a:chExt cx="4637359" cy="2774241"/>
          </a:xfrm>
        </p:grpSpPr>
        <p:sp>
          <p:nvSpPr>
            <p:cNvPr id="12" name="Rectangle 13"/>
            <p:cNvSpPr>
              <a:spLocks noChangeArrowheads="1"/>
            </p:cNvSpPr>
            <p:nvPr/>
          </p:nvSpPr>
          <p:spPr bwMode="auto">
            <a:xfrm flipH="1">
              <a:off x="2608738" y="2002450"/>
              <a:ext cx="1561681" cy="332092"/>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4"/>
            <p:cNvSpPr/>
            <p:nvPr/>
          </p:nvSpPr>
          <p:spPr bwMode="auto">
            <a:xfrm flipH="1">
              <a:off x="2608738" y="2009262"/>
              <a:ext cx="1561681" cy="328686"/>
            </a:xfrm>
            <a:custGeom>
              <a:avLst/>
              <a:gdLst>
                <a:gd name="T0" fmla="*/ 0 w 917"/>
                <a:gd name="T1" fmla="*/ 193 h 193"/>
                <a:gd name="T2" fmla="*/ 0 w 917"/>
                <a:gd name="T3" fmla="*/ 0 h 193"/>
                <a:gd name="T4" fmla="*/ 917 w 917"/>
                <a:gd name="T5" fmla="*/ 0 h 193"/>
                <a:gd name="T6" fmla="*/ 0 w 917"/>
                <a:gd name="T7" fmla="*/ 193 h 193"/>
              </a:gdLst>
              <a:ahLst/>
              <a:cxnLst>
                <a:cxn ang="0">
                  <a:pos x="T0" y="T1"/>
                </a:cxn>
                <a:cxn ang="0">
                  <a:pos x="T2" y="T3"/>
                </a:cxn>
                <a:cxn ang="0">
                  <a:pos x="T4" y="T5"/>
                </a:cxn>
                <a:cxn ang="0">
                  <a:pos x="T6" y="T7"/>
                </a:cxn>
              </a:cxnLst>
              <a:rect l="0" t="0" r="r" b="b"/>
              <a:pathLst>
                <a:path w="917" h="193">
                  <a:moveTo>
                    <a:pt x="0" y="193"/>
                  </a:moveTo>
                  <a:lnTo>
                    <a:pt x="0" y="0"/>
                  </a:lnTo>
                  <a:lnTo>
                    <a:pt x="917" y="0"/>
                  </a:lnTo>
                  <a:lnTo>
                    <a:pt x="0" y="193"/>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5"/>
            <p:cNvSpPr/>
            <p:nvPr/>
          </p:nvSpPr>
          <p:spPr bwMode="auto">
            <a:xfrm flipH="1">
              <a:off x="2608738" y="2009262"/>
              <a:ext cx="1561681" cy="328686"/>
            </a:xfrm>
            <a:custGeom>
              <a:avLst/>
              <a:gdLst>
                <a:gd name="T0" fmla="*/ 0 w 917"/>
                <a:gd name="T1" fmla="*/ 193 h 193"/>
                <a:gd name="T2" fmla="*/ 0 w 917"/>
                <a:gd name="T3" fmla="*/ 0 h 193"/>
                <a:gd name="T4" fmla="*/ 917 w 917"/>
                <a:gd name="T5" fmla="*/ 0 h 193"/>
              </a:gdLst>
              <a:ahLst/>
              <a:cxnLst>
                <a:cxn ang="0">
                  <a:pos x="T0" y="T1"/>
                </a:cxn>
                <a:cxn ang="0">
                  <a:pos x="T2" y="T3"/>
                </a:cxn>
                <a:cxn ang="0">
                  <a:pos x="T4" y="T5"/>
                </a:cxn>
              </a:cxnLst>
              <a:rect l="0" t="0" r="r" b="b"/>
              <a:pathLst>
                <a:path w="917" h="193">
                  <a:moveTo>
                    <a:pt x="0" y="193"/>
                  </a:moveTo>
                  <a:lnTo>
                    <a:pt x="0" y="0"/>
                  </a:lnTo>
                  <a:lnTo>
                    <a:pt x="91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6"/>
            <p:cNvSpPr/>
            <p:nvPr/>
          </p:nvSpPr>
          <p:spPr bwMode="auto">
            <a:xfrm flipH="1">
              <a:off x="2544022" y="1980310"/>
              <a:ext cx="1813730" cy="378073"/>
            </a:xfrm>
            <a:custGeom>
              <a:avLst/>
              <a:gdLst>
                <a:gd name="T0" fmla="*/ 916 w 925"/>
                <a:gd name="T1" fmla="*/ 178 h 192"/>
                <a:gd name="T2" fmla="*/ 412 w 925"/>
                <a:gd name="T3" fmla="*/ 178 h 192"/>
                <a:gd name="T4" fmla="*/ 144 w 925"/>
                <a:gd name="T5" fmla="*/ 178 h 192"/>
                <a:gd name="T6" fmla="*/ 70 w 925"/>
                <a:gd name="T7" fmla="*/ 166 h 192"/>
                <a:gd name="T8" fmla="*/ 42 w 925"/>
                <a:gd name="T9" fmla="*/ 57 h 192"/>
                <a:gd name="T10" fmla="*/ 112 w 925"/>
                <a:gd name="T11" fmla="*/ 16 h 192"/>
                <a:gd name="T12" fmla="*/ 646 w 925"/>
                <a:gd name="T13" fmla="*/ 16 h 192"/>
                <a:gd name="T14" fmla="*/ 916 w 925"/>
                <a:gd name="T15" fmla="*/ 16 h 192"/>
                <a:gd name="T16" fmla="*/ 916 w 925"/>
                <a:gd name="T17" fmla="*/ 2 h 192"/>
                <a:gd name="T18" fmla="*/ 412 w 925"/>
                <a:gd name="T19" fmla="*/ 2 h 192"/>
                <a:gd name="T20" fmla="*/ 144 w 925"/>
                <a:gd name="T21" fmla="*/ 2 h 192"/>
                <a:gd name="T22" fmla="*/ 77 w 925"/>
                <a:gd name="T23" fmla="*/ 8 h 192"/>
                <a:gd name="T24" fmla="*/ 54 w 925"/>
                <a:gd name="T25" fmla="*/ 172 h 192"/>
                <a:gd name="T26" fmla="*/ 134 w 925"/>
                <a:gd name="T27" fmla="*/ 192 h 192"/>
                <a:gd name="T28" fmla="*/ 235 w 925"/>
                <a:gd name="T29" fmla="*/ 192 h 192"/>
                <a:gd name="T30" fmla="*/ 563 w 925"/>
                <a:gd name="T31" fmla="*/ 192 h 192"/>
                <a:gd name="T32" fmla="*/ 916 w 925"/>
                <a:gd name="T33" fmla="*/ 192 h 192"/>
                <a:gd name="T34" fmla="*/ 916 w 925"/>
                <a:gd name="T35" fmla="*/ 1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5" h="192">
                  <a:moveTo>
                    <a:pt x="916" y="178"/>
                  </a:moveTo>
                  <a:cubicBezTo>
                    <a:pt x="748" y="178"/>
                    <a:pt x="580" y="178"/>
                    <a:pt x="412" y="178"/>
                  </a:cubicBezTo>
                  <a:cubicBezTo>
                    <a:pt x="323" y="178"/>
                    <a:pt x="234" y="178"/>
                    <a:pt x="144" y="178"/>
                  </a:cubicBezTo>
                  <a:cubicBezTo>
                    <a:pt x="118" y="178"/>
                    <a:pt x="94" y="180"/>
                    <a:pt x="70" y="166"/>
                  </a:cubicBezTo>
                  <a:cubicBezTo>
                    <a:pt x="33" y="145"/>
                    <a:pt x="24" y="94"/>
                    <a:pt x="42" y="57"/>
                  </a:cubicBezTo>
                  <a:cubicBezTo>
                    <a:pt x="55" y="31"/>
                    <a:pt x="84" y="16"/>
                    <a:pt x="112" y="16"/>
                  </a:cubicBezTo>
                  <a:cubicBezTo>
                    <a:pt x="290" y="16"/>
                    <a:pt x="468" y="16"/>
                    <a:pt x="646" y="16"/>
                  </a:cubicBezTo>
                  <a:cubicBezTo>
                    <a:pt x="736" y="16"/>
                    <a:pt x="826" y="16"/>
                    <a:pt x="916" y="16"/>
                  </a:cubicBezTo>
                  <a:cubicBezTo>
                    <a:pt x="925" y="16"/>
                    <a:pt x="925" y="2"/>
                    <a:pt x="916" y="2"/>
                  </a:cubicBezTo>
                  <a:cubicBezTo>
                    <a:pt x="748" y="2"/>
                    <a:pt x="580" y="2"/>
                    <a:pt x="412" y="2"/>
                  </a:cubicBezTo>
                  <a:cubicBezTo>
                    <a:pt x="323" y="2"/>
                    <a:pt x="234" y="2"/>
                    <a:pt x="144" y="2"/>
                  </a:cubicBezTo>
                  <a:cubicBezTo>
                    <a:pt x="121" y="2"/>
                    <a:pt x="99" y="0"/>
                    <a:pt x="77" y="8"/>
                  </a:cubicBezTo>
                  <a:cubicBezTo>
                    <a:pt x="9" y="34"/>
                    <a:pt x="0" y="129"/>
                    <a:pt x="54" y="172"/>
                  </a:cubicBezTo>
                  <a:cubicBezTo>
                    <a:pt x="78" y="192"/>
                    <a:pt x="106" y="192"/>
                    <a:pt x="134" y="192"/>
                  </a:cubicBezTo>
                  <a:cubicBezTo>
                    <a:pt x="168" y="192"/>
                    <a:pt x="202" y="192"/>
                    <a:pt x="235" y="192"/>
                  </a:cubicBezTo>
                  <a:cubicBezTo>
                    <a:pt x="345" y="192"/>
                    <a:pt x="454" y="192"/>
                    <a:pt x="563" y="192"/>
                  </a:cubicBezTo>
                  <a:cubicBezTo>
                    <a:pt x="681" y="192"/>
                    <a:pt x="798" y="192"/>
                    <a:pt x="916" y="192"/>
                  </a:cubicBezTo>
                  <a:cubicBezTo>
                    <a:pt x="925" y="192"/>
                    <a:pt x="925" y="178"/>
                    <a:pt x="916" y="178"/>
                  </a:cubicBez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7"/>
            <p:cNvSpPr>
              <a:spLocks noChangeArrowheads="1"/>
            </p:cNvSpPr>
            <p:nvPr/>
          </p:nvSpPr>
          <p:spPr bwMode="auto">
            <a:xfrm flipH="1">
              <a:off x="2564459" y="2436723"/>
              <a:ext cx="124321"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18"/>
            <p:cNvSpPr>
              <a:spLocks noChangeArrowheads="1"/>
            </p:cNvSpPr>
            <p:nvPr/>
          </p:nvSpPr>
          <p:spPr bwMode="auto">
            <a:xfrm flipH="1">
              <a:off x="2811398" y="2436723"/>
              <a:ext cx="1464609"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9"/>
            <p:cNvSpPr>
              <a:spLocks noChangeArrowheads="1"/>
            </p:cNvSpPr>
            <p:nvPr/>
          </p:nvSpPr>
          <p:spPr bwMode="auto">
            <a:xfrm flipH="1">
              <a:off x="2726247" y="2436723"/>
              <a:ext cx="49387"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29"/>
            <p:cNvSpPr>
              <a:spLocks noChangeArrowheads="1"/>
            </p:cNvSpPr>
            <p:nvPr/>
          </p:nvSpPr>
          <p:spPr bwMode="auto">
            <a:xfrm flipH="1">
              <a:off x="2118264" y="1760619"/>
              <a:ext cx="197552" cy="19380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Rectangle 30"/>
            <p:cNvSpPr>
              <a:spLocks noChangeArrowheads="1"/>
            </p:cNvSpPr>
            <p:nvPr/>
          </p:nvSpPr>
          <p:spPr bwMode="auto">
            <a:xfrm flipH="1">
              <a:off x="1844075" y="1760619"/>
              <a:ext cx="197552" cy="19380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Rectangle 31"/>
            <p:cNvSpPr>
              <a:spLocks noChangeArrowheads="1"/>
            </p:cNvSpPr>
            <p:nvPr/>
          </p:nvSpPr>
          <p:spPr bwMode="auto">
            <a:xfrm flipH="1">
              <a:off x="1610760" y="2118256"/>
              <a:ext cx="149867" cy="158041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Freeform 32"/>
            <p:cNvSpPr/>
            <p:nvPr/>
          </p:nvSpPr>
          <p:spPr bwMode="auto">
            <a:xfrm flipH="1">
              <a:off x="1195220" y="2116553"/>
              <a:ext cx="391698" cy="1583821"/>
            </a:xfrm>
            <a:custGeom>
              <a:avLst/>
              <a:gdLst>
                <a:gd name="T0" fmla="*/ 230 w 230"/>
                <a:gd name="T1" fmla="*/ 917 h 930"/>
                <a:gd name="T2" fmla="*/ 142 w 230"/>
                <a:gd name="T3" fmla="*/ 930 h 930"/>
                <a:gd name="T4" fmla="*/ 0 w 230"/>
                <a:gd name="T5" fmla="*/ 14 h 930"/>
                <a:gd name="T6" fmla="*/ 88 w 230"/>
                <a:gd name="T7" fmla="*/ 0 h 930"/>
                <a:gd name="T8" fmla="*/ 230 w 230"/>
                <a:gd name="T9" fmla="*/ 917 h 930"/>
              </a:gdLst>
              <a:ahLst/>
              <a:cxnLst>
                <a:cxn ang="0">
                  <a:pos x="T0" y="T1"/>
                </a:cxn>
                <a:cxn ang="0">
                  <a:pos x="T2" y="T3"/>
                </a:cxn>
                <a:cxn ang="0">
                  <a:pos x="T4" y="T5"/>
                </a:cxn>
                <a:cxn ang="0">
                  <a:pos x="T6" y="T7"/>
                </a:cxn>
                <a:cxn ang="0">
                  <a:pos x="T8" y="T9"/>
                </a:cxn>
              </a:cxnLst>
              <a:rect l="0" t="0" r="r" b="b"/>
              <a:pathLst>
                <a:path w="230" h="930">
                  <a:moveTo>
                    <a:pt x="230" y="917"/>
                  </a:moveTo>
                  <a:lnTo>
                    <a:pt x="142" y="930"/>
                  </a:lnTo>
                  <a:lnTo>
                    <a:pt x="0" y="14"/>
                  </a:lnTo>
                  <a:lnTo>
                    <a:pt x="88" y="0"/>
                  </a:lnTo>
                  <a:lnTo>
                    <a:pt x="230" y="91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Rectangle 46"/>
            <p:cNvSpPr>
              <a:spLocks noChangeArrowheads="1"/>
            </p:cNvSpPr>
            <p:nvPr/>
          </p:nvSpPr>
          <p:spPr bwMode="auto">
            <a:xfrm flipH="1">
              <a:off x="5577124" y="1329751"/>
              <a:ext cx="255455" cy="289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47"/>
            <p:cNvSpPr>
              <a:spLocks noChangeArrowheads="1"/>
            </p:cNvSpPr>
            <p:nvPr/>
          </p:nvSpPr>
          <p:spPr bwMode="auto">
            <a:xfrm flipH="1">
              <a:off x="5577124" y="2630869"/>
              <a:ext cx="255455" cy="91964"/>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48"/>
            <p:cNvSpPr>
              <a:spLocks noChangeArrowheads="1"/>
            </p:cNvSpPr>
            <p:nvPr/>
          </p:nvSpPr>
          <p:spPr bwMode="auto">
            <a:xfrm flipH="1">
              <a:off x="5577124" y="1183290"/>
              <a:ext cx="255455" cy="110698"/>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49"/>
            <p:cNvSpPr>
              <a:spLocks noChangeArrowheads="1"/>
            </p:cNvSpPr>
            <p:nvPr/>
          </p:nvSpPr>
          <p:spPr bwMode="auto">
            <a:xfrm flipH="1">
              <a:off x="5577124" y="1391061"/>
              <a:ext cx="255455" cy="117849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50"/>
            <p:cNvSpPr>
              <a:spLocks noChangeArrowheads="1"/>
            </p:cNvSpPr>
            <p:nvPr/>
          </p:nvSpPr>
          <p:spPr bwMode="auto">
            <a:xfrm flipH="1">
              <a:off x="5202457" y="2526984"/>
              <a:ext cx="292922" cy="32358"/>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51"/>
            <p:cNvSpPr>
              <a:spLocks noChangeArrowheads="1"/>
            </p:cNvSpPr>
            <p:nvPr/>
          </p:nvSpPr>
          <p:spPr bwMode="auto">
            <a:xfrm flipH="1">
              <a:off x="5202457" y="2600214"/>
              <a:ext cx="292922" cy="126024"/>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52"/>
            <p:cNvSpPr>
              <a:spLocks noChangeArrowheads="1"/>
            </p:cNvSpPr>
            <p:nvPr/>
          </p:nvSpPr>
          <p:spPr bwMode="auto">
            <a:xfrm flipH="1">
              <a:off x="5202457" y="1128793"/>
              <a:ext cx="292922" cy="1359021"/>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53"/>
            <p:cNvSpPr>
              <a:spLocks noChangeArrowheads="1"/>
            </p:cNvSpPr>
            <p:nvPr/>
          </p:nvSpPr>
          <p:spPr bwMode="auto">
            <a:xfrm flipH="1">
              <a:off x="5202457" y="953382"/>
              <a:ext cx="292922" cy="108994"/>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54"/>
            <p:cNvSpPr>
              <a:spLocks noChangeArrowheads="1"/>
            </p:cNvSpPr>
            <p:nvPr/>
          </p:nvSpPr>
          <p:spPr bwMode="auto">
            <a:xfrm flipH="1">
              <a:off x="4528057" y="1094733"/>
              <a:ext cx="298030" cy="3576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55"/>
            <p:cNvSpPr>
              <a:spLocks noChangeArrowheads="1"/>
            </p:cNvSpPr>
            <p:nvPr/>
          </p:nvSpPr>
          <p:spPr bwMode="auto">
            <a:xfrm flipH="1">
              <a:off x="4528057" y="2617245"/>
              <a:ext cx="298030" cy="10729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56"/>
            <p:cNvSpPr>
              <a:spLocks noChangeArrowheads="1"/>
            </p:cNvSpPr>
            <p:nvPr/>
          </p:nvSpPr>
          <p:spPr bwMode="auto">
            <a:xfrm flipH="1">
              <a:off x="4528057" y="926133"/>
              <a:ext cx="298030" cy="129431"/>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Rectangle 57"/>
            <p:cNvSpPr>
              <a:spLocks noChangeArrowheads="1"/>
            </p:cNvSpPr>
            <p:nvPr/>
          </p:nvSpPr>
          <p:spPr bwMode="auto">
            <a:xfrm flipH="1">
              <a:off x="4528057" y="1169666"/>
              <a:ext cx="298030" cy="1376051"/>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4" name="Rectangle 58"/>
            <p:cNvSpPr>
              <a:spLocks noChangeArrowheads="1"/>
            </p:cNvSpPr>
            <p:nvPr/>
          </p:nvSpPr>
          <p:spPr bwMode="auto">
            <a:xfrm flipH="1">
              <a:off x="4883990" y="2618948"/>
              <a:ext cx="207770" cy="11240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59"/>
            <p:cNvSpPr>
              <a:spLocks noChangeArrowheads="1"/>
            </p:cNvSpPr>
            <p:nvPr/>
          </p:nvSpPr>
          <p:spPr bwMode="auto">
            <a:xfrm flipH="1">
              <a:off x="4883990" y="1176478"/>
              <a:ext cx="207770" cy="133007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60"/>
            <p:cNvSpPr>
              <a:spLocks noChangeArrowheads="1"/>
            </p:cNvSpPr>
            <p:nvPr/>
          </p:nvSpPr>
          <p:spPr bwMode="auto">
            <a:xfrm flipH="1">
              <a:off x="4883990" y="2540609"/>
              <a:ext cx="207770" cy="4427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21" name="任意多边形 120"/>
          <p:cNvSpPr/>
          <p:nvPr/>
        </p:nvSpPr>
        <p:spPr bwMode="auto">
          <a:xfrm flipH="1">
            <a:off x="1057276" y="2869292"/>
            <a:ext cx="10054263" cy="1994254"/>
          </a:xfrm>
          <a:custGeom>
            <a:avLst/>
            <a:gdLst>
              <a:gd name="connsiteX0" fmla="*/ 8038685 w 9372185"/>
              <a:gd name="connsiteY0" fmla="*/ 0 h 1858964"/>
              <a:gd name="connsiteX1" fmla="*/ 4771610 w 9372185"/>
              <a:gd name="connsiteY1" fmla="*/ 0 h 1858964"/>
              <a:gd name="connsiteX2" fmla="*/ 4771610 w 9372185"/>
              <a:gd name="connsiteY2" fmla="*/ 1651002 h 1858964"/>
              <a:gd name="connsiteX3" fmla="*/ 0 w 9372185"/>
              <a:gd name="connsiteY3" fmla="*/ 1651002 h 1858964"/>
              <a:gd name="connsiteX4" fmla="*/ 0 w 9372185"/>
              <a:gd name="connsiteY4" fmla="*/ 1858964 h 1858964"/>
              <a:gd name="connsiteX5" fmla="*/ 4920837 w 9372185"/>
              <a:gd name="connsiteY5" fmla="*/ 1858964 h 1858964"/>
              <a:gd name="connsiteX6" fmla="*/ 4920837 w 9372185"/>
              <a:gd name="connsiteY6" fmla="*/ 1858963 h 1858964"/>
              <a:gd name="connsiteX7" fmla="*/ 4974810 w 9372185"/>
              <a:gd name="connsiteY7" fmla="*/ 1858963 h 1858964"/>
              <a:gd name="connsiteX8" fmla="*/ 4974810 w 9372185"/>
              <a:gd name="connsiteY8" fmla="*/ 201613 h 1858964"/>
              <a:gd name="connsiteX9" fmla="*/ 7835485 w 9372185"/>
              <a:gd name="connsiteY9" fmla="*/ 201613 h 1858964"/>
              <a:gd name="connsiteX10" fmla="*/ 7835485 w 9372185"/>
              <a:gd name="connsiteY10" fmla="*/ 1096963 h 1858964"/>
              <a:gd name="connsiteX11" fmla="*/ 9372185 w 9372185"/>
              <a:gd name="connsiteY11" fmla="*/ 1096963 h 1858964"/>
              <a:gd name="connsiteX12" fmla="*/ 9372185 w 9372185"/>
              <a:gd name="connsiteY12" fmla="*/ 893763 h 1858964"/>
              <a:gd name="connsiteX13" fmla="*/ 8038685 w 9372185"/>
              <a:gd name="connsiteY13" fmla="*/ 893763 h 185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72185" h="1858964">
                <a:moveTo>
                  <a:pt x="8038685" y="0"/>
                </a:moveTo>
                <a:lnTo>
                  <a:pt x="4771610" y="0"/>
                </a:lnTo>
                <a:lnTo>
                  <a:pt x="4771610" y="1651002"/>
                </a:lnTo>
                <a:lnTo>
                  <a:pt x="0" y="1651002"/>
                </a:lnTo>
                <a:lnTo>
                  <a:pt x="0" y="1858964"/>
                </a:lnTo>
                <a:lnTo>
                  <a:pt x="4920837" y="1858964"/>
                </a:lnTo>
                <a:lnTo>
                  <a:pt x="4920837" y="1858963"/>
                </a:lnTo>
                <a:lnTo>
                  <a:pt x="4974810" y="1858963"/>
                </a:lnTo>
                <a:lnTo>
                  <a:pt x="4974810" y="201613"/>
                </a:lnTo>
                <a:lnTo>
                  <a:pt x="7835485" y="201613"/>
                </a:lnTo>
                <a:lnTo>
                  <a:pt x="7835485" y="1096963"/>
                </a:lnTo>
                <a:lnTo>
                  <a:pt x="9372185" y="1096963"/>
                </a:lnTo>
                <a:lnTo>
                  <a:pt x="9372185" y="893763"/>
                </a:lnTo>
                <a:lnTo>
                  <a:pt x="8038685" y="893763"/>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3" name="文本框 122"/>
          <p:cNvSpPr txBox="1"/>
          <p:nvPr/>
        </p:nvSpPr>
        <p:spPr>
          <a:xfrm>
            <a:off x="3366278" y="3348003"/>
            <a:ext cx="1824538" cy="2215991"/>
          </a:xfrm>
          <a:prstGeom prst="rect">
            <a:avLst/>
          </a:prstGeom>
          <a:noFill/>
        </p:spPr>
        <p:txBody>
          <a:bodyPr wrap="none" rtlCol="0">
            <a:spAutoFit/>
          </a:bodyPr>
          <a:lstStyle/>
          <a:p>
            <a:r>
              <a:rPr lang="en-US" altLang="zh-CN" sz="13800" b="1" dirty="0" smtClean="0">
                <a:solidFill>
                  <a:srgbClr val="F39800"/>
                </a:solidFill>
                <a:latin typeface="Agency FB" panose="020B0503020202020204" pitchFamily="34" charset="0"/>
                <a:ea typeface="微软雅黑" panose="020B0503020204020204" pitchFamily="34" charset="-122"/>
              </a:rPr>
              <a:t>03</a:t>
            </a:r>
            <a:endParaRPr lang="zh-CN" altLang="en-US" sz="13800" b="1" dirty="0">
              <a:solidFill>
                <a:srgbClr val="F39800"/>
              </a:solidFill>
              <a:latin typeface="Agency FB" panose="020B0503020202020204" pitchFamily="34" charset="0"/>
              <a:ea typeface="微软雅黑" panose="020B0503020204020204" pitchFamily="34" charset="-122"/>
            </a:endParaRPr>
          </a:p>
        </p:txBody>
      </p:sp>
      <p:sp>
        <p:nvSpPr>
          <p:cNvPr id="128" name="文本框 127"/>
          <p:cNvSpPr txBox="1"/>
          <p:nvPr/>
        </p:nvSpPr>
        <p:spPr>
          <a:xfrm flipH="1">
            <a:off x="6288411" y="3348003"/>
            <a:ext cx="4747031" cy="830997"/>
          </a:xfrm>
          <a:prstGeom prst="rect">
            <a:avLst/>
          </a:prstGeom>
          <a:noFill/>
        </p:spPr>
        <p:txBody>
          <a:bodyPr wrap="square" rtlCol="0">
            <a:spAutoFit/>
          </a:bodyPr>
          <a:lstStyle/>
          <a:p>
            <a:pPr algn="ctr"/>
            <a:r>
              <a:rPr lang="zh-CN" altLang="en-US" sz="4800" b="1" dirty="0" smtClean="0">
                <a:solidFill>
                  <a:srgbClr val="F39800"/>
                </a:solidFill>
                <a:latin typeface="幼圆" panose="02010509060101010101" pitchFamily="49" charset="-122"/>
                <a:ea typeface="幼圆" panose="02010509060101010101" pitchFamily="49" charset="-122"/>
              </a:rPr>
              <a:t>研究思路与方法</a:t>
            </a:r>
            <a:endParaRPr lang="zh-CN" altLang="en-US" sz="4800" b="1" dirty="0">
              <a:solidFill>
                <a:srgbClr val="F398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1000"/>
                                        <p:tgtEl>
                                          <p:spTgt spid="91"/>
                                        </p:tgtEl>
                                      </p:cBhvr>
                                    </p:animEffect>
                                    <p:anim calcmode="lin" valueType="num">
                                      <p:cBhvr>
                                        <p:cTn id="12" dur="1000" fill="hold"/>
                                        <p:tgtEl>
                                          <p:spTgt spid="91"/>
                                        </p:tgtEl>
                                        <p:attrNameLst>
                                          <p:attrName>ppt_x</p:attrName>
                                        </p:attrNameLst>
                                      </p:cBhvr>
                                      <p:tavLst>
                                        <p:tav tm="0">
                                          <p:val>
                                            <p:strVal val="#ppt_x"/>
                                          </p:val>
                                        </p:tav>
                                        <p:tav tm="100000">
                                          <p:val>
                                            <p:strVal val="#ppt_x"/>
                                          </p:val>
                                        </p:tav>
                                      </p:tavLst>
                                    </p:anim>
                                    <p:anim calcmode="lin" valueType="num">
                                      <p:cBhvr>
                                        <p:cTn id="13" dur="1000" fill="hold"/>
                                        <p:tgtEl>
                                          <p:spTgt spid="91"/>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23"/>
                                        </p:tgtEl>
                                        <p:attrNameLst>
                                          <p:attrName>style.visibility</p:attrName>
                                        </p:attrNameLst>
                                      </p:cBhvr>
                                      <p:to>
                                        <p:strVal val="visible"/>
                                      </p:to>
                                    </p:set>
                                    <p:anim by="(-#ppt_w*2)" calcmode="lin" valueType="num">
                                      <p:cBhvr rctx="PPT">
                                        <p:cTn id="17" dur="500" autoRev="1" fill="hold">
                                          <p:stCondLst>
                                            <p:cond delay="0"/>
                                          </p:stCondLst>
                                        </p:cTn>
                                        <p:tgtEl>
                                          <p:spTgt spid="123"/>
                                        </p:tgtEl>
                                        <p:attrNameLst>
                                          <p:attrName>ppt_w</p:attrName>
                                        </p:attrNameLst>
                                      </p:cBhvr>
                                    </p:anim>
                                    <p:anim by="(#ppt_w*0.50)" calcmode="lin" valueType="num">
                                      <p:cBhvr>
                                        <p:cTn id="18" dur="500" decel="50000" autoRev="1" fill="hold">
                                          <p:stCondLst>
                                            <p:cond delay="0"/>
                                          </p:stCondLst>
                                        </p:cTn>
                                        <p:tgtEl>
                                          <p:spTgt spid="123"/>
                                        </p:tgtEl>
                                        <p:attrNameLst>
                                          <p:attrName>ppt_x</p:attrName>
                                        </p:attrNameLst>
                                      </p:cBhvr>
                                    </p:anim>
                                    <p:anim from="(-#ppt_h/2)" to="(#ppt_y)" calcmode="lin" valueType="num">
                                      <p:cBhvr>
                                        <p:cTn id="19" dur="1000" fill="hold">
                                          <p:stCondLst>
                                            <p:cond delay="0"/>
                                          </p:stCondLst>
                                        </p:cTn>
                                        <p:tgtEl>
                                          <p:spTgt spid="123"/>
                                        </p:tgtEl>
                                        <p:attrNameLst>
                                          <p:attrName>ppt_y</p:attrName>
                                        </p:attrNameLst>
                                      </p:cBhvr>
                                    </p:anim>
                                    <p:animRot by="21600000">
                                      <p:cBhvr>
                                        <p:cTn id="20" dur="1000" fill="hold">
                                          <p:stCondLst>
                                            <p:cond delay="0"/>
                                          </p:stCondLst>
                                        </p:cTn>
                                        <p:tgtEl>
                                          <p:spTgt spid="123"/>
                                        </p:tgtEl>
                                        <p:attrNameLst>
                                          <p:attrName>r</p:attrName>
                                        </p:attrNameLst>
                                      </p:cBhvr>
                                    </p:animRot>
                                  </p:childTnLst>
                                </p:cTn>
                              </p:par>
                            </p:childTnLst>
                          </p:cTn>
                        </p:par>
                        <p:par>
                          <p:cTn id="21" fill="hold">
                            <p:stCondLst>
                              <p:cond delay="2099"/>
                            </p:stCondLst>
                            <p:childTnLst>
                              <p:par>
                                <p:cTn id="22" presetID="22" presetClass="entr" presetSubtype="8" fill="hold" grpId="0" nodeType="after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wipe(left)">
                                      <p:cBhvr>
                                        <p:cTn id="24"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3" grpId="0"/>
      <p:bldP spid="1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Rectangle 68"/>
          <p:cNvSpPr/>
          <p:nvPr/>
        </p:nvSpPr>
        <p:spPr>
          <a:xfrm>
            <a:off x="8739373" y="3408964"/>
            <a:ext cx="2889977" cy="2191668"/>
          </a:xfrm>
          <a:prstGeom prst="rect">
            <a:avLst/>
          </a:prstGeom>
          <a:solidFill>
            <a:srgbClr val="F39800"/>
          </a:solidFill>
          <a:ln>
            <a:noFill/>
          </a:ln>
          <a:effectLst>
            <a:outerShdw blurRad="76200" dir="18900000" sy="23000" kx="-1200000" algn="bl" rotWithShape="0">
              <a:srgbClr val="58595B">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noFill/>
              <a:latin typeface="Agency FB" panose="020B0503020202020204" pitchFamily="34" charset="0"/>
            </a:endParaRPr>
          </a:p>
        </p:txBody>
      </p:sp>
      <p:sp>
        <p:nvSpPr>
          <p:cNvPr id="73" name="Oval 63"/>
          <p:cNvSpPr/>
          <p:nvPr/>
        </p:nvSpPr>
        <p:spPr>
          <a:xfrm>
            <a:off x="9316199" y="2572604"/>
            <a:ext cx="1736323" cy="1736323"/>
          </a:xfrm>
          <a:prstGeom prst="ellipse">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gency FB" panose="020B0503020202020204" pitchFamily="34" charset="0"/>
            </a:endParaRPr>
          </a:p>
        </p:txBody>
      </p:sp>
      <p:sp>
        <p:nvSpPr>
          <p:cNvPr id="74" name="Oval 2"/>
          <p:cNvSpPr/>
          <p:nvPr/>
        </p:nvSpPr>
        <p:spPr>
          <a:xfrm>
            <a:off x="1584367" y="2572604"/>
            <a:ext cx="1736323" cy="1736323"/>
          </a:xfrm>
          <a:prstGeom prst="ellipse">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gency FB" panose="020B0503020202020204" pitchFamily="34" charset="0"/>
            </a:endParaRPr>
          </a:p>
        </p:txBody>
      </p:sp>
      <p:sp>
        <p:nvSpPr>
          <p:cNvPr id="75" name="Rectangle 1"/>
          <p:cNvSpPr/>
          <p:nvPr/>
        </p:nvSpPr>
        <p:spPr>
          <a:xfrm>
            <a:off x="1007541" y="3408964"/>
            <a:ext cx="2889977" cy="2191668"/>
          </a:xfrm>
          <a:prstGeom prst="rect">
            <a:avLst/>
          </a:prstGeom>
          <a:solidFill>
            <a:srgbClr val="F39800"/>
          </a:solidFill>
          <a:ln>
            <a:noFill/>
          </a:ln>
          <a:effectLst>
            <a:outerShdw blurRad="76200" dir="18900000" sy="23000" kx="-1200000" algn="bl" rotWithShape="0">
              <a:srgbClr val="58595B">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noFill/>
              <a:latin typeface="Agency FB" panose="020B0503020202020204" pitchFamily="34" charset="0"/>
            </a:endParaRPr>
          </a:p>
        </p:txBody>
      </p:sp>
      <p:sp>
        <p:nvSpPr>
          <p:cNvPr id="76" name="Oval 55"/>
          <p:cNvSpPr/>
          <p:nvPr/>
        </p:nvSpPr>
        <p:spPr>
          <a:xfrm>
            <a:off x="5450283" y="2572604"/>
            <a:ext cx="1736323" cy="1736323"/>
          </a:xfrm>
          <a:prstGeom prst="ellipse">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gency FB" panose="020B0503020202020204" pitchFamily="34" charset="0"/>
            </a:endParaRPr>
          </a:p>
        </p:txBody>
      </p:sp>
      <p:sp>
        <p:nvSpPr>
          <p:cNvPr id="77" name="Rectangle 60"/>
          <p:cNvSpPr/>
          <p:nvPr/>
        </p:nvSpPr>
        <p:spPr>
          <a:xfrm>
            <a:off x="4873457" y="3408964"/>
            <a:ext cx="2889977" cy="2191668"/>
          </a:xfrm>
          <a:prstGeom prst="rect">
            <a:avLst/>
          </a:prstGeom>
          <a:solidFill>
            <a:srgbClr val="7A6A56"/>
          </a:solidFill>
          <a:ln>
            <a:noFill/>
          </a:ln>
          <a:effectLst>
            <a:outerShdw blurRad="76200" dir="18900000" sy="23000" kx="-1200000" algn="bl" rotWithShape="0">
              <a:srgbClr val="58595B">
                <a:alpha val="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noFill/>
              <a:latin typeface="Agency FB" panose="020B0503020202020204" pitchFamily="34" charset="0"/>
            </a:endParaRPr>
          </a:p>
        </p:txBody>
      </p:sp>
      <p:grpSp>
        <p:nvGrpSpPr>
          <p:cNvPr id="78" name="Group 5"/>
          <p:cNvGrpSpPr/>
          <p:nvPr/>
        </p:nvGrpSpPr>
        <p:grpSpPr>
          <a:xfrm>
            <a:off x="5567413" y="2706029"/>
            <a:ext cx="1502013" cy="1504937"/>
            <a:chOff x="8191619" y="4717819"/>
            <a:chExt cx="1907720" cy="1911434"/>
          </a:xfrm>
        </p:grpSpPr>
        <p:sp>
          <p:nvSpPr>
            <p:cNvPr id="79" name="Oval 15"/>
            <p:cNvSpPr>
              <a:spLocks noChangeArrowheads="1"/>
            </p:cNvSpPr>
            <p:nvPr/>
          </p:nvSpPr>
          <p:spPr bwMode="auto">
            <a:xfrm>
              <a:off x="8191619" y="4717819"/>
              <a:ext cx="1907720" cy="1911434"/>
            </a:xfrm>
            <a:prstGeom prst="ellipse">
              <a:avLst/>
            </a:prstGeom>
            <a:solidFill>
              <a:srgbClr val="FFFFFF"/>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80" name="Freeform 5"/>
            <p:cNvSpPr>
              <a:spLocks noEditPoints="1"/>
            </p:cNvSpPr>
            <p:nvPr/>
          </p:nvSpPr>
          <p:spPr bwMode="auto">
            <a:xfrm>
              <a:off x="8718735" y="5174485"/>
              <a:ext cx="1010339" cy="1033618"/>
            </a:xfrm>
            <a:custGeom>
              <a:avLst/>
              <a:gdLst>
                <a:gd name="T0" fmla="*/ 51 w 273"/>
                <a:gd name="T1" fmla="*/ 119 h 279"/>
                <a:gd name="T2" fmla="*/ 51 w 273"/>
                <a:gd name="T3" fmla="*/ 129 h 279"/>
                <a:gd name="T4" fmla="*/ 158 w 273"/>
                <a:gd name="T5" fmla="*/ 124 h 279"/>
                <a:gd name="T6" fmla="*/ 154 w 273"/>
                <a:gd name="T7" fmla="*/ 80 h 279"/>
                <a:gd name="T8" fmla="*/ 46 w 273"/>
                <a:gd name="T9" fmla="*/ 85 h 279"/>
                <a:gd name="T10" fmla="*/ 154 w 273"/>
                <a:gd name="T11" fmla="*/ 90 h 279"/>
                <a:gd name="T12" fmla="*/ 154 w 273"/>
                <a:gd name="T13" fmla="*/ 80 h 279"/>
                <a:gd name="T14" fmla="*/ 189 w 273"/>
                <a:gd name="T15" fmla="*/ 264 h 279"/>
                <a:gd name="T16" fmla="*/ 85 w 273"/>
                <a:gd name="T17" fmla="*/ 266 h 279"/>
                <a:gd name="T18" fmla="*/ 70 w 273"/>
                <a:gd name="T19" fmla="*/ 264 h 279"/>
                <a:gd name="T20" fmla="*/ 15 w 273"/>
                <a:gd name="T21" fmla="*/ 258 h 279"/>
                <a:gd name="T22" fmla="*/ 21 w 273"/>
                <a:gd name="T23" fmla="*/ 33 h 279"/>
                <a:gd name="T24" fmla="*/ 40 w 273"/>
                <a:gd name="T25" fmla="*/ 42 h 279"/>
                <a:gd name="T26" fmla="*/ 51 w 273"/>
                <a:gd name="T27" fmla="*/ 42 h 279"/>
                <a:gd name="T28" fmla="*/ 81 w 273"/>
                <a:gd name="T29" fmla="*/ 33 h 279"/>
                <a:gd name="T30" fmla="*/ 86 w 273"/>
                <a:gd name="T31" fmla="*/ 47 h 279"/>
                <a:gd name="T32" fmla="*/ 91 w 273"/>
                <a:gd name="T33" fmla="*/ 33 h 279"/>
                <a:gd name="T34" fmla="*/ 117 w 273"/>
                <a:gd name="T35" fmla="*/ 42 h 279"/>
                <a:gd name="T36" fmla="*/ 128 w 273"/>
                <a:gd name="T37" fmla="*/ 42 h 279"/>
                <a:gd name="T38" fmla="*/ 157 w 273"/>
                <a:gd name="T39" fmla="*/ 33 h 279"/>
                <a:gd name="T40" fmla="*/ 162 w 273"/>
                <a:gd name="T41" fmla="*/ 47 h 279"/>
                <a:gd name="T42" fmla="*/ 167 w 273"/>
                <a:gd name="T43" fmla="*/ 33 h 279"/>
                <a:gd name="T44" fmla="*/ 195 w 273"/>
                <a:gd name="T45" fmla="*/ 39 h 279"/>
                <a:gd name="T46" fmla="*/ 210 w 273"/>
                <a:gd name="T47" fmla="*/ 59 h 279"/>
                <a:gd name="T48" fmla="*/ 189 w 273"/>
                <a:gd name="T49" fmla="*/ 18 h 279"/>
                <a:gd name="T50" fmla="*/ 167 w 273"/>
                <a:gd name="T51" fmla="*/ 5 h 279"/>
                <a:gd name="T52" fmla="*/ 157 w 273"/>
                <a:gd name="T53" fmla="*/ 5 h 279"/>
                <a:gd name="T54" fmla="*/ 128 w 273"/>
                <a:gd name="T55" fmla="*/ 18 h 279"/>
                <a:gd name="T56" fmla="*/ 123 w 273"/>
                <a:gd name="T57" fmla="*/ 0 h 279"/>
                <a:gd name="T58" fmla="*/ 117 w 273"/>
                <a:gd name="T59" fmla="*/ 18 h 279"/>
                <a:gd name="T60" fmla="*/ 91 w 273"/>
                <a:gd name="T61" fmla="*/ 5 h 279"/>
                <a:gd name="T62" fmla="*/ 81 w 273"/>
                <a:gd name="T63" fmla="*/ 5 h 279"/>
                <a:gd name="T64" fmla="*/ 51 w 273"/>
                <a:gd name="T65" fmla="*/ 18 h 279"/>
                <a:gd name="T66" fmla="*/ 45 w 273"/>
                <a:gd name="T67" fmla="*/ 0 h 279"/>
                <a:gd name="T68" fmla="*/ 40 w 273"/>
                <a:gd name="T69" fmla="*/ 18 h 279"/>
                <a:gd name="T70" fmla="*/ 0 w 273"/>
                <a:gd name="T71" fmla="*/ 39 h 279"/>
                <a:gd name="T72" fmla="*/ 21 w 273"/>
                <a:gd name="T73" fmla="*/ 279 h 279"/>
                <a:gd name="T74" fmla="*/ 210 w 273"/>
                <a:gd name="T75" fmla="*/ 258 h 279"/>
                <a:gd name="T76" fmla="*/ 195 w 273"/>
                <a:gd name="T77" fmla="*/ 198 h 279"/>
                <a:gd name="T78" fmla="*/ 127 w 273"/>
                <a:gd name="T79" fmla="*/ 162 h 279"/>
                <a:gd name="T80" fmla="*/ 46 w 273"/>
                <a:gd name="T81" fmla="*/ 167 h 279"/>
                <a:gd name="T82" fmla="*/ 117 w 273"/>
                <a:gd name="T83" fmla="*/ 172 h 279"/>
                <a:gd name="T84" fmla="*/ 95 w 273"/>
                <a:gd name="T85" fmla="*/ 195 h 279"/>
                <a:gd name="T86" fmla="*/ 78 w 273"/>
                <a:gd name="T87" fmla="*/ 249 h 279"/>
                <a:gd name="T88" fmla="*/ 83 w 273"/>
                <a:gd name="T89" fmla="*/ 254 h 279"/>
                <a:gd name="T90" fmla="*/ 137 w 273"/>
                <a:gd name="T91" fmla="*/ 237 h 279"/>
                <a:gd name="T92" fmla="*/ 245 w 273"/>
                <a:gd name="T93" fmla="*/ 131 h 279"/>
                <a:gd name="T94" fmla="*/ 127 w 273"/>
                <a:gd name="T95" fmla="*/ 162 h 279"/>
                <a:gd name="T96" fmla="*/ 94 w 273"/>
                <a:gd name="T97" fmla="*/ 227 h 279"/>
                <a:gd name="T98" fmla="*/ 128 w 273"/>
                <a:gd name="T99" fmla="*/ 231 h 279"/>
                <a:gd name="T100" fmla="*/ 269 w 273"/>
                <a:gd name="T101" fmla="*/ 92 h 279"/>
                <a:gd name="T102" fmla="*/ 224 w 273"/>
                <a:gd name="T103" fmla="*/ 65 h 279"/>
                <a:gd name="T104" fmla="*/ 252 w 273"/>
                <a:gd name="T105" fmla="*/ 124 h 279"/>
                <a:gd name="T106" fmla="*/ 269 w 273"/>
                <a:gd name="T107"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3" h="279">
                  <a:moveTo>
                    <a:pt x="154" y="119"/>
                  </a:moveTo>
                  <a:cubicBezTo>
                    <a:pt x="51" y="119"/>
                    <a:pt x="51" y="119"/>
                    <a:pt x="51" y="119"/>
                  </a:cubicBezTo>
                  <a:cubicBezTo>
                    <a:pt x="49" y="119"/>
                    <a:pt x="46" y="121"/>
                    <a:pt x="46" y="124"/>
                  </a:cubicBezTo>
                  <a:cubicBezTo>
                    <a:pt x="46" y="127"/>
                    <a:pt x="49" y="129"/>
                    <a:pt x="51" y="129"/>
                  </a:cubicBezTo>
                  <a:cubicBezTo>
                    <a:pt x="154" y="129"/>
                    <a:pt x="154" y="129"/>
                    <a:pt x="154" y="129"/>
                  </a:cubicBezTo>
                  <a:cubicBezTo>
                    <a:pt x="156" y="129"/>
                    <a:pt x="158" y="127"/>
                    <a:pt x="158" y="124"/>
                  </a:cubicBezTo>
                  <a:cubicBezTo>
                    <a:pt x="158" y="121"/>
                    <a:pt x="156" y="119"/>
                    <a:pt x="154" y="119"/>
                  </a:cubicBezTo>
                  <a:close/>
                  <a:moveTo>
                    <a:pt x="154" y="80"/>
                  </a:moveTo>
                  <a:cubicBezTo>
                    <a:pt x="51" y="80"/>
                    <a:pt x="51" y="80"/>
                    <a:pt x="51" y="80"/>
                  </a:cubicBezTo>
                  <a:cubicBezTo>
                    <a:pt x="49" y="80"/>
                    <a:pt x="46" y="83"/>
                    <a:pt x="46" y="85"/>
                  </a:cubicBezTo>
                  <a:cubicBezTo>
                    <a:pt x="46" y="88"/>
                    <a:pt x="49" y="90"/>
                    <a:pt x="51" y="90"/>
                  </a:cubicBezTo>
                  <a:cubicBezTo>
                    <a:pt x="154" y="90"/>
                    <a:pt x="154" y="90"/>
                    <a:pt x="154" y="90"/>
                  </a:cubicBezTo>
                  <a:cubicBezTo>
                    <a:pt x="156" y="90"/>
                    <a:pt x="158" y="88"/>
                    <a:pt x="158" y="85"/>
                  </a:cubicBezTo>
                  <a:cubicBezTo>
                    <a:pt x="158" y="83"/>
                    <a:pt x="156" y="80"/>
                    <a:pt x="154" y="80"/>
                  </a:cubicBezTo>
                  <a:close/>
                  <a:moveTo>
                    <a:pt x="195" y="258"/>
                  </a:moveTo>
                  <a:cubicBezTo>
                    <a:pt x="195" y="261"/>
                    <a:pt x="192" y="264"/>
                    <a:pt x="189" y="264"/>
                  </a:cubicBezTo>
                  <a:cubicBezTo>
                    <a:pt x="94" y="264"/>
                    <a:pt x="94" y="264"/>
                    <a:pt x="94" y="264"/>
                  </a:cubicBezTo>
                  <a:cubicBezTo>
                    <a:pt x="85" y="266"/>
                    <a:pt x="85" y="266"/>
                    <a:pt x="85" y="266"/>
                  </a:cubicBezTo>
                  <a:cubicBezTo>
                    <a:pt x="84" y="267"/>
                    <a:pt x="82" y="267"/>
                    <a:pt x="80" y="267"/>
                  </a:cubicBezTo>
                  <a:cubicBezTo>
                    <a:pt x="76" y="267"/>
                    <a:pt x="73" y="266"/>
                    <a:pt x="70" y="264"/>
                  </a:cubicBezTo>
                  <a:cubicBezTo>
                    <a:pt x="21" y="264"/>
                    <a:pt x="21" y="264"/>
                    <a:pt x="21" y="264"/>
                  </a:cubicBezTo>
                  <a:cubicBezTo>
                    <a:pt x="18" y="264"/>
                    <a:pt x="15" y="261"/>
                    <a:pt x="15" y="258"/>
                  </a:cubicBezTo>
                  <a:cubicBezTo>
                    <a:pt x="15" y="39"/>
                    <a:pt x="15" y="39"/>
                    <a:pt x="15" y="39"/>
                  </a:cubicBezTo>
                  <a:cubicBezTo>
                    <a:pt x="15" y="36"/>
                    <a:pt x="18" y="33"/>
                    <a:pt x="21" y="33"/>
                  </a:cubicBezTo>
                  <a:cubicBezTo>
                    <a:pt x="40" y="33"/>
                    <a:pt x="40" y="33"/>
                    <a:pt x="40" y="33"/>
                  </a:cubicBezTo>
                  <a:cubicBezTo>
                    <a:pt x="40" y="42"/>
                    <a:pt x="40" y="42"/>
                    <a:pt x="40" y="42"/>
                  </a:cubicBezTo>
                  <a:cubicBezTo>
                    <a:pt x="40" y="45"/>
                    <a:pt x="42" y="47"/>
                    <a:pt x="45" y="47"/>
                  </a:cubicBezTo>
                  <a:cubicBezTo>
                    <a:pt x="48" y="47"/>
                    <a:pt x="51" y="45"/>
                    <a:pt x="51" y="42"/>
                  </a:cubicBezTo>
                  <a:cubicBezTo>
                    <a:pt x="51" y="33"/>
                    <a:pt x="51" y="33"/>
                    <a:pt x="51" y="33"/>
                  </a:cubicBezTo>
                  <a:cubicBezTo>
                    <a:pt x="81" y="33"/>
                    <a:pt x="81" y="33"/>
                    <a:pt x="81" y="33"/>
                  </a:cubicBezTo>
                  <a:cubicBezTo>
                    <a:pt x="81" y="42"/>
                    <a:pt x="81" y="42"/>
                    <a:pt x="81" y="42"/>
                  </a:cubicBezTo>
                  <a:cubicBezTo>
                    <a:pt x="81" y="45"/>
                    <a:pt x="83" y="47"/>
                    <a:pt x="86" y="47"/>
                  </a:cubicBezTo>
                  <a:cubicBezTo>
                    <a:pt x="89" y="47"/>
                    <a:pt x="91" y="45"/>
                    <a:pt x="91" y="42"/>
                  </a:cubicBezTo>
                  <a:cubicBezTo>
                    <a:pt x="91" y="33"/>
                    <a:pt x="91" y="33"/>
                    <a:pt x="91" y="33"/>
                  </a:cubicBezTo>
                  <a:cubicBezTo>
                    <a:pt x="117" y="33"/>
                    <a:pt x="117" y="33"/>
                    <a:pt x="117" y="33"/>
                  </a:cubicBezTo>
                  <a:cubicBezTo>
                    <a:pt x="117" y="42"/>
                    <a:pt x="117" y="42"/>
                    <a:pt x="117" y="42"/>
                  </a:cubicBezTo>
                  <a:cubicBezTo>
                    <a:pt x="117" y="45"/>
                    <a:pt x="120" y="47"/>
                    <a:pt x="123" y="47"/>
                  </a:cubicBezTo>
                  <a:cubicBezTo>
                    <a:pt x="125" y="47"/>
                    <a:pt x="128" y="45"/>
                    <a:pt x="128" y="42"/>
                  </a:cubicBezTo>
                  <a:cubicBezTo>
                    <a:pt x="128" y="33"/>
                    <a:pt x="128" y="33"/>
                    <a:pt x="128" y="33"/>
                  </a:cubicBezTo>
                  <a:cubicBezTo>
                    <a:pt x="157" y="33"/>
                    <a:pt x="157" y="33"/>
                    <a:pt x="157" y="33"/>
                  </a:cubicBezTo>
                  <a:cubicBezTo>
                    <a:pt x="157" y="42"/>
                    <a:pt x="157" y="42"/>
                    <a:pt x="157" y="42"/>
                  </a:cubicBezTo>
                  <a:cubicBezTo>
                    <a:pt x="157" y="45"/>
                    <a:pt x="159" y="47"/>
                    <a:pt x="162" y="47"/>
                  </a:cubicBezTo>
                  <a:cubicBezTo>
                    <a:pt x="165" y="47"/>
                    <a:pt x="167" y="45"/>
                    <a:pt x="167" y="42"/>
                  </a:cubicBezTo>
                  <a:cubicBezTo>
                    <a:pt x="167" y="33"/>
                    <a:pt x="167" y="33"/>
                    <a:pt x="167" y="33"/>
                  </a:cubicBezTo>
                  <a:cubicBezTo>
                    <a:pt x="189" y="33"/>
                    <a:pt x="189" y="33"/>
                    <a:pt x="189" y="33"/>
                  </a:cubicBezTo>
                  <a:cubicBezTo>
                    <a:pt x="192" y="33"/>
                    <a:pt x="195" y="36"/>
                    <a:pt x="195" y="39"/>
                  </a:cubicBezTo>
                  <a:cubicBezTo>
                    <a:pt x="195" y="75"/>
                    <a:pt x="195" y="75"/>
                    <a:pt x="195" y="75"/>
                  </a:cubicBezTo>
                  <a:cubicBezTo>
                    <a:pt x="210" y="59"/>
                    <a:pt x="210" y="59"/>
                    <a:pt x="210" y="59"/>
                  </a:cubicBezTo>
                  <a:cubicBezTo>
                    <a:pt x="210" y="39"/>
                    <a:pt x="210" y="39"/>
                    <a:pt x="210" y="39"/>
                  </a:cubicBezTo>
                  <a:cubicBezTo>
                    <a:pt x="210" y="27"/>
                    <a:pt x="201" y="18"/>
                    <a:pt x="189" y="18"/>
                  </a:cubicBezTo>
                  <a:cubicBezTo>
                    <a:pt x="167" y="18"/>
                    <a:pt x="167" y="18"/>
                    <a:pt x="167" y="18"/>
                  </a:cubicBezTo>
                  <a:cubicBezTo>
                    <a:pt x="167" y="5"/>
                    <a:pt x="167" y="5"/>
                    <a:pt x="167" y="5"/>
                  </a:cubicBezTo>
                  <a:cubicBezTo>
                    <a:pt x="167" y="2"/>
                    <a:pt x="165" y="0"/>
                    <a:pt x="162" y="0"/>
                  </a:cubicBezTo>
                  <a:cubicBezTo>
                    <a:pt x="159" y="0"/>
                    <a:pt x="157" y="2"/>
                    <a:pt x="157" y="5"/>
                  </a:cubicBezTo>
                  <a:cubicBezTo>
                    <a:pt x="157" y="18"/>
                    <a:pt x="157" y="18"/>
                    <a:pt x="157" y="18"/>
                  </a:cubicBezTo>
                  <a:cubicBezTo>
                    <a:pt x="128" y="18"/>
                    <a:pt x="128" y="18"/>
                    <a:pt x="128" y="18"/>
                  </a:cubicBezTo>
                  <a:cubicBezTo>
                    <a:pt x="128" y="5"/>
                    <a:pt x="128" y="5"/>
                    <a:pt x="128" y="5"/>
                  </a:cubicBezTo>
                  <a:cubicBezTo>
                    <a:pt x="128" y="2"/>
                    <a:pt x="125" y="0"/>
                    <a:pt x="123" y="0"/>
                  </a:cubicBezTo>
                  <a:cubicBezTo>
                    <a:pt x="120" y="0"/>
                    <a:pt x="117" y="2"/>
                    <a:pt x="117" y="5"/>
                  </a:cubicBezTo>
                  <a:cubicBezTo>
                    <a:pt x="117" y="18"/>
                    <a:pt x="117" y="18"/>
                    <a:pt x="117" y="18"/>
                  </a:cubicBezTo>
                  <a:cubicBezTo>
                    <a:pt x="91" y="18"/>
                    <a:pt x="91" y="18"/>
                    <a:pt x="91" y="18"/>
                  </a:cubicBezTo>
                  <a:cubicBezTo>
                    <a:pt x="91" y="5"/>
                    <a:pt x="91" y="5"/>
                    <a:pt x="91" y="5"/>
                  </a:cubicBezTo>
                  <a:cubicBezTo>
                    <a:pt x="91" y="2"/>
                    <a:pt x="89" y="0"/>
                    <a:pt x="86" y="0"/>
                  </a:cubicBezTo>
                  <a:cubicBezTo>
                    <a:pt x="83" y="0"/>
                    <a:pt x="81" y="2"/>
                    <a:pt x="81" y="5"/>
                  </a:cubicBezTo>
                  <a:cubicBezTo>
                    <a:pt x="81" y="18"/>
                    <a:pt x="81" y="18"/>
                    <a:pt x="81" y="18"/>
                  </a:cubicBezTo>
                  <a:cubicBezTo>
                    <a:pt x="51" y="18"/>
                    <a:pt x="51" y="18"/>
                    <a:pt x="51" y="18"/>
                  </a:cubicBezTo>
                  <a:cubicBezTo>
                    <a:pt x="51" y="5"/>
                    <a:pt x="51" y="5"/>
                    <a:pt x="51" y="5"/>
                  </a:cubicBezTo>
                  <a:cubicBezTo>
                    <a:pt x="51" y="2"/>
                    <a:pt x="48" y="0"/>
                    <a:pt x="45" y="0"/>
                  </a:cubicBezTo>
                  <a:cubicBezTo>
                    <a:pt x="42" y="0"/>
                    <a:pt x="40" y="2"/>
                    <a:pt x="40" y="5"/>
                  </a:cubicBezTo>
                  <a:cubicBezTo>
                    <a:pt x="40" y="18"/>
                    <a:pt x="40" y="18"/>
                    <a:pt x="40" y="18"/>
                  </a:cubicBezTo>
                  <a:cubicBezTo>
                    <a:pt x="21" y="18"/>
                    <a:pt x="21" y="18"/>
                    <a:pt x="21" y="18"/>
                  </a:cubicBezTo>
                  <a:cubicBezTo>
                    <a:pt x="9" y="18"/>
                    <a:pt x="0" y="27"/>
                    <a:pt x="0" y="39"/>
                  </a:cubicBezTo>
                  <a:cubicBezTo>
                    <a:pt x="0" y="258"/>
                    <a:pt x="0" y="258"/>
                    <a:pt x="0" y="258"/>
                  </a:cubicBezTo>
                  <a:cubicBezTo>
                    <a:pt x="0" y="270"/>
                    <a:pt x="9" y="279"/>
                    <a:pt x="21" y="279"/>
                  </a:cubicBezTo>
                  <a:cubicBezTo>
                    <a:pt x="189" y="279"/>
                    <a:pt x="189" y="279"/>
                    <a:pt x="189" y="279"/>
                  </a:cubicBezTo>
                  <a:cubicBezTo>
                    <a:pt x="201" y="279"/>
                    <a:pt x="210" y="270"/>
                    <a:pt x="210" y="258"/>
                  </a:cubicBezTo>
                  <a:cubicBezTo>
                    <a:pt x="210" y="182"/>
                    <a:pt x="210" y="182"/>
                    <a:pt x="210" y="182"/>
                  </a:cubicBezTo>
                  <a:cubicBezTo>
                    <a:pt x="195" y="198"/>
                    <a:pt x="195" y="198"/>
                    <a:pt x="195" y="198"/>
                  </a:cubicBezTo>
                  <a:lnTo>
                    <a:pt x="195" y="258"/>
                  </a:lnTo>
                  <a:close/>
                  <a:moveTo>
                    <a:pt x="127" y="162"/>
                  </a:moveTo>
                  <a:cubicBezTo>
                    <a:pt x="51" y="162"/>
                    <a:pt x="51" y="162"/>
                    <a:pt x="51" y="162"/>
                  </a:cubicBezTo>
                  <a:cubicBezTo>
                    <a:pt x="49" y="162"/>
                    <a:pt x="46" y="164"/>
                    <a:pt x="46" y="167"/>
                  </a:cubicBezTo>
                  <a:cubicBezTo>
                    <a:pt x="46" y="169"/>
                    <a:pt x="49" y="172"/>
                    <a:pt x="51" y="172"/>
                  </a:cubicBezTo>
                  <a:cubicBezTo>
                    <a:pt x="117" y="172"/>
                    <a:pt x="117" y="172"/>
                    <a:pt x="117" y="172"/>
                  </a:cubicBezTo>
                  <a:cubicBezTo>
                    <a:pt x="98" y="191"/>
                    <a:pt x="98" y="191"/>
                    <a:pt x="98" y="191"/>
                  </a:cubicBezTo>
                  <a:cubicBezTo>
                    <a:pt x="97" y="192"/>
                    <a:pt x="96" y="193"/>
                    <a:pt x="95" y="195"/>
                  </a:cubicBezTo>
                  <a:cubicBezTo>
                    <a:pt x="95" y="195"/>
                    <a:pt x="95" y="195"/>
                    <a:pt x="95" y="195"/>
                  </a:cubicBezTo>
                  <a:cubicBezTo>
                    <a:pt x="78" y="249"/>
                    <a:pt x="78" y="249"/>
                    <a:pt x="78" y="249"/>
                  </a:cubicBezTo>
                  <a:cubicBezTo>
                    <a:pt x="77" y="251"/>
                    <a:pt x="78" y="252"/>
                    <a:pt x="79" y="253"/>
                  </a:cubicBezTo>
                  <a:cubicBezTo>
                    <a:pt x="80" y="254"/>
                    <a:pt x="81" y="255"/>
                    <a:pt x="83" y="254"/>
                  </a:cubicBezTo>
                  <a:cubicBezTo>
                    <a:pt x="137" y="237"/>
                    <a:pt x="137" y="237"/>
                    <a:pt x="137" y="237"/>
                  </a:cubicBezTo>
                  <a:cubicBezTo>
                    <a:pt x="137" y="237"/>
                    <a:pt x="137" y="237"/>
                    <a:pt x="137" y="237"/>
                  </a:cubicBezTo>
                  <a:cubicBezTo>
                    <a:pt x="139" y="236"/>
                    <a:pt x="140" y="235"/>
                    <a:pt x="141" y="235"/>
                  </a:cubicBezTo>
                  <a:cubicBezTo>
                    <a:pt x="245" y="131"/>
                    <a:pt x="245" y="131"/>
                    <a:pt x="245" y="131"/>
                  </a:cubicBezTo>
                  <a:cubicBezTo>
                    <a:pt x="201" y="88"/>
                    <a:pt x="201" y="88"/>
                    <a:pt x="201" y="88"/>
                  </a:cubicBezTo>
                  <a:lnTo>
                    <a:pt x="127" y="162"/>
                  </a:lnTo>
                  <a:close/>
                  <a:moveTo>
                    <a:pt x="105" y="238"/>
                  </a:moveTo>
                  <a:cubicBezTo>
                    <a:pt x="94" y="227"/>
                    <a:pt x="94" y="227"/>
                    <a:pt x="94" y="227"/>
                  </a:cubicBezTo>
                  <a:cubicBezTo>
                    <a:pt x="101" y="204"/>
                    <a:pt x="101" y="204"/>
                    <a:pt x="101" y="204"/>
                  </a:cubicBezTo>
                  <a:cubicBezTo>
                    <a:pt x="128" y="231"/>
                    <a:pt x="128" y="231"/>
                    <a:pt x="128" y="231"/>
                  </a:cubicBezTo>
                  <a:lnTo>
                    <a:pt x="105" y="238"/>
                  </a:lnTo>
                  <a:close/>
                  <a:moveTo>
                    <a:pt x="269" y="92"/>
                  </a:moveTo>
                  <a:cubicBezTo>
                    <a:pt x="240" y="63"/>
                    <a:pt x="240" y="63"/>
                    <a:pt x="240" y="63"/>
                  </a:cubicBezTo>
                  <a:cubicBezTo>
                    <a:pt x="236" y="59"/>
                    <a:pt x="229" y="60"/>
                    <a:pt x="224" y="65"/>
                  </a:cubicBezTo>
                  <a:cubicBezTo>
                    <a:pt x="208" y="80"/>
                    <a:pt x="208" y="80"/>
                    <a:pt x="208" y="80"/>
                  </a:cubicBezTo>
                  <a:cubicBezTo>
                    <a:pt x="252" y="124"/>
                    <a:pt x="252" y="124"/>
                    <a:pt x="252" y="124"/>
                  </a:cubicBezTo>
                  <a:cubicBezTo>
                    <a:pt x="267" y="108"/>
                    <a:pt x="267" y="108"/>
                    <a:pt x="267" y="108"/>
                  </a:cubicBezTo>
                  <a:cubicBezTo>
                    <a:pt x="272" y="103"/>
                    <a:pt x="273" y="96"/>
                    <a:pt x="269" y="92"/>
                  </a:cubicBez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60960" tIns="30480" rIns="60960" bIns="30480" numCol="1" anchor="t" anchorCtr="0" compatLnSpc="1"/>
            <a:lstStyle/>
            <a:p>
              <a:endParaRPr lang="en-US" sz="1200">
                <a:latin typeface="Agency FB" panose="020B0503020202020204" pitchFamily="34" charset="0"/>
              </a:endParaRPr>
            </a:p>
          </p:txBody>
        </p:sp>
      </p:grpSp>
      <p:grpSp>
        <p:nvGrpSpPr>
          <p:cNvPr id="81" name="Group 4"/>
          <p:cNvGrpSpPr/>
          <p:nvPr/>
        </p:nvGrpSpPr>
        <p:grpSpPr>
          <a:xfrm>
            <a:off x="1683568" y="2706029"/>
            <a:ext cx="1502013" cy="1504937"/>
            <a:chOff x="2392745" y="4717819"/>
            <a:chExt cx="1907720" cy="1911434"/>
          </a:xfrm>
        </p:grpSpPr>
        <p:sp>
          <p:nvSpPr>
            <p:cNvPr id="82" name="Oval 15"/>
            <p:cNvSpPr>
              <a:spLocks noChangeArrowheads="1"/>
            </p:cNvSpPr>
            <p:nvPr/>
          </p:nvSpPr>
          <p:spPr bwMode="auto">
            <a:xfrm>
              <a:off x="2392745" y="4717819"/>
              <a:ext cx="1907720" cy="1911434"/>
            </a:xfrm>
            <a:prstGeom prst="ellipse">
              <a:avLst/>
            </a:prstGeom>
            <a:solidFill>
              <a:srgbClr val="FFFFFF"/>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83" name="Freeform 13"/>
            <p:cNvSpPr>
              <a:spLocks noEditPoints="1"/>
            </p:cNvSpPr>
            <p:nvPr/>
          </p:nvSpPr>
          <p:spPr bwMode="auto">
            <a:xfrm>
              <a:off x="2733422" y="5267023"/>
              <a:ext cx="1205920" cy="930564"/>
            </a:xfrm>
            <a:custGeom>
              <a:avLst/>
              <a:gdLst>
                <a:gd name="T0" fmla="*/ 288 w 358"/>
                <a:gd name="T1" fmla="*/ 46 h 276"/>
                <a:gd name="T2" fmla="*/ 216 w 358"/>
                <a:gd name="T3" fmla="*/ 7 h 276"/>
                <a:gd name="T4" fmla="*/ 118 w 358"/>
                <a:gd name="T5" fmla="*/ 77 h 276"/>
                <a:gd name="T6" fmla="*/ 150 w 358"/>
                <a:gd name="T7" fmla="*/ 95 h 276"/>
                <a:gd name="T8" fmla="*/ 224 w 358"/>
                <a:gd name="T9" fmla="*/ 71 h 276"/>
                <a:gd name="T10" fmla="*/ 330 w 358"/>
                <a:gd name="T11" fmla="*/ 154 h 276"/>
                <a:gd name="T12" fmla="*/ 358 w 358"/>
                <a:gd name="T13" fmla="*/ 36 h 276"/>
                <a:gd name="T14" fmla="*/ 122 w 358"/>
                <a:gd name="T15" fmla="*/ 227 h 276"/>
                <a:gd name="T16" fmla="*/ 99 w 358"/>
                <a:gd name="T17" fmla="*/ 200 h 276"/>
                <a:gd name="T18" fmla="*/ 76 w 358"/>
                <a:gd name="T19" fmla="*/ 175 h 276"/>
                <a:gd name="T20" fmla="*/ 41 w 358"/>
                <a:gd name="T21" fmla="*/ 156 h 276"/>
                <a:gd name="T22" fmla="*/ 58 w 358"/>
                <a:gd name="T23" fmla="*/ 192 h 276"/>
                <a:gd name="T24" fmla="*/ 82 w 358"/>
                <a:gd name="T25" fmla="*/ 217 h 276"/>
                <a:gd name="T26" fmla="*/ 107 w 358"/>
                <a:gd name="T27" fmla="*/ 241 h 276"/>
                <a:gd name="T28" fmla="*/ 140 w 358"/>
                <a:gd name="T29" fmla="*/ 263 h 276"/>
                <a:gd name="T30" fmla="*/ 122 w 358"/>
                <a:gd name="T31" fmla="*/ 227 h 276"/>
                <a:gd name="T32" fmla="*/ 215 w 358"/>
                <a:gd name="T33" fmla="*/ 97 h 276"/>
                <a:gd name="T34" fmla="*/ 160 w 358"/>
                <a:gd name="T35" fmla="*/ 108 h 276"/>
                <a:gd name="T36" fmla="*/ 103 w 358"/>
                <a:gd name="T37" fmla="*/ 78 h 276"/>
                <a:gd name="T38" fmla="*/ 167 w 358"/>
                <a:gd name="T39" fmla="*/ 18 h 276"/>
                <a:gd name="T40" fmla="*/ 67 w 358"/>
                <a:gd name="T41" fmla="*/ 36 h 276"/>
                <a:gd name="T42" fmla="*/ 0 w 358"/>
                <a:gd name="T43" fmla="*/ 24 h 276"/>
                <a:gd name="T44" fmla="*/ 19 w 358"/>
                <a:gd name="T45" fmla="*/ 159 h 276"/>
                <a:gd name="T46" fmla="*/ 84 w 358"/>
                <a:gd name="T47" fmla="*/ 143 h 276"/>
                <a:gd name="T48" fmla="*/ 107 w 358"/>
                <a:gd name="T49" fmla="*/ 168 h 276"/>
                <a:gd name="T50" fmla="*/ 130 w 358"/>
                <a:gd name="T51" fmla="*/ 193 h 276"/>
                <a:gd name="T52" fmla="*/ 155 w 358"/>
                <a:gd name="T53" fmla="*/ 220 h 276"/>
                <a:gd name="T54" fmla="*/ 164 w 358"/>
                <a:gd name="T55" fmla="*/ 252 h 276"/>
                <a:gd name="T56" fmla="*/ 172 w 358"/>
                <a:gd name="T57" fmla="*/ 261 h 276"/>
                <a:gd name="T58" fmla="*/ 195 w 358"/>
                <a:gd name="T59" fmla="*/ 238 h 276"/>
                <a:gd name="T60" fmla="*/ 194 w 358"/>
                <a:gd name="T61" fmla="*/ 237 h 276"/>
                <a:gd name="T62" fmla="*/ 202 w 358"/>
                <a:gd name="T63" fmla="*/ 239 h 276"/>
                <a:gd name="T64" fmla="*/ 204 w 358"/>
                <a:gd name="T65" fmla="*/ 241 h 276"/>
                <a:gd name="T66" fmla="*/ 227 w 358"/>
                <a:gd name="T67" fmla="*/ 218 h 276"/>
                <a:gd name="T68" fmla="*/ 225 w 358"/>
                <a:gd name="T69" fmla="*/ 216 h 276"/>
                <a:gd name="T70" fmla="*/ 235 w 358"/>
                <a:gd name="T71" fmla="*/ 219 h 276"/>
                <a:gd name="T72" fmla="*/ 257 w 358"/>
                <a:gd name="T73" fmla="*/ 219 h 276"/>
                <a:gd name="T74" fmla="*/ 258 w 358"/>
                <a:gd name="T75" fmla="*/ 196 h 276"/>
                <a:gd name="T76" fmla="*/ 262 w 358"/>
                <a:gd name="T77" fmla="*/ 191 h 276"/>
                <a:gd name="T78" fmla="*/ 284 w 358"/>
                <a:gd name="T79" fmla="*/ 192 h 276"/>
                <a:gd name="T80" fmla="*/ 284 w 358"/>
                <a:gd name="T81" fmla="*/ 1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8" h="276">
                  <a:moveTo>
                    <a:pt x="302" y="49"/>
                  </a:moveTo>
                  <a:cubicBezTo>
                    <a:pt x="296" y="50"/>
                    <a:pt x="288" y="46"/>
                    <a:pt x="288" y="46"/>
                  </a:cubicBezTo>
                  <a:cubicBezTo>
                    <a:pt x="288" y="46"/>
                    <a:pt x="271" y="31"/>
                    <a:pt x="251" y="14"/>
                  </a:cubicBezTo>
                  <a:cubicBezTo>
                    <a:pt x="236" y="0"/>
                    <a:pt x="227" y="1"/>
                    <a:pt x="216" y="7"/>
                  </a:cubicBezTo>
                  <a:cubicBezTo>
                    <a:pt x="197" y="18"/>
                    <a:pt x="153" y="44"/>
                    <a:pt x="131" y="57"/>
                  </a:cubicBezTo>
                  <a:cubicBezTo>
                    <a:pt x="123" y="60"/>
                    <a:pt x="118" y="68"/>
                    <a:pt x="118" y="77"/>
                  </a:cubicBezTo>
                  <a:cubicBezTo>
                    <a:pt x="118" y="89"/>
                    <a:pt x="127" y="99"/>
                    <a:pt x="138" y="99"/>
                  </a:cubicBezTo>
                  <a:cubicBezTo>
                    <a:pt x="143" y="99"/>
                    <a:pt x="147" y="97"/>
                    <a:pt x="150" y="95"/>
                  </a:cubicBezTo>
                  <a:cubicBezTo>
                    <a:pt x="159" y="90"/>
                    <a:pt x="182" y="78"/>
                    <a:pt x="197" y="70"/>
                  </a:cubicBezTo>
                  <a:cubicBezTo>
                    <a:pt x="213" y="61"/>
                    <a:pt x="224" y="71"/>
                    <a:pt x="224" y="71"/>
                  </a:cubicBezTo>
                  <a:cubicBezTo>
                    <a:pt x="224" y="71"/>
                    <a:pt x="283" y="132"/>
                    <a:pt x="300" y="149"/>
                  </a:cubicBezTo>
                  <a:cubicBezTo>
                    <a:pt x="311" y="160"/>
                    <a:pt x="326" y="155"/>
                    <a:pt x="330" y="154"/>
                  </a:cubicBezTo>
                  <a:cubicBezTo>
                    <a:pt x="335" y="154"/>
                    <a:pt x="358" y="149"/>
                    <a:pt x="358" y="149"/>
                  </a:cubicBezTo>
                  <a:cubicBezTo>
                    <a:pt x="358" y="36"/>
                    <a:pt x="358" y="36"/>
                    <a:pt x="358" y="36"/>
                  </a:cubicBezTo>
                  <a:cubicBezTo>
                    <a:pt x="358" y="36"/>
                    <a:pt x="316" y="47"/>
                    <a:pt x="302" y="49"/>
                  </a:cubicBezTo>
                  <a:close/>
                  <a:moveTo>
                    <a:pt x="122" y="227"/>
                  </a:moveTo>
                  <a:cubicBezTo>
                    <a:pt x="124" y="219"/>
                    <a:pt x="123" y="211"/>
                    <a:pt x="118" y="205"/>
                  </a:cubicBezTo>
                  <a:cubicBezTo>
                    <a:pt x="113" y="200"/>
                    <a:pt x="106" y="198"/>
                    <a:pt x="99" y="200"/>
                  </a:cubicBezTo>
                  <a:cubicBezTo>
                    <a:pt x="101" y="193"/>
                    <a:pt x="100" y="185"/>
                    <a:pt x="95" y="180"/>
                  </a:cubicBezTo>
                  <a:cubicBezTo>
                    <a:pt x="90" y="175"/>
                    <a:pt x="83" y="173"/>
                    <a:pt x="76" y="175"/>
                  </a:cubicBezTo>
                  <a:cubicBezTo>
                    <a:pt x="77" y="168"/>
                    <a:pt x="76" y="160"/>
                    <a:pt x="71" y="155"/>
                  </a:cubicBezTo>
                  <a:cubicBezTo>
                    <a:pt x="64" y="146"/>
                    <a:pt x="50" y="147"/>
                    <a:pt x="41" y="156"/>
                  </a:cubicBezTo>
                  <a:cubicBezTo>
                    <a:pt x="32" y="164"/>
                    <a:pt x="27" y="180"/>
                    <a:pt x="35" y="190"/>
                  </a:cubicBezTo>
                  <a:cubicBezTo>
                    <a:pt x="42" y="199"/>
                    <a:pt x="52" y="193"/>
                    <a:pt x="58" y="192"/>
                  </a:cubicBezTo>
                  <a:cubicBezTo>
                    <a:pt x="57" y="199"/>
                    <a:pt x="51" y="205"/>
                    <a:pt x="58" y="215"/>
                  </a:cubicBezTo>
                  <a:cubicBezTo>
                    <a:pt x="65" y="224"/>
                    <a:pt x="75" y="218"/>
                    <a:pt x="82" y="217"/>
                  </a:cubicBezTo>
                  <a:cubicBezTo>
                    <a:pt x="80" y="224"/>
                    <a:pt x="74" y="231"/>
                    <a:pt x="81" y="240"/>
                  </a:cubicBezTo>
                  <a:cubicBezTo>
                    <a:pt x="88" y="248"/>
                    <a:pt x="99" y="244"/>
                    <a:pt x="107" y="241"/>
                  </a:cubicBezTo>
                  <a:cubicBezTo>
                    <a:pt x="104" y="249"/>
                    <a:pt x="98" y="257"/>
                    <a:pt x="105" y="267"/>
                  </a:cubicBezTo>
                  <a:cubicBezTo>
                    <a:pt x="113" y="276"/>
                    <a:pt x="132" y="272"/>
                    <a:pt x="140" y="263"/>
                  </a:cubicBezTo>
                  <a:cubicBezTo>
                    <a:pt x="149" y="254"/>
                    <a:pt x="150" y="240"/>
                    <a:pt x="142" y="232"/>
                  </a:cubicBezTo>
                  <a:cubicBezTo>
                    <a:pt x="137" y="226"/>
                    <a:pt x="129" y="225"/>
                    <a:pt x="122" y="227"/>
                  </a:cubicBezTo>
                  <a:close/>
                  <a:moveTo>
                    <a:pt x="284" y="168"/>
                  </a:moveTo>
                  <a:cubicBezTo>
                    <a:pt x="220" y="102"/>
                    <a:pt x="250" y="133"/>
                    <a:pt x="215" y="97"/>
                  </a:cubicBezTo>
                  <a:cubicBezTo>
                    <a:pt x="215" y="97"/>
                    <a:pt x="205" y="86"/>
                    <a:pt x="191" y="93"/>
                  </a:cubicBezTo>
                  <a:cubicBezTo>
                    <a:pt x="181" y="97"/>
                    <a:pt x="169" y="103"/>
                    <a:pt x="160" y="108"/>
                  </a:cubicBezTo>
                  <a:cubicBezTo>
                    <a:pt x="149" y="113"/>
                    <a:pt x="141" y="115"/>
                    <a:pt x="139" y="115"/>
                  </a:cubicBezTo>
                  <a:cubicBezTo>
                    <a:pt x="119" y="115"/>
                    <a:pt x="103" y="98"/>
                    <a:pt x="103" y="78"/>
                  </a:cubicBezTo>
                  <a:cubicBezTo>
                    <a:pt x="103" y="64"/>
                    <a:pt x="110" y="53"/>
                    <a:pt x="120" y="46"/>
                  </a:cubicBezTo>
                  <a:cubicBezTo>
                    <a:pt x="134" y="36"/>
                    <a:pt x="167" y="18"/>
                    <a:pt x="167" y="18"/>
                  </a:cubicBezTo>
                  <a:cubicBezTo>
                    <a:pt x="167" y="18"/>
                    <a:pt x="157" y="5"/>
                    <a:pt x="135" y="5"/>
                  </a:cubicBezTo>
                  <a:cubicBezTo>
                    <a:pt x="113" y="5"/>
                    <a:pt x="67" y="36"/>
                    <a:pt x="67" y="36"/>
                  </a:cubicBezTo>
                  <a:cubicBezTo>
                    <a:pt x="67" y="36"/>
                    <a:pt x="54" y="44"/>
                    <a:pt x="36" y="37"/>
                  </a:cubicBezTo>
                  <a:cubicBezTo>
                    <a:pt x="0" y="24"/>
                    <a:pt x="0" y="24"/>
                    <a:pt x="0" y="24"/>
                  </a:cubicBezTo>
                  <a:cubicBezTo>
                    <a:pt x="0" y="153"/>
                    <a:pt x="0" y="153"/>
                    <a:pt x="0" y="153"/>
                  </a:cubicBezTo>
                  <a:cubicBezTo>
                    <a:pt x="0" y="153"/>
                    <a:pt x="10" y="156"/>
                    <a:pt x="19" y="159"/>
                  </a:cubicBezTo>
                  <a:cubicBezTo>
                    <a:pt x="21" y="153"/>
                    <a:pt x="25" y="148"/>
                    <a:pt x="29" y="143"/>
                  </a:cubicBezTo>
                  <a:cubicBezTo>
                    <a:pt x="45" y="128"/>
                    <a:pt x="70" y="128"/>
                    <a:pt x="84" y="143"/>
                  </a:cubicBezTo>
                  <a:cubicBezTo>
                    <a:pt x="88" y="147"/>
                    <a:pt x="91" y="152"/>
                    <a:pt x="92" y="158"/>
                  </a:cubicBezTo>
                  <a:cubicBezTo>
                    <a:pt x="98" y="160"/>
                    <a:pt x="103" y="163"/>
                    <a:pt x="107" y="168"/>
                  </a:cubicBezTo>
                  <a:cubicBezTo>
                    <a:pt x="111" y="172"/>
                    <a:pt x="114" y="178"/>
                    <a:pt x="115" y="183"/>
                  </a:cubicBezTo>
                  <a:cubicBezTo>
                    <a:pt x="121" y="185"/>
                    <a:pt x="126" y="188"/>
                    <a:pt x="130" y="193"/>
                  </a:cubicBezTo>
                  <a:cubicBezTo>
                    <a:pt x="135" y="198"/>
                    <a:pt x="138" y="204"/>
                    <a:pt x="139" y="210"/>
                  </a:cubicBezTo>
                  <a:cubicBezTo>
                    <a:pt x="145" y="212"/>
                    <a:pt x="150" y="215"/>
                    <a:pt x="155" y="220"/>
                  </a:cubicBezTo>
                  <a:cubicBezTo>
                    <a:pt x="163" y="228"/>
                    <a:pt x="166" y="240"/>
                    <a:pt x="164" y="252"/>
                  </a:cubicBezTo>
                  <a:cubicBezTo>
                    <a:pt x="164" y="252"/>
                    <a:pt x="164" y="252"/>
                    <a:pt x="164" y="252"/>
                  </a:cubicBezTo>
                  <a:cubicBezTo>
                    <a:pt x="164" y="252"/>
                    <a:pt x="164" y="252"/>
                    <a:pt x="164" y="252"/>
                  </a:cubicBezTo>
                  <a:cubicBezTo>
                    <a:pt x="164" y="252"/>
                    <a:pt x="169" y="258"/>
                    <a:pt x="172" y="261"/>
                  </a:cubicBezTo>
                  <a:cubicBezTo>
                    <a:pt x="178" y="268"/>
                    <a:pt x="188" y="268"/>
                    <a:pt x="195" y="261"/>
                  </a:cubicBezTo>
                  <a:cubicBezTo>
                    <a:pt x="201" y="255"/>
                    <a:pt x="201" y="245"/>
                    <a:pt x="195" y="238"/>
                  </a:cubicBezTo>
                  <a:cubicBezTo>
                    <a:pt x="194" y="238"/>
                    <a:pt x="194" y="238"/>
                    <a:pt x="194" y="238"/>
                  </a:cubicBezTo>
                  <a:cubicBezTo>
                    <a:pt x="194" y="238"/>
                    <a:pt x="194" y="238"/>
                    <a:pt x="194" y="237"/>
                  </a:cubicBezTo>
                  <a:cubicBezTo>
                    <a:pt x="173" y="216"/>
                    <a:pt x="172" y="214"/>
                    <a:pt x="174" y="212"/>
                  </a:cubicBezTo>
                  <a:cubicBezTo>
                    <a:pt x="176" y="210"/>
                    <a:pt x="179" y="215"/>
                    <a:pt x="202" y="239"/>
                  </a:cubicBezTo>
                  <a:cubicBezTo>
                    <a:pt x="203" y="239"/>
                    <a:pt x="203" y="239"/>
                    <a:pt x="203" y="239"/>
                  </a:cubicBezTo>
                  <a:cubicBezTo>
                    <a:pt x="203" y="240"/>
                    <a:pt x="204" y="241"/>
                    <a:pt x="204" y="241"/>
                  </a:cubicBezTo>
                  <a:cubicBezTo>
                    <a:pt x="211" y="248"/>
                    <a:pt x="221" y="248"/>
                    <a:pt x="227" y="241"/>
                  </a:cubicBezTo>
                  <a:cubicBezTo>
                    <a:pt x="233" y="235"/>
                    <a:pt x="233" y="224"/>
                    <a:pt x="227" y="218"/>
                  </a:cubicBezTo>
                  <a:cubicBezTo>
                    <a:pt x="226" y="218"/>
                    <a:pt x="226" y="217"/>
                    <a:pt x="226" y="217"/>
                  </a:cubicBezTo>
                  <a:cubicBezTo>
                    <a:pt x="225" y="217"/>
                    <a:pt x="225" y="216"/>
                    <a:pt x="225" y="216"/>
                  </a:cubicBezTo>
                  <a:cubicBezTo>
                    <a:pt x="204" y="194"/>
                    <a:pt x="201" y="190"/>
                    <a:pt x="203" y="188"/>
                  </a:cubicBezTo>
                  <a:cubicBezTo>
                    <a:pt x="205" y="186"/>
                    <a:pt x="214" y="198"/>
                    <a:pt x="235" y="219"/>
                  </a:cubicBezTo>
                  <a:cubicBezTo>
                    <a:pt x="236" y="219"/>
                    <a:pt x="236" y="219"/>
                    <a:pt x="236" y="219"/>
                  </a:cubicBezTo>
                  <a:cubicBezTo>
                    <a:pt x="242" y="225"/>
                    <a:pt x="251" y="225"/>
                    <a:pt x="257" y="219"/>
                  </a:cubicBezTo>
                  <a:cubicBezTo>
                    <a:pt x="263" y="213"/>
                    <a:pt x="263" y="204"/>
                    <a:pt x="258" y="197"/>
                  </a:cubicBezTo>
                  <a:cubicBezTo>
                    <a:pt x="258" y="197"/>
                    <a:pt x="258" y="196"/>
                    <a:pt x="258" y="196"/>
                  </a:cubicBezTo>
                  <a:cubicBezTo>
                    <a:pt x="231" y="168"/>
                    <a:pt x="232" y="168"/>
                    <a:pt x="234" y="166"/>
                  </a:cubicBezTo>
                  <a:cubicBezTo>
                    <a:pt x="236" y="165"/>
                    <a:pt x="236" y="165"/>
                    <a:pt x="262" y="191"/>
                  </a:cubicBezTo>
                  <a:cubicBezTo>
                    <a:pt x="262" y="192"/>
                    <a:pt x="262" y="192"/>
                    <a:pt x="262" y="192"/>
                  </a:cubicBezTo>
                  <a:cubicBezTo>
                    <a:pt x="268" y="198"/>
                    <a:pt x="278" y="198"/>
                    <a:pt x="284" y="192"/>
                  </a:cubicBezTo>
                  <a:cubicBezTo>
                    <a:pt x="290" y="185"/>
                    <a:pt x="290" y="175"/>
                    <a:pt x="284" y="169"/>
                  </a:cubicBezTo>
                  <a:cubicBezTo>
                    <a:pt x="284" y="168"/>
                    <a:pt x="284" y="168"/>
                    <a:pt x="284" y="168"/>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60960" tIns="30480" rIns="60960" bIns="30480" numCol="1" anchor="t" anchorCtr="0" compatLnSpc="1"/>
            <a:lstStyle/>
            <a:p>
              <a:endParaRPr lang="en-US" sz="1200">
                <a:latin typeface="Agency FB" panose="020B0503020202020204" pitchFamily="34" charset="0"/>
              </a:endParaRPr>
            </a:p>
          </p:txBody>
        </p:sp>
      </p:grpSp>
      <p:grpSp>
        <p:nvGrpSpPr>
          <p:cNvPr id="84" name="Group 9"/>
          <p:cNvGrpSpPr/>
          <p:nvPr/>
        </p:nvGrpSpPr>
        <p:grpSpPr>
          <a:xfrm>
            <a:off x="9433329" y="2706029"/>
            <a:ext cx="1502013" cy="1504937"/>
            <a:chOff x="13990493" y="4717819"/>
            <a:chExt cx="1907720" cy="1911434"/>
          </a:xfrm>
        </p:grpSpPr>
        <p:sp>
          <p:nvSpPr>
            <p:cNvPr id="85" name="Oval 15"/>
            <p:cNvSpPr>
              <a:spLocks noChangeArrowheads="1"/>
            </p:cNvSpPr>
            <p:nvPr/>
          </p:nvSpPr>
          <p:spPr bwMode="auto">
            <a:xfrm>
              <a:off x="13990493" y="4717819"/>
              <a:ext cx="1907720" cy="1911434"/>
            </a:xfrm>
            <a:prstGeom prst="ellipse">
              <a:avLst/>
            </a:prstGeom>
            <a:solidFill>
              <a:srgbClr val="FFFFFF"/>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sp>
          <p:nvSpPr>
            <p:cNvPr id="86" name="Freeform 5"/>
            <p:cNvSpPr>
              <a:spLocks noEditPoints="1"/>
            </p:cNvSpPr>
            <p:nvPr/>
          </p:nvSpPr>
          <p:spPr bwMode="auto">
            <a:xfrm>
              <a:off x="14460538" y="5018088"/>
              <a:ext cx="1127125" cy="1130300"/>
            </a:xfrm>
            <a:custGeom>
              <a:avLst/>
              <a:gdLst>
                <a:gd name="T0" fmla="*/ 121 w 288"/>
                <a:gd name="T1" fmla="*/ 137 h 289"/>
                <a:gd name="T2" fmla="*/ 126 w 288"/>
                <a:gd name="T3" fmla="*/ 138 h 289"/>
                <a:gd name="T4" fmla="*/ 151 w 288"/>
                <a:gd name="T5" fmla="*/ 113 h 289"/>
                <a:gd name="T6" fmla="*/ 121 w 288"/>
                <a:gd name="T7" fmla="*/ 105 h 289"/>
                <a:gd name="T8" fmla="*/ 58 w 288"/>
                <a:gd name="T9" fmla="*/ 169 h 289"/>
                <a:gd name="T10" fmla="*/ 121 w 288"/>
                <a:gd name="T11" fmla="*/ 232 h 289"/>
                <a:gd name="T12" fmla="*/ 184 w 288"/>
                <a:gd name="T13" fmla="*/ 169 h 289"/>
                <a:gd name="T14" fmla="*/ 177 w 288"/>
                <a:gd name="T15" fmla="*/ 139 h 289"/>
                <a:gd name="T16" fmla="*/ 152 w 288"/>
                <a:gd name="T17" fmla="*/ 164 h 289"/>
                <a:gd name="T18" fmla="*/ 152 w 288"/>
                <a:gd name="T19" fmla="*/ 169 h 289"/>
                <a:gd name="T20" fmla="*/ 121 w 288"/>
                <a:gd name="T21" fmla="*/ 200 h 289"/>
                <a:gd name="T22" fmla="*/ 90 w 288"/>
                <a:gd name="T23" fmla="*/ 169 h 289"/>
                <a:gd name="T24" fmla="*/ 121 w 288"/>
                <a:gd name="T25" fmla="*/ 137 h 289"/>
                <a:gd name="T26" fmla="*/ 196 w 288"/>
                <a:gd name="T27" fmla="*/ 120 h 289"/>
                <a:gd name="T28" fmla="*/ 210 w 288"/>
                <a:gd name="T29" fmla="*/ 169 h 289"/>
                <a:gd name="T30" fmla="*/ 121 w 288"/>
                <a:gd name="T31" fmla="*/ 258 h 289"/>
                <a:gd name="T32" fmla="*/ 32 w 288"/>
                <a:gd name="T33" fmla="*/ 169 h 289"/>
                <a:gd name="T34" fmla="*/ 121 w 288"/>
                <a:gd name="T35" fmla="*/ 80 h 289"/>
                <a:gd name="T36" fmla="*/ 169 w 288"/>
                <a:gd name="T37" fmla="*/ 94 h 289"/>
                <a:gd name="T38" fmla="*/ 192 w 288"/>
                <a:gd name="T39" fmla="*/ 71 h 289"/>
                <a:gd name="T40" fmla="*/ 121 w 288"/>
                <a:gd name="T41" fmla="*/ 48 h 289"/>
                <a:gd name="T42" fmla="*/ 0 w 288"/>
                <a:gd name="T43" fmla="*/ 169 h 289"/>
                <a:gd name="T44" fmla="*/ 121 w 288"/>
                <a:gd name="T45" fmla="*/ 289 h 289"/>
                <a:gd name="T46" fmla="*/ 242 w 288"/>
                <a:gd name="T47" fmla="*/ 169 h 289"/>
                <a:gd name="T48" fmla="*/ 219 w 288"/>
                <a:gd name="T49" fmla="*/ 97 h 289"/>
                <a:gd name="T50" fmla="*/ 196 w 288"/>
                <a:gd name="T51" fmla="*/ 120 h 289"/>
                <a:gd name="T52" fmla="*/ 253 w 288"/>
                <a:gd name="T53" fmla="*/ 50 h 289"/>
                <a:gd name="T54" fmla="*/ 260 w 288"/>
                <a:gd name="T55" fmla="*/ 43 h 289"/>
                <a:gd name="T56" fmla="*/ 244 w 288"/>
                <a:gd name="T57" fmla="*/ 29 h 289"/>
                <a:gd name="T58" fmla="*/ 238 w 288"/>
                <a:gd name="T59" fmla="*/ 35 h 289"/>
                <a:gd name="T60" fmla="*/ 230 w 288"/>
                <a:gd name="T61" fmla="*/ 0 h 289"/>
                <a:gd name="T62" fmla="*/ 206 w 288"/>
                <a:gd name="T63" fmla="*/ 46 h 289"/>
                <a:gd name="T64" fmla="*/ 206 w 288"/>
                <a:gd name="T65" fmla="*/ 48 h 289"/>
                <a:gd name="T66" fmla="*/ 206 w 288"/>
                <a:gd name="T67" fmla="*/ 49 h 289"/>
                <a:gd name="T68" fmla="*/ 206 w 288"/>
                <a:gd name="T69" fmla="*/ 70 h 289"/>
                <a:gd name="T70" fmla="*/ 134 w 288"/>
                <a:gd name="T71" fmla="*/ 151 h 289"/>
                <a:gd name="T72" fmla="*/ 131 w 288"/>
                <a:gd name="T73" fmla="*/ 141 h 289"/>
                <a:gd name="T74" fmla="*/ 131 w 288"/>
                <a:gd name="T75" fmla="*/ 141 h 289"/>
                <a:gd name="T76" fmla="*/ 131 w 288"/>
                <a:gd name="T77" fmla="*/ 141 h 289"/>
                <a:gd name="T78" fmla="*/ 110 w 288"/>
                <a:gd name="T79" fmla="*/ 184 h 289"/>
                <a:gd name="T80" fmla="*/ 150 w 288"/>
                <a:gd name="T81" fmla="*/ 158 h 289"/>
                <a:gd name="T82" fmla="*/ 140 w 288"/>
                <a:gd name="T83" fmla="*/ 157 h 289"/>
                <a:gd name="T84" fmla="*/ 218 w 288"/>
                <a:gd name="T85" fmla="*/ 83 h 289"/>
                <a:gd name="T86" fmla="*/ 240 w 288"/>
                <a:gd name="T87" fmla="*/ 83 h 289"/>
                <a:gd name="T88" fmla="*/ 241 w 288"/>
                <a:gd name="T89" fmla="*/ 82 h 289"/>
                <a:gd name="T90" fmla="*/ 242 w 288"/>
                <a:gd name="T91" fmla="*/ 82 h 289"/>
                <a:gd name="T92" fmla="*/ 288 w 288"/>
                <a:gd name="T93" fmla="*/ 57 h 289"/>
                <a:gd name="T94" fmla="*/ 253 w 288"/>
                <a:gd name="T95" fmla="*/ 5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8" h="289">
                  <a:moveTo>
                    <a:pt x="121" y="137"/>
                  </a:moveTo>
                  <a:cubicBezTo>
                    <a:pt x="123" y="137"/>
                    <a:pt x="124" y="137"/>
                    <a:pt x="126" y="138"/>
                  </a:cubicBezTo>
                  <a:cubicBezTo>
                    <a:pt x="151" y="113"/>
                    <a:pt x="151" y="113"/>
                    <a:pt x="151" y="113"/>
                  </a:cubicBezTo>
                  <a:cubicBezTo>
                    <a:pt x="142" y="108"/>
                    <a:pt x="132" y="105"/>
                    <a:pt x="121" y="105"/>
                  </a:cubicBezTo>
                  <a:cubicBezTo>
                    <a:pt x="86" y="105"/>
                    <a:pt x="58" y="134"/>
                    <a:pt x="58" y="169"/>
                  </a:cubicBezTo>
                  <a:cubicBezTo>
                    <a:pt x="58" y="204"/>
                    <a:pt x="86" y="232"/>
                    <a:pt x="121" y="232"/>
                  </a:cubicBezTo>
                  <a:cubicBezTo>
                    <a:pt x="156" y="232"/>
                    <a:pt x="184" y="204"/>
                    <a:pt x="184" y="169"/>
                  </a:cubicBezTo>
                  <a:cubicBezTo>
                    <a:pt x="184" y="158"/>
                    <a:pt x="182" y="148"/>
                    <a:pt x="177" y="139"/>
                  </a:cubicBezTo>
                  <a:cubicBezTo>
                    <a:pt x="152" y="164"/>
                    <a:pt x="152" y="164"/>
                    <a:pt x="152" y="164"/>
                  </a:cubicBezTo>
                  <a:cubicBezTo>
                    <a:pt x="152" y="165"/>
                    <a:pt x="152" y="167"/>
                    <a:pt x="152" y="169"/>
                  </a:cubicBezTo>
                  <a:cubicBezTo>
                    <a:pt x="152" y="186"/>
                    <a:pt x="138" y="200"/>
                    <a:pt x="121" y="200"/>
                  </a:cubicBezTo>
                  <a:cubicBezTo>
                    <a:pt x="104" y="200"/>
                    <a:pt x="90" y="186"/>
                    <a:pt x="90" y="169"/>
                  </a:cubicBezTo>
                  <a:cubicBezTo>
                    <a:pt x="90" y="151"/>
                    <a:pt x="104" y="137"/>
                    <a:pt x="121" y="137"/>
                  </a:cubicBezTo>
                  <a:close/>
                  <a:moveTo>
                    <a:pt x="196" y="120"/>
                  </a:moveTo>
                  <a:cubicBezTo>
                    <a:pt x="205" y="134"/>
                    <a:pt x="210" y="151"/>
                    <a:pt x="210" y="169"/>
                  </a:cubicBezTo>
                  <a:cubicBezTo>
                    <a:pt x="210" y="218"/>
                    <a:pt x="170" y="258"/>
                    <a:pt x="121" y="258"/>
                  </a:cubicBezTo>
                  <a:cubicBezTo>
                    <a:pt x="72" y="258"/>
                    <a:pt x="32" y="218"/>
                    <a:pt x="32" y="169"/>
                  </a:cubicBezTo>
                  <a:cubicBezTo>
                    <a:pt x="32" y="120"/>
                    <a:pt x="72" y="80"/>
                    <a:pt x="121" y="80"/>
                  </a:cubicBezTo>
                  <a:cubicBezTo>
                    <a:pt x="139" y="80"/>
                    <a:pt x="156" y="85"/>
                    <a:pt x="169" y="94"/>
                  </a:cubicBezTo>
                  <a:cubicBezTo>
                    <a:pt x="192" y="71"/>
                    <a:pt x="192" y="71"/>
                    <a:pt x="192" y="71"/>
                  </a:cubicBezTo>
                  <a:cubicBezTo>
                    <a:pt x="172" y="57"/>
                    <a:pt x="148" y="48"/>
                    <a:pt x="121" y="48"/>
                  </a:cubicBezTo>
                  <a:cubicBezTo>
                    <a:pt x="54" y="48"/>
                    <a:pt x="0" y="102"/>
                    <a:pt x="0" y="169"/>
                  </a:cubicBezTo>
                  <a:cubicBezTo>
                    <a:pt x="0" y="235"/>
                    <a:pt x="54" y="289"/>
                    <a:pt x="121" y="289"/>
                  </a:cubicBezTo>
                  <a:cubicBezTo>
                    <a:pt x="188" y="289"/>
                    <a:pt x="242" y="235"/>
                    <a:pt x="242" y="169"/>
                  </a:cubicBezTo>
                  <a:cubicBezTo>
                    <a:pt x="242" y="142"/>
                    <a:pt x="233" y="117"/>
                    <a:pt x="219" y="97"/>
                  </a:cubicBezTo>
                  <a:lnTo>
                    <a:pt x="196" y="120"/>
                  </a:lnTo>
                  <a:close/>
                  <a:moveTo>
                    <a:pt x="253" y="50"/>
                  </a:moveTo>
                  <a:cubicBezTo>
                    <a:pt x="260" y="43"/>
                    <a:pt x="260" y="43"/>
                    <a:pt x="260" y="43"/>
                  </a:cubicBezTo>
                  <a:cubicBezTo>
                    <a:pt x="244" y="29"/>
                    <a:pt x="244" y="29"/>
                    <a:pt x="244" y="29"/>
                  </a:cubicBezTo>
                  <a:cubicBezTo>
                    <a:pt x="238" y="35"/>
                    <a:pt x="238" y="35"/>
                    <a:pt x="238" y="35"/>
                  </a:cubicBezTo>
                  <a:cubicBezTo>
                    <a:pt x="230" y="0"/>
                    <a:pt x="230" y="0"/>
                    <a:pt x="230" y="0"/>
                  </a:cubicBezTo>
                  <a:cubicBezTo>
                    <a:pt x="206" y="46"/>
                    <a:pt x="206" y="46"/>
                    <a:pt x="206" y="46"/>
                  </a:cubicBezTo>
                  <a:cubicBezTo>
                    <a:pt x="206" y="48"/>
                    <a:pt x="206" y="48"/>
                    <a:pt x="206" y="48"/>
                  </a:cubicBezTo>
                  <a:cubicBezTo>
                    <a:pt x="206" y="49"/>
                    <a:pt x="206" y="49"/>
                    <a:pt x="206" y="49"/>
                  </a:cubicBezTo>
                  <a:cubicBezTo>
                    <a:pt x="206" y="70"/>
                    <a:pt x="206" y="70"/>
                    <a:pt x="206" y="70"/>
                  </a:cubicBezTo>
                  <a:cubicBezTo>
                    <a:pt x="134" y="151"/>
                    <a:pt x="134" y="151"/>
                    <a:pt x="134" y="151"/>
                  </a:cubicBezTo>
                  <a:cubicBezTo>
                    <a:pt x="131" y="141"/>
                    <a:pt x="131" y="141"/>
                    <a:pt x="131" y="141"/>
                  </a:cubicBezTo>
                  <a:cubicBezTo>
                    <a:pt x="131" y="141"/>
                    <a:pt x="131" y="141"/>
                    <a:pt x="131" y="141"/>
                  </a:cubicBezTo>
                  <a:cubicBezTo>
                    <a:pt x="131" y="141"/>
                    <a:pt x="131" y="141"/>
                    <a:pt x="131" y="141"/>
                  </a:cubicBezTo>
                  <a:cubicBezTo>
                    <a:pt x="110" y="184"/>
                    <a:pt x="110" y="184"/>
                    <a:pt x="110" y="184"/>
                  </a:cubicBezTo>
                  <a:cubicBezTo>
                    <a:pt x="150" y="158"/>
                    <a:pt x="150" y="158"/>
                    <a:pt x="150" y="158"/>
                  </a:cubicBezTo>
                  <a:cubicBezTo>
                    <a:pt x="140" y="157"/>
                    <a:pt x="140" y="157"/>
                    <a:pt x="140" y="157"/>
                  </a:cubicBezTo>
                  <a:cubicBezTo>
                    <a:pt x="218" y="83"/>
                    <a:pt x="218" y="83"/>
                    <a:pt x="218" y="83"/>
                  </a:cubicBezTo>
                  <a:cubicBezTo>
                    <a:pt x="240" y="83"/>
                    <a:pt x="240" y="83"/>
                    <a:pt x="240" y="83"/>
                  </a:cubicBezTo>
                  <a:cubicBezTo>
                    <a:pt x="241" y="82"/>
                    <a:pt x="241" y="82"/>
                    <a:pt x="241" y="82"/>
                  </a:cubicBezTo>
                  <a:cubicBezTo>
                    <a:pt x="242" y="82"/>
                    <a:pt x="242" y="82"/>
                    <a:pt x="242" y="82"/>
                  </a:cubicBezTo>
                  <a:cubicBezTo>
                    <a:pt x="288" y="57"/>
                    <a:pt x="288" y="57"/>
                    <a:pt x="288" y="57"/>
                  </a:cubicBezTo>
                  <a:lnTo>
                    <a:pt x="253" y="50"/>
                  </a:lnTo>
                  <a:close/>
                </a:path>
              </a:pathLst>
            </a:custGeom>
            <a:solidFill>
              <a:srgbClr val="F39800"/>
            </a:solidFill>
            <a:ln>
              <a:noFill/>
            </a:ln>
          </p:spPr>
          <p:txBody>
            <a:bodyPr vert="horz" wrap="square" lIns="60960" tIns="30480" rIns="60960" bIns="30480" numCol="1" anchor="t" anchorCtr="0" compatLnSpc="1"/>
            <a:lstStyle/>
            <a:p>
              <a:endParaRPr lang="en-US" sz="1200">
                <a:latin typeface="Agency FB" panose="020B0503020202020204" pitchFamily="34" charset="0"/>
              </a:endParaRPr>
            </a:p>
          </p:txBody>
        </p:sp>
      </p:grpSp>
      <p:sp>
        <p:nvSpPr>
          <p:cNvPr id="87" name="文本框 86"/>
          <p:cNvSpPr txBox="1"/>
          <p:nvPr/>
        </p:nvSpPr>
        <p:spPr>
          <a:xfrm>
            <a:off x="1094624" y="4344391"/>
            <a:ext cx="2715808" cy="1446550"/>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400" dirty="0" smtClean="0">
                <a:solidFill>
                  <a:srgbClr val="FFFFFF"/>
                </a:solidFill>
                <a:latin typeface="微软雅黑" panose="020B0503020204020204" pitchFamily="34" charset="-122"/>
                <a:ea typeface="微软雅黑" panose="020B0503020204020204" pitchFamily="34" charset="-122"/>
              </a:rPr>
              <a:t>单击</a:t>
            </a:r>
            <a:r>
              <a:rPr lang="zh-CN" altLang="en-US" sz="2400" dirty="0">
                <a:solidFill>
                  <a:srgbClr val="FFFFFF"/>
                </a:solidFill>
                <a:latin typeface="微软雅黑" panose="020B0503020204020204" pitchFamily="34" charset="-122"/>
                <a:ea typeface="微软雅黑" panose="020B0503020204020204" pitchFamily="34" charset="-122"/>
              </a:rPr>
              <a:t>此处输入标题</a:t>
            </a:r>
            <a:endParaRPr lang="en-US" altLang="zh-CN" sz="2400" dirty="0">
              <a:solidFill>
                <a:srgbClr val="FFFFFF"/>
              </a:solidFill>
              <a:latin typeface="微软雅黑" panose="020B0503020204020204" pitchFamily="34" charset="-122"/>
              <a:ea typeface="微软雅黑" panose="020B0503020204020204" pitchFamily="34" charset="-122"/>
            </a:endParaRPr>
          </a:p>
          <a:p>
            <a:r>
              <a:rPr lang="zh-CN" altLang="en-US" sz="14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rgbClr val="FFFFFF"/>
              </a:solidFill>
              <a:latin typeface="微软雅黑" panose="020B0503020204020204" pitchFamily="34" charset="-122"/>
              <a:ea typeface="微软雅黑" panose="020B0503020204020204" pitchFamily="34" charset="-122"/>
            </a:endParaRPr>
          </a:p>
          <a:p>
            <a:r>
              <a:rPr lang="zh-CN" altLang="en-US" sz="14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rgbClr val="FFFFFF"/>
              </a:solidFill>
              <a:latin typeface="微软雅黑" panose="020B0503020204020204" pitchFamily="34" charset="-122"/>
              <a:ea typeface="微软雅黑" panose="020B0503020204020204" pitchFamily="34" charset="-122"/>
            </a:endParaRPr>
          </a:p>
          <a:p>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4960515" y="4344391"/>
            <a:ext cx="2715808" cy="1446550"/>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400" dirty="0" smtClean="0">
                <a:solidFill>
                  <a:srgbClr val="FFFFFF"/>
                </a:solidFill>
                <a:latin typeface="微软雅黑" panose="020B0503020204020204" pitchFamily="34" charset="-122"/>
                <a:ea typeface="微软雅黑" panose="020B0503020204020204" pitchFamily="34" charset="-122"/>
              </a:rPr>
              <a:t>单击</a:t>
            </a:r>
            <a:r>
              <a:rPr lang="zh-CN" altLang="en-US" sz="2400" dirty="0">
                <a:solidFill>
                  <a:srgbClr val="FFFFFF"/>
                </a:solidFill>
                <a:latin typeface="微软雅黑" panose="020B0503020204020204" pitchFamily="34" charset="-122"/>
                <a:ea typeface="微软雅黑" panose="020B0503020204020204" pitchFamily="34" charset="-122"/>
              </a:rPr>
              <a:t>此处输入标题</a:t>
            </a:r>
            <a:endParaRPr lang="en-US" altLang="zh-CN" sz="2400" dirty="0">
              <a:solidFill>
                <a:srgbClr val="FFFFFF"/>
              </a:solidFill>
              <a:latin typeface="微软雅黑" panose="020B0503020204020204" pitchFamily="34" charset="-122"/>
              <a:ea typeface="微软雅黑" panose="020B0503020204020204" pitchFamily="34" charset="-122"/>
            </a:endParaRPr>
          </a:p>
          <a:p>
            <a:r>
              <a:rPr lang="zh-CN" altLang="en-US" sz="14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rgbClr val="FFFFFF"/>
              </a:solidFill>
              <a:latin typeface="微软雅黑" panose="020B0503020204020204" pitchFamily="34" charset="-122"/>
              <a:ea typeface="微软雅黑" panose="020B0503020204020204" pitchFamily="34" charset="-122"/>
            </a:endParaRPr>
          </a:p>
          <a:p>
            <a:r>
              <a:rPr lang="zh-CN" altLang="en-US" sz="14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rgbClr val="FFFFFF"/>
              </a:solidFill>
              <a:latin typeface="微软雅黑" panose="020B0503020204020204" pitchFamily="34" charset="-122"/>
              <a:ea typeface="微软雅黑" panose="020B0503020204020204" pitchFamily="34" charset="-122"/>
            </a:endParaRPr>
          </a:p>
          <a:p>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8824779" y="4344391"/>
            <a:ext cx="2715808" cy="1446550"/>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400" dirty="0" smtClean="0">
                <a:solidFill>
                  <a:srgbClr val="FFFFFF"/>
                </a:solidFill>
                <a:latin typeface="微软雅黑" panose="020B0503020204020204" pitchFamily="34" charset="-122"/>
                <a:ea typeface="微软雅黑" panose="020B0503020204020204" pitchFamily="34" charset="-122"/>
              </a:rPr>
              <a:t>单击</a:t>
            </a:r>
            <a:r>
              <a:rPr lang="zh-CN" altLang="en-US" sz="2400" dirty="0">
                <a:solidFill>
                  <a:srgbClr val="FFFFFF"/>
                </a:solidFill>
                <a:latin typeface="微软雅黑" panose="020B0503020204020204" pitchFamily="34" charset="-122"/>
                <a:ea typeface="微软雅黑" panose="020B0503020204020204" pitchFamily="34" charset="-122"/>
              </a:rPr>
              <a:t>此处输入标题</a:t>
            </a:r>
            <a:endParaRPr lang="en-US" altLang="zh-CN" sz="2400" dirty="0">
              <a:solidFill>
                <a:srgbClr val="FFFFFF"/>
              </a:solidFill>
              <a:latin typeface="微软雅黑" panose="020B0503020204020204" pitchFamily="34" charset="-122"/>
              <a:ea typeface="微软雅黑" panose="020B0503020204020204" pitchFamily="34" charset="-122"/>
            </a:endParaRPr>
          </a:p>
          <a:p>
            <a:r>
              <a:rPr lang="zh-CN" altLang="en-US" sz="14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rgbClr val="FFFFFF"/>
              </a:solidFill>
              <a:latin typeface="微软雅黑" panose="020B0503020204020204" pitchFamily="34" charset="-122"/>
              <a:ea typeface="微软雅黑" panose="020B0503020204020204" pitchFamily="34" charset="-122"/>
            </a:endParaRPr>
          </a:p>
          <a:p>
            <a:r>
              <a:rPr lang="zh-CN" altLang="en-US" sz="14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rgbClr val="FFFFFF"/>
              </a:solidFill>
              <a:latin typeface="微软雅黑" panose="020B0503020204020204" pitchFamily="34" charset="-122"/>
              <a:ea typeface="微软雅黑" panose="020B0503020204020204" pitchFamily="34" charset="-122"/>
            </a:endParaRPr>
          </a:p>
          <a:p>
            <a:endParaRPr lang="en-US" altLang="zh-CN" sz="36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81"/>
                                        </p:tgtEl>
                                        <p:attrNameLst>
                                          <p:attrName>style.visibility</p:attrName>
                                        </p:attrNameLst>
                                      </p:cBhvr>
                                      <p:to>
                                        <p:strVal val="visible"/>
                                      </p:to>
                                    </p:set>
                                    <p:anim calcmode="lin" valueType="num">
                                      <p:cBhvr>
                                        <p:cTn id="12" dur="500" fill="hold"/>
                                        <p:tgtEl>
                                          <p:spTgt spid="81"/>
                                        </p:tgtEl>
                                        <p:attrNameLst>
                                          <p:attrName>ppt_w</p:attrName>
                                        </p:attrNameLst>
                                      </p:cBhvr>
                                      <p:tavLst>
                                        <p:tav tm="0">
                                          <p:val>
                                            <p:fltVal val="0"/>
                                          </p:val>
                                        </p:tav>
                                        <p:tav tm="100000">
                                          <p:val>
                                            <p:strVal val="#ppt_w"/>
                                          </p:val>
                                        </p:tav>
                                      </p:tavLst>
                                    </p:anim>
                                    <p:anim calcmode="lin" valueType="num">
                                      <p:cBhvr>
                                        <p:cTn id="13" dur="500" fill="hold"/>
                                        <p:tgtEl>
                                          <p:spTgt spid="81"/>
                                        </p:tgtEl>
                                        <p:attrNameLst>
                                          <p:attrName>ppt_h</p:attrName>
                                        </p:attrNameLst>
                                      </p:cBhvr>
                                      <p:tavLst>
                                        <p:tav tm="0">
                                          <p:val>
                                            <p:fltVal val="0"/>
                                          </p:val>
                                        </p:tav>
                                        <p:tav tm="100000">
                                          <p:val>
                                            <p:strVal val="#ppt_h"/>
                                          </p:val>
                                        </p:tav>
                                      </p:tavLst>
                                    </p:anim>
                                    <p:animEffect transition="in" filter="fade">
                                      <p:cBhvr>
                                        <p:cTn id="14" dur="500"/>
                                        <p:tgtEl>
                                          <p:spTgt spid="81"/>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fill="hold"/>
                                        <p:tgtEl>
                                          <p:spTgt spid="75"/>
                                        </p:tgtEl>
                                        <p:attrNameLst>
                                          <p:attrName>ppt_x</p:attrName>
                                        </p:attrNameLst>
                                      </p:cBhvr>
                                      <p:tavLst>
                                        <p:tav tm="0">
                                          <p:val>
                                            <p:strVal val="#ppt_x"/>
                                          </p:val>
                                        </p:tav>
                                        <p:tav tm="100000">
                                          <p:val>
                                            <p:strVal val="#ppt_x"/>
                                          </p:val>
                                        </p:tav>
                                      </p:tavLst>
                                    </p:anim>
                                    <p:anim calcmode="lin" valueType="num">
                                      <p:cBhvr additive="base">
                                        <p:cTn id="19" dur="500" fill="hold"/>
                                        <p:tgtEl>
                                          <p:spTgt spid="75"/>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p:cTn id="32" dur="500" fill="hold"/>
                                        <p:tgtEl>
                                          <p:spTgt spid="78"/>
                                        </p:tgtEl>
                                        <p:attrNameLst>
                                          <p:attrName>ppt_w</p:attrName>
                                        </p:attrNameLst>
                                      </p:cBhvr>
                                      <p:tavLst>
                                        <p:tav tm="0">
                                          <p:val>
                                            <p:fltVal val="0"/>
                                          </p:val>
                                        </p:tav>
                                        <p:tav tm="100000">
                                          <p:val>
                                            <p:strVal val="#ppt_w"/>
                                          </p:val>
                                        </p:tav>
                                      </p:tavLst>
                                    </p:anim>
                                    <p:anim calcmode="lin" valueType="num">
                                      <p:cBhvr>
                                        <p:cTn id="33" dur="500" fill="hold"/>
                                        <p:tgtEl>
                                          <p:spTgt spid="78"/>
                                        </p:tgtEl>
                                        <p:attrNameLst>
                                          <p:attrName>ppt_h</p:attrName>
                                        </p:attrNameLst>
                                      </p:cBhvr>
                                      <p:tavLst>
                                        <p:tav tm="0">
                                          <p:val>
                                            <p:fltVal val="0"/>
                                          </p:val>
                                        </p:tav>
                                        <p:tav tm="100000">
                                          <p:val>
                                            <p:strVal val="#ppt_h"/>
                                          </p:val>
                                        </p:tav>
                                      </p:tavLst>
                                    </p:anim>
                                    <p:animEffect transition="in" filter="fade">
                                      <p:cBhvr>
                                        <p:cTn id="34" dur="500"/>
                                        <p:tgtEl>
                                          <p:spTgt spid="78"/>
                                        </p:tgtEl>
                                      </p:cBhvr>
                                    </p:animEffect>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fill="hold"/>
                                        <p:tgtEl>
                                          <p:spTgt spid="77"/>
                                        </p:tgtEl>
                                        <p:attrNameLst>
                                          <p:attrName>ppt_x</p:attrName>
                                        </p:attrNameLst>
                                      </p:cBhvr>
                                      <p:tavLst>
                                        <p:tav tm="0">
                                          <p:val>
                                            <p:strVal val="#ppt_x"/>
                                          </p:val>
                                        </p:tav>
                                        <p:tav tm="100000">
                                          <p:val>
                                            <p:strVal val="#ppt_x"/>
                                          </p:val>
                                        </p:tav>
                                      </p:tavLst>
                                    </p:anim>
                                    <p:anim calcmode="lin" valueType="num">
                                      <p:cBhvr additive="base">
                                        <p:cTn id="39" dur="500" fill="hold"/>
                                        <p:tgtEl>
                                          <p:spTgt spid="77"/>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childTnLst>
                          </p:cTn>
                        </p:par>
                        <p:par>
                          <p:cTn id="44" fill="hold">
                            <p:stCondLst>
                              <p:cond delay="4000"/>
                            </p:stCondLst>
                            <p:childTnLst>
                              <p:par>
                                <p:cTn id="45" presetID="2" presetClass="entr" presetSubtype="1"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ppt_x"/>
                                          </p:val>
                                        </p:tav>
                                        <p:tav tm="100000">
                                          <p:val>
                                            <p:strVal val="#ppt_x"/>
                                          </p:val>
                                        </p:tav>
                                      </p:tavLst>
                                    </p:anim>
                                    <p:anim calcmode="lin" valueType="num">
                                      <p:cBhvr additive="base">
                                        <p:cTn id="48" dur="500" fill="hold"/>
                                        <p:tgtEl>
                                          <p:spTgt spid="73"/>
                                        </p:tgtEl>
                                        <p:attrNameLst>
                                          <p:attrName>ppt_y</p:attrName>
                                        </p:attrNameLst>
                                      </p:cBhvr>
                                      <p:tavLst>
                                        <p:tav tm="0">
                                          <p:val>
                                            <p:strVal val="0-#ppt_h/2"/>
                                          </p:val>
                                        </p:tav>
                                        <p:tav tm="100000">
                                          <p:val>
                                            <p:strVal val="#ppt_y"/>
                                          </p:val>
                                        </p:tav>
                                      </p:tavLst>
                                    </p:anim>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84"/>
                                        </p:tgtEl>
                                        <p:attrNameLst>
                                          <p:attrName>style.visibility</p:attrName>
                                        </p:attrNameLst>
                                      </p:cBhvr>
                                      <p:to>
                                        <p:strVal val="visible"/>
                                      </p:to>
                                    </p:set>
                                    <p:anim calcmode="lin" valueType="num">
                                      <p:cBhvr>
                                        <p:cTn id="52" dur="500" fill="hold"/>
                                        <p:tgtEl>
                                          <p:spTgt spid="84"/>
                                        </p:tgtEl>
                                        <p:attrNameLst>
                                          <p:attrName>ppt_w</p:attrName>
                                        </p:attrNameLst>
                                      </p:cBhvr>
                                      <p:tavLst>
                                        <p:tav tm="0">
                                          <p:val>
                                            <p:fltVal val="0"/>
                                          </p:val>
                                        </p:tav>
                                        <p:tav tm="100000">
                                          <p:val>
                                            <p:strVal val="#ppt_w"/>
                                          </p:val>
                                        </p:tav>
                                      </p:tavLst>
                                    </p:anim>
                                    <p:anim calcmode="lin" valueType="num">
                                      <p:cBhvr>
                                        <p:cTn id="53" dur="500" fill="hold"/>
                                        <p:tgtEl>
                                          <p:spTgt spid="84"/>
                                        </p:tgtEl>
                                        <p:attrNameLst>
                                          <p:attrName>ppt_h</p:attrName>
                                        </p:attrNameLst>
                                      </p:cBhvr>
                                      <p:tavLst>
                                        <p:tav tm="0">
                                          <p:val>
                                            <p:fltVal val="0"/>
                                          </p:val>
                                        </p:tav>
                                        <p:tav tm="100000">
                                          <p:val>
                                            <p:strVal val="#ppt_h"/>
                                          </p:val>
                                        </p:tav>
                                      </p:tavLst>
                                    </p:anim>
                                    <p:animEffect transition="in" filter="fade">
                                      <p:cBhvr>
                                        <p:cTn id="54" dur="500"/>
                                        <p:tgtEl>
                                          <p:spTgt spid="84"/>
                                        </p:tgtEl>
                                      </p:cBhvr>
                                    </p:animEffect>
                                  </p:childTnLst>
                                </p:cTn>
                              </p:par>
                            </p:childTnLst>
                          </p:cTn>
                        </p:par>
                        <p:par>
                          <p:cTn id="55" fill="hold">
                            <p:stCondLst>
                              <p:cond delay="5000"/>
                            </p:stCondLst>
                            <p:childTnLst>
                              <p:par>
                                <p:cTn id="56" presetID="2" presetClass="entr" presetSubtype="4" fill="hold" grpId="0"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additive="base">
                                        <p:cTn id="58" dur="500" fill="hold"/>
                                        <p:tgtEl>
                                          <p:spTgt spid="72"/>
                                        </p:tgtEl>
                                        <p:attrNameLst>
                                          <p:attrName>ppt_x</p:attrName>
                                        </p:attrNameLst>
                                      </p:cBhvr>
                                      <p:tavLst>
                                        <p:tav tm="0">
                                          <p:val>
                                            <p:strVal val="#ppt_x"/>
                                          </p:val>
                                        </p:tav>
                                        <p:tav tm="100000">
                                          <p:val>
                                            <p:strVal val="#ppt_x"/>
                                          </p:val>
                                        </p:tav>
                                      </p:tavLst>
                                    </p:anim>
                                    <p:anim calcmode="lin" valueType="num">
                                      <p:cBhvr additive="base">
                                        <p:cTn id="59" dur="500" fill="hold"/>
                                        <p:tgtEl>
                                          <p:spTgt spid="72"/>
                                        </p:tgtEl>
                                        <p:attrNameLst>
                                          <p:attrName>ppt_y</p:attrName>
                                        </p:attrNameLst>
                                      </p:cBhvr>
                                      <p:tavLst>
                                        <p:tav tm="0">
                                          <p:val>
                                            <p:strVal val="1+#ppt_h/2"/>
                                          </p:val>
                                        </p:tav>
                                        <p:tav tm="100000">
                                          <p:val>
                                            <p:strVal val="#ppt_y"/>
                                          </p:val>
                                        </p:tav>
                                      </p:tavLst>
                                    </p:anim>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87" grpId="0"/>
      <p:bldP spid="90" grpId="0"/>
      <p:bldP spid="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3"/>
          <p:cNvGrpSpPr/>
          <p:nvPr/>
        </p:nvGrpSpPr>
        <p:grpSpPr bwMode="auto">
          <a:xfrm>
            <a:off x="2244940" y="3016519"/>
            <a:ext cx="7554913" cy="1443038"/>
            <a:chOff x="0" y="0"/>
            <a:chExt cx="6032665" cy="1152128"/>
          </a:xfrm>
        </p:grpSpPr>
        <p:sp>
          <p:nvSpPr>
            <p:cNvPr id="73" name="直接连接符 74"/>
            <p:cNvSpPr>
              <a:spLocks noChangeShapeType="1"/>
            </p:cNvSpPr>
            <p:nvPr/>
          </p:nvSpPr>
          <p:spPr bwMode="auto">
            <a:xfrm>
              <a:off x="0" y="504056"/>
              <a:ext cx="6032665" cy="1"/>
            </a:xfrm>
            <a:prstGeom prst="line">
              <a:avLst/>
            </a:prstGeom>
            <a:noFill/>
            <a:ln w="6350">
              <a:solidFill>
                <a:srgbClr val="7F7F7F"/>
              </a:solidFill>
              <a:round/>
            </a:ln>
            <a:extLst>
              <a:ext uri="{909E8E84-426E-40DD-AFC4-6F175D3DCCD1}">
                <a14:hiddenFill xmlns:a14="http://schemas.microsoft.com/office/drawing/2010/main" xmlns="">
                  <a:noFill/>
                </a14:hiddenFill>
              </a:ext>
            </a:extLst>
          </p:spPr>
          <p:txBody>
            <a:bodyPr/>
            <a:lstStyle/>
            <a:p>
              <a:endParaRPr lang="zh-CN" altLang="en-US"/>
            </a:p>
          </p:txBody>
        </p:sp>
        <p:cxnSp>
          <p:nvCxnSpPr>
            <p:cNvPr id="74" name="直接箭头连接符 75"/>
            <p:cNvCxnSpPr>
              <a:cxnSpLocks noChangeShapeType="1"/>
            </p:cNvCxnSpPr>
            <p:nvPr/>
          </p:nvCxnSpPr>
          <p:spPr bwMode="auto">
            <a:xfrm>
              <a:off x="0" y="504056"/>
              <a:ext cx="1" cy="648072"/>
            </a:xfrm>
            <a:prstGeom prst="straightConnector1">
              <a:avLst/>
            </a:prstGeom>
            <a:noFill/>
            <a:ln w="6350">
              <a:solidFill>
                <a:srgbClr val="7F7F7F"/>
              </a:solidFill>
              <a:round/>
              <a:tailEnd type="arrow" w="med" len="med"/>
            </a:ln>
            <a:extLst>
              <a:ext uri="{909E8E84-426E-40DD-AFC4-6F175D3DCCD1}">
                <a14:hiddenFill xmlns:a14="http://schemas.microsoft.com/office/drawing/2010/main" xmlns="">
                  <a:noFill/>
                </a14:hiddenFill>
              </a:ext>
            </a:extLst>
          </p:spPr>
        </p:cxnSp>
        <p:cxnSp>
          <p:nvCxnSpPr>
            <p:cNvPr id="75" name="直接箭头连接符 76"/>
            <p:cNvCxnSpPr>
              <a:cxnSpLocks noChangeShapeType="1"/>
            </p:cNvCxnSpPr>
            <p:nvPr/>
          </p:nvCxnSpPr>
          <p:spPr bwMode="auto">
            <a:xfrm>
              <a:off x="2031485" y="504056"/>
              <a:ext cx="1" cy="648072"/>
            </a:xfrm>
            <a:prstGeom prst="straightConnector1">
              <a:avLst/>
            </a:prstGeom>
            <a:noFill/>
            <a:ln w="6350">
              <a:solidFill>
                <a:srgbClr val="7F7F7F"/>
              </a:solidFill>
              <a:round/>
              <a:tailEnd type="arrow" w="med" len="med"/>
            </a:ln>
            <a:extLst>
              <a:ext uri="{909E8E84-426E-40DD-AFC4-6F175D3DCCD1}">
                <a14:hiddenFill xmlns:a14="http://schemas.microsoft.com/office/drawing/2010/main" xmlns="">
                  <a:noFill/>
                </a14:hiddenFill>
              </a:ext>
            </a:extLst>
          </p:spPr>
        </p:cxnSp>
        <p:cxnSp>
          <p:nvCxnSpPr>
            <p:cNvPr id="76" name="直接箭头连接符 77"/>
            <p:cNvCxnSpPr>
              <a:cxnSpLocks noChangeShapeType="1"/>
            </p:cNvCxnSpPr>
            <p:nvPr/>
          </p:nvCxnSpPr>
          <p:spPr bwMode="auto">
            <a:xfrm>
              <a:off x="4144450" y="504056"/>
              <a:ext cx="1" cy="648072"/>
            </a:xfrm>
            <a:prstGeom prst="straightConnector1">
              <a:avLst/>
            </a:prstGeom>
            <a:noFill/>
            <a:ln w="6350">
              <a:solidFill>
                <a:srgbClr val="7F7F7F"/>
              </a:solidFill>
              <a:round/>
              <a:tailEnd type="arrow" w="med" len="med"/>
            </a:ln>
            <a:extLst>
              <a:ext uri="{909E8E84-426E-40DD-AFC4-6F175D3DCCD1}">
                <a14:hiddenFill xmlns:a14="http://schemas.microsoft.com/office/drawing/2010/main" xmlns="">
                  <a:noFill/>
                </a14:hiddenFill>
              </a:ext>
            </a:extLst>
          </p:spPr>
        </p:cxnSp>
        <p:cxnSp>
          <p:nvCxnSpPr>
            <p:cNvPr id="77" name="直接箭头连接符 78"/>
            <p:cNvCxnSpPr>
              <a:cxnSpLocks noChangeShapeType="1"/>
            </p:cNvCxnSpPr>
            <p:nvPr/>
          </p:nvCxnSpPr>
          <p:spPr bwMode="auto">
            <a:xfrm>
              <a:off x="6030758" y="504056"/>
              <a:ext cx="1" cy="648072"/>
            </a:xfrm>
            <a:prstGeom prst="straightConnector1">
              <a:avLst/>
            </a:prstGeom>
            <a:noFill/>
            <a:ln w="6350">
              <a:solidFill>
                <a:srgbClr val="7F7F7F"/>
              </a:solidFill>
              <a:round/>
              <a:tailEnd type="arrow" w="med" len="med"/>
            </a:ln>
            <a:extLst>
              <a:ext uri="{909E8E84-426E-40DD-AFC4-6F175D3DCCD1}">
                <a14:hiddenFill xmlns:a14="http://schemas.microsoft.com/office/drawing/2010/main" xmlns="">
                  <a:noFill/>
                </a14:hiddenFill>
              </a:ext>
            </a:extLst>
          </p:spPr>
        </p:cxnSp>
        <p:sp>
          <p:nvSpPr>
            <p:cNvPr id="78" name="直接连接符 79"/>
            <p:cNvSpPr>
              <a:spLocks noChangeShapeType="1"/>
            </p:cNvSpPr>
            <p:nvPr/>
          </p:nvSpPr>
          <p:spPr bwMode="auto">
            <a:xfrm flipH="1">
              <a:off x="3080337" y="0"/>
              <a:ext cx="1" cy="504056"/>
            </a:xfrm>
            <a:prstGeom prst="line">
              <a:avLst/>
            </a:prstGeom>
            <a:noFill/>
            <a:ln w="6350">
              <a:solidFill>
                <a:srgbClr val="7F7F7F"/>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79" name="TextBox 29"/>
          <p:cNvSpPr>
            <a:spLocks noChangeArrowheads="1"/>
          </p:cNvSpPr>
          <p:nvPr/>
        </p:nvSpPr>
        <p:spPr bwMode="auto">
          <a:xfrm>
            <a:off x="901915" y="5256482"/>
            <a:ext cx="2524125" cy="73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40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p>
          <a:p>
            <a:pPr algn="ctr" eaLnBrk="1" hangingPunct="1">
              <a:lnSpc>
                <a:spcPct val="150000"/>
              </a:lnSpc>
            </a:pPr>
            <a:r>
              <a:rPr lang="zh-CN" altLang="en-US" sz="140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a:p>
        </p:txBody>
      </p:sp>
      <p:sp>
        <p:nvSpPr>
          <p:cNvPr id="80" name="TextBox 30"/>
          <p:cNvSpPr>
            <a:spLocks noChangeArrowheads="1"/>
          </p:cNvSpPr>
          <p:nvPr/>
        </p:nvSpPr>
        <p:spPr bwMode="auto">
          <a:xfrm>
            <a:off x="3426040" y="5256482"/>
            <a:ext cx="2525713" cy="7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p>
          <a:p>
            <a:pPr algn="ctr" eaLnBrk="1" hangingPunct="1">
              <a:lnSpc>
                <a:spcPct val="150000"/>
              </a:lnSpc>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dirty="0"/>
          </a:p>
        </p:txBody>
      </p:sp>
      <p:sp>
        <p:nvSpPr>
          <p:cNvPr id="81" name="TextBox 31"/>
          <p:cNvSpPr>
            <a:spLocks noChangeArrowheads="1"/>
          </p:cNvSpPr>
          <p:nvPr/>
        </p:nvSpPr>
        <p:spPr bwMode="auto">
          <a:xfrm>
            <a:off x="6042240" y="5256482"/>
            <a:ext cx="2524125" cy="7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40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p>
          <a:p>
            <a:pPr algn="ctr" eaLnBrk="1" hangingPunct="1">
              <a:lnSpc>
                <a:spcPct val="150000"/>
              </a:lnSpc>
            </a:pPr>
            <a:r>
              <a:rPr lang="zh-CN" altLang="en-US" sz="140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a:p>
        </p:txBody>
      </p:sp>
      <p:sp>
        <p:nvSpPr>
          <p:cNvPr id="82" name="TextBox 32"/>
          <p:cNvSpPr>
            <a:spLocks noChangeArrowheads="1"/>
          </p:cNvSpPr>
          <p:nvPr/>
        </p:nvSpPr>
        <p:spPr bwMode="auto">
          <a:xfrm>
            <a:off x="8747340" y="5256482"/>
            <a:ext cx="2524125" cy="7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140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p>
          <a:p>
            <a:pPr algn="ctr" eaLnBrk="1" hangingPunct="1">
              <a:lnSpc>
                <a:spcPct val="150000"/>
              </a:lnSpc>
            </a:pPr>
            <a:r>
              <a:rPr lang="zh-CN" altLang="en-US" sz="140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a:p>
        </p:txBody>
      </p:sp>
      <p:grpSp>
        <p:nvGrpSpPr>
          <p:cNvPr id="83" name="组合 86"/>
          <p:cNvGrpSpPr/>
          <p:nvPr/>
        </p:nvGrpSpPr>
        <p:grpSpPr bwMode="auto">
          <a:xfrm>
            <a:off x="4634128" y="2295794"/>
            <a:ext cx="2905125" cy="720725"/>
            <a:chOff x="0" y="0"/>
            <a:chExt cx="2320263" cy="576064"/>
          </a:xfrm>
        </p:grpSpPr>
        <p:sp>
          <p:nvSpPr>
            <p:cNvPr id="84" name="矩形 87"/>
            <p:cNvSpPr>
              <a:spLocks noChangeArrowheads="1"/>
            </p:cNvSpPr>
            <p:nvPr/>
          </p:nvSpPr>
          <p:spPr bwMode="auto">
            <a:xfrm>
              <a:off x="0" y="0"/>
              <a:ext cx="2320263" cy="576064"/>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5" name="TextBox 35"/>
            <p:cNvSpPr>
              <a:spLocks noChangeArrowheads="1"/>
            </p:cNvSpPr>
            <p:nvPr/>
          </p:nvSpPr>
          <p:spPr bwMode="auto">
            <a:xfrm>
              <a:off x="339198" y="99614"/>
              <a:ext cx="1622377" cy="36900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此处输入标题</a:t>
              </a:r>
            </a:p>
          </p:txBody>
        </p:sp>
      </p:grpSp>
      <p:grpSp>
        <p:nvGrpSpPr>
          <p:cNvPr id="86" name="组合 89"/>
          <p:cNvGrpSpPr/>
          <p:nvPr/>
        </p:nvGrpSpPr>
        <p:grpSpPr bwMode="auto">
          <a:xfrm>
            <a:off x="992403" y="4459557"/>
            <a:ext cx="2384425" cy="722312"/>
            <a:chOff x="0" y="0"/>
            <a:chExt cx="1904222" cy="576064"/>
          </a:xfrm>
        </p:grpSpPr>
        <p:sp>
          <p:nvSpPr>
            <p:cNvPr id="87" name="矩形 90"/>
            <p:cNvSpPr>
              <a:spLocks noChangeArrowheads="1"/>
            </p:cNvSpPr>
            <p:nvPr/>
          </p:nvSpPr>
          <p:spPr bwMode="auto">
            <a:xfrm>
              <a:off x="0" y="0"/>
              <a:ext cx="1904222" cy="57606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0" name="TextBox 36"/>
            <p:cNvSpPr>
              <a:spLocks noChangeArrowheads="1"/>
            </p:cNvSpPr>
            <p:nvPr/>
          </p:nvSpPr>
          <p:spPr bwMode="auto">
            <a:xfrm>
              <a:off x="140994" y="140563"/>
              <a:ext cx="1622234" cy="36819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F9ECDC"/>
                  </a:solidFill>
                  <a:latin typeface="微软雅黑" panose="020B0503020204020204" pitchFamily="34" charset="-122"/>
                  <a:ea typeface="微软雅黑" panose="020B0503020204020204" pitchFamily="34" charset="-122"/>
                  <a:sym typeface="微软雅黑" panose="020B0503020204020204" pitchFamily="34" charset="-122"/>
                </a:rPr>
                <a:t>此处输入标题</a:t>
              </a:r>
            </a:p>
          </p:txBody>
        </p:sp>
      </p:grpSp>
      <p:grpSp>
        <p:nvGrpSpPr>
          <p:cNvPr id="91" name="组合 92"/>
          <p:cNvGrpSpPr/>
          <p:nvPr/>
        </p:nvGrpSpPr>
        <p:grpSpPr bwMode="auto">
          <a:xfrm>
            <a:off x="3567328" y="4459557"/>
            <a:ext cx="2384425" cy="722312"/>
            <a:chOff x="0" y="0"/>
            <a:chExt cx="1904222" cy="576064"/>
          </a:xfrm>
        </p:grpSpPr>
        <p:sp>
          <p:nvSpPr>
            <p:cNvPr id="92" name="矩形 93"/>
            <p:cNvSpPr>
              <a:spLocks noChangeArrowheads="1"/>
            </p:cNvSpPr>
            <p:nvPr/>
          </p:nvSpPr>
          <p:spPr bwMode="auto">
            <a:xfrm>
              <a:off x="0" y="0"/>
              <a:ext cx="1904222" cy="57606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3" name="TextBox 37"/>
            <p:cNvSpPr>
              <a:spLocks noChangeArrowheads="1"/>
            </p:cNvSpPr>
            <p:nvPr/>
          </p:nvSpPr>
          <p:spPr bwMode="auto">
            <a:xfrm>
              <a:off x="140994" y="140563"/>
              <a:ext cx="1622234" cy="36819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F9ECDC"/>
                  </a:solidFill>
                  <a:latin typeface="微软雅黑" panose="020B0503020204020204" pitchFamily="34" charset="-122"/>
                  <a:ea typeface="微软雅黑" panose="020B0503020204020204" pitchFamily="34" charset="-122"/>
                  <a:sym typeface="微软雅黑" panose="020B0503020204020204" pitchFamily="34" charset="-122"/>
                </a:rPr>
                <a:t>此处输入标题</a:t>
              </a:r>
            </a:p>
          </p:txBody>
        </p:sp>
      </p:grpSp>
      <p:grpSp>
        <p:nvGrpSpPr>
          <p:cNvPr id="97" name="组合 95"/>
          <p:cNvGrpSpPr/>
          <p:nvPr/>
        </p:nvGrpSpPr>
        <p:grpSpPr bwMode="auto">
          <a:xfrm>
            <a:off x="6181940" y="4459557"/>
            <a:ext cx="2384425" cy="722312"/>
            <a:chOff x="0" y="0"/>
            <a:chExt cx="1904222" cy="576064"/>
          </a:xfrm>
        </p:grpSpPr>
        <p:sp>
          <p:nvSpPr>
            <p:cNvPr id="98" name="矩形 96"/>
            <p:cNvSpPr>
              <a:spLocks noChangeArrowheads="1"/>
            </p:cNvSpPr>
            <p:nvPr/>
          </p:nvSpPr>
          <p:spPr bwMode="auto">
            <a:xfrm>
              <a:off x="0" y="0"/>
              <a:ext cx="1904222" cy="57606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9" name="TextBox 38"/>
            <p:cNvSpPr>
              <a:spLocks noChangeArrowheads="1"/>
            </p:cNvSpPr>
            <p:nvPr/>
          </p:nvSpPr>
          <p:spPr bwMode="auto">
            <a:xfrm>
              <a:off x="140994" y="140563"/>
              <a:ext cx="1622234" cy="36819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F9ECDC"/>
                  </a:solidFill>
                  <a:latin typeface="微软雅黑" panose="020B0503020204020204" pitchFamily="34" charset="-122"/>
                  <a:ea typeface="微软雅黑" panose="020B0503020204020204" pitchFamily="34" charset="-122"/>
                  <a:sym typeface="微软雅黑" panose="020B0503020204020204" pitchFamily="34" charset="-122"/>
                </a:rPr>
                <a:t>此处输入标题</a:t>
              </a:r>
            </a:p>
          </p:txBody>
        </p:sp>
      </p:grpSp>
      <p:grpSp>
        <p:nvGrpSpPr>
          <p:cNvPr id="100" name="组合 98"/>
          <p:cNvGrpSpPr/>
          <p:nvPr/>
        </p:nvGrpSpPr>
        <p:grpSpPr bwMode="auto">
          <a:xfrm>
            <a:off x="8796553" y="4459557"/>
            <a:ext cx="2384425" cy="722312"/>
            <a:chOff x="0" y="0"/>
            <a:chExt cx="1904222" cy="576064"/>
          </a:xfrm>
        </p:grpSpPr>
        <p:sp>
          <p:nvSpPr>
            <p:cNvPr id="101" name="矩形 99"/>
            <p:cNvSpPr>
              <a:spLocks noChangeArrowheads="1"/>
            </p:cNvSpPr>
            <p:nvPr/>
          </p:nvSpPr>
          <p:spPr bwMode="auto">
            <a:xfrm>
              <a:off x="0" y="0"/>
              <a:ext cx="1904222" cy="57606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 name="TextBox 39"/>
            <p:cNvSpPr>
              <a:spLocks noChangeArrowheads="1"/>
            </p:cNvSpPr>
            <p:nvPr/>
          </p:nvSpPr>
          <p:spPr bwMode="auto">
            <a:xfrm>
              <a:off x="140994" y="140563"/>
              <a:ext cx="1622234" cy="36819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F9ECDC"/>
                  </a:solidFill>
                  <a:latin typeface="微软雅黑" panose="020B0503020204020204" pitchFamily="34" charset="-122"/>
                  <a:ea typeface="微软雅黑" panose="020B0503020204020204" pitchFamily="34" charset="-122"/>
                  <a:sym typeface="微软雅黑" panose="020B0503020204020204" pitchFamily="34" charset="-122"/>
                </a:rPr>
                <a:t>此处输入标题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900" decel="100000" fill="hold"/>
                                        <p:tgtEl>
                                          <p:spTgt spid="8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500"/>
                                        <p:tgtEl>
                                          <p:spTgt spid="72"/>
                                        </p:tgtEl>
                                      </p:cBhvr>
                                    </p:animEffect>
                                  </p:childTnLst>
                                </p:cTn>
                              </p:par>
                            </p:childTnLst>
                          </p:cTn>
                        </p:par>
                        <p:par>
                          <p:cTn id="15" fill="hold">
                            <p:stCondLst>
                              <p:cond delay="1500"/>
                            </p:stCondLst>
                            <p:childTnLst>
                              <p:par>
                                <p:cTn id="16" presetID="37" presetClass="entr" presetSubtype="0" fill="hold" nodeType="after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1000"/>
                                        <p:tgtEl>
                                          <p:spTgt spid="86"/>
                                        </p:tgtEl>
                                      </p:cBhvr>
                                    </p:animEffect>
                                    <p:anim calcmode="lin" valueType="num">
                                      <p:cBhvr>
                                        <p:cTn id="19" dur="1000" fill="hold"/>
                                        <p:tgtEl>
                                          <p:spTgt spid="86"/>
                                        </p:tgtEl>
                                        <p:attrNameLst>
                                          <p:attrName>ppt_x</p:attrName>
                                        </p:attrNameLst>
                                      </p:cBhvr>
                                      <p:tavLst>
                                        <p:tav tm="0">
                                          <p:val>
                                            <p:strVal val="#ppt_x"/>
                                          </p:val>
                                        </p:tav>
                                        <p:tav tm="100000">
                                          <p:val>
                                            <p:strVal val="#ppt_x"/>
                                          </p:val>
                                        </p:tav>
                                      </p:tavLst>
                                    </p:anim>
                                    <p:anim calcmode="lin" valueType="num">
                                      <p:cBhvr>
                                        <p:cTn id="20" dur="900" decel="100000" fill="hold"/>
                                        <p:tgtEl>
                                          <p:spTgt spid="8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86"/>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25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900" decel="100000" fill="hold"/>
                                        <p:tgtEl>
                                          <p:spTgt spid="91"/>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91"/>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50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1000"/>
                                        <p:tgtEl>
                                          <p:spTgt spid="97"/>
                                        </p:tgtEl>
                                      </p:cBhvr>
                                    </p:animEffect>
                                    <p:anim calcmode="lin" valueType="num">
                                      <p:cBhvr>
                                        <p:cTn id="31" dur="1000" fill="hold"/>
                                        <p:tgtEl>
                                          <p:spTgt spid="97"/>
                                        </p:tgtEl>
                                        <p:attrNameLst>
                                          <p:attrName>ppt_x</p:attrName>
                                        </p:attrNameLst>
                                      </p:cBhvr>
                                      <p:tavLst>
                                        <p:tav tm="0">
                                          <p:val>
                                            <p:strVal val="#ppt_x"/>
                                          </p:val>
                                        </p:tav>
                                        <p:tav tm="100000">
                                          <p:val>
                                            <p:strVal val="#ppt_x"/>
                                          </p:val>
                                        </p:tav>
                                      </p:tavLst>
                                    </p:anim>
                                    <p:anim calcmode="lin" valueType="num">
                                      <p:cBhvr>
                                        <p:cTn id="32" dur="900" decel="100000" fill="hold"/>
                                        <p:tgtEl>
                                          <p:spTgt spid="97"/>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par>
                                <p:cTn id="34" presetID="37" presetClass="entr" presetSubtype="0" fill="hold" nodeType="withEffect">
                                  <p:stCondLst>
                                    <p:cond delay="75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1000"/>
                                        <p:tgtEl>
                                          <p:spTgt spid="100"/>
                                        </p:tgtEl>
                                      </p:cBhvr>
                                    </p:animEffect>
                                    <p:anim calcmode="lin" valueType="num">
                                      <p:cBhvr>
                                        <p:cTn id="37" dur="1000" fill="hold"/>
                                        <p:tgtEl>
                                          <p:spTgt spid="100"/>
                                        </p:tgtEl>
                                        <p:attrNameLst>
                                          <p:attrName>ppt_x</p:attrName>
                                        </p:attrNameLst>
                                      </p:cBhvr>
                                      <p:tavLst>
                                        <p:tav tm="0">
                                          <p:val>
                                            <p:strVal val="#ppt_x"/>
                                          </p:val>
                                        </p:tav>
                                        <p:tav tm="100000">
                                          <p:val>
                                            <p:strVal val="#ppt_x"/>
                                          </p:val>
                                        </p:tav>
                                      </p:tavLst>
                                    </p:anim>
                                    <p:anim calcmode="lin" valueType="num">
                                      <p:cBhvr>
                                        <p:cTn id="38" dur="900" decel="100000" fill="hold"/>
                                        <p:tgtEl>
                                          <p:spTgt spid="100"/>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500"/>
                                        <p:tgtEl>
                                          <p:spTgt spid="8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P spid="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890971" y="1882588"/>
            <a:ext cx="3928418" cy="4572000"/>
            <a:chOff x="890971" y="1672201"/>
            <a:chExt cx="3485660" cy="4897921"/>
          </a:xfrm>
        </p:grpSpPr>
        <p:sp>
          <p:nvSpPr>
            <p:cNvPr id="73" name="Rectangle 42"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p:nvPr/>
          </p:nvSpPr>
          <p:spPr>
            <a:xfrm>
              <a:off x="890971" y="1672201"/>
              <a:ext cx="3485660" cy="4897921"/>
            </a:xfrm>
            <a:prstGeom prst="rect">
              <a:avLst/>
            </a:prstGeom>
            <a:pattFill prst="dkUpDiag">
              <a:fgClr>
                <a:schemeClr val="bg1">
                  <a:lumMod val="95000"/>
                </a:schemeClr>
              </a:fgClr>
              <a:bgClr>
                <a:schemeClr val="bg1"/>
              </a:bgClr>
            </a:pattFill>
            <a:ln w="47625">
              <a:solidFill>
                <a:schemeClr val="bg1">
                  <a:alpha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矩形 73"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p:nvPr/>
          </p:nvSpPr>
          <p:spPr>
            <a:xfrm>
              <a:off x="1006572" y="1780751"/>
              <a:ext cx="3254458" cy="4653481"/>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5574806" y="4137344"/>
            <a:ext cx="1373963" cy="1373933"/>
            <a:chOff x="5574806" y="4137344"/>
            <a:chExt cx="1373963" cy="1373933"/>
          </a:xfrm>
        </p:grpSpPr>
        <p:grpSp>
          <p:nvGrpSpPr>
            <p:cNvPr id="76" name="组合 75"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GrpSpPr/>
            <p:nvPr/>
          </p:nvGrpSpPr>
          <p:grpSpPr>
            <a:xfrm>
              <a:off x="5574806" y="4137344"/>
              <a:ext cx="1373963" cy="1373933"/>
              <a:chOff x="4815148" y="3450527"/>
              <a:chExt cx="1373963" cy="1373933"/>
            </a:xfrm>
          </p:grpSpPr>
          <p:pic>
            <p:nvPicPr>
              <p:cNvPr id="78" name="Picture 7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20700000">
                <a:off x="4815148" y="3450527"/>
                <a:ext cx="1373933" cy="1373933"/>
              </a:xfrm>
              <a:prstGeom prst="rect">
                <a:avLst/>
              </a:prstGeom>
              <a:noFill/>
              <a:ln w="190500" cap="sq">
                <a:solidFill>
                  <a:srgbClr val="FFFFFF"/>
                </a:solidFill>
                <a:miter lim="800000"/>
                <a:headEnd/>
                <a:tailEnd/>
              </a:ln>
              <a:effectLst>
                <a:outerShdw blurRad="65000" dist="50800" dir="12900000" kx="195000" ky="145000" algn="tl" rotWithShape="0">
                  <a:srgbClr val="000000">
                    <a:alpha val="30000"/>
                  </a:srgbClr>
                </a:outerShdw>
              </a:effectLst>
            </p:spPr>
          </p:pic>
          <p:sp>
            <p:nvSpPr>
              <p:cNvPr id="79" name="矩形 78"/>
              <p:cNvSpPr/>
              <p:nvPr/>
            </p:nvSpPr>
            <p:spPr>
              <a:xfrm rot="20723693">
                <a:off x="4816832" y="3465869"/>
                <a:ext cx="1372279" cy="1342028"/>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txBox="1"/>
            <p:nvPr/>
          </p:nvSpPr>
          <p:spPr>
            <a:xfrm>
              <a:off x="5652343" y="4624153"/>
              <a:ext cx="1210588" cy="400110"/>
            </a:xfrm>
            <a:prstGeom prst="rect">
              <a:avLst/>
            </a:prstGeom>
            <a:noFill/>
            <a:effectLst/>
          </p:spPr>
          <p:txBody>
            <a:bodyPr wrap="none" rtlCol="0">
              <a:spAutoFit/>
            </a:bodyPr>
            <a:lstStyle/>
            <a:p>
              <a:pPr fontAlgn="auto">
                <a:spcBef>
                  <a:spcPts val="0"/>
                </a:spcBef>
                <a:spcAft>
                  <a:spcPts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7626713" y="4115670"/>
            <a:ext cx="1373933" cy="1373933"/>
            <a:chOff x="7626713" y="4115670"/>
            <a:chExt cx="1373933" cy="1373933"/>
          </a:xfrm>
        </p:grpSpPr>
        <p:grpSp>
          <p:nvGrpSpPr>
            <p:cNvPr id="81" name="组合 80"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GrpSpPr/>
            <p:nvPr/>
          </p:nvGrpSpPr>
          <p:grpSpPr>
            <a:xfrm>
              <a:off x="7626713" y="4115670"/>
              <a:ext cx="1373933" cy="1373933"/>
              <a:chOff x="6867055" y="3428853"/>
              <a:chExt cx="1373933" cy="1373933"/>
            </a:xfrm>
          </p:grpSpPr>
          <p:pic>
            <p:nvPicPr>
              <p:cNvPr id="83" name="Picture 7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900000">
                <a:off x="6867055" y="3428853"/>
                <a:ext cx="1373933" cy="1373933"/>
              </a:xfrm>
              <a:prstGeom prst="rect">
                <a:avLst/>
              </a:prstGeom>
              <a:noFill/>
              <a:ln w="190500" cap="sq">
                <a:solidFill>
                  <a:srgbClr val="FFFFFF"/>
                </a:solidFill>
                <a:miter lim="800000"/>
                <a:headEnd/>
                <a:tailEnd/>
              </a:ln>
              <a:effectLst>
                <a:outerShdw blurRad="65000" dist="50800" dir="12900000" kx="195000" ky="145000" algn="tl" rotWithShape="0">
                  <a:srgbClr val="000000">
                    <a:alpha val="30000"/>
                  </a:srgbClr>
                </a:outerShdw>
              </a:effectLst>
            </p:spPr>
          </p:pic>
          <p:sp>
            <p:nvSpPr>
              <p:cNvPr id="84" name="矩形 83"/>
              <p:cNvSpPr/>
              <p:nvPr/>
            </p:nvSpPr>
            <p:spPr>
              <a:xfrm rot="20723693">
                <a:off x="6867882" y="3444804"/>
                <a:ext cx="1372279" cy="1342028"/>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文本框 81"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txBox="1"/>
            <p:nvPr/>
          </p:nvSpPr>
          <p:spPr>
            <a:xfrm>
              <a:off x="7712439" y="4624153"/>
              <a:ext cx="1210588" cy="400110"/>
            </a:xfrm>
            <a:prstGeom prst="rect">
              <a:avLst/>
            </a:prstGeom>
            <a:noFill/>
            <a:effectLst/>
          </p:spPr>
          <p:txBody>
            <a:bodyPr wrap="none" rtlCol="0">
              <a:spAutoFit/>
            </a:bodyPr>
            <a:lstStyle/>
            <a:p>
              <a:pPr fontAlgn="auto">
                <a:spcBef>
                  <a:spcPts val="0"/>
                </a:spcBef>
                <a:spcAft>
                  <a:spcPts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85" name="组合 84"/>
          <p:cNvGrpSpPr/>
          <p:nvPr/>
        </p:nvGrpSpPr>
        <p:grpSpPr>
          <a:xfrm>
            <a:off x="9678619" y="4149353"/>
            <a:ext cx="1373933" cy="1373933"/>
            <a:chOff x="9678619" y="4149353"/>
            <a:chExt cx="1373933" cy="1373933"/>
          </a:xfrm>
        </p:grpSpPr>
        <p:grpSp>
          <p:nvGrpSpPr>
            <p:cNvPr id="86" name="组合 85"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GrpSpPr/>
            <p:nvPr/>
          </p:nvGrpSpPr>
          <p:grpSpPr>
            <a:xfrm>
              <a:off x="9678619" y="4149353"/>
              <a:ext cx="1373933" cy="1373933"/>
              <a:chOff x="8918961" y="3462536"/>
              <a:chExt cx="1373933" cy="1373933"/>
            </a:xfrm>
          </p:grpSpPr>
          <p:pic>
            <p:nvPicPr>
              <p:cNvPr id="90" name="Picture 7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20700000">
                <a:off x="8918961" y="3462536"/>
                <a:ext cx="1373933" cy="1373933"/>
              </a:xfrm>
              <a:prstGeom prst="rect">
                <a:avLst/>
              </a:prstGeom>
              <a:blipFill>
                <a:blip r:embed="rId5" cstate="print"/>
                <a:stretch>
                  <a:fillRect/>
                </a:stretch>
              </a:blipFill>
              <a:ln w="190500" cap="sq">
                <a:solidFill>
                  <a:srgbClr val="FFFFFF"/>
                </a:solidFill>
                <a:miter lim="800000"/>
                <a:headEnd/>
                <a:tailEnd/>
              </a:ln>
              <a:effectLst>
                <a:outerShdw blurRad="65000" dist="50800" dir="12900000" kx="195000" ky="145000" algn="tl" rotWithShape="0">
                  <a:srgbClr val="000000">
                    <a:alpha val="30000"/>
                  </a:srgbClr>
                </a:outerShdw>
              </a:effectLst>
            </p:spPr>
          </p:pic>
          <p:sp>
            <p:nvSpPr>
              <p:cNvPr id="91" name="矩形 90"/>
              <p:cNvSpPr/>
              <p:nvPr/>
            </p:nvSpPr>
            <p:spPr>
              <a:xfrm rot="20723693">
                <a:off x="8919787" y="3465868"/>
                <a:ext cx="1372279" cy="1342028"/>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txBox="1"/>
            <p:nvPr/>
          </p:nvSpPr>
          <p:spPr>
            <a:xfrm>
              <a:off x="9781964" y="4624153"/>
              <a:ext cx="1210588" cy="400110"/>
            </a:xfrm>
            <a:prstGeom prst="rect">
              <a:avLst/>
            </a:prstGeom>
            <a:noFill/>
            <a:effectLst/>
          </p:spPr>
          <p:txBody>
            <a:bodyPr wrap="none" rtlCol="0">
              <a:spAutoFit/>
            </a:bodyPr>
            <a:lstStyle/>
            <a:p>
              <a:pPr fontAlgn="auto">
                <a:spcBef>
                  <a:spcPts val="0"/>
                </a:spcBef>
                <a:spcAft>
                  <a:spcPts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92" name="TextBox 19"/>
          <p:cNvSpPr txBox="1"/>
          <p:nvPr/>
        </p:nvSpPr>
        <p:spPr bwMode="auto">
          <a:xfrm>
            <a:off x="5213007" y="2249222"/>
            <a:ext cx="5880818" cy="1015663"/>
          </a:xfrm>
          <a:prstGeom prst="rect">
            <a:avLst/>
          </a:prstGeom>
          <a:noFill/>
        </p:spPr>
        <p:txBody>
          <a:bodyPr wrap="square">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简</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strips(downRight)">
                                      <p:cBhvr>
                                        <p:cTn id="7" dur="500"/>
                                        <p:tgtEl>
                                          <p:spTgt spid="7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up)">
                                      <p:cBhvr>
                                        <p:cTn id="11" dur="500"/>
                                        <p:tgtEl>
                                          <p:spTgt spid="92"/>
                                        </p:tgtEl>
                                      </p:cBhvr>
                                    </p:animEffect>
                                  </p:childTnLst>
                                </p:cTn>
                              </p:par>
                            </p:childTnLst>
                          </p:cTn>
                        </p:par>
                        <p:par>
                          <p:cTn id="12" fill="hold">
                            <p:stCondLst>
                              <p:cond delay="1000"/>
                            </p:stCondLst>
                            <p:childTnLst>
                              <p:par>
                                <p:cTn id="13" presetID="37" presetClass="entr" presetSubtype="0" fill="hold"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1000"/>
                                        <p:tgtEl>
                                          <p:spTgt spid="75"/>
                                        </p:tgtEl>
                                      </p:cBhvr>
                                    </p:animEffect>
                                    <p:anim calcmode="lin" valueType="num">
                                      <p:cBhvr>
                                        <p:cTn id="16" dur="1000" fill="hold"/>
                                        <p:tgtEl>
                                          <p:spTgt spid="75"/>
                                        </p:tgtEl>
                                        <p:attrNameLst>
                                          <p:attrName>ppt_x</p:attrName>
                                        </p:attrNameLst>
                                      </p:cBhvr>
                                      <p:tavLst>
                                        <p:tav tm="0">
                                          <p:val>
                                            <p:strVal val="#ppt_x"/>
                                          </p:val>
                                        </p:tav>
                                        <p:tav tm="100000">
                                          <p:val>
                                            <p:strVal val="#ppt_x"/>
                                          </p:val>
                                        </p:tav>
                                      </p:tavLst>
                                    </p:anim>
                                    <p:anim calcmode="lin" valueType="num">
                                      <p:cBhvr>
                                        <p:cTn id="17" dur="900" decel="100000" fill="hold"/>
                                        <p:tgtEl>
                                          <p:spTgt spid="7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25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1000"/>
                                        <p:tgtEl>
                                          <p:spTgt spid="80"/>
                                        </p:tgtEl>
                                      </p:cBhvr>
                                    </p:animEffect>
                                    <p:anim calcmode="lin" valueType="num">
                                      <p:cBhvr>
                                        <p:cTn id="22" dur="1000" fill="hold"/>
                                        <p:tgtEl>
                                          <p:spTgt spid="80"/>
                                        </p:tgtEl>
                                        <p:attrNameLst>
                                          <p:attrName>ppt_x</p:attrName>
                                        </p:attrNameLst>
                                      </p:cBhvr>
                                      <p:tavLst>
                                        <p:tav tm="0">
                                          <p:val>
                                            <p:strVal val="#ppt_x"/>
                                          </p:val>
                                        </p:tav>
                                        <p:tav tm="100000">
                                          <p:val>
                                            <p:strVal val="#ppt_x"/>
                                          </p:val>
                                        </p:tav>
                                      </p:tavLst>
                                    </p:anim>
                                    <p:anim calcmode="lin" valueType="num">
                                      <p:cBhvr>
                                        <p:cTn id="23" dur="900" decel="100000" fill="hold"/>
                                        <p:tgtEl>
                                          <p:spTgt spid="80"/>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80"/>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50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1000"/>
                                        <p:tgtEl>
                                          <p:spTgt spid="85"/>
                                        </p:tgtEl>
                                      </p:cBhvr>
                                    </p:animEffect>
                                    <p:anim calcmode="lin" valueType="num">
                                      <p:cBhvr>
                                        <p:cTn id="28" dur="1000" fill="hold"/>
                                        <p:tgtEl>
                                          <p:spTgt spid="85"/>
                                        </p:tgtEl>
                                        <p:attrNameLst>
                                          <p:attrName>ppt_x</p:attrName>
                                        </p:attrNameLst>
                                      </p:cBhvr>
                                      <p:tavLst>
                                        <p:tav tm="0">
                                          <p:val>
                                            <p:strVal val="#ppt_x"/>
                                          </p:val>
                                        </p:tav>
                                        <p:tav tm="100000">
                                          <p:val>
                                            <p:strVal val="#ppt_x"/>
                                          </p:val>
                                        </p:tav>
                                      </p:tavLst>
                                    </p:anim>
                                    <p:anim calcmode="lin" valueType="num">
                                      <p:cBhvr>
                                        <p:cTn id="29" dur="900" decel="100000" fill="hold"/>
                                        <p:tgtEl>
                                          <p:spTgt spid="8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4232026" y="2261430"/>
            <a:ext cx="2342025" cy="1807078"/>
            <a:chOff x="4232026" y="2261430"/>
            <a:chExt cx="2342025" cy="1807078"/>
          </a:xfrm>
        </p:grpSpPr>
        <p:sp>
          <p:nvSpPr>
            <p:cNvPr id="73" name="Freeform 7"/>
            <p:cNvSpPr/>
            <p:nvPr/>
          </p:nvSpPr>
          <p:spPr bwMode="auto">
            <a:xfrm>
              <a:off x="4232026" y="2261430"/>
              <a:ext cx="2342025" cy="1807078"/>
            </a:xfrm>
            <a:custGeom>
              <a:avLst/>
              <a:gdLst>
                <a:gd name="T0" fmla="*/ 429 w 455"/>
                <a:gd name="T1" fmla="*/ 60 h 351"/>
                <a:gd name="T2" fmla="*/ 401 w 455"/>
                <a:gd name="T3" fmla="*/ 70 h 351"/>
                <a:gd name="T4" fmla="*/ 372 w 455"/>
                <a:gd name="T5" fmla="*/ 72 h 351"/>
                <a:gd name="T6" fmla="*/ 368 w 455"/>
                <a:gd name="T7" fmla="*/ 70 h 351"/>
                <a:gd name="T8" fmla="*/ 361 w 455"/>
                <a:gd name="T9" fmla="*/ 65 h 351"/>
                <a:gd name="T10" fmla="*/ 351 w 455"/>
                <a:gd name="T11" fmla="*/ 43 h 351"/>
                <a:gd name="T12" fmla="*/ 351 w 455"/>
                <a:gd name="T13" fmla="*/ 42 h 351"/>
                <a:gd name="T14" fmla="*/ 351 w 455"/>
                <a:gd name="T15" fmla="*/ 38 h 351"/>
                <a:gd name="T16" fmla="*/ 351 w 455"/>
                <a:gd name="T17" fmla="*/ 37 h 351"/>
                <a:gd name="T18" fmla="*/ 351 w 455"/>
                <a:gd name="T19" fmla="*/ 35 h 351"/>
                <a:gd name="T20" fmla="*/ 351 w 455"/>
                <a:gd name="T21" fmla="*/ 0 h 351"/>
                <a:gd name="T22" fmla="*/ 0 w 455"/>
                <a:gd name="T23" fmla="*/ 351 h 351"/>
                <a:gd name="T24" fmla="*/ 35 w 455"/>
                <a:gd name="T25" fmla="*/ 351 h 351"/>
                <a:gd name="T26" fmla="*/ 46 w 455"/>
                <a:gd name="T27" fmla="*/ 345 h 351"/>
                <a:gd name="T28" fmla="*/ 46 w 455"/>
                <a:gd name="T29" fmla="*/ 332 h 351"/>
                <a:gd name="T30" fmla="*/ 33 w 455"/>
                <a:gd name="T31" fmla="*/ 294 h 351"/>
                <a:gd name="T32" fmla="*/ 86 w 455"/>
                <a:gd name="T33" fmla="*/ 248 h 351"/>
                <a:gd name="T34" fmla="*/ 138 w 455"/>
                <a:gd name="T35" fmla="*/ 294 h 351"/>
                <a:gd name="T36" fmla="*/ 126 w 455"/>
                <a:gd name="T37" fmla="*/ 332 h 351"/>
                <a:gd name="T38" fmla="*/ 125 w 455"/>
                <a:gd name="T39" fmla="*/ 345 h 351"/>
                <a:gd name="T40" fmla="*/ 137 w 455"/>
                <a:gd name="T41" fmla="*/ 351 h 351"/>
                <a:gd name="T42" fmla="*/ 174 w 455"/>
                <a:gd name="T43" fmla="*/ 351 h 351"/>
                <a:gd name="T44" fmla="*/ 351 w 455"/>
                <a:gd name="T45" fmla="*/ 174 h 351"/>
                <a:gd name="T46" fmla="*/ 351 w 455"/>
                <a:gd name="T47" fmla="*/ 141 h 351"/>
                <a:gd name="T48" fmla="*/ 361 w 455"/>
                <a:gd name="T49" fmla="*/ 118 h 351"/>
                <a:gd name="T50" fmla="*/ 368 w 455"/>
                <a:gd name="T51" fmla="*/ 113 h 351"/>
                <a:gd name="T52" fmla="*/ 372 w 455"/>
                <a:gd name="T53" fmla="*/ 111 h 351"/>
                <a:gd name="T54" fmla="*/ 401 w 455"/>
                <a:gd name="T55" fmla="*/ 113 h 351"/>
                <a:gd name="T56" fmla="*/ 429 w 455"/>
                <a:gd name="T57" fmla="*/ 123 h 351"/>
                <a:gd name="T58" fmla="*/ 455 w 455"/>
                <a:gd name="T59" fmla="*/ 92 h 351"/>
                <a:gd name="T60" fmla="*/ 429 w 455"/>
                <a:gd name="T61" fmla="*/ 6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5" h="351">
                  <a:moveTo>
                    <a:pt x="429" y="60"/>
                  </a:moveTo>
                  <a:cubicBezTo>
                    <a:pt x="424" y="60"/>
                    <a:pt x="410" y="65"/>
                    <a:pt x="401" y="70"/>
                  </a:cubicBezTo>
                  <a:cubicBezTo>
                    <a:pt x="391" y="75"/>
                    <a:pt x="381" y="76"/>
                    <a:pt x="372" y="72"/>
                  </a:cubicBezTo>
                  <a:cubicBezTo>
                    <a:pt x="370" y="72"/>
                    <a:pt x="369" y="71"/>
                    <a:pt x="368" y="70"/>
                  </a:cubicBezTo>
                  <a:cubicBezTo>
                    <a:pt x="365" y="69"/>
                    <a:pt x="363" y="67"/>
                    <a:pt x="361" y="65"/>
                  </a:cubicBezTo>
                  <a:cubicBezTo>
                    <a:pt x="356" y="60"/>
                    <a:pt x="353" y="52"/>
                    <a:pt x="351" y="43"/>
                  </a:cubicBezTo>
                  <a:cubicBezTo>
                    <a:pt x="351" y="42"/>
                    <a:pt x="351" y="42"/>
                    <a:pt x="351" y="42"/>
                  </a:cubicBezTo>
                  <a:cubicBezTo>
                    <a:pt x="351" y="38"/>
                    <a:pt x="351" y="38"/>
                    <a:pt x="351" y="38"/>
                  </a:cubicBezTo>
                  <a:cubicBezTo>
                    <a:pt x="351" y="37"/>
                    <a:pt x="351" y="37"/>
                    <a:pt x="351" y="37"/>
                  </a:cubicBezTo>
                  <a:cubicBezTo>
                    <a:pt x="351" y="35"/>
                    <a:pt x="351" y="35"/>
                    <a:pt x="351" y="35"/>
                  </a:cubicBezTo>
                  <a:cubicBezTo>
                    <a:pt x="351" y="0"/>
                    <a:pt x="351" y="0"/>
                    <a:pt x="351" y="0"/>
                  </a:cubicBezTo>
                  <a:cubicBezTo>
                    <a:pt x="160" y="6"/>
                    <a:pt x="5" y="160"/>
                    <a:pt x="0" y="351"/>
                  </a:cubicBezTo>
                  <a:cubicBezTo>
                    <a:pt x="35" y="351"/>
                    <a:pt x="35" y="351"/>
                    <a:pt x="35" y="351"/>
                  </a:cubicBezTo>
                  <a:cubicBezTo>
                    <a:pt x="39" y="350"/>
                    <a:pt x="44" y="349"/>
                    <a:pt x="46" y="345"/>
                  </a:cubicBezTo>
                  <a:cubicBezTo>
                    <a:pt x="49" y="340"/>
                    <a:pt x="48" y="335"/>
                    <a:pt x="46" y="332"/>
                  </a:cubicBezTo>
                  <a:cubicBezTo>
                    <a:pt x="44" y="329"/>
                    <a:pt x="33" y="306"/>
                    <a:pt x="33" y="294"/>
                  </a:cubicBezTo>
                  <a:cubicBezTo>
                    <a:pt x="33" y="268"/>
                    <a:pt x="57" y="248"/>
                    <a:pt x="86" y="248"/>
                  </a:cubicBezTo>
                  <a:cubicBezTo>
                    <a:pt x="115" y="248"/>
                    <a:pt x="138" y="268"/>
                    <a:pt x="138" y="294"/>
                  </a:cubicBezTo>
                  <a:cubicBezTo>
                    <a:pt x="138" y="306"/>
                    <a:pt x="127" y="329"/>
                    <a:pt x="126" y="332"/>
                  </a:cubicBezTo>
                  <a:cubicBezTo>
                    <a:pt x="124" y="335"/>
                    <a:pt x="122" y="340"/>
                    <a:pt x="125" y="345"/>
                  </a:cubicBezTo>
                  <a:cubicBezTo>
                    <a:pt x="128" y="349"/>
                    <a:pt x="133" y="351"/>
                    <a:pt x="137" y="351"/>
                  </a:cubicBezTo>
                  <a:cubicBezTo>
                    <a:pt x="174" y="351"/>
                    <a:pt x="174" y="351"/>
                    <a:pt x="174" y="351"/>
                  </a:cubicBezTo>
                  <a:cubicBezTo>
                    <a:pt x="179" y="256"/>
                    <a:pt x="256" y="180"/>
                    <a:pt x="351" y="174"/>
                  </a:cubicBezTo>
                  <a:cubicBezTo>
                    <a:pt x="351" y="141"/>
                    <a:pt x="351" y="141"/>
                    <a:pt x="351" y="141"/>
                  </a:cubicBezTo>
                  <a:cubicBezTo>
                    <a:pt x="352" y="132"/>
                    <a:pt x="356" y="124"/>
                    <a:pt x="361" y="118"/>
                  </a:cubicBezTo>
                  <a:cubicBezTo>
                    <a:pt x="363" y="116"/>
                    <a:pt x="365" y="114"/>
                    <a:pt x="368" y="113"/>
                  </a:cubicBezTo>
                  <a:cubicBezTo>
                    <a:pt x="369" y="112"/>
                    <a:pt x="370" y="112"/>
                    <a:pt x="372" y="111"/>
                  </a:cubicBezTo>
                  <a:cubicBezTo>
                    <a:pt x="381" y="107"/>
                    <a:pt x="391" y="108"/>
                    <a:pt x="401" y="113"/>
                  </a:cubicBezTo>
                  <a:cubicBezTo>
                    <a:pt x="410" y="118"/>
                    <a:pt x="424" y="123"/>
                    <a:pt x="429" y="123"/>
                  </a:cubicBezTo>
                  <a:cubicBezTo>
                    <a:pt x="443" y="123"/>
                    <a:pt x="455" y="109"/>
                    <a:pt x="455" y="92"/>
                  </a:cubicBezTo>
                  <a:cubicBezTo>
                    <a:pt x="455" y="74"/>
                    <a:pt x="443" y="60"/>
                    <a:pt x="429" y="60"/>
                  </a:cubicBezTo>
                  <a:close/>
                </a:path>
              </a:pathLst>
            </a:custGeom>
            <a:solidFill>
              <a:srgbClr val="F398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74" name="矩形 73"/>
            <p:cNvSpPr/>
            <p:nvPr/>
          </p:nvSpPr>
          <p:spPr>
            <a:xfrm>
              <a:off x="4879241" y="2721753"/>
              <a:ext cx="731905" cy="480620"/>
            </a:xfrm>
            <a:prstGeom prst="rect">
              <a:avLst/>
            </a:prstGeom>
            <a:effectLst/>
          </p:spPr>
          <p:txBody>
            <a:bodyPr wrap="square">
              <a:spAutoFit/>
            </a:bodyPr>
            <a:lstStyle/>
            <a:p>
              <a:pPr algn="ctr"/>
              <a:r>
                <a:rPr lang="en-US" altLang="zh-CN" sz="3200" dirty="0" smtClean="0">
                  <a:solidFill>
                    <a:schemeClr val="bg1"/>
                  </a:solidFill>
                  <a:latin typeface="Haettenschweiler" panose="020B0706040902060204" pitchFamily="34" charset="0"/>
                  <a:ea typeface="微软雅黑" panose="020B0503020204020204" pitchFamily="34" charset="-122"/>
                </a:rPr>
                <a:t>01</a:t>
              </a:r>
              <a:endParaRPr lang="zh-CN" altLang="en-US" sz="3200" dirty="0">
                <a:solidFill>
                  <a:schemeClr val="bg1"/>
                </a:solidFill>
                <a:latin typeface="Haettenschweiler" panose="020B0706040902060204" pitchFamily="34" charset="0"/>
                <a:ea typeface="微软雅黑" panose="020B0503020204020204" pitchFamily="34" charset="-122"/>
              </a:endParaRPr>
            </a:p>
          </p:txBody>
        </p:sp>
      </p:grpSp>
      <p:grpSp>
        <p:nvGrpSpPr>
          <p:cNvPr id="75" name="组合 74"/>
          <p:cNvGrpSpPr/>
          <p:nvPr/>
        </p:nvGrpSpPr>
        <p:grpSpPr>
          <a:xfrm>
            <a:off x="6146093" y="2261430"/>
            <a:ext cx="1807078" cy="2315930"/>
            <a:chOff x="6146093" y="2261430"/>
            <a:chExt cx="1807078" cy="2315930"/>
          </a:xfrm>
        </p:grpSpPr>
        <p:sp>
          <p:nvSpPr>
            <p:cNvPr id="76" name="Freeform 6"/>
            <p:cNvSpPr/>
            <p:nvPr/>
          </p:nvSpPr>
          <p:spPr bwMode="auto">
            <a:xfrm>
              <a:off x="6146093" y="2261430"/>
              <a:ext cx="1807078" cy="2315930"/>
            </a:xfrm>
            <a:custGeom>
              <a:avLst/>
              <a:gdLst>
                <a:gd name="T0" fmla="*/ 0 w 351"/>
                <a:gd name="T1" fmla="*/ 0 h 450"/>
                <a:gd name="T2" fmla="*/ 0 w 351"/>
                <a:gd name="T3" fmla="*/ 41 h 450"/>
                <a:gd name="T4" fmla="*/ 6 w 351"/>
                <a:gd name="T5" fmla="*/ 52 h 450"/>
                <a:gd name="T6" fmla="*/ 19 w 351"/>
                <a:gd name="T7" fmla="*/ 52 h 450"/>
                <a:gd name="T8" fmla="*/ 57 w 351"/>
                <a:gd name="T9" fmla="*/ 39 h 450"/>
                <a:gd name="T10" fmla="*/ 103 w 351"/>
                <a:gd name="T11" fmla="*/ 92 h 450"/>
                <a:gd name="T12" fmla="*/ 57 w 351"/>
                <a:gd name="T13" fmla="*/ 144 h 450"/>
                <a:gd name="T14" fmla="*/ 19 w 351"/>
                <a:gd name="T15" fmla="*/ 132 h 450"/>
                <a:gd name="T16" fmla="*/ 6 w 351"/>
                <a:gd name="T17" fmla="*/ 131 h 450"/>
                <a:gd name="T18" fmla="*/ 0 w 351"/>
                <a:gd name="T19" fmla="*/ 143 h 450"/>
                <a:gd name="T20" fmla="*/ 0 w 351"/>
                <a:gd name="T21" fmla="*/ 174 h 450"/>
                <a:gd name="T22" fmla="*/ 177 w 351"/>
                <a:gd name="T23" fmla="*/ 351 h 450"/>
                <a:gd name="T24" fmla="*/ 215 w 351"/>
                <a:gd name="T25" fmla="*/ 351 h 450"/>
                <a:gd name="T26" fmla="*/ 237 w 351"/>
                <a:gd name="T27" fmla="*/ 362 h 450"/>
                <a:gd name="T28" fmla="*/ 242 w 351"/>
                <a:gd name="T29" fmla="*/ 367 h 450"/>
                <a:gd name="T30" fmla="*/ 243 w 351"/>
                <a:gd name="T31" fmla="*/ 369 h 450"/>
                <a:gd name="T32" fmla="*/ 243 w 351"/>
                <a:gd name="T33" fmla="*/ 370 h 450"/>
                <a:gd name="T34" fmla="*/ 244 w 351"/>
                <a:gd name="T35" fmla="*/ 372 h 450"/>
                <a:gd name="T36" fmla="*/ 244 w 351"/>
                <a:gd name="T37" fmla="*/ 372 h 450"/>
                <a:gd name="T38" fmla="*/ 244 w 351"/>
                <a:gd name="T39" fmla="*/ 372 h 450"/>
                <a:gd name="T40" fmla="*/ 246 w 351"/>
                <a:gd name="T41" fmla="*/ 382 h 450"/>
                <a:gd name="T42" fmla="*/ 246 w 351"/>
                <a:gd name="T43" fmla="*/ 382 h 450"/>
                <a:gd name="T44" fmla="*/ 246 w 351"/>
                <a:gd name="T45" fmla="*/ 385 h 450"/>
                <a:gd name="T46" fmla="*/ 246 w 351"/>
                <a:gd name="T47" fmla="*/ 385 h 450"/>
                <a:gd name="T48" fmla="*/ 245 w 351"/>
                <a:gd name="T49" fmla="*/ 392 h 450"/>
                <a:gd name="T50" fmla="*/ 245 w 351"/>
                <a:gd name="T51" fmla="*/ 392 h 450"/>
                <a:gd name="T52" fmla="*/ 244 w 351"/>
                <a:gd name="T53" fmla="*/ 395 h 450"/>
                <a:gd name="T54" fmla="*/ 243 w 351"/>
                <a:gd name="T55" fmla="*/ 396 h 450"/>
                <a:gd name="T56" fmla="*/ 242 w 351"/>
                <a:gd name="T57" fmla="*/ 399 h 450"/>
                <a:gd name="T58" fmla="*/ 232 w 351"/>
                <a:gd name="T59" fmla="*/ 426 h 450"/>
                <a:gd name="T60" fmla="*/ 262 w 351"/>
                <a:gd name="T61" fmla="*/ 450 h 450"/>
                <a:gd name="T62" fmla="*/ 292 w 351"/>
                <a:gd name="T63" fmla="*/ 426 h 450"/>
                <a:gd name="T64" fmla="*/ 282 w 351"/>
                <a:gd name="T65" fmla="*/ 399 h 450"/>
                <a:gd name="T66" fmla="*/ 280 w 351"/>
                <a:gd name="T67" fmla="*/ 396 h 450"/>
                <a:gd name="T68" fmla="*/ 280 w 351"/>
                <a:gd name="T69" fmla="*/ 395 h 450"/>
                <a:gd name="T70" fmla="*/ 279 w 351"/>
                <a:gd name="T71" fmla="*/ 392 h 450"/>
                <a:gd name="T72" fmla="*/ 279 w 351"/>
                <a:gd name="T73" fmla="*/ 392 h 450"/>
                <a:gd name="T74" fmla="*/ 278 w 351"/>
                <a:gd name="T75" fmla="*/ 385 h 450"/>
                <a:gd name="T76" fmla="*/ 278 w 351"/>
                <a:gd name="T77" fmla="*/ 385 h 450"/>
                <a:gd name="T78" fmla="*/ 278 w 351"/>
                <a:gd name="T79" fmla="*/ 382 h 450"/>
                <a:gd name="T80" fmla="*/ 278 w 351"/>
                <a:gd name="T81" fmla="*/ 382 h 450"/>
                <a:gd name="T82" fmla="*/ 280 w 351"/>
                <a:gd name="T83" fmla="*/ 372 h 450"/>
                <a:gd name="T84" fmla="*/ 281 w 351"/>
                <a:gd name="T85" fmla="*/ 370 h 450"/>
                <a:gd name="T86" fmla="*/ 281 w 351"/>
                <a:gd name="T87" fmla="*/ 369 h 450"/>
                <a:gd name="T88" fmla="*/ 282 w 351"/>
                <a:gd name="T89" fmla="*/ 367 h 450"/>
                <a:gd name="T90" fmla="*/ 286 w 351"/>
                <a:gd name="T91" fmla="*/ 362 h 450"/>
                <a:gd name="T92" fmla="*/ 308 w 351"/>
                <a:gd name="T93" fmla="*/ 351 h 450"/>
                <a:gd name="T94" fmla="*/ 308 w 351"/>
                <a:gd name="T95" fmla="*/ 351 h 450"/>
                <a:gd name="T96" fmla="*/ 312 w 351"/>
                <a:gd name="T97" fmla="*/ 351 h 450"/>
                <a:gd name="T98" fmla="*/ 313 w 351"/>
                <a:gd name="T99" fmla="*/ 351 h 450"/>
                <a:gd name="T100" fmla="*/ 316 w 351"/>
                <a:gd name="T101" fmla="*/ 351 h 450"/>
                <a:gd name="T102" fmla="*/ 351 w 351"/>
                <a:gd name="T103" fmla="*/ 351 h 450"/>
                <a:gd name="T104" fmla="*/ 0 w 351"/>
                <a:gd name="T105"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 h="450">
                  <a:moveTo>
                    <a:pt x="0" y="0"/>
                  </a:moveTo>
                  <a:cubicBezTo>
                    <a:pt x="0" y="41"/>
                    <a:pt x="0" y="41"/>
                    <a:pt x="0" y="41"/>
                  </a:cubicBezTo>
                  <a:cubicBezTo>
                    <a:pt x="1" y="45"/>
                    <a:pt x="2" y="50"/>
                    <a:pt x="6" y="52"/>
                  </a:cubicBezTo>
                  <a:cubicBezTo>
                    <a:pt x="10" y="54"/>
                    <a:pt x="14" y="54"/>
                    <a:pt x="19" y="52"/>
                  </a:cubicBezTo>
                  <a:cubicBezTo>
                    <a:pt x="22" y="50"/>
                    <a:pt x="45" y="39"/>
                    <a:pt x="57" y="39"/>
                  </a:cubicBezTo>
                  <a:cubicBezTo>
                    <a:pt x="83" y="39"/>
                    <a:pt x="103" y="63"/>
                    <a:pt x="103" y="92"/>
                  </a:cubicBezTo>
                  <a:cubicBezTo>
                    <a:pt x="103" y="121"/>
                    <a:pt x="83" y="144"/>
                    <a:pt x="57" y="144"/>
                  </a:cubicBezTo>
                  <a:cubicBezTo>
                    <a:pt x="45" y="144"/>
                    <a:pt x="22" y="133"/>
                    <a:pt x="19" y="132"/>
                  </a:cubicBezTo>
                  <a:cubicBezTo>
                    <a:pt x="14" y="129"/>
                    <a:pt x="10" y="129"/>
                    <a:pt x="6" y="131"/>
                  </a:cubicBezTo>
                  <a:cubicBezTo>
                    <a:pt x="2" y="134"/>
                    <a:pt x="0" y="139"/>
                    <a:pt x="0" y="143"/>
                  </a:cubicBezTo>
                  <a:cubicBezTo>
                    <a:pt x="0" y="174"/>
                    <a:pt x="0" y="174"/>
                    <a:pt x="0" y="174"/>
                  </a:cubicBezTo>
                  <a:cubicBezTo>
                    <a:pt x="95" y="180"/>
                    <a:pt x="171" y="256"/>
                    <a:pt x="177" y="351"/>
                  </a:cubicBezTo>
                  <a:cubicBezTo>
                    <a:pt x="215" y="351"/>
                    <a:pt x="215" y="351"/>
                    <a:pt x="215" y="351"/>
                  </a:cubicBezTo>
                  <a:cubicBezTo>
                    <a:pt x="224" y="352"/>
                    <a:pt x="232" y="356"/>
                    <a:pt x="237" y="362"/>
                  </a:cubicBezTo>
                  <a:cubicBezTo>
                    <a:pt x="239" y="363"/>
                    <a:pt x="241" y="365"/>
                    <a:pt x="242" y="367"/>
                  </a:cubicBezTo>
                  <a:cubicBezTo>
                    <a:pt x="242" y="368"/>
                    <a:pt x="243" y="369"/>
                    <a:pt x="243" y="369"/>
                  </a:cubicBezTo>
                  <a:cubicBezTo>
                    <a:pt x="243" y="370"/>
                    <a:pt x="243" y="370"/>
                    <a:pt x="243" y="370"/>
                  </a:cubicBezTo>
                  <a:cubicBezTo>
                    <a:pt x="244" y="370"/>
                    <a:pt x="244" y="371"/>
                    <a:pt x="244" y="372"/>
                  </a:cubicBezTo>
                  <a:cubicBezTo>
                    <a:pt x="244" y="372"/>
                    <a:pt x="244" y="372"/>
                    <a:pt x="244" y="372"/>
                  </a:cubicBezTo>
                  <a:cubicBezTo>
                    <a:pt x="244" y="372"/>
                    <a:pt x="244" y="372"/>
                    <a:pt x="244" y="372"/>
                  </a:cubicBezTo>
                  <a:cubicBezTo>
                    <a:pt x="245" y="375"/>
                    <a:pt x="246" y="378"/>
                    <a:pt x="246" y="382"/>
                  </a:cubicBezTo>
                  <a:cubicBezTo>
                    <a:pt x="246" y="382"/>
                    <a:pt x="246" y="382"/>
                    <a:pt x="246" y="382"/>
                  </a:cubicBezTo>
                  <a:cubicBezTo>
                    <a:pt x="246" y="383"/>
                    <a:pt x="246" y="384"/>
                    <a:pt x="246" y="385"/>
                  </a:cubicBezTo>
                  <a:cubicBezTo>
                    <a:pt x="246" y="385"/>
                    <a:pt x="246" y="385"/>
                    <a:pt x="246" y="385"/>
                  </a:cubicBezTo>
                  <a:cubicBezTo>
                    <a:pt x="246" y="387"/>
                    <a:pt x="245" y="390"/>
                    <a:pt x="245" y="392"/>
                  </a:cubicBezTo>
                  <a:cubicBezTo>
                    <a:pt x="245" y="392"/>
                    <a:pt x="245" y="392"/>
                    <a:pt x="245" y="392"/>
                  </a:cubicBezTo>
                  <a:cubicBezTo>
                    <a:pt x="244" y="393"/>
                    <a:pt x="244" y="394"/>
                    <a:pt x="244" y="395"/>
                  </a:cubicBezTo>
                  <a:cubicBezTo>
                    <a:pt x="244" y="396"/>
                    <a:pt x="243" y="396"/>
                    <a:pt x="243" y="396"/>
                  </a:cubicBezTo>
                  <a:cubicBezTo>
                    <a:pt x="243" y="397"/>
                    <a:pt x="242" y="398"/>
                    <a:pt x="242" y="399"/>
                  </a:cubicBezTo>
                  <a:cubicBezTo>
                    <a:pt x="237" y="408"/>
                    <a:pt x="232" y="421"/>
                    <a:pt x="232" y="426"/>
                  </a:cubicBezTo>
                  <a:cubicBezTo>
                    <a:pt x="232" y="439"/>
                    <a:pt x="246" y="450"/>
                    <a:pt x="262" y="450"/>
                  </a:cubicBezTo>
                  <a:cubicBezTo>
                    <a:pt x="278" y="450"/>
                    <a:pt x="292" y="439"/>
                    <a:pt x="292" y="426"/>
                  </a:cubicBezTo>
                  <a:cubicBezTo>
                    <a:pt x="292" y="421"/>
                    <a:pt x="286" y="408"/>
                    <a:pt x="282" y="399"/>
                  </a:cubicBezTo>
                  <a:cubicBezTo>
                    <a:pt x="281" y="398"/>
                    <a:pt x="281" y="397"/>
                    <a:pt x="280" y="396"/>
                  </a:cubicBezTo>
                  <a:cubicBezTo>
                    <a:pt x="280" y="396"/>
                    <a:pt x="280" y="396"/>
                    <a:pt x="280" y="395"/>
                  </a:cubicBezTo>
                  <a:cubicBezTo>
                    <a:pt x="280" y="394"/>
                    <a:pt x="279" y="393"/>
                    <a:pt x="279" y="392"/>
                  </a:cubicBezTo>
                  <a:cubicBezTo>
                    <a:pt x="279" y="392"/>
                    <a:pt x="279" y="392"/>
                    <a:pt x="279" y="392"/>
                  </a:cubicBezTo>
                  <a:cubicBezTo>
                    <a:pt x="278" y="390"/>
                    <a:pt x="278" y="387"/>
                    <a:pt x="278" y="385"/>
                  </a:cubicBezTo>
                  <a:cubicBezTo>
                    <a:pt x="278" y="385"/>
                    <a:pt x="278" y="385"/>
                    <a:pt x="278" y="385"/>
                  </a:cubicBezTo>
                  <a:cubicBezTo>
                    <a:pt x="278" y="384"/>
                    <a:pt x="278" y="383"/>
                    <a:pt x="278" y="382"/>
                  </a:cubicBezTo>
                  <a:cubicBezTo>
                    <a:pt x="278" y="382"/>
                    <a:pt x="278" y="382"/>
                    <a:pt x="278" y="382"/>
                  </a:cubicBezTo>
                  <a:cubicBezTo>
                    <a:pt x="278" y="378"/>
                    <a:pt x="278" y="375"/>
                    <a:pt x="280" y="372"/>
                  </a:cubicBezTo>
                  <a:cubicBezTo>
                    <a:pt x="280" y="371"/>
                    <a:pt x="280" y="370"/>
                    <a:pt x="281" y="370"/>
                  </a:cubicBezTo>
                  <a:cubicBezTo>
                    <a:pt x="281" y="370"/>
                    <a:pt x="281" y="370"/>
                    <a:pt x="281" y="369"/>
                  </a:cubicBezTo>
                  <a:cubicBezTo>
                    <a:pt x="281" y="369"/>
                    <a:pt x="281" y="368"/>
                    <a:pt x="282" y="367"/>
                  </a:cubicBezTo>
                  <a:cubicBezTo>
                    <a:pt x="283" y="365"/>
                    <a:pt x="285" y="363"/>
                    <a:pt x="286" y="362"/>
                  </a:cubicBezTo>
                  <a:cubicBezTo>
                    <a:pt x="292" y="356"/>
                    <a:pt x="299" y="353"/>
                    <a:pt x="308" y="351"/>
                  </a:cubicBezTo>
                  <a:cubicBezTo>
                    <a:pt x="308" y="351"/>
                    <a:pt x="308" y="351"/>
                    <a:pt x="308" y="351"/>
                  </a:cubicBezTo>
                  <a:cubicBezTo>
                    <a:pt x="312" y="351"/>
                    <a:pt x="312" y="351"/>
                    <a:pt x="312" y="351"/>
                  </a:cubicBezTo>
                  <a:cubicBezTo>
                    <a:pt x="313" y="351"/>
                    <a:pt x="313" y="351"/>
                    <a:pt x="313" y="351"/>
                  </a:cubicBezTo>
                  <a:cubicBezTo>
                    <a:pt x="316" y="351"/>
                    <a:pt x="316" y="351"/>
                    <a:pt x="316" y="351"/>
                  </a:cubicBezTo>
                  <a:cubicBezTo>
                    <a:pt x="351" y="351"/>
                    <a:pt x="351" y="351"/>
                    <a:pt x="351" y="351"/>
                  </a:cubicBezTo>
                  <a:cubicBezTo>
                    <a:pt x="345" y="160"/>
                    <a:pt x="191" y="6"/>
                    <a:pt x="0" y="0"/>
                  </a:cubicBezTo>
                  <a:close/>
                </a:path>
              </a:pathLst>
            </a:custGeom>
            <a:solidFill>
              <a:srgbClr val="7A6A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77" name="矩形 76"/>
            <p:cNvSpPr/>
            <p:nvPr/>
          </p:nvSpPr>
          <p:spPr>
            <a:xfrm>
              <a:off x="6836109" y="3030744"/>
              <a:ext cx="731905" cy="480620"/>
            </a:xfrm>
            <a:prstGeom prst="rect">
              <a:avLst/>
            </a:prstGeom>
            <a:effectLst/>
          </p:spPr>
          <p:txBody>
            <a:bodyPr wrap="square">
              <a:spAutoFit/>
            </a:bodyPr>
            <a:lstStyle/>
            <a:p>
              <a:pPr algn="ctr"/>
              <a:r>
                <a:rPr lang="en-US" altLang="zh-CN" sz="3200" dirty="0" smtClean="0">
                  <a:solidFill>
                    <a:schemeClr val="bg1"/>
                  </a:solidFill>
                  <a:latin typeface="Haettenschweiler" panose="020B0706040902060204" pitchFamily="34" charset="0"/>
                  <a:ea typeface="微软雅黑" panose="020B0503020204020204" pitchFamily="34" charset="-122"/>
                </a:rPr>
                <a:t>02</a:t>
              </a:r>
              <a:endParaRPr lang="zh-CN" altLang="en-US" sz="3200" dirty="0">
                <a:solidFill>
                  <a:schemeClr val="bg1"/>
                </a:solidFill>
                <a:latin typeface="Haettenschweiler" panose="020B0706040902060204" pitchFamily="34" charset="0"/>
                <a:ea typeface="微软雅黑" panose="020B0503020204020204" pitchFamily="34" charset="-122"/>
              </a:endParaRPr>
            </a:p>
          </p:txBody>
        </p:sp>
      </p:grpSp>
      <p:grpSp>
        <p:nvGrpSpPr>
          <p:cNvPr id="78" name="组合 77"/>
          <p:cNvGrpSpPr/>
          <p:nvPr/>
        </p:nvGrpSpPr>
        <p:grpSpPr>
          <a:xfrm>
            <a:off x="5611146" y="4176802"/>
            <a:ext cx="2342025" cy="1805773"/>
            <a:chOff x="5611146" y="4176802"/>
            <a:chExt cx="2342025" cy="1805773"/>
          </a:xfrm>
        </p:grpSpPr>
        <p:sp>
          <p:nvSpPr>
            <p:cNvPr id="79" name="Freeform 5"/>
            <p:cNvSpPr/>
            <p:nvPr/>
          </p:nvSpPr>
          <p:spPr bwMode="auto">
            <a:xfrm>
              <a:off x="5611146" y="4176802"/>
              <a:ext cx="2342025" cy="1805773"/>
            </a:xfrm>
            <a:custGeom>
              <a:avLst/>
              <a:gdLst>
                <a:gd name="T0" fmla="*/ 414 w 455"/>
                <a:gd name="T1" fmla="*/ 0 h 351"/>
                <a:gd name="T2" fmla="*/ 404 w 455"/>
                <a:gd name="T3" fmla="*/ 6 h 351"/>
                <a:gd name="T4" fmla="*/ 404 w 455"/>
                <a:gd name="T5" fmla="*/ 18 h 351"/>
                <a:gd name="T6" fmla="*/ 416 w 455"/>
                <a:gd name="T7" fmla="*/ 54 h 351"/>
                <a:gd name="T8" fmla="*/ 366 w 455"/>
                <a:gd name="T9" fmla="*/ 98 h 351"/>
                <a:gd name="T10" fmla="*/ 315 w 455"/>
                <a:gd name="T11" fmla="*/ 54 h 351"/>
                <a:gd name="T12" fmla="*/ 327 w 455"/>
                <a:gd name="T13" fmla="*/ 18 h 351"/>
                <a:gd name="T14" fmla="*/ 328 w 455"/>
                <a:gd name="T15" fmla="*/ 6 h 351"/>
                <a:gd name="T16" fmla="*/ 317 w 455"/>
                <a:gd name="T17" fmla="*/ 0 h 351"/>
                <a:gd name="T18" fmla="*/ 281 w 455"/>
                <a:gd name="T19" fmla="*/ 0 h 351"/>
                <a:gd name="T20" fmla="*/ 104 w 455"/>
                <a:gd name="T21" fmla="*/ 177 h 351"/>
                <a:gd name="T22" fmla="*/ 104 w 455"/>
                <a:gd name="T23" fmla="*/ 215 h 351"/>
                <a:gd name="T24" fmla="*/ 93 w 455"/>
                <a:gd name="T25" fmla="*/ 238 h 351"/>
                <a:gd name="T26" fmla="*/ 87 w 455"/>
                <a:gd name="T27" fmla="*/ 243 h 351"/>
                <a:gd name="T28" fmla="*/ 83 w 455"/>
                <a:gd name="T29" fmla="*/ 245 h 351"/>
                <a:gd name="T30" fmla="*/ 54 w 455"/>
                <a:gd name="T31" fmla="*/ 243 h 351"/>
                <a:gd name="T32" fmla="*/ 26 w 455"/>
                <a:gd name="T33" fmla="*/ 232 h 351"/>
                <a:gd name="T34" fmla="*/ 0 w 455"/>
                <a:gd name="T35" fmla="*/ 264 h 351"/>
                <a:gd name="T36" fmla="*/ 26 w 455"/>
                <a:gd name="T37" fmla="*/ 296 h 351"/>
                <a:gd name="T38" fmla="*/ 54 w 455"/>
                <a:gd name="T39" fmla="*/ 286 h 351"/>
                <a:gd name="T40" fmla="*/ 83 w 455"/>
                <a:gd name="T41" fmla="*/ 284 h 351"/>
                <a:gd name="T42" fmla="*/ 87 w 455"/>
                <a:gd name="T43" fmla="*/ 286 h 351"/>
                <a:gd name="T44" fmla="*/ 93 w 455"/>
                <a:gd name="T45" fmla="*/ 291 h 351"/>
                <a:gd name="T46" fmla="*/ 104 w 455"/>
                <a:gd name="T47" fmla="*/ 312 h 351"/>
                <a:gd name="T48" fmla="*/ 104 w 455"/>
                <a:gd name="T49" fmla="*/ 313 h 351"/>
                <a:gd name="T50" fmla="*/ 104 w 455"/>
                <a:gd name="T51" fmla="*/ 317 h 351"/>
                <a:gd name="T52" fmla="*/ 104 w 455"/>
                <a:gd name="T53" fmla="*/ 318 h 351"/>
                <a:gd name="T54" fmla="*/ 104 w 455"/>
                <a:gd name="T55" fmla="*/ 321 h 351"/>
                <a:gd name="T56" fmla="*/ 104 w 455"/>
                <a:gd name="T57" fmla="*/ 351 h 351"/>
                <a:gd name="T58" fmla="*/ 455 w 455"/>
                <a:gd name="T59" fmla="*/ 0 h 351"/>
                <a:gd name="T60" fmla="*/ 414 w 455"/>
                <a:gd name="T61"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5" h="351">
                  <a:moveTo>
                    <a:pt x="414" y="0"/>
                  </a:moveTo>
                  <a:cubicBezTo>
                    <a:pt x="410" y="1"/>
                    <a:pt x="406" y="2"/>
                    <a:pt x="404" y="6"/>
                  </a:cubicBezTo>
                  <a:cubicBezTo>
                    <a:pt x="401" y="10"/>
                    <a:pt x="403" y="15"/>
                    <a:pt x="404" y="18"/>
                  </a:cubicBezTo>
                  <a:cubicBezTo>
                    <a:pt x="406" y="20"/>
                    <a:pt x="416" y="42"/>
                    <a:pt x="416" y="54"/>
                  </a:cubicBezTo>
                  <a:cubicBezTo>
                    <a:pt x="416" y="78"/>
                    <a:pt x="394" y="98"/>
                    <a:pt x="366" y="98"/>
                  </a:cubicBezTo>
                  <a:cubicBezTo>
                    <a:pt x="338" y="98"/>
                    <a:pt x="315" y="78"/>
                    <a:pt x="315" y="54"/>
                  </a:cubicBezTo>
                  <a:cubicBezTo>
                    <a:pt x="315" y="42"/>
                    <a:pt x="326" y="20"/>
                    <a:pt x="327" y="18"/>
                  </a:cubicBezTo>
                  <a:cubicBezTo>
                    <a:pt x="329" y="15"/>
                    <a:pt x="331" y="10"/>
                    <a:pt x="328" y="6"/>
                  </a:cubicBezTo>
                  <a:cubicBezTo>
                    <a:pt x="326" y="2"/>
                    <a:pt x="320" y="0"/>
                    <a:pt x="317" y="0"/>
                  </a:cubicBezTo>
                  <a:cubicBezTo>
                    <a:pt x="281" y="0"/>
                    <a:pt x="281" y="0"/>
                    <a:pt x="281" y="0"/>
                  </a:cubicBezTo>
                  <a:cubicBezTo>
                    <a:pt x="275" y="95"/>
                    <a:pt x="199" y="172"/>
                    <a:pt x="104" y="177"/>
                  </a:cubicBezTo>
                  <a:cubicBezTo>
                    <a:pt x="104" y="215"/>
                    <a:pt x="104" y="215"/>
                    <a:pt x="104" y="215"/>
                  </a:cubicBezTo>
                  <a:cubicBezTo>
                    <a:pt x="103" y="224"/>
                    <a:pt x="99" y="232"/>
                    <a:pt x="93" y="238"/>
                  </a:cubicBezTo>
                  <a:cubicBezTo>
                    <a:pt x="92" y="240"/>
                    <a:pt x="89" y="241"/>
                    <a:pt x="87" y="243"/>
                  </a:cubicBezTo>
                  <a:cubicBezTo>
                    <a:pt x="86" y="243"/>
                    <a:pt x="84" y="244"/>
                    <a:pt x="83" y="245"/>
                  </a:cubicBezTo>
                  <a:cubicBezTo>
                    <a:pt x="74" y="248"/>
                    <a:pt x="64" y="248"/>
                    <a:pt x="54" y="243"/>
                  </a:cubicBezTo>
                  <a:cubicBezTo>
                    <a:pt x="45" y="238"/>
                    <a:pt x="30" y="232"/>
                    <a:pt x="26" y="232"/>
                  </a:cubicBezTo>
                  <a:cubicBezTo>
                    <a:pt x="12" y="232"/>
                    <a:pt x="0" y="247"/>
                    <a:pt x="0" y="264"/>
                  </a:cubicBezTo>
                  <a:cubicBezTo>
                    <a:pt x="0" y="282"/>
                    <a:pt x="12" y="296"/>
                    <a:pt x="26" y="296"/>
                  </a:cubicBezTo>
                  <a:cubicBezTo>
                    <a:pt x="30" y="296"/>
                    <a:pt x="45" y="291"/>
                    <a:pt x="54" y="286"/>
                  </a:cubicBezTo>
                  <a:cubicBezTo>
                    <a:pt x="64" y="281"/>
                    <a:pt x="74" y="280"/>
                    <a:pt x="83" y="284"/>
                  </a:cubicBezTo>
                  <a:cubicBezTo>
                    <a:pt x="84" y="284"/>
                    <a:pt x="86" y="285"/>
                    <a:pt x="87" y="286"/>
                  </a:cubicBezTo>
                  <a:cubicBezTo>
                    <a:pt x="89" y="287"/>
                    <a:pt x="92" y="289"/>
                    <a:pt x="93" y="291"/>
                  </a:cubicBezTo>
                  <a:cubicBezTo>
                    <a:pt x="99" y="296"/>
                    <a:pt x="102" y="304"/>
                    <a:pt x="104" y="312"/>
                  </a:cubicBezTo>
                  <a:cubicBezTo>
                    <a:pt x="104" y="313"/>
                    <a:pt x="104" y="313"/>
                    <a:pt x="104" y="313"/>
                  </a:cubicBezTo>
                  <a:cubicBezTo>
                    <a:pt x="104" y="317"/>
                    <a:pt x="104" y="317"/>
                    <a:pt x="104" y="317"/>
                  </a:cubicBezTo>
                  <a:cubicBezTo>
                    <a:pt x="104" y="318"/>
                    <a:pt x="104" y="318"/>
                    <a:pt x="104" y="318"/>
                  </a:cubicBezTo>
                  <a:cubicBezTo>
                    <a:pt x="104" y="321"/>
                    <a:pt x="104" y="321"/>
                    <a:pt x="104" y="321"/>
                  </a:cubicBezTo>
                  <a:cubicBezTo>
                    <a:pt x="104" y="351"/>
                    <a:pt x="104" y="351"/>
                    <a:pt x="104" y="351"/>
                  </a:cubicBezTo>
                  <a:cubicBezTo>
                    <a:pt x="295" y="346"/>
                    <a:pt x="449" y="191"/>
                    <a:pt x="455" y="0"/>
                  </a:cubicBezTo>
                  <a:lnTo>
                    <a:pt x="414" y="0"/>
                  </a:lnTo>
                  <a:close/>
                </a:path>
              </a:pathLst>
            </a:custGeom>
            <a:solidFill>
              <a:srgbClr val="F398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0" name="矩形 79"/>
            <p:cNvSpPr/>
            <p:nvPr/>
          </p:nvSpPr>
          <p:spPr>
            <a:xfrm>
              <a:off x="6637717" y="4883704"/>
              <a:ext cx="731905" cy="480620"/>
            </a:xfrm>
            <a:prstGeom prst="rect">
              <a:avLst/>
            </a:prstGeom>
            <a:effectLst/>
          </p:spPr>
          <p:txBody>
            <a:bodyPr wrap="square">
              <a:spAutoFit/>
            </a:bodyPr>
            <a:lstStyle/>
            <a:p>
              <a:pPr algn="ctr"/>
              <a:r>
                <a:rPr lang="en-US" altLang="zh-CN" sz="3200" dirty="0" smtClean="0">
                  <a:solidFill>
                    <a:schemeClr val="bg1"/>
                  </a:solidFill>
                  <a:latin typeface="Haettenschweiler" panose="020B0706040902060204" pitchFamily="34" charset="0"/>
                  <a:ea typeface="微软雅黑" panose="020B0503020204020204" pitchFamily="34" charset="-122"/>
                </a:rPr>
                <a:t>03</a:t>
              </a:r>
              <a:endParaRPr lang="zh-CN" altLang="en-US" sz="3200" dirty="0">
                <a:solidFill>
                  <a:schemeClr val="bg1"/>
                </a:solidFill>
                <a:latin typeface="Haettenschweiler" panose="020B0706040902060204" pitchFamily="34" charset="0"/>
                <a:ea typeface="微软雅黑" panose="020B0503020204020204" pitchFamily="34" charset="-122"/>
              </a:endParaRPr>
            </a:p>
          </p:txBody>
        </p:sp>
      </p:grpSp>
      <p:grpSp>
        <p:nvGrpSpPr>
          <p:cNvPr id="81" name="组合 80"/>
          <p:cNvGrpSpPr/>
          <p:nvPr/>
        </p:nvGrpSpPr>
        <p:grpSpPr>
          <a:xfrm>
            <a:off x="4232026" y="3640550"/>
            <a:ext cx="1807078" cy="2342025"/>
            <a:chOff x="4232026" y="3640550"/>
            <a:chExt cx="1807078" cy="2342025"/>
          </a:xfrm>
        </p:grpSpPr>
        <p:sp>
          <p:nvSpPr>
            <p:cNvPr id="82" name="Freeform 8"/>
            <p:cNvSpPr/>
            <p:nvPr/>
          </p:nvSpPr>
          <p:spPr bwMode="auto">
            <a:xfrm>
              <a:off x="4232026" y="3640550"/>
              <a:ext cx="1807078" cy="2342025"/>
            </a:xfrm>
            <a:custGeom>
              <a:avLst/>
              <a:gdLst>
                <a:gd name="T0" fmla="*/ 294 w 351"/>
                <a:gd name="T1" fmla="*/ 316 h 455"/>
                <a:gd name="T2" fmla="*/ 332 w 351"/>
                <a:gd name="T3" fmla="*/ 328 h 455"/>
                <a:gd name="T4" fmla="*/ 344 w 351"/>
                <a:gd name="T5" fmla="*/ 329 h 455"/>
                <a:gd name="T6" fmla="*/ 351 w 351"/>
                <a:gd name="T7" fmla="*/ 317 h 455"/>
                <a:gd name="T8" fmla="*/ 351 w 351"/>
                <a:gd name="T9" fmla="*/ 281 h 455"/>
                <a:gd name="T10" fmla="*/ 174 w 351"/>
                <a:gd name="T11" fmla="*/ 104 h 455"/>
                <a:gd name="T12" fmla="*/ 135 w 351"/>
                <a:gd name="T13" fmla="*/ 104 h 455"/>
                <a:gd name="T14" fmla="*/ 107 w 351"/>
                <a:gd name="T15" fmla="*/ 87 h 455"/>
                <a:gd name="T16" fmla="*/ 105 w 351"/>
                <a:gd name="T17" fmla="*/ 83 h 455"/>
                <a:gd name="T18" fmla="*/ 107 w 351"/>
                <a:gd name="T19" fmla="*/ 54 h 455"/>
                <a:gd name="T20" fmla="*/ 118 w 351"/>
                <a:gd name="T21" fmla="*/ 26 h 455"/>
                <a:gd name="T22" fmla="*/ 86 w 351"/>
                <a:gd name="T23" fmla="*/ 0 h 455"/>
                <a:gd name="T24" fmla="*/ 54 w 351"/>
                <a:gd name="T25" fmla="*/ 26 h 455"/>
                <a:gd name="T26" fmla="*/ 64 w 351"/>
                <a:gd name="T27" fmla="*/ 54 h 455"/>
                <a:gd name="T28" fmla="*/ 66 w 351"/>
                <a:gd name="T29" fmla="*/ 83 h 455"/>
                <a:gd name="T30" fmla="*/ 64 w 351"/>
                <a:gd name="T31" fmla="*/ 87 h 455"/>
                <a:gd name="T32" fmla="*/ 37 w 351"/>
                <a:gd name="T33" fmla="*/ 104 h 455"/>
                <a:gd name="T34" fmla="*/ 37 w 351"/>
                <a:gd name="T35" fmla="*/ 104 h 455"/>
                <a:gd name="T36" fmla="*/ 32 w 351"/>
                <a:gd name="T37" fmla="*/ 104 h 455"/>
                <a:gd name="T38" fmla="*/ 31 w 351"/>
                <a:gd name="T39" fmla="*/ 104 h 455"/>
                <a:gd name="T40" fmla="*/ 29 w 351"/>
                <a:gd name="T41" fmla="*/ 104 h 455"/>
                <a:gd name="T42" fmla="*/ 0 w 351"/>
                <a:gd name="T43" fmla="*/ 104 h 455"/>
                <a:gd name="T44" fmla="*/ 351 w 351"/>
                <a:gd name="T45" fmla="*/ 455 h 455"/>
                <a:gd name="T46" fmla="*/ 351 w 351"/>
                <a:gd name="T47" fmla="*/ 419 h 455"/>
                <a:gd name="T48" fmla="*/ 344 w 351"/>
                <a:gd name="T49" fmla="*/ 407 h 455"/>
                <a:gd name="T50" fmla="*/ 332 w 351"/>
                <a:gd name="T51" fmla="*/ 408 h 455"/>
                <a:gd name="T52" fmla="*/ 294 w 351"/>
                <a:gd name="T53" fmla="*/ 421 h 455"/>
                <a:gd name="T54" fmla="*/ 247 w 351"/>
                <a:gd name="T55" fmla="*/ 368 h 455"/>
                <a:gd name="T56" fmla="*/ 294 w 351"/>
                <a:gd name="T57" fmla="*/ 316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1" h="455">
                  <a:moveTo>
                    <a:pt x="294" y="316"/>
                  </a:moveTo>
                  <a:cubicBezTo>
                    <a:pt x="306" y="316"/>
                    <a:pt x="329" y="327"/>
                    <a:pt x="332" y="328"/>
                  </a:cubicBezTo>
                  <a:cubicBezTo>
                    <a:pt x="336" y="331"/>
                    <a:pt x="341" y="331"/>
                    <a:pt x="344" y="329"/>
                  </a:cubicBezTo>
                  <a:cubicBezTo>
                    <a:pt x="349" y="326"/>
                    <a:pt x="351" y="320"/>
                    <a:pt x="351" y="317"/>
                  </a:cubicBezTo>
                  <a:cubicBezTo>
                    <a:pt x="351" y="281"/>
                    <a:pt x="351" y="281"/>
                    <a:pt x="351" y="281"/>
                  </a:cubicBezTo>
                  <a:cubicBezTo>
                    <a:pt x="256" y="276"/>
                    <a:pt x="179" y="199"/>
                    <a:pt x="174" y="104"/>
                  </a:cubicBezTo>
                  <a:cubicBezTo>
                    <a:pt x="135" y="104"/>
                    <a:pt x="135" y="104"/>
                    <a:pt x="135" y="104"/>
                  </a:cubicBezTo>
                  <a:cubicBezTo>
                    <a:pt x="123" y="102"/>
                    <a:pt x="113" y="96"/>
                    <a:pt x="107" y="87"/>
                  </a:cubicBezTo>
                  <a:cubicBezTo>
                    <a:pt x="106" y="86"/>
                    <a:pt x="106" y="85"/>
                    <a:pt x="105" y="83"/>
                  </a:cubicBezTo>
                  <a:cubicBezTo>
                    <a:pt x="102" y="74"/>
                    <a:pt x="102" y="64"/>
                    <a:pt x="107" y="54"/>
                  </a:cubicBezTo>
                  <a:cubicBezTo>
                    <a:pt x="112" y="45"/>
                    <a:pt x="118" y="31"/>
                    <a:pt x="118" y="26"/>
                  </a:cubicBezTo>
                  <a:cubicBezTo>
                    <a:pt x="118" y="12"/>
                    <a:pt x="103" y="0"/>
                    <a:pt x="86" y="0"/>
                  </a:cubicBezTo>
                  <a:cubicBezTo>
                    <a:pt x="68" y="0"/>
                    <a:pt x="54" y="12"/>
                    <a:pt x="54" y="26"/>
                  </a:cubicBezTo>
                  <a:cubicBezTo>
                    <a:pt x="54" y="31"/>
                    <a:pt x="59" y="45"/>
                    <a:pt x="64" y="54"/>
                  </a:cubicBezTo>
                  <a:cubicBezTo>
                    <a:pt x="69" y="64"/>
                    <a:pt x="70" y="74"/>
                    <a:pt x="66" y="83"/>
                  </a:cubicBezTo>
                  <a:cubicBezTo>
                    <a:pt x="66" y="85"/>
                    <a:pt x="65" y="86"/>
                    <a:pt x="64" y="87"/>
                  </a:cubicBezTo>
                  <a:cubicBezTo>
                    <a:pt x="59" y="96"/>
                    <a:pt x="49" y="102"/>
                    <a:pt x="37" y="104"/>
                  </a:cubicBezTo>
                  <a:cubicBezTo>
                    <a:pt x="37" y="104"/>
                    <a:pt x="37" y="104"/>
                    <a:pt x="37" y="104"/>
                  </a:cubicBezTo>
                  <a:cubicBezTo>
                    <a:pt x="32" y="104"/>
                    <a:pt x="32" y="104"/>
                    <a:pt x="32" y="104"/>
                  </a:cubicBezTo>
                  <a:cubicBezTo>
                    <a:pt x="31" y="104"/>
                    <a:pt x="31" y="104"/>
                    <a:pt x="31" y="104"/>
                  </a:cubicBezTo>
                  <a:cubicBezTo>
                    <a:pt x="29" y="104"/>
                    <a:pt x="29" y="104"/>
                    <a:pt x="29" y="104"/>
                  </a:cubicBezTo>
                  <a:cubicBezTo>
                    <a:pt x="0" y="104"/>
                    <a:pt x="0" y="104"/>
                    <a:pt x="0" y="104"/>
                  </a:cubicBezTo>
                  <a:cubicBezTo>
                    <a:pt x="5" y="295"/>
                    <a:pt x="160" y="450"/>
                    <a:pt x="351" y="455"/>
                  </a:cubicBezTo>
                  <a:cubicBezTo>
                    <a:pt x="351" y="419"/>
                    <a:pt x="351" y="419"/>
                    <a:pt x="351" y="419"/>
                  </a:cubicBezTo>
                  <a:cubicBezTo>
                    <a:pt x="350" y="415"/>
                    <a:pt x="349" y="410"/>
                    <a:pt x="344" y="407"/>
                  </a:cubicBezTo>
                  <a:cubicBezTo>
                    <a:pt x="341" y="405"/>
                    <a:pt x="336" y="406"/>
                    <a:pt x="332" y="408"/>
                  </a:cubicBezTo>
                  <a:cubicBezTo>
                    <a:pt x="329" y="409"/>
                    <a:pt x="306" y="421"/>
                    <a:pt x="294" y="421"/>
                  </a:cubicBezTo>
                  <a:cubicBezTo>
                    <a:pt x="268" y="421"/>
                    <a:pt x="247" y="397"/>
                    <a:pt x="247" y="368"/>
                  </a:cubicBezTo>
                  <a:cubicBezTo>
                    <a:pt x="247" y="339"/>
                    <a:pt x="268" y="316"/>
                    <a:pt x="294" y="316"/>
                  </a:cubicBezTo>
                  <a:close/>
                </a:path>
              </a:pathLst>
            </a:custGeom>
            <a:solidFill>
              <a:srgbClr val="7A6A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矩形 82"/>
            <p:cNvSpPr/>
            <p:nvPr/>
          </p:nvSpPr>
          <p:spPr>
            <a:xfrm>
              <a:off x="4576033" y="4686282"/>
              <a:ext cx="731905" cy="480620"/>
            </a:xfrm>
            <a:prstGeom prst="rect">
              <a:avLst/>
            </a:prstGeom>
            <a:effectLst/>
          </p:spPr>
          <p:txBody>
            <a:bodyPr wrap="square">
              <a:spAutoFit/>
            </a:bodyPr>
            <a:lstStyle/>
            <a:p>
              <a:pPr algn="ctr"/>
              <a:r>
                <a:rPr lang="en-US" altLang="zh-CN" sz="3200" dirty="0" smtClean="0">
                  <a:solidFill>
                    <a:schemeClr val="bg1"/>
                  </a:solidFill>
                  <a:latin typeface="Haettenschweiler" panose="020B0706040902060204" pitchFamily="34" charset="0"/>
                  <a:ea typeface="微软雅黑" panose="020B0503020204020204" pitchFamily="34" charset="-122"/>
                </a:rPr>
                <a:t>04</a:t>
              </a:r>
              <a:endParaRPr lang="zh-CN" altLang="en-US" sz="3200" dirty="0">
                <a:solidFill>
                  <a:schemeClr val="bg1"/>
                </a:solidFill>
                <a:latin typeface="Haettenschweiler" panose="020B0706040902060204" pitchFamily="34" charset="0"/>
                <a:ea typeface="微软雅黑" panose="020B0503020204020204" pitchFamily="34" charset="-122"/>
              </a:endParaRPr>
            </a:p>
          </p:txBody>
        </p:sp>
      </p:grpSp>
      <p:sp>
        <p:nvSpPr>
          <p:cNvPr id="84" name="Freeform 26"/>
          <p:cNvSpPr>
            <a:spLocks noEditPoints="1"/>
          </p:cNvSpPr>
          <p:nvPr/>
        </p:nvSpPr>
        <p:spPr bwMode="auto">
          <a:xfrm>
            <a:off x="5804118" y="3851824"/>
            <a:ext cx="538194" cy="56544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BFBFB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5" name="文本框 84"/>
          <p:cNvSpPr txBox="1"/>
          <p:nvPr/>
        </p:nvSpPr>
        <p:spPr>
          <a:xfrm>
            <a:off x="941388" y="2425700"/>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941388" y="4775177"/>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8917737" y="2534227"/>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8917737" y="4883704"/>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2530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750" fill="hold"/>
                                        <p:tgtEl>
                                          <p:spTgt spid="72"/>
                                        </p:tgtEl>
                                        <p:attrNameLst>
                                          <p:attrName>ppt_x</p:attrName>
                                        </p:attrNameLst>
                                      </p:cBhvr>
                                      <p:tavLst>
                                        <p:tav tm="0">
                                          <p:val>
                                            <p:strVal val="0-#ppt_w/2"/>
                                          </p:val>
                                        </p:tav>
                                        <p:tav tm="100000">
                                          <p:val>
                                            <p:strVal val="#ppt_x"/>
                                          </p:val>
                                        </p:tav>
                                      </p:tavLst>
                                    </p:anim>
                                    <p:anim calcmode="lin" valueType="num">
                                      <p:cBhvr additive="base">
                                        <p:cTn id="8" dur="750" fill="hold"/>
                                        <p:tgtEl>
                                          <p:spTgt spid="72"/>
                                        </p:tgtEl>
                                        <p:attrNameLst>
                                          <p:attrName>ppt_y</p:attrName>
                                        </p:attrNameLst>
                                      </p:cBhvr>
                                      <p:tavLst>
                                        <p:tav tm="0">
                                          <p:val>
                                            <p:strVal val="0-#ppt_h/2"/>
                                          </p:val>
                                        </p:tav>
                                        <p:tav tm="100000">
                                          <p:val>
                                            <p:strVal val="#ppt_y"/>
                                          </p:val>
                                        </p:tav>
                                      </p:tavLst>
                                    </p:anim>
                                  </p:childTnLst>
                                </p:cTn>
                              </p:par>
                              <p:par>
                                <p:cTn id="9" presetID="2" presetClass="entr" presetSubtype="3" decel="25300"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750" fill="hold"/>
                                        <p:tgtEl>
                                          <p:spTgt spid="75"/>
                                        </p:tgtEl>
                                        <p:attrNameLst>
                                          <p:attrName>ppt_x</p:attrName>
                                        </p:attrNameLst>
                                      </p:cBhvr>
                                      <p:tavLst>
                                        <p:tav tm="0">
                                          <p:val>
                                            <p:strVal val="1+#ppt_w/2"/>
                                          </p:val>
                                        </p:tav>
                                        <p:tav tm="100000">
                                          <p:val>
                                            <p:strVal val="#ppt_x"/>
                                          </p:val>
                                        </p:tav>
                                      </p:tavLst>
                                    </p:anim>
                                    <p:anim calcmode="lin" valueType="num">
                                      <p:cBhvr additive="base">
                                        <p:cTn id="12" dur="750" fill="hold"/>
                                        <p:tgtEl>
                                          <p:spTgt spid="75"/>
                                        </p:tgtEl>
                                        <p:attrNameLst>
                                          <p:attrName>ppt_y</p:attrName>
                                        </p:attrNameLst>
                                      </p:cBhvr>
                                      <p:tavLst>
                                        <p:tav tm="0">
                                          <p:val>
                                            <p:strVal val="0-#ppt_h/2"/>
                                          </p:val>
                                        </p:tav>
                                        <p:tav tm="100000">
                                          <p:val>
                                            <p:strVal val="#ppt_y"/>
                                          </p:val>
                                        </p:tav>
                                      </p:tavLst>
                                    </p:anim>
                                  </p:childTnLst>
                                </p:cTn>
                              </p:par>
                              <p:par>
                                <p:cTn id="13" presetID="2" presetClass="entr" presetSubtype="12" decel="2530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anim calcmode="lin" valueType="num">
                                      <p:cBhvr additive="base">
                                        <p:cTn id="15" dur="750" fill="hold"/>
                                        <p:tgtEl>
                                          <p:spTgt spid="81"/>
                                        </p:tgtEl>
                                        <p:attrNameLst>
                                          <p:attrName>ppt_x</p:attrName>
                                        </p:attrNameLst>
                                      </p:cBhvr>
                                      <p:tavLst>
                                        <p:tav tm="0">
                                          <p:val>
                                            <p:strVal val="0-#ppt_w/2"/>
                                          </p:val>
                                        </p:tav>
                                        <p:tav tm="100000">
                                          <p:val>
                                            <p:strVal val="#ppt_x"/>
                                          </p:val>
                                        </p:tav>
                                      </p:tavLst>
                                    </p:anim>
                                    <p:anim calcmode="lin" valueType="num">
                                      <p:cBhvr additive="base">
                                        <p:cTn id="16" dur="750" fill="hold"/>
                                        <p:tgtEl>
                                          <p:spTgt spid="81"/>
                                        </p:tgtEl>
                                        <p:attrNameLst>
                                          <p:attrName>ppt_y</p:attrName>
                                        </p:attrNameLst>
                                      </p:cBhvr>
                                      <p:tavLst>
                                        <p:tav tm="0">
                                          <p:val>
                                            <p:strVal val="1+#ppt_h/2"/>
                                          </p:val>
                                        </p:tav>
                                        <p:tav tm="100000">
                                          <p:val>
                                            <p:strVal val="#ppt_y"/>
                                          </p:val>
                                        </p:tav>
                                      </p:tavLst>
                                    </p:anim>
                                  </p:childTnLst>
                                </p:cTn>
                              </p:par>
                              <p:par>
                                <p:cTn id="17" presetID="2" presetClass="entr" presetSubtype="6" decel="2530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additive="base">
                                        <p:cTn id="19" dur="750" fill="hold"/>
                                        <p:tgtEl>
                                          <p:spTgt spid="78"/>
                                        </p:tgtEl>
                                        <p:attrNameLst>
                                          <p:attrName>ppt_x</p:attrName>
                                        </p:attrNameLst>
                                      </p:cBhvr>
                                      <p:tavLst>
                                        <p:tav tm="0">
                                          <p:val>
                                            <p:strVal val="1+#ppt_w/2"/>
                                          </p:val>
                                        </p:tav>
                                        <p:tav tm="100000">
                                          <p:val>
                                            <p:strVal val="#ppt_x"/>
                                          </p:val>
                                        </p:tav>
                                      </p:tavLst>
                                    </p:anim>
                                    <p:anim calcmode="lin" valueType="num">
                                      <p:cBhvr additive="base">
                                        <p:cTn id="20" dur="750" fill="hold"/>
                                        <p:tgtEl>
                                          <p:spTgt spid="78"/>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wipe(left)">
                                      <p:cBhvr>
                                        <p:cTn id="28" dur="500"/>
                                        <p:tgtEl>
                                          <p:spTgt spid="85"/>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wipe(left)">
                                      <p:cBhvr>
                                        <p:cTn id="32" dur="500"/>
                                        <p:tgtEl>
                                          <p:spTgt spid="87"/>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wipe(left)">
                                      <p:cBhvr>
                                        <p:cTn id="36" dur="500"/>
                                        <p:tgtEl>
                                          <p:spTgt spid="86"/>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6" grpId="0"/>
      <p:bldP spid="87" grpId="0"/>
      <p:bldP spid="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56330"/>
          <a:stretch>
            <a:fillRect/>
          </a:stretch>
        </p:blipFill>
        <p:spPr>
          <a:xfrm>
            <a:off x="0" y="0"/>
            <a:ext cx="12192000" cy="6858000"/>
          </a:xfrm>
          <a:prstGeom prst="rect">
            <a:avLst/>
          </a:prstGeom>
        </p:spPr>
      </p:pic>
      <p:grpSp>
        <p:nvGrpSpPr>
          <p:cNvPr id="103" name="组合 102"/>
          <p:cNvGrpSpPr/>
          <p:nvPr/>
        </p:nvGrpSpPr>
        <p:grpSpPr>
          <a:xfrm>
            <a:off x="1057827" y="1338572"/>
            <a:ext cx="4339243" cy="2743097"/>
            <a:chOff x="1044575" y="1298816"/>
            <a:chExt cx="3716771" cy="2349595"/>
          </a:xfrm>
        </p:grpSpPr>
        <p:sp>
          <p:nvSpPr>
            <p:cNvPr id="19" name="Rectangle 13"/>
            <p:cNvSpPr>
              <a:spLocks noChangeArrowheads="1"/>
            </p:cNvSpPr>
            <p:nvPr/>
          </p:nvSpPr>
          <p:spPr bwMode="auto">
            <a:xfrm flipH="1">
              <a:off x="2212959" y="2109375"/>
              <a:ext cx="1176079" cy="250094"/>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flipH="1">
              <a:off x="2212959" y="2114505"/>
              <a:ext cx="1176079" cy="247529"/>
            </a:xfrm>
            <a:custGeom>
              <a:avLst/>
              <a:gdLst>
                <a:gd name="T0" fmla="*/ 0 w 917"/>
                <a:gd name="T1" fmla="*/ 193 h 193"/>
                <a:gd name="T2" fmla="*/ 0 w 917"/>
                <a:gd name="T3" fmla="*/ 0 h 193"/>
                <a:gd name="T4" fmla="*/ 917 w 917"/>
                <a:gd name="T5" fmla="*/ 0 h 193"/>
                <a:gd name="T6" fmla="*/ 0 w 917"/>
                <a:gd name="T7" fmla="*/ 193 h 193"/>
              </a:gdLst>
              <a:ahLst/>
              <a:cxnLst>
                <a:cxn ang="0">
                  <a:pos x="T0" y="T1"/>
                </a:cxn>
                <a:cxn ang="0">
                  <a:pos x="T2" y="T3"/>
                </a:cxn>
                <a:cxn ang="0">
                  <a:pos x="T4" y="T5"/>
                </a:cxn>
                <a:cxn ang="0">
                  <a:pos x="T6" y="T7"/>
                </a:cxn>
              </a:cxnLst>
              <a:rect l="0" t="0" r="r" b="b"/>
              <a:pathLst>
                <a:path w="917" h="193">
                  <a:moveTo>
                    <a:pt x="0" y="193"/>
                  </a:moveTo>
                  <a:lnTo>
                    <a:pt x="0" y="0"/>
                  </a:lnTo>
                  <a:lnTo>
                    <a:pt x="917" y="0"/>
                  </a:lnTo>
                  <a:lnTo>
                    <a:pt x="0" y="193"/>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p:nvPr/>
          </p:nvSpPr>
          <p:spPr bwMode="auto">
            <a:xfrm flipH="1">
              <a:off x="2212959" y="2114505"/>
              <a:ext cx="1176079" cy="247529"/>
            </a:xfrm>
            <a:custGeom>
              <a:avLst/>
              <a:gdLst>
                <a:gd name="T0" fmla="*/ 0 w 917"/>
                <a:gd name="T1" fmla="*/ 193 h 193"/>
                <a:gd name="T2" fmla="*/ 0 w 917"/>
                <a:gd name="T3" fmla="*/ 0 h 193"/>
                <a:gd name="T4" fmla="*/ 917 w 917"/>
                <a:gd name="T5" fmla="*/ 0 h 193"/>
              </a:gdLst>
              <a:ahLst/>
              <a:cxnLst>
                <a:cxn ang="0">
                  <a:pos x="T0" y="T1"/>
                </a:cxn>
                <a:cxn ang="0">
                  <a:pos x="T2" y="T3"/>
                </a:cxn>
                <a:cxn ang="0">
                  <a:pos x="T4" y="T5"/>
                </a:cxn>
              </a:cxnLst>
              <a:rect l="0" t="0" r="r" b="b"/>
              <a:pathLst>
                <a:path w="917" h="193">
                  <a:moveTo>
                    <a:pt x="0" y="193"/>
                  </a:moveTo>
                  <a:lnTo>
                    <a:pt x="0" y="0"/>
                  </a:lnTo>
                  <a:lnTo>
                    <a:pt x="91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flipH="1">
              <a:off x="2164223" y="2092702"/>
              <a:ext cx="1365894" cy="284722"/>
            </a:xfrm>
            <a:custGeom>
              <a:avLst/>
              <a:gdLst>
                <a:gd name="T0" fmla="*/ 916 w 925"/>
                <a:gd name="T1" fmla="*/ 178 h 192"/>
                <a:gd name="T2" fmla="*/ 412 w 925"/>
                <a:gd name="T3" fmla="*/ 178 h 192"/>
                <a:gd name="T4" fmla="*/ 144 w 925"/>
                <a:gd name="T5" fmla="*/ 178 h 192"/>
                <a:gd name="T6" fmla="*/ 70 w 925"/>
                <a:gd name="T7" fmla="*/ 166 h 192"/>
                <a:gd name="T8" fmla="*/ 42 w 925"/>
                <a:gd name="T9" fmla="*/ 57 h 192"/>
                <a:gd name="T10" fmla="*/ 112 w 925"/>
                <a:gd name="T11" fmla="*/ 16 h 192"/>
                <a:gd name="T12" fmla="*/ 646 w 925"/>
                <a:gd name="T13" fmla="*/ 16 h 192"/>
                <a:gd name="T14" fmla="*/ 916 w 925"/>
                <a:gd name="T15" fmla="*/ 16 h 192"/>
                <a:gd name="T16" fmla="*/ 916 w 925"/>
                <a:gd name="T17" fmla="*/ 2 h 192"/>
                <a:gd name="T18" fmla="*/ 412 w 925"/>
                <a:gd name="T19" fmla="*/ 2 h 192"/>
                <a:gd name="T20" fmla="*/ 144 w 925"/>
                <a:gd name="T21" fmla="*/ 2 h 192"/>
                <a:gd name="T22" fmla="*/ 77 w 925"/>
                <a:gd name="T23" fmla="*/ 8 h 192"/>
                <a:gd name="T24" fmla="*/ 54 w 925"/>
                <a:gd name="T25" fmla="*/ 172 h 192"/>
                <a:gd name="T26" fmla="*/ 134 w 925"/>
                <a:gd name="T27" fmla="*/ 192 h 192"/>
                <a:gd name="T28" fmla="*/ 235 w 925"/>
                <a:gd name="T29" fmla="*/ 192 h 192"/>
                <a:gd name="T30" fmla="*/ 563 w 925"/>
                <a:gd name="T31" fmla="*/ 192 h 192"/>
                <a:gd name="T32" fmla="*/ 916 w 925"/>
                <a:gd name="T33" fmla="*/ 192 h 192"/>
                <a:gd name="T34" fmla="*/ 916 w 925"/>
                <a:gd name="T35" fmla="*/ 1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5" h="192">
                  <a:moveTo>
                    <a:pt x="916" y="178"/>
                  </a:moveTo>
                  <a:cubicBezTo>
                    <a:pt x="748" y="178"/>
                    <a:pt x="580" y="178"/>
                    <a:pt x="412" y="178"/>
                  </a:cubicBezTo>
                  <a:cubicBezTo>
                    <a:pt x="323" y="178"/>
                    <a:pt x="234" y="178"/>
                    <a:pt x="144" y="178"/>
                  </a:cubicBezTo>
                  <a:cubicBezTo>
                    <a:pt x="118" y="178"/>
                    <a:pt x="94" y="180"/>
                    <a:pt x="70" y="166"/>
                  </a:cubicBezTo>
                  <a:cubicBezTo>
                    <a:pt x="33" y="145"/>
                    <a:pt x="24" y="94"/>
                    <a:pt x="42" y="57"/>
                  </a:cubicBezTo>
                  <a:cubicBezTo>
                    <a:pt x="55" y="31"/>
                    <a:pt x="84" y="16"/>
                    <a:pt x="112" y="16"/>
                  </a:cubicBezTo>
                  <a:cubicBezTo>
                    <a:pt x="290" y="16"/>
                    <a:pt x="468" y="16"/>
                    <a:pt x="646" y="16"/>
                  </a:cubicBezTo>
                  <a:cubicBezTo>
                    <a:pt x="736" y="16"/>
                    <a:pt x="826" y="16"/>
                    <a:pt x="916" y="16"/>
                  </a:cubicBezTo>
                  <a:cubicBezTo>
                    <a:pt x="925" y="16"/>
                    <a:pt x="925" y="2"/>
                    <a:pt x="916" y="2"/>
                  </a:cubicBezTo>
                  <a:cubicBezTo>
                    <a:pt x="748" y="2"/>
                    <a:pt x="580" y="2"/>
                    <a:pt x="412" y="2"/>
                  </a:cubicBezTo>
                  <a:cubicBezTo>
                    <a:pt x="323" y="2"/>
                    <a:pt x="234" y="2"/>
                    <a:pt x="144" y="2"/>
                  </a:cubicBezTo>
                  <a:cubicBezTo>
                    <a:pt x="121" y="2"/>
                    <a:pt x="99" y="0"/>
                    <a:pt x="77" y="8"/>
                  </a:cubicBezTo>
                  <a:cubicBezTo>
                    <a:pt x="9" y="34"/>
                    <a:pt x="0" y="129"/>
                    <a:pt x="54" y="172"/>
                  </a:cubicBezTo>
                  <a:cubicBezTo>
                    <a:pt x="78" y="192"/>
                    <a:pt x="106" y="192"/>
                    <a:pt x="134" y="192"/>
                  </a:cubicBezTo>
                  <a:cubicBezTo>
                    <a:pt x="168" y="192"/>
                    <a:pt x="202" y="192"/>
                    <a:pt x="235" y="192"/>
                  </a:cubicBezTo>
                  <a:cubicBezTo>
                    <a:pt x="345" y="192"/>
                    <a:pt x="454" y="192"/>
                    <a:pt x="563" y="192"/>
                  </a:cubicBezTo>
                  <a:cubicBezTo>
                    <a:pt x="681" y="192"/>
                    <a:pt x="798" y="192"/>
                    <a:pt x="916" y="192"/>
                  </a:cubicBezTo>
                  <a:cubicBezTo>
                    <a:pt x="925" y="192"/>
                    <a:pt x="925" y="178"/>
                    <a:pt x="916" y="178"/>
                  </a:cubicBez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17"/>
            <p:cNvSpPr>
              <a:spLocks noChangeArrowheads="1"/>
            </p:cNvSpPr>
            <p:nvPr/>
          </p:nvSpPr>
          <p:spPr bwMode="auto">
            <a:xfrm flipH="1">
              <a:off x="2179613" y="2436420"/>
              <a:ext cx="93624" cy="17314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18"/>
            <p:cNvSpPr>
              <a:spLocks noChangeArrowheads="1"/>
            </p:cNvSpPr>
            <p:nvPr/>
          </p:nvSpPr>
          <p:spPr bwMode="auto">
            <a:xfrm flipH="1">
              <a:off x="2365580" y="2436420"/>
              <a:ext cx="1102976" cy="17314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Rectangle 19"/>
            <p:cNvSpPr>
              <a:spLocks noChangeArrowheads="1"/>
            </p:cNvSpPr>
            <p:nvPr/>
          </p:nvSpPr>
          <p:spPr bwMode="auto">
            <a:xfrm flipH="1">
              <a:off x="2301454" y="2436420"/>
              <a:ext cx="37193" cy="17314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29"/>
            <p:cNvSpPr>
              <a:spLocks noChangeArrowheads="1"/>
            </p:cNvSpPr>
            <p:nvPr/>
          </p:nvSpPr>
          <p:spPr bwMode="auto">
            <a:xfrm flipH="1">
              <a:off x="1843591" y="1927256"/>
              <a:ext cx="148773" cy="145951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0"/>
            <p:cNvSpPr>
              <a:spLocks noChangeArrowheads="1"/>
            </p:cNvSpPr>
            <p:nvPr/>
          </p:nvSpPr>
          <p:spPr bwMode="auto">
            <a:xfrm flipH="1">
              <a:off x="1637103" y="1927256"/>
              <a:ext cx="148773" cy="145951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31"/>
            <p:cNvSpPr>
              <a:spLocks noChangeArrowheads="1"/>
            </p:cNvSpPr>
            <p:nvPr/>
          </p:nvSpPr>
          <p:spPr bwMode="auto">
            <a:xfrm flipH="1">
              <a:off x="1461397" y="2196587"/>
              <a:ext cx="112863" cy="1190188"/>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flipH="1">
              <a:off x="1148459" y="2195304"/>
              <a:ext cx="294982" cy="1192753"/>
            </a:xfrm>
            <a:custGeom>
              <a:avLst/>
              <a:gdLst>
                <a:gd name="T0" fmla="*/ 230 w 230"/>
                <a:gd name="T1" fmla="*/ 917 h 930"/>
                <a:gd name="T2" fmla="*/ 142 w 230"/>
                <a:gd name="T3" fmla="*/ 930 h 930"/>
                <a:gd name="T4" fmla="*/ 0 w 230"/>
                <a:gd name="T5" fmla="*/ 14 h 930"/>
                <a:gd name="T6" fmla="*/ 88 w 230"/>
                <a:gd name="T7" fmla="*/ 0 h 930"/>
                <a:gd name="T8" fmla="*/ 230 w 230"/>
                <a:gd name="T9" fmla="*/ 917 h 930"/>
              </a:gdLst>
              <a:ahLst/>
              <a:cxnLst>
                <a:cxn ang="0">
                  <a:pos x="T0" y="T1"/>
                </a:cxn>
                <a:cxn ang="0">
                  <a:pos x="T2" y="T3"/>
                </a:cxn>
                <a:cxn ang="0">
                  <a:pos x="T4" y="T5"/>
                </a:cxn>
                <a:cxn ang="0">
                  <a:pos x="T6" y="T7"/>
                </a:cxn>
                <a:cxn ang="0">
                  <a:pos x="T8" y="T9"/>
                </a:cxn>
              </a:cxnLst>
              <a:rect l="0" t="0" r="r" b="b"/>
              <a:pathLst>
                <a:path w="230" h="930">
                  <a:moveTo>
                    <a:pt x="230" y="917"/>
                  </a:moveTo>
                  <a:lnTo>
                    <a:pt x="142" y="930"/>
                  </a:lnTo>
                  <a:lnTo>
                    <a:pt x="0" y="14"/>
                  </a:lnTo>
                  <a:lnTo>
                    <a:pt x="88" y="0"/>
                  </a:lnTo>
                  <a:lnTo>
                    <a:pt x="230" y="91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Rectangle 46"/>
            <p:cNvSpPr>
              <a:spLocks noChangeArrowheads="1"/>
            </p:cNvSpPr>
            <p:nvPr/>
          </p:nvSpPr>
          <p:spPr bwMode="auto">
            <a:xfrm flipH="1">
              <a:off x="4448408" y="1602775"/>
              <a:ext cx="192379" cy="21803"/>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7"/>
            <p:cNvSpPr>
              <a:spLocks noChangeArrowheads="1"/>
            </p:cNvSpPr>
            <p:nvPr/>
          </p:nvSpPr>
          <p:spPr bwMode="auto">
            <a:xfrm flipH="1">
              <a:off x="4448408" y="2582628"/>
              <a:ext cx="192379" cy="6925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8"/>
            <p:cNvSpPr>
              <a:spLocks noChangeArrowheads="1"/>
            </p:cNvSpPr>
            <p:nvPr/>
          </p:nvSpPr>
          <p:spPr bwMode="auto">
            <a:xfrm flipH="1">
              <a:off x="4448408" y="1492478"/>
              <a:ext cx="192379" cy="8336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9"/>
            <p:cNvSpPr>
              <a:spLocks noChangeArrowheads="1"/>
            </p:cNvSpPr>
            <p:nvPr/>
          </p:nvSpPr>
          <p:spPr bwMode="auto">
            <a:xfrm flipH="1">
              <a:off x="4448408" y="1648946"/>
              <a:ext cx="192379" cy="887511"/>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0"/>
            <p:cNvSpPr>
              <a:spLocks noChangeArrowheads="1"/>
            </p:cNvSpPr>
            <p:nvPr/>
          </p:nvSpPr>
          <p:spPr bwMode="auto">
            <a:xfrm flipH="1">
              <a:off x="4166251" y="2504394"/>
              <a:ext cx="220595" cy="24368"/>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Rectangle 51"/>
            <p:cNvSpPr>
              <a:spLocks noChangeArrowheads="1"/>
            </p:cNvSpPr>
            <p:nvPr/>
          </p:nvSpPr>
          <p:spPr bwMode="auto">
            <a:xfrm flipH="1">
              <a:off x="4166251" y="2559542"/>
              <a:ext cx="220595" cy="9490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2"/>
            <p:cNvSpPr>
              <a:spLocks noChangeArrowheads="1"/>
            </p:cNvSpPr>
            <p:nvPr/>
          </p:nvSpPr>
          <p:spPr bwMode="auto">
            <a:xfrm flipH="1">
              <a:off x="4166251" y="1451437"/>
              <a:ext cx="220595" cy="1023459"/>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53"/>
            <p:cNvSpPr>
              <a:spLocks noChangeArrowheads="1"/>
            </p:cNvSpPr>
            <p:nvPr/>
          </p:nvSpPr>
          <p:spPr bwMode="auto">
            <a:xfrm flipH="1">
              <a:off x="4166251" y="1319336"/>
              <a:ext cx="220595" cy="8208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54"/>
            <p:cNvSpPr>
              <a:spLocks noChangeArrowheads="1"/>
            </p:cNvSpPr>
            <p:nvPr/>
          </p:nvSpPr>
          <p:spPr bwMode="auto">
            <a:xfrm flipH="1">
              <a:off x="3658370" y="1425786"/>
              <a:ext cx="224442" cy="2693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5"/>
            <p:cNvSpPr>
              <a:spLocks noChangeArrowheads="1"/>
            </p:cNvSpPr>
            <p:nvPr/>
          </p:nvSpPr>
          <p:spPr bwMode="auto">
            <a:xfrm flipH="1">
              <a:off x="3658370" y="2572368"/>
              <a:ext cx="224442" cy="808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6"/>
            <p:cNvSpPr>
              <a:spLocks noChangeArrowheads="1"/>
            </p:cNvSpPr>
            <p:nvPr/>
          </p:nvSpPr>
          <p:spPr bwMode="auto">
            <a:xfrm flipH="1">
              <a:off x="3658370" y="1298816"/>
              <a:ext cx="224442" cy="9747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7"/>
            <p:cNvSpPr>
              <a:spLocks noChangeArrowheads="1"/>
            </p:cNvSpPr>
            <p:nvPr/>
          </p:nvSpPr>
          <p:spPr bwMode="auto">
            <a:xfrm flipH="1">
              <a:off x="3658370" y="1482217"/>
              <a:ext cx="224442" cy="103628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8"/>
            <p:cNvSpPr>
              <a:spLocks noChangeArrowheads="1"/>
            </p:cNvSpPr>
            <p:nvPr/>
          </p:nvSpPr>
          <p:spPr bwMode="auto">
            <a:xfrm flipH="1">
              <a:off x="3926419" y="2573651"/>
              <a:ext cx="156469" cy="8464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9"/>
            <p:cNvSpPr>
              <a:spLocks noChangeArrowheads="1"/>
            </p:cNvSpPr>
            <p:nvPr/>
          </p:nvSpPr>
          <p:spPr bwMode="auto">
            <a:xfrm flipH="1">
              <a:off x="3926419" y="1487347"/>
              <a:ext cx="156469" cy="1001656"/>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60"/>
            <p:cNvSpPr>
              <a:spLocks noChangeArrowheads="1"/>
            </p:cNvSpPr>
            <p:nvPr/>
          </p:nvSpPr>
          <p:spPr bwMode="auto">
            <a:xfrm flipH="1">
              <a:off x="3926419" y="2514654"/>
              <a:ext cx="156469" cy="33346"/>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 name="任意多边形 101"/>
            <p:cNvSpPr/>
            <p:nvPr/>
          </p:nvSpPr>
          <p:spPr bwMode="auto">
            <a:xfrm flipH="1">
              <a:off x="1044575" y="2762182"/>
              <a:ext cx="3716771" cy="886229"/>
            </a:xfrm>
            <a:custGeom>
              <a:avLst/>
              <a:gdLst>
                <a:gd name="connsiteX0" fmla="*/ 2639446 w 3716771"/>
                <a:gd name="connsiteY0" fmla="*/ 0 h 886229"/>
                <a:gd name="connsiteX1" fmla="*/ 0 w 3716771"/>
                <a:gd name="connsiteY1" fmla="*/ 0 h 886229"/>
                <a:gd name="connsiteX2" fmla="*/ 0 w 3716771"/>
                <a:gd name="connsiteY2" fmla="*/ 886113 h 886229"/>
                <a:gd name="connsiteX3" fmla="*/ 164164 w 3716771"/>
                <a:gd name="connsiteY3" fmla="*/ 886113 h 886229"/>
                <a:gd name="connsiteX4" fmla="*/ 164164 w 3716771"/>
                <a:gd name="connsiteY4" fmla="*/ 162881 h 886229"/>
                <a:gd name="connsiteX5" fmla="*/ 2475282 w 3716771"/>
                <a:gd name="connsiteY5" fmla="*/ 162881 h 886229"/>
                <a:gd name="connsiteX6" fmla="*/ 2475282 w 3716771"/>
                <a:gd name="connsiteY6" fmla="*/ 886229 h 886229"/>
                <a:gd name="connsiteX7" fmla="*/ 3716771 w 3716771"/>
                <a:gd name="connsiteY7" fmla="*/ 886229 h 886229"/>
                <a:gd name="connsiteX8" fmla="*/ 3716771 w 3716771"/>
                <a:gd name="connsiteY8" fmla="*/ 722065 h 886229"/>
                <a:gd name="connsiteX9" fmla="*/ 2639446 w 3716771"/>
                <a:gd name="connsiteY9" fmla="*/ 722065 h 886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6771" h="886229">
                  <a:moveTo>
                    <a:pt x="2639446" y="0"/>
                  </a:moveTo>
                  <a:lnTo>
                    <a:pt x="0" y="0"/>
                  </a:lnTo>
                  <a:lnTo>
                    <a:pt x="0" y="886113"/>
                  </a:lnTo>
                  <a:lnTo>
                    <a:pt x="164164" y="886113"/>
                  </a:lnTo>
                  <a:lnTo>
                    <a:pt x="164164" y="162881"/>
                  </a:lnTo>
                  <a:lnTo>
                    <a:pt x="2475282" y="162881"/>
                  </a:lnTo>
                  <a:lnTo>
                    <a:pt x="2475282" y="886229"/>
                  </a:lnTo>
                  <a:lnTo>
                    <a:pt x="3716771" y="886229"/>
                  </a:lnTo>
                  <a:lnTo>
                    <a:pt x="3716771" y="722065"/>
                  </a:lnTo>
                  <a:lnTo>
                    <a:pt x="2639446" y="722065"/>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
        <p:nvSpPr>
          <p:cNvPr id="104" name="矩形 103"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flipH="1">
            <a:off x="1942384" y="4656988"/>
            <a:ext cx="3781866" cy="707886"/>
          </a:xfrm>
          <a:prstGeom prst="rect">
            <a:avLst/>
          </a:prstGeom>
          <a:ln>
            <a:noFill/>
          </a:ln>
        </p:spPr>
        <p:txBody>
          <a:bodyPr wrap="square">
            <a:spAutoFit/>
          </a:bodyPr>
          <a:lstStyle/>
          <a:p>
            <a:pPr algn="ctr"/>
            <a:r>
              <a:rPr lang="en-US" altLang="zh-CN" sz="4000" b="1" dirty="0" smtClean="0">
                <a:solidFill>
                  <a:srgbClr val="7A6A56"/>
                </a:solidFill>
                <a:latin typeface="Franklin Gothic Demi" panose="020B0703020102020204" pitchFamily="34" charset="0"/>
                <a:ea typeface="微软雅黑" panose="020B0503020204020204" pitchFamily="34" charset="-122"/>
                <a:cs typeface="BrowalliaUPC" panose="020B0604020202020204" pitchFamily="34" charset="-34"/>
              </a:rPr>
              <a:t>CONTENTS</a:t>
            </a:r>
            <a:endParaRPr lang="en-US" altLang="zh-CN" sz="4000" b="1" dirty="0">
              <a:solidFill>
                <a:srgbClr val="7A6A56"/>
              </a:solidFill>
              <a:latin typeface="Franklin Gothic Demi" panose="020B0703020102020204" pitchFamily="34" charset="0"/>
              <a:ea typeface="微软雅黑" panose="020B0503020204020204" pitchFamily="34" charset="-122"/>
              <a:cs typeface="BrowalliaUPC" panose="020B0604020202020204" pitchFamily="34" charset="-34"/>
            </a:endParaRPr>
          </a:p>
        </p:txBody>
      </p:sp>
      <p:sp>
        <p:nvSpPr>
          <p:cNvPr id="105" name="文本框 104"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2634912" y="3120083"/>
            <a:ext cx="2396810" cy="1415772"/>
          </a:xfrm>
          <a:prstGeom prst="rect">
            <a:avLst/>
          </a:prstGeom>
          <a:noFill/>
        </p:spPr>
        <p:txBody>
          <a:bodyPr wrap="none" rtlCol="0">
            <a:spAutoFit/>
          </a:bodyPr>
          <a:lstStyle/>
          <a:p>
            <a:pPr defTabSz="1218565">
              <a:defRPr/>
            </a:pPr>
            <a:r>
              <a:rPr lang="zh-CN" altLang="en-US" sz="3200" b="1" kern="0" dirty="0" smtClean="0">
                <a:solidFill>
                  <a:schemeClr val="tx1">
                    <a:lumMod val="85000"/>
                    <a:lumOff val="15000"/>
                  </a:schemeClr>
                </a:solidFill>
                <a:latin typeface="幼圆" panose="02010509060101010101" pitchFamily="49" charset="-122"/>
                <a:ea typeface="幼圆" panose="02010509060101010101" pitchFamily="49" charset="-122"/>
              </a:rPr>
              <a:t>  </a:t>
            </a:r>
            <a:endParaRPr lang="en-US" altLang="zh-CN" sz="3200" b="1" kern="0" dirty="0" smtClean="0">
              <a:solidFill>
                <a:schemeClr val="tx1">
                  <a:lumMod val="85000"/>
                  <a:lumOff val="15000"/>
                </a:schemeClr>
              </a:solidFill>
              <a:latin typeface="幼圆" panose="02010509060101010101" pitchFamily="49" charset="-122"/>
              <a:ea typeface="幼圆" panose="02010509060101010101" pitchFamily="49" charset="-122"/>
            </a:endParaRPr>
          </a:p>
          <a:p>
            <a:r>
              <a:rPr lang="zh-CN" altLang="en-US" sz="5400" b="1" dirty="0" smtClean="0">
                <a:solidFill>
                  <a:srgbClr val="F39800"/>
                </a:solidFill>
                <a:latin typeface="微软雅黑" panose="020B0503020204020204" pitchFamily="34" charset="-122"/>
                <a:ea typeface="微软雅黑" panose="020B0503020204020204" pitchFamily="34" charset="-122"/>
                <a:cs typeface="Kartika" panose="02020503030404060203" pitchFamily="18" charset="0"/>
              </a:rPr>
              <a:t>目    录</a:t>
            </a:r>
            <a:endParaRPr lang="en-US" altLang="zh-CN" sz="5400" b="1" dirty="0">
              <a:solidFill>
                <a:srgbClr val="F39800"/>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124" name="文本框 123"/>
          <p:cNvSpPr txBox="1"/>
          <p:nvPr/>
        </p:nvSpPr>
        <p:spPr>
          <a:xfrm flipH="1">
            <a:off x="8121394" y="1265583"/>
            <a:ext cx="2855983"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幼圆" panose="02010509060101010101" pitchFamily="49" charset="-122"/>
                <a:ea typeface="幼圆" panose="02010509060101010101" pitchFamily="49" charset="-122"/>
              </a:rPr>
              <a:t>选题背景与意义</a:t>
            </a:r>
          </a:p>
        </p:txBody>
      </p:sp>
      <p:sp>
        <p:nvSpPr>
          <p:cNvPr id="125" name="文本框 124"/>
          <p:cNvSpPr txBox="1"/>
          <p:nvPr/>
        </p:nvSpPr>
        <p:spPr>
          <a:xfrm flipH="1">
            <a:off x="7823847" y="2512895"/>
            <a:ext cx="3452154"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幼圆" panose="02010509060101010101" pitchFamily="49" charset="-122"/>
                <a:ea typeface="幼圆" panose="02010509060101010101" pitchFamily="49" charset="-122"/>
              </a:rPr>
              <a:t>论文框架与内容</a:t>
            </a:r>
          </a:p>
        </p:txBody>
      </p:sp>
      <p:sp>
        <p:nvSpPr>
          <p:cNvPr id="126" name="文本框 125"/>
          <p:cNvSpPr txBox="1"/>
          <p:nvPr/>
        </p:nvSpPr>
        <p:spPr>
          <a:xfrm flipH="1">
            <a:off x="7910644" y="3793655"/>
            <a:ext cx="3416462" cy="954107"/>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幼圆" panose="02010509060101010101" pitchFamily="49" charset="-122"/>
                <a:ea typeface="幼圆" panose="02010509060101010101" pitchFamily="49" charset="-122"/>
              </a:rPr>
              <a:t>研究思路与方法</a:t>
            </a:r>
          </a:p>
          <a:p>
            <a:pPr algn="ctr"/>
            <a:endParaRPr lang="zh-CN" altLang="en-US" sz="2800" b="1"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127" name="文本框 126"/>
          <p:cNvSpPr txBox="1"/>
          <p:nvPr/>
        </p:nvSpPr>
        <p:spPr>
          <a:xfrm flipH="1">
            <a:off x="7964726" y="5010931"/>
            <a:ext cx="3257436" cy="954107"/>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幼圆" panose="02010509060101010101" pitchFamily="49" charset="-122"/>
                <a:ea typeface="幼圆" panose="02010509060101010101" pitchFamily="49" charset="-122"/>
              </a:rPr>
              <a:t>总体建议与总结</a:t>
            </a:r>
          </a:p>
          <a:p>
            <a:pPr algn="ctr"/>
            <a:endParaRPr lang="zh-CN" altLang="en-US" sz="28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grpSp>
        <p:nvGrpSpPr>
          <p:cNvPr id="106" name="组合 105"/>
          <p:cNvGrpSpPr/>
          <p:nvPr/>
        </p:nvGrpSpPr>
        <p:grpSpPr>
          <a:xfrm>
            <a:off x="7205442" y="4985768"/>
            <a:ext cx="705205" cy="705204"/>
            <a:chOff x="9548231" y="-1253842"/>
            <a:chExt cx="1358909" cy="1358907"/>
          </a:xfrm>
        </p:grpSpPr>
        <p:sp>
          <p:nvSpPr>
            <p:cNvPr id="107" name="Sev04"/>
            <p:cNvSpPr/>
            <p:nvPr/>
          </p:nvSpPr>
          <p:spPr>
            <a:xfrm>
              <a:off x="9548231" y="-1253842"/>
              <a:ext cx="1358909" cy="1358907"/>
            </a:xfrm>
            <a:prstGeom prst="ellipse">
              <a:avLst/>
            </a:prstGeom>
            <a:solidFill>
              <a:srgbClr val="7A6A5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F19B14">
                    <a:lumMod val="50000"/>
                  </a:srgbClr>
                </a:solidFill>
                <a:latin typeface="Agency FB" panose="020B0503020202020204" pitchFamily="34" charset="0"/>
              </a:endParaRPr>
            </a:p>
          </p:txBody>
        </p:sp>
        <p:sp>
          <p:nvSpPr>
            <p:cNvPr id="108" name="Freeform 52"/>
            <p:cNvSpPr>
              <a:spLocks noEditPoints="1"/>
            </p:cNvSpPr>
            <p:nvPr/>
          </p:nvSpPr>
          <p:spPr bwMode="auto">
            <a:xfrm>
              <a:off x="9918890" y="-906608"/>
              <a:ext cx="617591" cy="664441"/>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grpSp>
      <p:grpSp>
        <p:nvGrpSpPr>
          <p:cNvPr id="109" name="组合 108"/>
          <p:cNvGrpSpPr/>
          <p:nvPr/>
        </p:nvGrpSpPr>
        <p:grpSpPr>
          <a:xfrm>
            <a:off x="7205440" y="1199220"/>
            <a:ext cx="705205" cy="705204"/>
            <a:chOff x="1483716" y="-1253842"/>
            <a:chExt cx="1358909" cy="1358907"/>
          </a:xfrm>
        </p:grpSpPr>
        <p:sp>
          <p:nvSpPr>
            <p:cNvPr id="110" name="Sev01"/>
            <p:cNvSpPr/>
            <p:nvPr/>
          </p:nvSpPr>
          <p:spPr>
            <a:xfrm>
              <a:off x="1483716" y="-1253842"/>
              <a:ext cx="1358909" cy="1358907"/>
            </a:xfrm>
            <a:prstGeom prst="ellipse">
              <a:avLst/>
            </a:prstGeom>
            <a:solidFill>
              <a:srgbClr val="F398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237DB9">
                    <a:lumMod val="50000"/>
                  </a:srgbClr>
                </a:solidFill>
                <a:latin typeface="Agency FB" panose="020B0503020202020204" pitchFamily="34" charset="0"/>
              </a:endParaRPr>
            </a:p>
          </p:txBody>
        </p:sp>
        <p:sp>
          <p:nvSpPr>
            <p:cNvPr id="111" name="Freeform 42"/>
            <p:cNvSpPr>
              <a:spLocks noEditPoints="1"/>
            </p:cNvSpPr>
            <p:nvPr/>
          </p:nvSpPr>
          <p:spPr bwMode="auto">
            <a:xfrm>
              <a:off x="1826688" y="-864016"/>
              <a:ext cx="672960" cy="579257"/>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grpSp>
      <p:grpSp>
        <p:nvGrpSpPr>
          <p:cNvPr id="112" name="组合 111"/>
          <p:cNvGrpSpPr/>
          <p:nvPr/>
        </p:nvGrpSpPr>
        <p:grpSpPr>
          <a:xfrm>
            <a:off x="7205442" y="3722118"/>
            <a:ext cx="705205" cy="705204"/>
            <a:chOff x="6898464" y="-1253842"/>
            <a:chExt cx="1358909" cy="1358907"/>
          </a:xfrm>
        </p:grpSpPr>
        <p:sp>
          <p:nvSpPr>
            <p:cNvPr id="113" name="Sev03"/>
            <p:cNvSpPr/>
            <p:nvPr/>
          </p:nvSpPr>
          <p:spPr>
            <a:xfrm>
              <a:off x="6898464" y="-1253842"/>
              <a:ext cx="1358909" cy="1358907"/>
            </a:xfrm>
            <a:prstGeom prst="ellipse">
              <a:avLst/>
            </a:prstGeom>
            <a:solidFill>
              <a:srgbClr val="F398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9BB955">
                    <a:lumMod val="50000"/>
                  </a:srgbClr>
                </a:solidFill>
                <a:latin typeface="Agency FB" panose="020B0503020202020204" pitchFamily="34" charset="0"/>
                <a:cs typeface="+mj-cs"/>
              </a:endParaRPr>
            </a:p>
          </p:txBody>
        </p:sp>
        <p:sp>
          <p:nvSpPr>
            <p:cNvPr id="114" name="Freeform 178"/>
            <p:cNvSpPr>
              <a:spLocks noEditPoints="1"/>
            </p:cNvSpPr>
            <p:nvPr/>
          </p:nvSpPr>
          <p:spPr bwMode="auto">
            <a:xfrm>
              <a:off x="7241436" y="-827813"/>
              <a:ext cx="672960" cy="50685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grpSp>
      <p:grpSp>
        <p:nvGrpSpPr>
          <p:cNvPr id="115" name="组合 114"/>
          <p:cNvGrpSpPr/>
          <p:nvPr/>
        </p:nvGrpSpPr>
        <p:grpSpPr>
          <a:xfrm>
            <a:off x="7205442" y="2458469"/>
            <a:ext cx="705205" cy="705204"/>
            <a:chOff x="4182855" y="-1253842"/>
            <a:chExt cx="1358909" cy="1358907"/>
          </a:xfrm>
        </p:grpSpPr>
        <p:sp>
          <p:nvSpPr>
            <p:cNvPr id="116" name="Sev02"/>
            <p:cNvSpPr/>
            <p:nvPr/>
          </p:nvSpPr>
          <p:spPr>
            <a:xfrm>
              <a:off x="4182855" y="-1253842"/>
              <a:ext cx="1358909" cy="1358907"/>
            </a:xfrm>
            <a:prstGeom prst="ellipse">
              <a:avLst/>
            </a:prstGeom>
            <a:solidFill>
              <a:srgbClr val="7A6A5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8000" dirty="0">
                <a:solidFill>
                  <a:srgbClr val="15AA96">
                    <a:lumMod val="50000"/>
                  </a:srgbClr>
                </a:solidFill>
                <a:latin typeface="Agency FB" panose="020B0503020202020204" pitchFamily="34" charset="0"/>
              </a:endParaRPr>
            </a:p>
          </p:txBody>
        </p:sp>
        <p:sp>
          <p:nvSpPr>
            <p:cNvPr id="117" name="Freeform 86"/>
            <p:cNvSpPr>
              <a:spLocks noEditPoints="1"/>
            </p:cNvSpPr>
            <p:nvPr/>
          </p:nvSpPr>
          <p:spPr bwMode="auto">
            <a:xfrm>
              <a:off x="4631881" y="-962089"/>
              <a:ext cx="460857" cy="77540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000"/>
                                        <p:tgtEl>
                                          <p:spTgt spid="103"/>
                                        </p:tgtEl>
                                      </p:cBhvr>
                                    </p:animEffect>
                                    <p:anim calcmode="lin" valueType="num">
                                      <p:cBhvr>
                                        <p:cTn id="8" dur="1000" fill="hold"/>
                                        <p:tgtEl>
                                          <p:spTgt spid="103"/>
                                        </p:tgtEl>
                                        <p:attrNameLst>
                                          <p:attrName>ppt_x</p:attrName>
                                        </p:attrNameLst>
                                      </p:cBhvr>
                                      <p:tavLst>
                                        <p:tav tm="0">
                                          <p:val>
                                            <p:strVal val="#ppt_x"/>
                                          </p:val>
                                        </p:tav>
                                        <p:tav tm="100000">
                                          <p:val>
                                            <p:strVal val="#ppt_x"/>
                                          </p:val>
                                        </p:tav>
                                      </p:tavLst>
                                    </p:anim>
                                    <p:anim calcmode="lin" valueType="num">
                                      <p:cBhvr>
                                        <p:cTn id="9" dur="900" decel="100000" fill="hold"/>
                                        <p:tgtEl>
                                          <p:spTgt spid="10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105"/>
                                        </p:tgtEl>
                                        <p:attrNameLst>
                                          <p:attrName>style.visibility</p:attrName>
                                        </p:attrNameLst>
                                      </p:cBhvr>
                                      <p:to>
                                        <p:strVal val="visible"/>
                                      </p:to>
                                    </p:set>
                                    <p:anim by="(-#ppt_w*2)" calcmode="lin" valueType="num">
                                      <p:cBhvr rctx="PPT">
                                        <p:cTn id="14" dur="500" autoRev="1" fill="hold">
                                          <p:stCondLst>
                                            <p:cond delay="0"/>
                                          </p:stCondLst>
                                        </p:cTn>
                                        <p:tgtEl>
                                          <p:spTgt spid="105"/>
                                        </p:tgtEl>
                                        <p:attrNameLst>
                                          <p:attrName>ppt_w</p:attrName>
                                        </p:attrNameLst>
                                      </p:cBhvr>
                                    </p:anim>
                                    <p:anim by="(#ppt_w*0.50)" calcmode="lin" valueType="num">
                                      <p:cBhvr>
                                        <p:cTn id="15" dur="500" decel="50000" autoRev="1" fill="hold">
                                          <p:stCondLst>
                                            <p:cond delay="0"/>
                                          </p:stCondLst>
                                        </p:cTn>
                                        <p:tgtEl>
                                          <p:spTgt spid="105"/>
                                        </p:tgtEl>
                                        <p:attrNameLst>
                                          <p:attrName>ppt_x</p:attrName>
                                        </p:attrNameLst>
                                      </p:cBhvr>
                                    </p:anim>
                                    <p:anim from="(-#ppt_h/2)" to="(#ppt_y)" calcmode="lin" valueType="num">
                                      <p:cBhvr>
                                        <p:cTn id="16" dur="1000" fill="hold">
                                          <p:stCondLst>
                                            <p:cond delay="0"/>
                                          </p:stCondLst>
                                        </p:cTn>
                                        <p:tgtEl>
                                          <p:spTgt spid="105"/>
                                        </p:tgtEl>
                                        <p:attrNameLst>
                                          <p:attrName>ppt_y</p:attrName>
                                        </p:attrNameLst>
                                      </p:cBhvr>
                                    </p:anim>
                                    <p:animRot by="21600000">
                                      <p:cBhvr>
                                        <p:cTn id="17" dur="1000" fill="hold">
                                          <p:stCondLst>
                                            <p:cond delay="0"/>
                                          </p:stCondLst>
                                        </p:cTn>
                                        <p:tgtEl>
                                          <p:spTgt spid="105"/>
                                        </p:tgtEl>
                                        <p:attrNameLst>
                                          <p:attrName>r</p:attrName>
                                        </p:attrNameLst>
                                      </p:cBhvr>
                                    </p:animRot>
                                  </p:childTnLst>
                                </p:cTn>
                              </p:par>
                            </p:childTnLst>
                          </p:cTn>
                        </p:par>
                        <p:par>
                          <p:cTn id="18" fill="hold">
                            <p:stCondLst>
                              <p:cond delay="1700"/>
                            </p:stCondLst>
                            <p:childTnLst>
                              <p:par>
                                <p:cTn id="19" presetID="53" presetClass="entr" presetSubtype="16" fill="hold" grpId="0" nodeType="afterEffect">
                                  <p:stCondLst>
                                    <p:cond delay="0"/>
                                  </p:stCondLst>
                                  <p:childTnLst>
                                    <p:set>
                                      <p:cBhvr>
                                        <p:cTn id="20" dur="1" fill="hold">
                                          <p:stCondLst>
                                            <p:cond delay="0"/>
                                          </p:stCondLst>
                                        </p:cTn>
                                        <p:tgtEl>
                                          <p:spTgt spid="104"/>
                                        </p:tgtEl>
                                        <p:attrNameLst>
                                          <p:attrName>style.visibility</p:attrName>
                                        </p:attrNameLst>
                                      </p:cBhvr>
                                      <p:to>
                                        <p:strVal val="visible"/>
                                      </p:to>
                                    </p:set>
                                    <p:anim calcmode="lin" valueType="num">
                                      <p:cBhvr>
                                        <p:cTn id="21" dur="750" fill="hold"/>
                                        <p:tgtEl>
                                          <p:spTgt spid="104"/>
                                        </p:tgtEl>
                                        <p:attrNameLst>
                                          <p:attrName>ppt_w</p:attrName>
                                        </p:attrNameLst>
                                      </p:cBhvr>
                                      <p:tavLst>
                                        <p:tav tm="0">
                                          <p:val>
                                            <p:fltVal val="0"/>
                                          </p:val>
                                        </p:tav>
                                        <p:tav tm="100000">
                                          <p:val>
                                            <p:strVal val="#ppt_w"/>
                                          </p:val>
                                        </p:tav>
                                      </p:tavLst>
                                    </p:anim>
                                    <p:anim calcmode="lin" valueType="num">
                                      <p:cBhvr>
                                        <p:cTn id="22" dur="750" fill="hold"/>
                                        <p:tgtEl>
                                          <p:spTgt spid="104"/>
                                        </p:tgtEl>
                                        <p:attrNameLst>
                                          <p:attrName>ppt_h</p:attrName>
                                        </p:attrNameLst>
                                      </p:cBhvr>
                                      <p:tavLst>
                                        <p:tav tm="0">
                                          <p:val>
                                            <p:fltVal val="0"/>
                                          </p:val>
                                        </p:tav>
                                        <p:tav tm="100000">
                                          <p:val>
                                            <p:strVal val="#ppt_h"/>
                                          </p:val>
                                        </p:tav>
                                      </p:tavLst>
                                    </p:anim>
                                    <p:animEffect transition="in" filter="fade">
                                      <p:cBhvr>
                                        <p:cTn id="23" dur="750"/>
                                        <p:tgtEl>
                                          <p:spTgt spid="104"/>
                                        </p:tgtEl>
                                      </p:cBhvr>
                                    </p:animEffect>
                                  </p:childTnLst>
                                </p:cTn>
                              </p:par>
                            </p:childTnLst>
                          </p:cTn>
                        </p:par>
                        <p:par>
                          <p:cTn id="24" fill="hold">
                            <p:stCondLst>
                              <p:cond delay="2700"/>
                            </p:stCondLst>
                            <p:childTnLst>
                              <p:par>
                                <p:cTn id="25" presetID="52" presetClass="entr" presetSubtype="0" fill="hold" nodeType="afterEffect">
                                  <p:stCondLst>
                                    <p:cond delay="0"/>
                                  </p:stCondLst>
                                  <p:childTnLst>
                                    <p:set>
                                      <p:cBhvr>
                                        <p:cTn id="26" dur="1" fill="hold">
                                          <p:stCondLst>
                                            <p:cond delay="0"/>
                                          </p:stCondLst>
                                        </p:cTn>
                                        <p:tgtEl>
                                          <p:spTgt spid="109"/>
                                        </p:tgtEl>
                                        <p:attrNameLst>
                                          <p:attrName>style.visibility</p:attrName>
                                        </p:attrNameLst>
                                      </p:cBhvr>
                                      <p:to>
                                        <p:strVal val="visible"/>
                                      </p:to>
                                    </p:set>
                                    <p:animScale>
                                      <p:cBhvr>
                                        <p:cTn id="27" dur="1000" decel="50000" fill="hold">
                                          <p:stCondLst>
                                            <p:cond delay="0"/>
                                          </p:stCondLst>
                                        </p:cTn>
                                        <p:tgtEl>
                                          <p:spTgt spid="10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109"/>
                                        </p:tgtEl>
                                        <p:attrNameLst>
                                          <p:attrName>ppt_x</p:attrName>
                                          <p:attrName>ppt_y</p:attrName>
                                        </p:attrNameLst>
                                      </p:cBhvr>
                                    </p:animMotion>
                                    <p:animEffect transition="in" filter="fade">
                                      <p:cBhvr>
                                        <p:cTn id="29" dur="1000"/>
                                        <p:tgtEl>
                                          <p:spTgt spid="109"/>
                                        </p:tgtEl>
                                      </p:cBhvr>
                                    </p:animEffect>
                                  </p:childTnLst>
                                </p:cTn>
                              </p:par>
                              <p:par>
                                <p:cTn id="30" presetID="52" presetClass="entr" presetSubtype="0" fill="hold" nodeType="withEffect">
                                  <p:stCondLst>
                                    <p:cond delay="250"/>
                                  </p:stCondLst>
                                  <p:childTnLst>
                                    <p:set>
                                      <p:cBhvr>
                                        <p:cTn id="31" dur="1" fill="hold">
                                          <p:stCondLst>
                                            <p:cond delay="0"/>
                                          </p:stCondLst>
                                        </p:cTn>
                                        <p:tgtEl>
                                          <p:spTgt spid="115"/>
                                        </p:tgtEl>
                                        <p:attrNameLst>
                                          <p:attrName>style.visibility</p:attrName>
                                        </p:attrNameLst>
                                      </p:cBhvr>
                                      <p:to>
                                        <p:strVal val="visible"/>
                                      </p:to>
                                    </p:set>
                                    <p:animScale>
                                      <p:cBhvr>
                                        <p:cTn id="32" dur="1000" decel="50000" fill="hold">
                                          <p:stCondLst>
                                            <p:cond delay="0"/>
                                          </p:stCondLst>
                                        </p:cTn>
                                        <p:tgtEl>
                                          <p:spTgt spid="1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15"/>
                                        </p:tgtEl>
                                        <p:attrNameLst>
                                          <p:attrName>ppt_x</p:attrName>
                                          <p:attrName>ppt_y</p:attrName>
                                        </p:attrNameLst>
                                      </p:cBhvr>
                                    </p:animMotion>
                                    <p:animEffect transition="in" filter="fade">
                                      <p:cBhvr>
                                        <p:cTn id="34" dur="1000"/>
                                        <p:tgtEl>
                                          <p:spTgt spid="115"/>
                                        </p:tgtEl>
                                      </p:cBhvr>
                                    </p:animEffect>
                                  </p:childTnLst>
                                </p:cTn>
                              </p:par>
                              <p:par>
                                <p:cTn id="35" presetID="52" presetClass="entr" presetSubtype="0" fill="hold" nodeType="withEffect">
                                  <p:stCondLst>
                                    <p:cond delay="500"/>
                                  </p:stCondLst>
                                  <p:childTnLst>
                                    <p:set>
                                      <p:cBhvr>
                                        <p:cTn id="36" dur="1" fill="hold">
                                          <p:stCondLst>
                                            <p:cond delay="0"/>
                                          </p:stCondLst>
                                        </p:cTn>
                                        <p:tgtEl>
                                          <p:spTgt spid="112"/>
                                        </p:tgtEl>
                                        <p:attrNameLst>
                                          <p:attrName>style.visibility</p:attrName>
                                        </p:attrNameLst>
                                      </p:cBhvr>
                                      <p:to>
                                        <p:strVal val="visible"/>
                                      </p:to>
                                    </p:set>
                                    <p:animScale>
                                      <p:cBhvr>
                                        <p:cTn id="37" dur="1000" decel="50000" fill="hold">
                                          <p:stCondLst>
                                            <p:cond delay="0"/>
                                          </p:stCondLst>
                                        </p:cTn>
                                        <p:tgtEl>
                                          <p:spTgt spid="1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12"/>
                                        </p:tgtEl>
                                        <p:attrNameLst>
                                          <p:attrName>ppt_x</p:attrName>
                                          <p:attrName>ppt_y</p:attrName>
                                        </p:attrNameLst>
                                      </p:cBhvr>
                                    </p:animMotion>
                                    <p:animEffect transition="in" filter="fade">
                                      <p:cBhvr>
                                        <p:cTn id="39" dur="1000"/>
                                        <p:tgtEl>
                                          <p:spTgt spid="112"/>
                                        </p:tgtEl>
                                      </p:cBhvr>
                                    </p:animEffect>
                                  </p:childTnLst>
                                </p:cTn>
                              </p:par>
                              <p:par>
                                <p:cTn id="40" presetID="52" presetClass="entr" presetSubtype="0" fill="hold" nodeType="withEffect">
                                  <p:stCondLst>
                                    <p:cond delay="750"/>
                                  </p:stCondLst>
                                  <p:childTnLst>
                                    <p:set>
                                      <p:cBhvr>
                                        <p:cTn id="41" dur="1" fill="hold">
                                          <p:stCondLst>
                                            <p:cond delay="0"/>
                                          </p:stCondLst>
                                        </p:cTn>
                                        <p:tgtEl>
                                          <p:spTgt spid="106"/>
                                        </p:tgtEl>
                                        <p:attrNameLst>
                                          <p:attrName>style.visibility</p:attrName>
                                        </p:attrNameLst>
                                      </p:cBhvr>
                                      <p:to>
                                        <p:strVal val="visible"/>
                                      </p:to>
                                    </p:set>
                                    <p:animScale>
                                      <p:cBhvr>
                                        <p:cTn id="42" dur="1000" decel="50000" fill="hold">
                                          <p:stCondLst>
                                            <p:cond delay="0"/>
                                          </p:stCondLst>
                                        </p:cTn>
                                        <p:tgtEl>
                                          <p:spTgt spid="10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106"/>
                                        </p:tgtEl>
                                        <p:attrNameLst>
                                          <p:attrName>ppt_x</p:attrName>
                                          <p:attrName>ppt_y</p:attrName>
                                        </p:attrNameLst>
                                      </p:cBhvr>
                                    </p:animMotion>
                                    <p:animEffect transition="in" filter="fade">
                                      <p:cBhvr>
                                        <p:cTn id="44" dur="1000"/>
                                        <p:tgtEl>
                                          <p:spTgt spid="106"/>
                                        </p:tgtEl>
                                      </p:cBhvr>
                                    </p:animEffect>
                                  </p:childTnLst>
                                </p:cTn>
                              </p:par>
                            </p:childTnLst>
                          </p:cTn>
                        </p:par>
                        <p:par>
                          <p:cTn id="45" fill="hold">
                            <p:stCondLst>
                              <p:cond delay="3700"/>
                            </p:stCondLst>
                            <p:childTnLst>
                              <p:par>
                                <p:cTn id="46" presetID="22" presetClass="entr" presetSubtype="8" fill="hold" grpId="0" nodeType="afterEffect">
                                  <p:stCondLst>
                                    <p:cond delay="0"/>
                                  </p:stCondLst>
                                  <p:childTnLst>
                                    <p:set>
                                      <p:cBhvr>
                                        <p:cTn id="47" dur="1" fill="hold">
                                          <p:stCondLst>
                                            <p:cond delay="0"/>
                                          </p:stCondLst>
                                        </p:cTn>
                                        <p:tgtEl>
                                          <p:spTgt spid="124"/>
                                        </p:tgtEl>
                                        <p:attrNameLst>
                                          <p:attrName>style.visibility</p:attrName>
                                        </p:attrNameLst>
                                      </p:cBhvr>
                                      <p:to>
                                        <p:strVal val="visible"/>
                                      </p:to>
                                    </p:set>
                                    <p:animEffect transition="in" filter="wipe(left)">
                                      <p:cBhvr>
                                        <p:cTn id="48" dur="500"/>
                                        <p:tgtEl>
                                          <p:spTgt spid="124"/>
                                        </p:tgtEl>
                                      </p:cBhvr>
                                    </p:animEffect>
                                  </p:childTnLst>
                                </p:cTn>
                              </p:par>
                              <p:par>
                                <p:cTn id="49" presetID="22" presetClass="entr" presetSubtype="8" fill="hold" grpId="0" nodeType="withEffect">
                                  <p:stCondLst>
                                    <p:cond delay="250"/>
                                  </p:stCondLst>
                                  <p:childTnLst>
                                    <p:set>
                                      <p:cBhvr>
                                        <p:cTn id="50" dur="1" fill="hold">
                                          <p:stCondLst>
                                            <p:cond delay="0"/>
                                          </p:stCondLst>
                                        </p:cTn>
                                        <p:tgtEl>
                                          <p:spTgt spid="125"/>
                                        </p:tgtEl>
                                        <p:attrNameLst>
                                          <p:attrName>style.visibility</p:attrName>
                                        </p:attrNameLst>
                                      </p:cBhvr>
                                      <p:to>
                                        <p:strVal val="visible"/>
                                      </p:to>
                                    </p:set>
                                    <p:animEffect transition="in" filter="wipe(left)">
                                      <p:cBhvr>
                                        <p:cTn id="51" dur="500"/>
                                        <p:tgtEl>
                                          <p:spTgt spid="125"/>
                                        </p:tgtEl>
                                      </p:cBhvr>
                                    </p:animEffect>
                                  </p:childTnLst>
                                </p:cTn>
                              </p:par>
                              <p:par>
                                <p:cTn id="52" presetID="22" presetClass="entr" presetSubtype="8" fill="hold" grpId="0" nodeType="withEffect">
                                  <p:stCondLst>
                                    <p:cond delay="500"/>
                                  </p:stCondLst>
                                  <p:childTnLst>
                                    <p:set>
                                      <p:cBhvr>
                                        <p:cTn id="53" dur="1" fill="hold">
                                          <p:stCondLst>
                                            <p:cond delay="0"/>
                                          </p:stCondLst>
                                        </p:cTn>
                                        <p:tgtEl>
                                          <p:spTgt spid="126"/>
                                        </p:tgtEl>
                                        <p:attrNameLst>
                                          <p:attrName>style.visibility</p:attrName>
                                        </p:attrNameLst>
                                      </p:cBhvr>
                                      <p:to>
                                        <p:strVal val="visible"/>
                                      </p:to>
                                    </p:set>
                                    <p:animEffect transition="in" filter="wipe(left)">
                                      <p:cBhvr>
                                        <p:cTn id="54" dur="500"/>
                                        <p:tgtEl>
                                          <p:spTgt spid="126"/>
                                        </p:tgtEl>
                                      </p:cBhvr>
                                    </p:animEffect>
                                  </p:childTnLst>
                                </p:cTn>
                              </p:par>
                              <p:par>
                                <p:cTn id="55" presetID="22" presetClass="entr" presetSubtype="8" fill="hold" grpId="0" nodeType="withEffect">
                                  <p:stCondLst>
                                    <p:cond delay="750"/>
                                  </p:stCondLst>
                                  <p:childTnLst>
                                    <p:set>
                                      <p:cBhvr>
                                        <p:cTn id="56" dur="1" fill="hold">
                                          <p:stCondLst>
                                            <p:cond delay="0"/>
                                          </p:stCondLst>
                                        </p:cTn>
                                        <p:tgtEl>
                                          <p:spTgt spid="127"/>
                                        </p:tgtEl>
                                        <p:attrNameLst>
                                          <p:attrName>style.visibility</p:attrName>
                                        </p:attrNameLst>
                                      </p:cBhvr>
                                      <p:to>
                                        <p:strVal val="visible"/>
                                      </p:to>
                                    </p:set>
                                    <p:animEffect transition="in" filter="wipe(left)">
                                      <p:cBhvr>
                                        <p:cTn id="5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24" grpId="0"/>
      <p:bldP spid="125" grpId="0"/>
      <p:bldP spid="126" grpId="0"/>
      <p:bldP spid="1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56330"/>
          <a:stretch>
            <a:fillRect/>
          </a:stretch>
        </p:blipFill>
        <p:spPr>
          <a:xfrm>
            <a:off x="0" y="0"/>
            <a:ext cx="12192000" cy="6858000"/>
          </a:xfrm>
          <a:prstGeom prst="rect">
            <a:avLst/>
          </a:prstGeom>
        </p:spPr>
      </p:pic>
      <p:grpSp>
        <p:nvGrpSpPr>
          <p:cNvPr id="91" name="组合 90"/>
          <p:cNvGrpSpPr/>
          <p:nvPr/>
        </p:nvGrpSpPr>
        <p:grpSpPr>
          <a:xfrm>
            <a:off x="1195220" y="926133"/>
            <a:ext cx="4637359" cy="2774241"/>
            <a:chOff x="1195220" y="926133"/>
            <a:chExt cx="4637359" cy="2774241"/>
          </a:xfrm>
        </p:grpSpPr>
        <p:sp>
          <p:nvSpPr>
            <p:cNvPr id="12" name="Rectangle 13"/>
            <p:cNvSpPr>
              <a:spLocks noChangeArrowheads="1"/>
            </p:cNvSpPr>
            <p:nvPr/>
          </p:nvSpPr>
          <p:spPr bwMode="auto">
            <a:xfrm flipH="1">
              <a:off x="2608738" y="2002450"/>
              <a:ext cx="1561681" cy="332092"/>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4"/>
            <p:cNvSpPr/>
            <p:nvPr/>
          </p:nvSpPr>
          <p:spPr bwMode="auto">
            <a:xfrm flipH="1">
              <a:off x="2608738" y="2009262"/>
              <a:ext cx="1561681" cy="328686"/>
            </a:xfrm>
            <a:custGeom>
              <a:avLst/>
              <a:gdLst>
                <a:gd name="T0" fmla="*/ 0 w 917"/>
                <a:gd name="T1" fmla="*/ 193 h 193"/>
                <a:gd name="T2" fmla="*/ 0 w 917"/>
                <a:gd name="T3" fmla="*/ 0 h 193"/>
                <a:gd name="T4" fmla="*/ 917 w 917"/>
                <a:gd name="T5" fmla="*/ 0 h 193"/>
                <a:gd name="T6" fmla="*/ 0 w 917"/>
                <a:gd name="T7" fmla="*/ 193 h 193"/>
              </a:gdLst>
              <a:ahLst/>
              <a:cxnLst>
                <a:cxn ang="0">
                  <a:pos x="T0" y="T1"/>
                </a:cxn>
                <a:cxn ang="0">
                  <a:pos x="T2" y="T3"/>
                </a:cxn>
                <a:cxn ang="0">
                  <a:pos x="T4" y="T5"/>
                </a:cxn>
                <a:cxn ang="0">
                  <a:pos x="T6" y="T7"/>
                </a:cxn>
              </a:cxnLst>
              <a:rect l="0" t="0" r="r" b="b"/>
              <a:pathLst>
                <a:path w="917" h="193">
                  <a:moveTo>
                    <a:pt x="0" y="193"/>
                  </a:moveTo>
                  <a:lnTo>
                    <a:pt x="0" y="0"/>
                  </a:lnTo>
                  <a:lnTo>
                    <a:pt x="917" y="0"/>
                  </a:lnTo>
                  <a:lnTo>
                    <a:pt x="0" y="193"/>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5"/>
            <p:cNvSpPr/>
            <p:nvPr/>
          </p:nvSpPr>
          <p:spPr bwMode="auto">
            <a:xfrm flipH="1">
              <a:off x="2608738" y="2009262"/>
              <a:ext cx="1561681" cy="328686"/>
            </a:xfrm>
            <a:custGeom>
              <a:avLst/>
              <a:gdLst>
                <a:gd name="T0" fmla="*/ 0 w 917"/>
                <a:gd name="T1" fmla="*/ 193 h 193"/>
                <a:gd name="T2" fmla="*/ 0 w 917"/>
                <a:gd name="T3" fmla="*/ 0 h 193"/>
                <a:gd name="T4" fmla="*/ 917 w 917"/>
                <a:gd name="T5" fmla="*/ 0 h 193"/>
              </a:gdLst>
              <a:ahLst/>
              <a:cxnLst>
                <a:cxn ang="0">
                  <a:pos x="T0" y="T1"/>
                </a:cxn>
                <a:cxn ang="0">
                  <a:pos x="T2" y="T3"/>
                </a:cxn>
                <a:cxn ang="0">
                  <a:pos x="T4" y="T5"/>
                </a:cxn>
              </a:cxnLst>
              <a:rect l="0" t="0" r="r" b="b"/>
              <a:pathLst>
                <a:path w="917" h="193">
                  <a:moveTo>
                    <a:pt x="0" y="193"/>
                  </a:moveTo>
                  <a:lnTo>
                    <a:pt x="0" y="0"/>
                  </a:lnTo>
                  <a:lnTo>
                    <a:pt x="91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6"/>
            <p:cNvSpPr/>
            <p:nvPr/>
          </p:nvSpPr>
          <p:spPr bwMode="auto">
            <a:xfrm flipH="1">
              <a:off x="2544022" y="1980310"/>
              <a:ext cx="1813730" cy="378073"/>
            </a:xfrm>
            <a:custGeom>
              <a:avLst/>
              <a:gdLst>
                <a:gd name="T0" fmla="*/ 916 w 925"/>
                <a:gd name="T1" fmla="*/ 178 h 192"/>
                <a:gd name="T2" fmla="*/ 412 w 925"/>
                <a:gd name="T3" fmla="*/ 178 h 192"/>
                <a:gd name="T4" fmla="*/ 144 w 925"/>
                <a:gd name="T5" fmla="*/ 178 h 192"/>
                <a:gd name="T6" fmla="*/ 70 w 925"/>
                <a:gd name="T7" fmla="*/ 166 h 192"/>
                <a:gd name="T8" fmla="*/ 42 w 925"/>
                <a:gd name="T9" fmla="*/ 57 h 192"/>
                <a:gd name="T10" fmla="*/ 112 w 925"/>
                <a:gd name="T11" fmla="*/ 16 h 192"/>
                <a:gd name="T12" fmla="*/ 646 w 925"/>
                <a:gd name="T13" fmla="*/ 16 h 192"/>
                <a:gd name="T14" fmla="*/ 916 w 925"/>
                <a:gd name="T15" fmla="*/ 16 h 192"/>
                <a:gd name="T16" fmla="*/ 916 w 925"/>
                <a:gd name="T17" fmla="*/ 2 h 192"/>
                <a:gd name="T18" fmla="*/ 412 w 925"/>
                <a:gd name="T19" fmla="*/ 2 h 192"/>
                <a:gd name="T20" fmla="*/ 144 w 925"/>
                <a:gd name="T21" fmla="*/ 2 h 192"/>
                <a:gd name="T22" fmla="*/ 77 w 925"/>
                <a:gd name="T23" fmla="*/ 8 h 192"/>
                <a:gd name="T24" fmla="*/ 54 w 925"/>
                <a:gd name="T25" fmla="*/ 172 h 192"/>
                <a:gd name="T26" fmla="*/ 134 w 925"/>
                <a:gd name="T27" fmla="*/ 192 h 192"/>
                <a:gd name="T28" fmla="*/ 235 w 925"/>
                <a:gd name="T29" fmla="*/ 192 h 192"/>
                <a:gd name="T30" fmla="*/ 563 w 925"/>
                <a:gd name="T31" fmla="*/ 192 h 192"/>
                <a:gd name="T32" fmla="*/ 916 w 925"/>
                <a:gd name="T33" fmla="*/ 192 h 192"/>
                <a:gd name="T34" fmla="*/ 916 w 925"/>
                <a:gd name="T35" fmla="*/ 1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5" h="192">
                  <a:moveTo>
                    <a:pt x="916" y="178"/>
                  </a:moveTo>
                  <a:cubicBezTo>
                    <a:pt x="748" y="178"/>
                    <a:pt x="580" y="178"/>
                    <a:pt x="412" y="178"/>
                  </a:cubicBezTo>
                  <a:cubicBezTo>
                    <a:pt x="323" y="178"/>
                    <a:pt x="234" y="178"/>
                    <a:pt x="144" y="178"/>
                  </a:cubicBezTo>
                  <a:cubicBezTo>
                    <a:pt x="118" y="178"/>
                    <a:pt x="94" y="180"/>
                    <a:pt x="70" y="166"/>
                  </a:cubicBezTo>
                  <a:cubicBezTo>
                    <a:pt x="33" y="145"/>
                    <a:pt x="24" y="94"/>
                    <a:pt x="42" y="57"/>
                  </a:cubicBezTo>
                  <a:cubicBezTo>
                    <a:pt x="55" y="31"/>
                    <a:pt x="84" y="16"/>
                    <a:pt x="112" y="16"/>
                  </a:cubicBezTo>
                  <a:cubicBezTo>
                    <a:pt x="290" y="16"/>
                    <a:pt x="468" y="16"/>
                    <a:pt x="646" y="16"/>
                  </a:cubicBezTo>
                  <a:cubicBezTo>
                    <a:pt x="736" y="16"/>
                    <a:pt x="826" y="16"/>
                    <a:pt x="916" y="16"/>
                  </a:cubicBezTo>
                  <a:cubicBezTo>
                    <a:pt x="925" y="16"/>
                    <a:pt x="925" y="2"/>
                    <a:pt x="916" y="2"/>
                  </a:cubicBezTo>
                  <a:cubicBezTo>
                    <a:pt x="748" y="2"/>
                    <a:pt x="580" y="2"/>
                    <a:pt x="412" y="2"/>
                  </a:cubicBezTo>
                  <a:cubicBezTo>
                    <a:pt x="323" y="2"/>
                    <a:pt x="234" y="2"/>
                    <a:pt x="144" y="2"/>
                  </a:cubicBezTo>
                  <a:cubicBezTo>
                    <a:pt x="121" y="2"/>
                    <a:pt x="99" y="0"/>
                    <a:pt x="77" y="8"/>
                  </a:cubicBezTo>
                  <a:cubicBezTo>
                    <a:pt x="9" y="34"/>
                    <a:pt x="0" y="129"/>
                    <a:pt x="54" y="172"/>
                  </a:cubicBezTo>
                  <a:cubicBezTo>
                    <a:pt x="78" y="192"/>
                    <a:pt x="106" y="192"/>
                    <a:pt x="134" y="192"/>
                  </a:cubicBezTo>
                  <a:cubicBezTo>
                    <a:pt x="168" y="192"/>
                    <a:pt x="202" y="192"/>
                    <a:pt x="235" y="192"/>
                  </a:cubicBezTo>
                  <a:cubicBezTo>
                    <a:pt x="345" y="192"/>
                    <a:pt x="454" y="192"/>
                    <a:pt x="563" y="192"/>
                  </a:cubicBezTo>
                  <a:cubicBezTo>
                    <a:pt x="681" y="192"/>
                    <a:pt x="798" y="192"/>
                    <a:pt x="916" y="192"/>
                  </a:cubicBezTo>
                  <a:cubicBezTo>
                    <a:pt x="925" y="192"/>
                    <a:pt x="925" y="178"/>
                    <a:pt x="916" y="178"/>
                  </a:cubicBez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7"/>
            <p:cNvSpPr>
              <a:spLocks noChangeArrowheads="1"/>
            </p:cNvSpPr>
            <p:nvPr/>
          </p:nvSpPr>
          <p:spPr bwMode="auto">
            <a:xfrm flipH="1">
              <a:off x="2564459" y="2436723"/>
              <a:ext cx="124321"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18"/>
            <p:cNvSpPr>
              <a:spLocks noChangeArrowheads="1"/>
            </p:cNvSpPr>
            <p:nvPr/>
          </p:nvSpPr>
          <p:spPr bwMode="auto">
            <a:xfrm flipH="1">
              <a:off x="2811398" y="2436723"/>
              <a:ext cx="1464609"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9"/>
            <p:cNvSpPr>
              <a:spLocks noChangeArrowheads="1"/>
            </p:cNvSpPr>
            <p:nvPr/>
          </p:nvSpPr>
          <p:spPr bwMode="auto">
            <a:xfrm flipH="1">
              <a:off x="2726247" y="2436723"/>
              <a:ext cx="49387"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29"/>
            <p:cNvSpPr>
              <a:spLocks noChangeArrowheads="1"/>
            </p:cNvSpPr>
            <p:nvPr/>
          </p:nvSpPr>
          <p:spPr bwMode="auto">
            <a:xfrm flipH="1">
              <a:off x="2118264" y="1760619"/>
              <a:ext cx="197552" cy="19380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Rectangle 30"/>
            <p:cNvSpPr>
              <a:spLocks noChangeArrowheads="1"/>
            </p:cNvSpPr>
            <p:nvPr/>
          </p:nvSpPr>
          <p:spPr bwMode="auto">
            <a:xfrm flipH="1">
              <a:off x="1844075" y="1760619"/>
              <a:ext cx="197552" cy="19380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Rectangle 31"/>
            <p:cNvSpPr>
              <a:spLocks noChangeArrowheads="1"/>
            </p:cNvSpPr>
            <p:nvPr/>
          </p:nvSpPr>
          <p:spPr bwMode="auto">
            <a:xfrm flipH="1">
              <a:off x="1610760" y="2118256"/>
              <a:ext cx="149867" cy="158041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Freeform 32"/>
            <p:cNvSpPr/>
            <p:nvPr/>
          </p:nvSpPr>
          <p:spPr bwMode="auto">
            <a:xfrm flipH="1">
              <a:off x="1195220" y="2116553"/>
              <a:ext cx="391698" cy="1583821"/>
            </a:xfrm>
            <a:custGeom>
              <a:avLst/>
              <a:gdLst>
                <a:gd name="T0" fmla="*/ 230 w 230"/>
                <a:gd name="T1" fmla="*/ 917 h 930"/>
                <a:gd name="T2" fmla="*/ 142 w 230"/>
                <a:gd name="T3" fmla="*/ 930 h 930"/>
                <a:gd name="T4" fmla="*/ 0 w 230"/>
                <a:gd name="T5" fmla="*/ 14 h 930"/>
                <a:gd name="T6" fmla="*/ 88 w 230"/>
                <a:gd name="T7" fmla="*/ 0 h 930"/>
                <a:gd name="T8" fmla="*/ 230 w 230"/>
                <a:gd name="T9" fmla="*/ 917 h 930"/>
              </a:gdLst>
              <a:ahLst/>
              <a:cxnLst>
                <a:cxn ang="0">
                  <a:pos x="T0" y="T1"/>
                </a:cxn>
                <a:cxn ang="0">
                  <a:pos x="T2" y="T3"/>
                </a:cxn>
                <a:cxn ang="0">
                  <a:pos x="T4" y="T5"/>
                </a:cxn>
                <a:cxn ang="0">
                  <a:pos x="T6" y="T7"/>
                </a:cxn>
                <a:cxn ang="0">
                  <a:pos x="T8" y="T9"/>
                </a:cxn>
              </a:cxnLst>
              <a:rect l="0" t="0" r="r" b="b"/>
              <a:pathLst>
                <a:path w="230" h="930">
                  <a:moveTo>
                    <a:pt x="230" y="917"/>
                  </a:moveTo>
                  <a:lnTo>
                    <a:pt x="142" y="930"/>
                  </a:lnTo>
                  <a:lnTo>
                    <a:pt x="0" y="14"/>
                  </a:lnTo>
                  <a:lnTo>
                    <a:pt x="88" y="0"/>
                  </a:lnTo>
                  <a:lnTo>
                    <a:pt x="230" y="91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Rectangle 46"/>
            <p:cNvSpPr>
              <a:spLocks noChangeArrowheads="1"/>
            </p:cNvSpPr>
            <p:nvPr/>
          </p:nvSpPr>
          <p:spPr bwMode="auto">
            <a:xfrm flipH="1">
              <a:off x="5577124" y="1329751"/>
              <a:ext cx="255455" cy="289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47"/>
            <p:cNvSpPr>
              <a:spLocks noChangeArrowheads="1"/>
            </p:cNvSpPr>
            <p:nvPr/>
          </p:nvSpPr>
          <p:spPr bwMode="auto">
            <a:xfrm flipH="1">
              <a:off x="5577124" y="2630869"/>
              <a:ext cx="255455" cy="91964"/>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48"/>
            <p:cNvSpPr>
              <a:spLocks noChangeArrowheads="1"/>
            </p:cNvSpPr>
            <p:nvPr/>
          </p:nvSpPr>
          <p:spPr bwMode="auto">
            <a:xfrm flipH="1">
              <a:off x="5577124" y="1183290"/>
              <a:ext cx="255455" cy="110698"/>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49"/>
            <p:cNvSpPr>
              <a:spLocks noChangeArrowheads="1"/>
            </p:cNvSpPr>
            <p:nvPr/>
          </p:nvSpPr>
          <p:spPr bwMode="auto">
            <a:xfrm flipH="1">
              <a:off x="5577124" y="1391061"/>
              <a:ext cx="255455" cy="117849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50"/>
            <p:cNvSpPr>
              <a:spLocks noChangeArrowheads="1"/>
            </p:cNvSpPr>
            <p:nvPr/>
          </p:nvSpPr>
          <p:spPr bwMode="auto">
            <a:xfrm flipH="1">
              <a:off x="5202457" y="2526984"/>
              <a:ext cx="292922" cy="32358"/>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51"/>
            <p:cNvSpPr>
              <a:spLocks noChangeArrowheads="1"/>
            </p:cNvSpPr>
            <p:nvPr/>
          </p:nvSpPr>
          <p:spPr bwMode="auto">
            <a:xfrm flipH="1">
              <a:off x="5202457" y="2600214"/>
              <a:ext cx="292922" cy="126024"/>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52"/>
            <p:cNvSpPr>
              <a:spLocks noChangeArrowheads="1"/>
            </p:cNvSpPr>
            <p:nvPr/>
          </p:nvSpPr>
          <p:spPr bwMode="auto">
            <a:xfrm flipH="1">
              <a:off x="5202457" y="1128793"/>
              <a:ext cx="292922" cy="1359021"/>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53"/>
            <p:cNvSpPr>
              <a:spLocks noChangeArrowheads="1"/>
            </p:cNvSpPr>
            <p:nvPr/>
          </p:nvSpPr>
          <p:spPr bwMode="auto">
            <a:xfrm flipH="1">
              <a:off x="5202457" y="953382"/>
              <a:ext cx="292922" cy="108994"/>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54"/>
            <p:cNvSpPr>
              <a:spLocks noChangeArrowheads="1"/>
            </p:cNvSpPr>
            <p:nvPr/>
          </p:nvSpPr>
          <p:spPr bwMode="auto">
            <a:xfrm flipH="1">
              <a:off x="4528057" y="1094733"/>
              <a:ext cx="298030" cy="3576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55"/>
            <p:cNvSpPr>
              <a:spLocks noChangeArrowheads="1"/>
            </p:cNvSpPr>
            <p:nvPr/>
          </p:nvSpPr>
          <p:spPr bwMode="auto">
            <a:xfrm flipH="1">
              <a:off x="4528057" y="2617245"/>
              <a:ext cx="298030" cy="10729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56"/>
            <p:cNvSpPr>
              <a:spLocks noChangeArrowheads="1"/>
            </p:cNvSpPr>
            <p:nvPr/>
          </p:nvSpPr>
          <p:spPr bwMode="auto">
            <a:xfrm flipH="1">
              <a:off x="4528057" y="926133"/>
              <a:ext cx="298030" cy="129431"/>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Rectangle 57"/>
            <p:cNvSpPr>
              <a:spLocks noChangeArrowheads="1"/>
            </p:cNvSpPr>
            <p:nvPr/>
          </p:nvSpPr>
          <p:spPr bwMode="auto">
            <a:xfrm flipH="1">
              <a:off x="4528057" y="1169666"/>
              <a:ext cx="298030" cy="1376051"/>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4" name="Rectangle 58"/>
            <p:cNvSpPr>
              <a:spLocks noChangeArrowheads="1"/>
            </p:cNvSpPr>
            <p:nvPr/>
          </p:nvSpPr>
          <p:spPr bwMode="auto">
            <a:xfrm flipH="1">
              <a:off x="4883990" y="2618948"/>
              <a:ext cx="207770" cy="11240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59"/>
            <p:cNvSpPr>
              <a:spLocks noChangeArrowheads="1"/>
            </p:cNvSpPr>
            <p:nvPr/>
          </p:nvSpPr>
          <p:spPr bwMode="auto">
            <a:xfrm flipH="1">
              <a:off x="4883990" y="1176478"/>
              <a:ext cx="207770" cy="133007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60"/>
            <p:cNvSpPr>
              <a:spLocks noChangeArrowheads="1"/>
            </p:cNvSpPr>
            <p:nvPr/>
          </p:nvSpPr>
          <p:spPr bwMode="auto">
            <a:xfrm flipH="1">
              <a:off x="4883990" y="2540609"/>
              <a:ext cx="207770" cy="4427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21" name="任意多边形 120"/>
          <p:cNvSpPr/>
          <p:nvPr/>
        </p:nvSpPr>
        <p:spPr bwMode="auto">
          <a:xfrm flipH="1">
            <a:off x="1057276" y="2869292"/>
            <a:ext cx="10054263" cy="1994254"/>
          </a:xfrm>
          <a:custGeom>
            <a:avLst/>
            <a:gdLst>
              <a:gd name="connsiteX0" fmla="*/ 8038685 w 9372185"/>
              <a:gd name="connsiteY0" fmla="*/ 0 h 1858964"/>
              <a:gd name="connsiteX1" fmla="*/ 4771610 w 9372185"/>
              <a:gd name="connsiteY1" fmla="*/ 0 h 1858964"/>
              <a:gd name="connsiteX2" fmla="*/ 4771610 w 9372185"/>
              <a:gd name="connsiteY2" fmla="*/ 1651002 h 1858964"/>
              <a:gd name="connsiteX3" fmla="*/ 0 w 9372185"/>
              <a:gd name="connsiteY3" fmla="*/ 1651002 h 1858964"/>
              <a:gd name="connsiteX4" fmla="*/ 0 w 9372185"/>
              <a:gd name="connsiteY4" fmla="*/ 1858964 h 1858964"/>
              <a:gd name="connsiteX5" fmla="*/ 4920837 w 9372185"/>
              <a:gd name="connsiteY5" fmla="*/ 1858964 h 1858964"/>
              <a:gd name="connsiteX6" fmla="*/ 4920837 w 9372185"/>
              <a:gd name="connsiteY6" fmla="*/ 1858963 h 1858964"/>
              <a:gd name="connsiteX7" fmla="*/ 4974810 w 9372185"/>
              <a:gd name="connsiteY7" fmla="*/ 1858963 h 1858964"/>
              <a:gd name="connsiteX8" fmla="*/ 4974810 w 9372185"/>
              <a:gd name="connsiteY8" fmla="*/ 201613 h 1858964"/>
              <a:gd name="connsiteX9" fmla="*/ 7835485 w 9372185"/>
              <a:gd name="connsiteY9" fmla="*/ 201613 h 1858964"/>
              <a:gd name="connsiteX10" fmla="*/ 7835485 w 9372185"/>
              <a:gd name="connsiteY10" fmla="*/ 1096963 h 1858964"/>
              <a:gd name="connsiteX11" fmla="*/ 9372185 w 9372185"/>
              <a:gd name="connsiteY11" fmla="*/ 1096963 h 1858964"/>
              <a:gd name="connsiteX12" fmla="*/ 9372185 w 9372185"/>
              <a:gd name="connsiteY12" fmla="*/ 893763 h 1858964"/>
              <a:gd name="connsiteX13" fmla="*/ 8038685 w 9372185"/>
              <a:gd name="connsiteY13" fmla="*/ 893763 h 185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72185" h="1858964">
                <a:moveTo>
                  <a:pt x="8038685" y="0"/>
                </a:moveTo>
                <a:lnTo>
                  <a:pt x="4771610" y="0"/>
                </a:lnTo>
                <a:lnTo>
                  <a:pt x="4771610" y="1651002"/>
                </a:lnTo>
                <a:lnTo>
                  <a:pt x="0" y="1651002"/>
                </a:lnTo>
                <a:lnTo>
                  <a:pt x="0" y="1858964"/>
                </a:lnTo>
                <a:lnTo>
                  <a:pt x="4920837" y="1858964"/>
                </a:lnTo>
                <a:lnTo>
                  <a:pt x="4920837" y="1858963"/>
                </a:lnTo>
                <a:lnTo>
                  <a:pt x="4974810" y="1858963"/>
                </a:lnTo>
                <a:lnTo>
                  <a:pt x="4974810" y="201613"/>
                </a:lnTo>
                <a:lnTo>
                  <a:pt x="7835485" y="201613"/>
                </a:lnTo>
                <a:lnTo>
                  <a:pt x="7835485" y="1096963"/>
                </a:lnTo>
                <a:lnTo>
                  <a:pt x="9372185" y="1096963"/>
                </a:lnTo>
                <a:lnTo>
                  <a:pt x="9372185" y="893763"/>
                </a:lnTo>
                <a:lnTo>
                  <a:pt x="8038685" y="893763"/>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3" name="文本框 122"/>
          <p:cNvSpPr txBox="1"/>
          <p:nvPr/>
        </p:nvSpPr>
        <p:spPr>
          <a:xfrm>
            <a:off x="3366278" y="3348003"/>
            <a:ext cx="1824538" cy="2215991"/>
          </a:xfrm>
          <a:prstGeom prst="rect">
            <a:avLst/>
          </a:prstGeom>
          <a:noFill/>
        </p:spPr>
        <p:txBody>
          <a:bodyPr wrap="none" rtlCol="0">
            <a:spAutoFit/>
          </a:bodyPr>
          <a:lstStyle/>
          <a:p>
            <a:r>
              <a:rPr lang="en-US" altLang="zh-CN" sz="13800" b="1" dirty="0" smtClean="0">
                <a:solidFill>
                  <a:srgbClr val="F39800"/>
                </a:solidFill>
                <a:latin typeface="Agency FB" panose="020B0503020202020204" pitchFamily="34" charset="0"/>
                <a:ea typeface="微软雅黑" panose="020B0503020204020204" pitchFamily="34" charset="-122"/>
              </a:rPr>
              <a:t>04</a:t>
            </a:r>
            <a:endParaRPr lang="zh-CN" altLang="en-US" sz="13800" b="1" dirty="0">
              <a:solidFill>
                <a:srgbClr val="F39800"/>
              </a:solidFill>
              <a:latin typeface="Agency FB" panose="020B0503020202020204" pitchFamily="34" charset="0"/>
              <a:ea typeface="微软雅黑" panose="020B0503020204020204" pitchFamily="34" charset="-122"/>
            </a:endParaRPr>
          </a:p>
        </p:txBody>
      </p:sp>
      <p:sp>
        <p:nvSpPr>
          <p:cNvPr id="128" name="文本框 127"/>
          <p:cNvSpPr txBox="1"/>
          <p:nvPr/>
        </p:nvSpPr>
        <p:spPr>
          <a:xfrm flipH="1">
            <a:off x="6288411" y="3348003"/>
            <a:ext cx="4747031" cy="1569660"/>
          </a:xfrm>
          <a:prstGeom prst="rect">
            <a:avLst/>
          </a:prstGeom>
          <a:noFill/>
        </p:spPr>
        <p:txBody>
          <a:bodyPr wrap="square" rtlCol="0">
            <a:spAutoFit/>
          </a:bodyPr>
          <a:lstStyle/>
          <a:p>
            <a:pPr algn="ctr"/>
            <a:r>
              <a:rPr lang="zh-CN" altLang="en-US" sz="4800" b="1" dirty="0" smtClean="0">
                <a:solidFill>
                  <a:srgbClr val="F39800"/>
                </a:solidFill>
                <a:latin typeface="幼圆" panose="02010509060101010101" pitchFamily="49" charset="-122"/>
                <a:ea typeface="幼圆" panose="02010509060101010101" pitchFamily="49" charset="-122"/>
              </a:rPr>
              <a:t>总体建议与总结</a:t>
            </a:r>
          </a:p>
          <a:p>
            <a:pPr algn="ctr"/>
            <a:endParaRPr lang="zh-CN" altLang="en-US" sz="48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1000"/>
                                        <p:tgtEl>
                                          <p:spTgt spid="91"/>
                                        </p:tgtEl>
                                      </p:cBhvr>
                                    </p:animEffect>
                                    <p:anim calcmode="lin" valueType="num">
                                      <p:cBhvr>
                                        <p:cTn id="12" dur="1000" fill="hold"/>
                                        <p:tgtEl>
                                          <p:spTgt spid="91"/>
                                        </p:tgtEl>
                                        <p:attrNameLst>
                                          <p:attrName>ppt_x</p:attrName>
                                        </p:attrNameLst>
                                      </p:cBhvr>
                                      <p:tavLst>
                                        <p:tav tm="0">
                                          <p:val>
                                            <p:strVal val="#ppt_x"/>
                                          </p:val>
                                        </p:tav>
                                        <p:tav tm="100000">
                                          <p:val>
                                            <p:strVal val="#ppt_x"/>
                                          </p:val>
                                        </p:tav>
                                      </p:tavLst>
                                    </p:anim>
                                    <p:anim calcmode="lin" valueType="num">
                                      <p:cBhvr>
                                        <p:cTn id="13" dur="1000" fill="hold"/>
                                        <p:tgtEl>
                                          <p:spTgt spid="91"/>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23"/>
                                        </p:tgtEl>
                                        <p:attrNameLst>
                                          <p:attrName>style.visibility</p:attrName>
                                        </p:attrNameLst>
                                      </p:cBhvr>
                                      <p:to>
                                        <p:strVal val="visible"/>
                                      </p:to>
                                    </p:set>
                                    <p:anim by="(-#ppt_w*2)" calcmode="lin" valueType="num">
                                      <p:cBhvr rctx="PPT">
                                        <p:cTn id="17" dur="500" autoRev="1" fill="hold">
                                          <p:stCondLst>
                                            <p:cond delay="0"/>
                                          </p:stCondLst>
                                        </p:cTn>
                                        <p:tgtEl>
                                          <p:spTgt spid="123"/>
                                        </p:tgtEl>
                                        <p:attrNameLst>
                                          <p:attrName>ppt_w</p:attrName>
                                        </p:attrNameLst>
                                      </p:cBhvr>
                                    </p:anim>
                                    <p:anim by="(#ppt_w*0.50)" calcmode="lin" valueType="num">
                                      <p:cBhvr>
                                        <p:cTn id="18" dur="500" decel="50000" autoRev="1" fill="hold">
                                          <p:stCondLst>
                                            <p:cond delay="0"/>
                                          </p:stCondLst>
                                        </p:cTn>
                                        <p:tgtEl>
                                          <p:spTgt spid="123"/>
                                        </p:tgtEl>
                                        <p:attrNameLst>
                                          <p:attrName>ppt_x</p:attrName>
                                        </p:attrNameLst>
                                      </p:cBhvr>
                                    </p:anim>
                                    <p:anim from="(-#ppt_h/2)" to="(#ppt_y)" calcmode="lin" valueType="num">
                                      <p:cBhvr>
                                        <p:cTn id="19" dur="1000" fill="hold">
                                          <p:stCondLst>
                                            <p:cond delay="0"/>
                                          </p:stCondLst>
                                        </p:cTn>
                                        <p:tgtEl>
                                          <p:spTgt spid="123"/>
                                        </p:tgtEl>
                                        <p:attrNameLst>
                                          <p:attrName>ppt_y</p:attrName>
                                        </p:attrNameLst>
                                      </p:cBhvr>
                                    </p:anim>
                                    <p:animRot by="21600000">
                                      <p:cBhvr>
                                        <p:cTn id="20" dur="1000" fill="hold">
                                          <p:stCondLst>
                                            <p:cond delay="0"/>
                                          </p:stCondLst>
                                        </p:cTn>
                                        <p:tgtEl>
                                          <p:spTgt spid="123"/>
                                        </p:tgtEl>
                                        <p:attrNameLst>
                                          <p:attrName>r</p:attrName>
                                        </p:attrNameLst>
                                      </p:cBhvr>
                                    </p:animRot>
                                  </p:childTnLst>
                                </p:cTn>
                              </p:par>
                            </p:childTnLst>
                          </p:cTn>
                        </p:par>
                        <p:par>
                          <p:cTn id="21" fill="hold">
                            <p:stCondLst>
                              <p:cond delay="2099"/>
                            </p:stCondLst>
                            <p:childTnLst>
                              <p:par>
                                <p:cTn id="22" presetID="22" presetClass="entr" presetSubtype="8" fill="hold" grpId="0" nodeType="after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wipe(left)">
                                      <p:cBhvr>
                                        <p:cTn id="24"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3" grpId="0"/>
      <p:bldP spid="1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flipV="1">
            <a:off x="1247045" y="3073332"/>
            <a:ext cx="3985416" cy="43159"/>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flipV="1">
            <a:off x="1235751" y="5432664"/>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flipV="1">
            <a:off x="8165613" y="2771076"/>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flipV="1">
            <a:off x="7087534" y="4548226"/>
            <a:ext cx="3871819" cy="103225"/>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7" name="图片 76"/>
          <p:cNvPicPr>
            <a:picLocks noChangeAspect="1"/>
          </p:cNvPicPr>
          <p:nvPr/>
        </p:nvPicPr>
        <p:blipFill rotWithShape="1">
          <a:blip r:embed="rId3" cstate="print">
            <a:biLevel thresh="75000"/>
            <a:extLst>
              <a:ext uri="{BEBA8EAE-BF5A-486C-A8C5-ECC9F3942E4B}">
                <a14:imgProps xmlns:a14="http://schemas.microsoft.com/office/drawing/2010/main" xmlns="">
                  <a14:imgLayer r:embed="rId4">
                    <a14:imgEffect>
                      <a14:saturation sat="66000"/>
                    </a14:imgEffect>
                  </a14:imgLayer>
                </a14:imgProps>
              </a:ext>
            </a:extLst>
          </a:blip>
          <a:srcRect t="76775"/>
          <a:stretch>
            <a:fillRect/>
          </a:stretch>
        </p:blipFill>
        <p:spPr>
          <a:xfrm flipV="1">
            <a:off x="3174755" y="5889276"/>
            <a:ext cx="4990858" cy="110772"/>
          </a:xfrm>
          <a:prstGeom prst="rect">
            <a:avLst/>
          </a:prstGeom>
        </p:spPr>
      </p:pic>
      <p:grpSp>
        <p:nvGrpSpPr>
          <p:cNvPr id="78" name="组合 77"/>
          <p:cNvGrpSpPr/>
          <p:nvPr/>
        </p:nvGrpSpPr>
        <p:grpSpPr>
          <a:xfrm>
            <a:off x="4523260" y="2357060"/>
            <a:ext cx="2105016" cy="1811675"/>
            <a:chOff x="4523260" y="2490062"/>
            <a:chExt cx="2105016" cy="1811675"/>
          </a:xfrm>
        </p:grpSpPr>
        <p:sp>
          <p:nvSpPr>
            <p:cNvPr id="79" name="平行四边形 78"/>
            <p:cNvSpPr/>
            <p:nvPr/>
          </p:nvSpPr>
          <p:spPr>
            <a:xfrm>
              <a:off x="5232463" y="2490062"/>
              <a:ext cx="1395813" cy="1753951"/>
            </a:xfrm>
            <a:prstGeom prst="parallelogram">
              <a:avLst>
                <a:gd name="adj" fmla="val 51231"/>
              </a:avLst>
            </a:prstGeom>
            <a:solidFill>
              <a:srgbClr val="F39800"/>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平行四边形 79"/>
            <p:cNvSpPr/>
            <p:nvPr/>
          </p:nvSpPr>
          <p:spPr>
            <a:xfrm flipH="1">
              <a:off x="4523260" y="2490062"/>
              <a:ext cx="1395813" cy="1753951"/>
            </a:xfrm>
            <a:prstGeom prst="parallelogram">
              <a:avLst>
                <a:gd name="adj" fmla="val 51231"/>
              </a:avLst>
            </a:prstGeom>
            <a:solidFill>
              <a:srgbClr val="F39800"/>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矩形 80"/>
            <p:cNvSpPr/>
            <p:nvPr/>
          </p:nvSpPr>
          <p:spPr>
            <a:xfrm>
              <a:off x="5053035" y="3778517"/>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01</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grpSp>
        <p:nvGrpSpPr>
          <p:cNvPr id="82" name="组合 81"/>
          <p:cNvGrpSpPr/>
          <p:nvPr/>
        </p:nvGrpSpPr>
        <p:grpSpPr>
          <a:xfrm>
            <a:off x="6628276" y="2356657"/>
            <a:ext cx="2105016" cy="1768071"/>
            <a:chOff x="6628276" y="2489659"/>
            <a:chExt cx="2105016" cy="1768071"/>
          </a:xfrm>
        </p:grpSpPr>
        <p:sp>
          <p:nvSpPr>
            <p:cNvPr id="83" name="平行四边形 82"/>
            <p:cNvSpPr/>
            <p:nvPr/>
          </p:nvSpPr>
          <p:spPr>
            <a:xfrm>
              <a:off x="7337479" y="2489659"/>
              <a:ext cx="1395813" cy="1753951"/>
            </a:xfrm>
            <a:prstGeom prst="parallelogram">
              <a:avLst>
                <a:gd name="adj" fmla="val 51231"/>
              </a:avLst>
            </a:prstGeom>
            <a:solidFill>
              <a:srgbClr val="7A6A56"/>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平行四边形 83"/>
            <p:cNvSpPr/>
            <p:nvPr/>
          </p:nvSpPr>
          <p:spPr>
            <a:xfrm flipH="1">
              <a:off x="6628276" y="2489659"/>
              <a:ext cx="1395813" cy="1753951"/>
            </a:xfrm>
            <a:prstGeom prst="parallelogram">
              <a:avLst>
                <a:gd name="adj" fmla="val 51231"/>
              </a:avLst>
            </a:prstGeom>
            <a:solidFill>
              <a:srgbClr val="7A6A56"/>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 name="矩形 84"/>
            <p:cNvSpPr/>
            <p:nvPr/>
          </p:nvSpPr>
          <p:spPr>
            <a:xfrm>
              <a:off x="7206196" y="3734510"/>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02</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grpSp>
        <p:nvGrpSpPr>
          <p:cNvPr id="86" name="组合 85"/>
          <p:cNvGrpSpPr/>
          <p:nvPr/>
        </p:nvGrpSpPr>
        <p:grpSpPr>
          <a:xfrm>
            <a:off x="5670185" y="4245292"/>
            <a:ext cx="2105016" cy="1753951"/>
            <a:chOff x="5670185" y="4378294"/>
            <a:chExt cx="2105016" cy="1753951"/>
          </a:xfrm>
        </p:grpSpPr>
        <p:sp>
          <p:nvSpPr>
            <p:cNvPr id="87" name="平行四边形 86"/>
            <p:cNvSpPr/>
            <p:nvPr/>
          </p:nvSpPr>
          <p:spPr>
            <a:xfrm flipV="1">
              <a:off x="6379388" y="4378294"/>
              <a:ext cx="1395813" cy="1753951"/>
            </a:xfrm>
            <a:prstGeom prst="parallelogram">
              <a:avLst>
                <a:gd name="adj" fmla="val 51231"/>
              </a:avLst>
            </a:prstGeom>
            <a:solidFill>
              <a:srgbClr val="F39800"/>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平行四边形 89"/>
            <p:cNvSpPr/>
            <p:nvPr/>
          </p:nvSpPr>
          <p:spPr>
            <a:xfrm flipH="1" flipV="1">
              <a:off x="5670185" y="4378294"/>
              <a:ext cx="1395813" cy="1753951"/>
            </a:xfrm>
            <a:prstGeom prst="parallelogram">
              <a:avLst>
                <a:gd name="adj" fmla="val 51231"/>
              </a:avLst>
            </a:prstGeom>
            <a:solidFill>
              <a:srgbClr val="F39800"/>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 name="矩形 90"/>
            <p:cNvSpPr/>
            <p:nvPr/>
          </p:nvSpPr>
          <p:spPr>
            <a:xfrm>
              <a:off x="6148992" y="4471339"/>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03</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grpSp>
        <p:nvGrpSpPr>
          <p:cNvPr id="92" name="组合 91"/>
          <p:cNvGrpSpPr/>
          <p:nvPr/>
        </p:nvGrpSpPr>
        <p:grpSpPr>
          <a:xfrm>
            <a:off x="3565168" y="4245695"/>
            <a:ext cx="2105016" cy="1753951"/>
            <a:chOff x="3565168" y="4378697"/>
            <a:chExt cx="2105016" cy="1753951"/>
          </a:xfrm>
        </p:grpSpPr>
        <p:sp>
          <p:nvSpPr>
            <p:cNvPr id="93" name="平行四边形 92"/>
            <p:cNvSpPr/>
            <p:nvPr/>
          </p:nvSpPr>
          <p:spPr>
            <a:xfrm flipV="1">
              <a:off x="4274371" y="4378697"/>
              <a:ext cx="1395813" cy="1753951"/>
            </a:xfrm>
            <a:prstGeom prst="parallelogram">
              <a:avLst>
                <a:gd name="adj" fmla="val 51231"/>
              </a:avLst>
            </a:prstGeom>
            <a:solidFill>
              <a:srgbClr val="7A6A56"/>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平行四边形 96"/>
            <p:cNvSpPr/>
            <p:nvPr/>
          </p:nvSpPr>
          <p:spPr>
            <a:xfrm flipH="1" flipV="1">
              <a:off x="3565168" y="4378697"/>
              <a:ext cx="1395813" cy="1753951"/>
            </a:xfrm>
            <a:prstGeom prst="parallelogram">
              <a:avLst>
                <a:gd name="adj" fmla="val 51231"/>
              </a:avLst>
            </a:prstGeom>
            <a:solidFill>
              <a:srgbClr val="7A6A56"/>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 name="矩形 97"/>
            <p:cNvSpPr/>
            <p:nvPr/>
          </p:nvSpPr>
          <p:spPr>
            <a:xfrm>
              <a:off x="4079987" y="4471338"/>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04</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sp>
        <p:nvSpPr>
          <p:cNvPr id="99" name="文本框 98"/>
          <p:cNvSpPr txBox="1"/>
          <p:nvPr/>
        </p:nvSpPr>
        <p:spPr>
          <a:xfrm>
            <a:off x="1662066" y="223190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128874" y="458843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8620251" y="297056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7853892" y="480172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6" name="图片 75"/>
          <p:cNvPicPr>
            <a:picLocks noChangeAspect="1"/>
          </p:cNvPicPr>
          <p:nvPr/>
        </p:nvPicPr>
        <p:blipFill rotWithShape="1">
          <a:blip r:embed="rId3" cstate="print">
            <a:biLevel thresh="75000"/>
            <a:extLst>
              <a:ext uri="{BEBA8EAE-BF5A-486C-A8C5-ECC9F3942E4B}">
                <a14:imgProps xmlns:a14="http://schemas.microsoft.com/office/drawing/2010/main" xmlns="">
                  <a14:imgLayer r:embed="rId4">
                    <a14:imgEffect>
                      <a14:saturation sat="66000"/>
                    </a14:imgEffect>
                  </a14:imgLayer>
                </a14:imgProps>
              </a:ext>
            </a:extLst>
          </a:blip>
          <a:srcRect t="76775"/>
          <a:stretch>
            <a:fillRect/>
          </a:stretch>
        </p:blipFill>
        <p:spPr>
          <a:xfrm rot="10800000" flipV="1">
            <a:off x="4126008" y="2356254"/>
            <a:ext cx="4990858" cy="1107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arn(outVertical)">
                                      <p:cBhvr>
                                        <p:cTn id="7" dur="500"/>
                                        <p:tgtEl>
                                          <p:spTgt spid="76"/>
                                        </p:tgtEl>
                                      </p:cBhvr>
                                    </p:animEffect>
                                  </p:childTnLst>
                                </p:cTn>
                              </p:par>
                              <p:par>
                                <p:cTn id="8" presetID="16" presetClass="entr" presetSubtype="37"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barn(outVertical)">
                                      <p:cBhvr>
                                        <p:cTn id="10" dur="500"/>
                                        <p:tgtEl>
                                          <p:spTgt spid="77"/>
                                        </p:tgtEl>
                                      </p:cBhvr>
                                    </p:animEffect>
                                  </p:childTnLst>
                                </p:cTn>
                              </p:par>
                            </p:childTnLst>
                          </p:cTn>
                        </p:par>
                        <p:par>
                          <p:cTn id="11" fill="hold">
                            <p:stCondLst>
                              <p:cond delay="500"/>
                            </p:stCondLst>
                            <p:childTnLst>
                              <p:par>
                                <p:cTn id="12" presetID="2" presetClass="entr" presetSubtype="1" decel="28000" fill="hold" nodeType="after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additive="base">
                                        <p:cTn id="14" dur="750" fill="hold"/>
                                        <p:tgtEl>
                                          <p:spTgt spid="78"/>
                                        </p:tgtEl>
                                        <p:attrNameLst>
                                          <p:attrName>ppt_x</p:attrName>
                                        </p:attrNameLst>
                                      </p:cBhvr>
                                      <p:tavLst>
                                        <p:tav tm="0">
                                          <p:val>
                                            <p:strVal val="#ppt_x"/>
                                          </p:val>
                                        </p:tav>
                                        <p:tav tm="100000">
                                          <p:val>
                                            <p:strVal val="#ppt_x"/>
                                          </p:val>
                                        </p:tav>
                                      </p:tavLst>
                                    </p:anim>
                                    <p:anim calcmode="lin" valueType="num">
                                      <p:cBhvr additive="base">
                                        <p:cTn id="15" dur="750" fill="hold"/>
                                        <p:tgtEl>
                                          <p:spTgt spid="78"/>
                                        </p:tgtEl>
                                        <p:attrNameLst>
                                          <p:attrName>ppt_y</p:attrName>
                                        </p:attrNameLst>
                                      </p:cBhvr>
                                      <p:tavLst>
                                        <p:tav tm="0">
                                          <p:val>
                                            <p:strVal val="0-#ppt_h/2"/>
                                          </p:val>
                                        </p:tav>
                                        <p:tav tm="100000">
                                          <p:val>
                                            <p:strVal val="#ppt_y"/>
                                          </p:val>
                                        </p:tav>
                                      </p:tavLst>
                                    </p:anim>
                                  </p:childTnLst>
                                </p:cTn>
                              </p:par>
                              <p:par>
                                <p:cTn id="16" presetID="2" presetClass="entr" presetSubtype="1" decel="28000" fill="hold" nodeType="withEffect">
                                  <p:stCondLst>
                                    <p:cond delay="250"/>
                                  </p:stCondLst>
                                  <p:childTnLst>
                                    <p:set>
                                      <p:cBhvr>
                                        <p:cTn id="17" dur="1" fill="hold">
                                          <p:stCondLst>
                                            <p:cond delay="0"/>
                                          </p:stCondLst>
                                        </p:cTn>
                                        <p:tgtEl>
                                          <p:spTgt spid="82"/>
                                        </p:tgtEl>
                                        <p:attrNameLst>
                                          <p:attrName>style.visibility</p:attrName>
                                        </p:attrNameLst>
                                      </p:cBhvr>
                                      <p:to>
                                        <p:strVal val="visible"/>
                                      </p:to>
                                    </p:set>
                                    <p:anim calcmode="lin" valueType="num">
                                      <p:cBhvr additive="base">
                                        <p:cTn id="18" dur="750" fill="hold"/>
                                        <p:tgtEl>
                                          <p:spTgt spid="82"/>
                                        </p:tgtEl>
                                        <p:attrNameLst>
                                          <p:attrName>ppt_x</p:attrName>
                                        </p:attrNameLst>
                                      </p:cBhvr>
                                      <p:tavLst>
                                        <p:tav tm="0">
                                          <p:val>
                                            <p:strVal val="#ppt_x"/>
                                          </p:val>
                                        </p:tav>
                                        <p:tav tm="100000">
                                          <p:val>
                                            <p:strVal val="#ppt_x"/>
                                          </p:val>
                                        </p:tav>
                                      </p:tavLst>
                                    </p:anim>
                                    <p:anim calcmode="lin" valueType="num">
                                      <p:cBhvr additive="base">
                                        <p:cTn id="19" dur="750" fill="hold"/>
                                        <p:tgtEl>
                                          <p:spTgt spid="82"/>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4" decel="28000" fill="hold" nodeType="afterEffect">
                                  <p:stCondLst>
                                    <p:cond delay="0"/>
                                  </p:stCondLst>
                                  <p:childTnLst>
                                    <p:set>
                                      <p:cBhvr>
                                        <p:cTn id="22" dur="1" fill="hold">
                                          <p:stCondLst>
                                            <p:cond delay="0"/>
                                          </p:stCondLst>
                                        </p:cTn>
                                        <p:tgtEl>
                                          <p:spTgt spid="92"/>
                                        </p:tgtEl>
                                        <p:attrNameLst>
                                          <p:attrName>style.visibility</p:attrName>
                                        </p:attrNameLst>
                                      </p:cBhvr>
                                      <p:to>
                                        <p:strVal val="visible"/>
                                      </p:to>
                                    </p:set>
                                    <p:anim calcmode="lin" valueType="num">
                                      <p:cBhvr additive="base">
                                        <p:cTn id="23" dur="750" fill="hold"/>
                                        <p:tgtEl>
                                          <p:spTgt spid="92"/>
                                        </p:tgtEl>
                                        <p:attrNameLst>
                                          <p:attrName>ppt_x</p:attrName>
                                        </p:attrNameLst>
                                      </p:cBhvr>
                                      <p:tavLst>
                                        <p:tav tm="0">
                                          <p:val>
                                            <p:strVal val="#ppt_x"/>
                                          </p:val>
                                        </p:tav>
                                        <p:tav tm="100000">
                                          <p:val>
                                            <p:strVal val="#ppt_x"/>
                                          </p:val>
                                        </p:tav>
                                      </p:tavLst>
                                    </p:anim>
                                    <p:anim calcmode="lin" valueType="num">
                                      <p:cBhvr additive="base">
                                        <p:cTn id="24" dur="750" fill="hold"/>
                                        <p:tgtEl>
                                          <p:spTgt spid="92"/>
                                        </p:tgtEl>
                                        <p:attrNameLst>
                                          <p:attrName>ppt_y</p:attrName>
                                        </p:attrNameLst>
                                      </p:cBhvr>
                                      <p:tavLst>
                                        <p:tav tm="0">
                                          <p:val>
                                            <p:strVal val="1+#ppt_h/2"/>
                                          </p:val>
                                        </p:tav>
                                        <p:tav tm="100000">
                                          <p:val>
                                            <p:strVal val="#ppt_y"/>
                                          </p:val>
                                        </p:tav>
                                      </p:tavLst>
                                    </p:anim>
                                  </p:childTnLst>
                                </p:cTn>
                              </p:par>
                              <p:par>
                                <p:cTn id="25" presetID="2" presetClass="entr" presetSubtype="4" decel="28000" fill="hold" nodeType="withEffect">
                                  <p:stCondLst>
                                    <p:cond delay="250"/>
                                  </p:stCondLst>
                                  <p:childTnLst>
                                    <p:set>
                                      <p:cBhvr>
                                        <p:cTn id="26" dur="1" fill="hold">
                                          <p:stCondLst>
                                            <p:cond delay="0"/>
                                          </p:stCondLst>
                                        </p:cTn>
                                        <p:tgtEl>
                                          <p:spTgt spid="86"/>
                                        </p:tgtEl>
                                        <p:attrNameLst>
                                          <p:attrName>style.visibility</p:attrName>
                                        </p:attrNameLst>
                                      </p:cBhvr>
                                      <p:to>
                                        <p:strVal val="visible"/>
                                      </p:to>
                                    </p:set>
                                    <p:anim calcmode="lin" valueType="num">
                                      <p:cBhvr additive="base">
                                        <p:cTn id="27" dur="750" fill="hold"/>
                                        <p:tgtEl>
                                          <p:spTgt spid="86"/>
                                        </p:tgtEl>
                                        <p:attrNameLst>
                                          <p:attrName>ppt_x</p:attrName>
                                        </p:attrNameLst>
                                      </p:cBhvr>
                                      <p:tavLst>
                                        <p:tav tm="0">
                                          <p:val>
                                            <p:strVal val="#ppt_x"/>
                                          </p:val>
                                        </p:tav>
                                        <p:tav tm="100000">
                                          <p:val>
                                            <p:strVal val="#ppt_x"/>
                                          </p:val>
                                        </p:tav>
                                      </p:tavLst>
                                    </p:anim>
                                    <p:anim calcmode="lin" valueType="num">
                                      <p:cBhvr additive="base">
                                        <p:cTn id="28" dur="750" fill="hold"/>
                                        <p:tgtEl>
                                          <p:spTgt spid="8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2" fill="hold" grpId="0"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right)">
                                      <p:cBhvr>
                                        <p:cTn id="32" dur="500"/>
                                        <p:tgtEl>
                                          <p:spTgt spid="7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right)">
                                      <p:cBhvr>
                                        <p:cTn id="35" dur="500"/>
                                        <p:tgtEl>
                                          <p:spTgt spid="7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left)">
                                      <p:cBhvr>
                                        <p:cTn id="38" dur="500"/>
                                        <p:tgtEl>
                                          <p:spTgt spid="7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left)">
                                      <p:cBhvr>
                                        <p:cTn id="41" dur="500"/>
                                        <p:tgtEl>
                                          <p:spTgt spid="75"/>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99"/>
                                        </p:tgtEl>
                                        <p:attrNameLst>
                                          <p:attrName>style.visibility</p:attrName>
                                        </p:attrNameLst>
                                      </p:cBhvr>
                                      <p:to>
                                        <p:strVal val="visible"/>
                                      </p:to>
                                    </p:set>
                                    <p:animEffect transition="in" filter="fade">
                                      <p:cBhvr>
                                        <p:cTn id="44" dur="500"/>
                                        <p:tgtEl>
                                          <p:spTgt spid="99"/>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101"/>
                                        </p:tgtEl>
                                        <p:attrNameLst>
                                          <p:attrName>style.visibility</p:attrName>
                                        </p:attrNameLst>
                                      </p:cBhvr>
                                      <p:to>
                                        <p:strVal val="visible"/>
                                      </p:to>
                                    </p:set>
                                    <p:animEffect transition="in" filter="fade">
                                      <p:cBhvr>
                                        <p:cTn id="47" dur="500"/>
                                        <p:tgtEl>
                                          <p:spTgt spid="101"/>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100"/>
                                        </p:tgtEl>
                                        <p:attrNameLst>
                                          <p:attrName>style.visibility</p:attrName>
                                        </p:attrNameLst>
                                      </p:cBhvr>
                                      <p:to>
                                        <p:strVal val="visible"/>
                                      </p:to>
                                    </p:set>
                                    <p:animEffect transition="in" filter="fade">
                                      <p:cBhvr>
                                        <p:cTn id="50" dur="500"/>
                                        <p:tgtEl>
                                          <p:spTgt spid="100"/>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99" grpId="0"/>
      <p:bldP spid="100" grpId="0"/>
      <p:bldP spid="101" grpId="0"/>
      <p:bldP spid="10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flipH="1">
            <a:off x="1070572" y="2581956"/>
            <a:ext cx="4049161" cy="1575847"/>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flipH="1">
            <a:off x="7085872" y="2552371"/>
            <a:ext cx="4049161" cy="1575847"/>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337355" y="1931259"/>
            <a:ext cx="1988355" cy="1988355"/>
          </a:xfrm>
          <a:prstGeom prst="ellipse">
            <a:avLst/>
          </a:prstGeom>
          <a:blipFill>
            <a:blip r:embed="rId3"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7352654" y="1931259"/>
            <a:ext cx="1988355" cy="1988355"/>
          </a:xfrm>
          <a:prstGeom prst="ellipse">
            <a:avLst/>
          </a:prstGeom>
          <a:blipFill>
            <a:blip r:embed="rId4"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30"/>
          <p:cNvSpPr>
            <a:spLocks noEditPoints="1"/>
          </p:cNvSpPr>
          <p:nvPr/>
        </p:nvSpPr>
        <p:spPr bwMode="auto">
          <a:xfrm>
            <a:off x="9752968" y="2989870"/>
            <a:ext cx="970106" cy="760019"/>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77" name="Freeform 35"/>
          <p:cNvSpPr>
            <a:spLocks noEditPoints="1"/>
          </p:cNvSpPr>
          <p:nvPr/>
        </p:nvSpPr>
        <p:spPr bwMode="auto">
          <a:xfrm>
            <a:off x="3812179" y="2948700"/>
            <a:ext cx="893512" cy="842358"/>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78" name="TextBox 12"/>
          <p:cNvSpPr txBox="1"/>
          <p:nvPr/>
        </p:nvSpPr>
        <p:spPr>
          <a:xfrm>
            <a:off x="1005224" y="4521912"/>
            <a:ext cx="4179855" cy="1985159"/>
          </a:xfrm>
          <a:prstGeom prst="rect">
            <a:avLst/>
          </a:prstGeom>
          <a:noFill/>
        </p:spPr>
        <p:txBody>
          <a:bodyPr wrap="square" rtlCol="0">
            <a:spAutoFit/>
          </a:bodyPr>
          <a:lstStyle/>
          <a:p>
            <a:pPr>
              <a:lnSpc>
                <a:spcPct val="150000"/>
              </a:lnSpc>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输入</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简单文字概述这里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简单输入简单</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文字</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9" name="TextBox 12"/>
          <p:cNvSpPr txBox="1"/>
          <p:nvPr/>
        </p:nvSpPr>
        <p:spPr>
          <a:xfrm>
            <a:off x="6955178" y="4521911"/>
            <a:ext cx="4179855" cy="1985159"/>
          </a:xfrm>
          <a:prstGeom prst="rect">
            <a:avLst/>
          </a:prstGeom>
          <a:noFill/>
        </p:spPr>
        <p:txBody>
          <a:bodyPr wrap="square" rtlCol="0">
            <a:spAutoFit/>
          </a:bodyPr>
          <a:lstStyle/>
          <a:p>
            <a:pPr>
              <a:lnSpc>
                <a:spcPct val="150000"/>
              </a:lnSpc>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输入</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简单文字概述这里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简单输入简单</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文字</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outVertical)">
                                      <p:cBhvr>
                                        <p:cTn id="7" dur="500"/>
                                        <p:tgtEl>
                                          <p:spTgt spid="7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1000"/>
                                        <p:tgtEl>
                                          <p:spTgt spid="74"/>
                                        </p:tgtEl>
                                      </p:cBhvr>
                                    </p:animEffect>
                                    <p:anim calcmode="lin" valueType="num">
                                      <p:cBhvr>
                                        <p:cTn id="12" dur="1000" fill="hold"/>
                                        <p:tgtEl>
                                          <p:spTgt spid="74"/>
                                        </p:tgtEl>
                                        <p:attrNameLst>
                                          <p:attrName>ppt_x</p:attrName>
                                        </p:attrNameLst>
                                      </p:cBhvr>
                                      <p:tavLst>
                                        <p:tav tm="0">
                                          <p:val>
                                            <p:strVal val="#ppt_x"/>
                                          </p:val>
                                        </p:tav>
                                        <p:tav tm="100000">
                                          <p:val>
                                            <p:strVal val="#ppt_x"/>
                                          </p:val>
                                        </p:tav>
                                      </p:tavLst>
                                    </p:anim>
                                    <p:anim calcmode="lin" valueType="num">
                                      <p:cBhvr>
                                        <p:cTn id="13" dur="1000" fill="hold"/>
                                        <p:tgtEl>
                                          <p:spTgt spid="7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500"/>
                                        <p:tgtEl>
                                          <p:spTgt spid="77"/>
                                        </p:tgtEl>
                                      </p:cBhvr>
                                    </p:animEffect>
                                  </p:childTnLst>
                                </p:cTn>
                              </p:par>
                            </p:childTnLst>
                          </p:cTn>
                        </p:par>
                        <p:par>
                          <p:cTn id="18" fill="hold">
                            <p:stCondLst>
                              <p:cond delay="2000"/>
                            </p:stCondLst>
                            <p:childTnLst>
                              <p:par>
                                <p:cTn id="19" presetID="16" presetClass="entr" presetSubtype="37" fill="hold" grpId="0"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barn(outVertical)">
                                      <p:cBhvr>
                                        <p:cTn id="21" dur="500"/>
                                        <p:tgtEl>
                                          <p:spTgt spid="78"/>
                                        </p:tgtEl>
                                      </p:cBhvr>
                                    </p:animEffect>
                                  </p:childTnLst>
                                </p:cTn>
                              </p:par>
                            </p:childTnLst>
                          </p:cTn>
                        </p:par>
                        <p:par>
                          <p:cTn id="22" fill="hold">
                            <p:stCondLst>
                              <p:cond delay="2500"/>
                            </p:stCondLst>
                            <p:childTnLst>
                              <p:par>
                                <p:cTn id="23" presetID="16" presetClass="entr" presetSubtype="37" fill="hold" grpId="0"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barn(outVertical)">
                                      <p:cBhvr>
                                        <p:cTn id="25" dur="500"/>
                                        <p:tgtEl>
                                          <p:spTgt spid="73"/>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1000"/>
                                        <p:tgtEl>
                                          <p:spTgt spid="75"/>
                                        </p:tgtEl>
                                      </p:cBhvr>
                                    </p:animEffect>
                                    <p:anim calcmode="lin" valueType="num">
                                      <p:cBhvr>
                                        <p:cTn id="30" dur="1000" fill="hold"/>
                                        <p:tgtEl>
                                          <p:spTgt spid="75"/>
                                        </p:tgtEl>
                                        <p:attrNameLst>
                                          <p:attrName>ppt_x</p:attrName>
                                        </p:attrNameLst>
                                      </p:cBhvr>
                                      <p:tavLst>
                                        <p:tav tm="0">
                                          <p:val>
                                            <p:strVal val="#ppt_x"/>
                                          </p:val>
                                        </p:tav>
                                        <p:tav tm="100000">
                                          <p:val>
                                            <p:strVal val="#ppt_x"/>
                                          </p:val>
                                        </p:tav>
                                      </p:tavLst>
                                    </p:anim>
                                    <p:anim calcmode="lin" valueType="num">
                                      <p:cBhvr>
                                        <p:cTn id="31" dur="1000" fill="hold"/>
                                        <p:tgtEl>
                                          <p:spTgt spid="7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childTnLst>
                          </p:cTn>
                        </p:par>
                        <p:par>
                          <p:cTn id="36" fill="hold">
                            <p:stCondLst>
                              <p:cond delay="4500"/>
                            </p:stCondLst>
                            <p:childTnLst>
                              <p:par>
                                <p:cTn id="37" presetID="16" presetClass="entr" presetSubtype="37"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barn(outVertical)">
                                      <p:cBhvr>
                                        <p:cTn id="3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p:bldP spid="7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3841614" y="2207575"/>
            <a:ext cx="2219923" cy="1440094"/>
            <a:chOff x="3841614" y="2017075"/>
            <a:chExt cx="2219923" cy="1440094"/>
          </a:xfrm>
        </p:grpSpPr>
        <p:sp>
          <p:nvSpPr>
            <p:cNvPr id="73" name="任意多边形 72"/>
            <p:cNvSpPr/>
            <p:nvPr/>
          </p:nvSpPr>
          <p:spPr>
            <a:xfrm>
              <a:off x="3841614" y="2017075"/>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矩形 73"/>
            <p:cNvSpPr/>
            <p:nvPr/>
          </p:nvSpPr>
          <p:spPr>
            <a:xfrm>
              <a:off x="4660506" y="2198539"/>
              <a:ext cx="582138" cy="769441"/>
            </a:xfrm>
            <a:prstGeom prst="rect">
              <a:avLst/>
            </a:prstGeom>
          </p:spPr>
          <p:txBody>
            <a:bodyPr wrap="square">
              <a:spAutoFit/>
            </a:bodyPr>
            <a:lstStyle/>
            <a:p>
              <a:pPr algn="ctr"/>
              <a:r>
                <a:rPr lang="en-US" altLang="zh-CN" sz="4400" b="1" dirty="0">
                  <a:solidFill>
                    <a:prstClr val="white"/>
                  </a:solidFill>
                  <a:latin typeface="Agency FB" panose="020B0503020202020204" pitchFamily="34" charset="0"/>
                  <a:ea typeface="微软雅黑" panose="020B0503020204020204" pitchFamily="34" charset="-122"/>
                </a:rPr>
                <a:t>01</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75" name="组合 74"/>
          <p:cNvGrpSpPr/>
          <p:nvPr/>
        </p:nvGrpSpPr>
        <p:grpSpPr>
          <a:xfrm>
            <a:off x="6130463" y="2207575"/>
            <a:ext cx="2219923" cy="1440094"/>
            <a:chOff x="6130463" y="2017075"/>
            <a:chExt cx="2219923" cy="1440094"/>
          </a:xfrm>
        </p:grpSpPr>
        <p:sp>
          <p:nvSpPr>
            <p:cNvPr id="76" name="任意多边形 75"/>
            <p:cNvSpPr/>
            <p:nvPr/>
          </p:nvSpPr>
          <p:spPr>
            <a:xfrm flipH="1">
              <a:off x="6130463" y="2017075"/>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7" name="矩形 76"/>
            <p:cNvSpPr/>
            <p:nvPr/>
          </p:nvSpPr>
          <p:spPr>
            <a:xfrm>
              <a:off x="6634894" y="2198538"/>
              <a:ext cx="915541"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02</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78" name="组合 77"/>
          <p:cNvGrpSpPr/>
          <p:nvPr/>
        </p:nvGrpSpPr>
        <p:grpSpPr>
          <a:xfrm>
            <a:off x="4132684" y="3742583"/>
            <a:ext cx="1933303" cy="1254160"/>
            <a:chOff x="4132684" y="3552083"/>
            <a:chExt cx="1933303" cy="1254160"/>
          </a:xfrm>
        </p:grpSpPr>
        <p:sp>
          <p:nvSpPr>
            <p:cNvPr id="79" name="任意多边形 78"/>
            <p:cNvSpPr/>
            <p:nvPr/>
          </p:nvSpPr>
          <p:spPr>
            <a:xfrm>
              <a:off x="4132684" y="3552083"/>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0" name="矩形 79"/>
            <p:cNvSpPr/>
            <p:nvPr/>
          </p:nvSpPr>
          <p:spPr>
            <a:xfrm>
              <a:off x="4734047" y="3666210"/>
              <a:ext cx="852992"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03</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81" name="组合 80"/>
          <p:cNvGrpSpPr/>
          <p:nvPr/>
        </p:nvGrpSpPr>
        <p:grpSpPr>
          <a:xfrm>
            <a:off x="6126014" y="3742583"/>
            <a:ext cx="1933303" cy="1254160"/>
            <a:chOff x="6126014" y="3552083"/>
            <a:chExt cx="1933303" cy="1254160"/>
          </a:xfrm>
        </p:grpSpPr>
        <p:sp>
          <p:nvSpPr>
            <p:cNvPr id="82" name="任意多边形 81"/>
            <p:cNvSpPr/>
            <p:nvPr/>
          </p:nvSpPr>
          <p:spPr>
            <a:xfrm flipH="1">
              <a:off x="6126014" y="3552083"/>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矩形 82"/>
            <p:cNvSpPr/>
            <p:nvPr/>
          </p:nvSpPr>
          <p:spPr>
            <a:xfrm>
              <a:off x="6573687" y="3648624"/>
              <a:ext cx="915541"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04</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84" name="组合 83"/>
          <p:cNvGrpSpPr/>
          <p:nvPr/>
        </p:nvGrpSpPr>
        <p:grpSpPr>
          <a:xfrm>
            <a:off x="4253256" y="5089829"/>
            <a:ext cx="1814574" cy="1177139"/>
            <a:chOff x="4253256" y="4899329"/>
            <a:chExt cx="1814574" cy="1177139"/>
          </a:xfrm>
        </p:grpSpPr>
        <p:sp>
          <p:nvSpPr>
            <p:cNvPr id="85" name="任意多边形 84"/>
            <p:cNvSpPr/>
            <p:nvPr/>
          </p:nvSpPr>
          <p:spPr>
            <a:xfrm>
              <a:off x="4253256" y="489932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矩形 85"/>
            <p:cNvSpPr/>
            <p:nvPr/>
          </p:nvSpPr>
          <p:spPr>
            <a:xfrm>
              <a:off x="4897316" y="5008363"/>
              <a:ext cx="852992"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05</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87" name="组合 86"/>
          <p:cNvGrpSpPr/>
          <p:nvPr/>
        </p:nvGrpSpPr>
        <p:grpSpPr>
          <a:xfrm>
            <a:off x="6124171" y="5089829"/>
            <a:ext cx="1814574" cy="1177139"/>
            <a:chOff x="6124171" y="4899329"/>
            <a:chExt cx="1814574" cy="1177139"/>
          </a:xfrm>
        </p:grpSpPr>
        <p:sp>
          <p:nvSpPr>
            <p:cNvPr id="90" name="任意多边形 89"/>
            <p:cNvSpPr/>
            <p:nvPr/>
          </p:nvSpPr>
          <p:spPr>
            <a:xfrm flipH="1">
              <a:off x="6124171" y="489932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矩形 90"/>
            <p:cNvSpPr/>
            <p:nvPr/>
          </p:nvSpPr>
          <p:spPr>
            <a:xfrm>
              <a:off x="6419012" y="4993458"/>
              <a:ext cx="915541"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06</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sp>
        <p:nvSpPr>
          <p:cNvPr id="92" name="文本框 91"/>
          <p:cNvSpPr txBox="1"/>
          <p:nvPr/>
        </p:nvSpPr>
        <p:spPr>
          <a:xfrm>
            <a:off x="683619" y="214281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1195381" y="374705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1739840" y="518395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9105960" y="229668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9" name="文本框 98"/>
          <p:cNvSpPr txBox="1"/>
          <p:nvPr/>
        </p:nvSpPr>
        <p:spPr>
          <a:xfrm>
            <a:off x="8720477" y="373872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8233586" y="504745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900" decel="100000" fill="hold"/>
                                        <p:tgtEl>
                                          <p:spTgt spid="7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1000"/>
                                        <p:tgtEl>
                                          <p:spTgt spid="75"/>
                                        </p:tgtEl>
                                      </p:cBhvr>
                                    </p:animEffect>
                                    <p:anim calcmode="lin" valueType="num">
                                      <p:cBhvr>
                                        <p:cTn id="14" dur="1000" fill="hold"/>
                                        <p:tgtEl>
                                          <p:spTgt spid="75"/>
                                        </p:tgtEl>
                                        <p:attrNameLst>
                                          <p:attrName>ppt_x</p:attrName>
                                        </p:attrNameLst>
                                      </p:cBhvr>
                                      <p:tavLst>
                                        <p:tav tm="0">
                                          <p:val>
                                            <p:strVal val="#ppt_x"/>
                                          </p:val>
                                        </p:tav>
                                        <p:tav tm="100000">
                                          <p:val>
                                            <p:strVal val="#ppt_x"/>
                                          </p:val>
                                        </p:tav>
                                      </p:tavLst>
                                    </p:anim>
                                    <p:anim calcmode="lin" valueType="num">
                                      <p:cBhvr>
                                        <p:cTn id="15" dur="900" decel="100000" fill="hold"/>
                                        <p:tgtEl>
                                          <p:spTgt spid="7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1000"/>
                                        <p:tgtEl>
                                          <p:spTgt spid="78"/>
                                        </p:tgtEl>
                                      </p:cBhvr>
                                    </p:animEffect>
                                    <p:anim calcmode="lin" valueType="num">
                                      <p:cBhvr>
                                        <p:cTn id="20" dur="1000" fill="hold"/>
                                        <p:tgtEl>
                                          <p:spTgt spid="78"/>
                                        </p:tgtEl>
                                        <p:attrNameLst>
                                          <p:attrName>ppt_x</p:attrName>
                                        </p:attrNameLst>
                                      </p:cBhvr>
                                      <p:tavLst>
                                        <p:tav tm="0">
                                          <p:val>
                                            <p:strVal val="#ppt_x"/>
                                          </p:val>
                                        </p:tav>
                                        <p:tav tm="100000">
                                          <p:val>
                                            <p:strVal val="#ppt_x"/>
                                          </p:val>
                                        </p:tav>
                                      </p:tavLst>
                                    </p:anim>
                                    <p:anim calcmode="lin" valueType="num">
                                      <p:cBhvr>
                                        <p:cTn id="21" dur="900" decel="100000" fill="hold"/>
                                        <p:tgtEl>
                                          <p:spTgt spid="7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8"/>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1000"/>
                                        <p:tgtEl>
                                          <p:spTgt spid="81"/>
                                        </p:tgtEl>
                                      </p:cBhvr>
                                    </p:animEffect>
                                    <p:anim calcmode="lin" valueType="num">
                                      <p:cBhvr>
                                        <p:cTn id="26" dur="1000" fill="hold"/>
                                        <p:tgtEl>
                                          <p:spTgt spid="81"/>
                                        </p:tgtEl>
                                        <p:attrNameLst>
                                          <p:attrName>ppt_x</p:attrName>
                                        </p:attrNameLst>
                                      </p:cBhvr>
                                      <p:tavLst>
                                        <p:tav tm="0">
                                          <p:val>
                                            <p:strVal val="#ppt_x"/>
                                          </p:val>
                                        </p:tav>
                                        <p:tav tm="100000">
                                          <p:val>
                                            <p:strVal val="#ppt_x"/>
                                          </p:val>
                                        </p:tav>
                                      </p:tavLst>
                                    </p:anim>
                                    <p:anim calcmode="lin" valueType="num">
                                      <p:cBhvr>
                                        <p:cTn id="27" dur="900" decel="100000" fill="hold"/>
                                        <p:tgtEl>
                                          <p:spTgt spid="8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81"/>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100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1000"/>
                                        <p:tgtEl>
                                          <p:spTgt spid="84"/>
                                        </p:tgtEl>
                                      </p:cBhvr>
                                    </p:animEffect>
                                    <p:anim calcmode="lin" valueType="num">
                                      <p:cBhvr>
                                        <p:cTn id="32" dur="1000" fill="hold"/>
                                        <p:tgtEl>
                                          <p:spTgt spid="84"/>
                                        </p:tgtEl>
                                        <p:attrNameLst>
                                          <p:attrName>ppt_x</p:attrName>
                                        </p:attrNameLst>
                                      </p:cBhvr>
                                      <p:tavLst>
                                        <p:tav tm="0">
                                          <p:val>
                                            <p:strVal val="#ppt_x"/>
                                          </p:val>
                                        </p:tav>
                                        <p:tav tm="100000">
                                          <p:val>
                                            <p:strVal val="#ppt_x"/>
                                          </p:val>
                                        </p:tav>
                                      </p:tavLst>
                                    </p:anim>
                                    <p:anim calcmode="lin" valueType="num">
                                      <p:cBhvr>
                                        <p:cTn id="33" dur="900" decel="100000" fill="hold"/>
                                        <p:tgtEl>
                                          <p:spTgt spid="8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125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1000"/>
                                        <p:tgtEl>
                                          <p:spTgt spid="87"/>
                                        </p:tgtEl>
                                      </p:cBhvr>
                                    </p:animEffect>
                                    <p:anim calcmode="lin" valueType="num">
                                      <p:cBhvr>
                                        <p:cTn id="38" dur="1000" fill="hold"/>
                                        <p:tgtEl>
                                          <p:spTgt spid="87"/>
                                        </p:tgtEl>
                                        <p:attrNameLst>
                                          <p:attrName>ppt_x</p:attrName>
                                        </p:attrNameLst>
                                      </p:cBhvr>
                                      <p:tavLst>
                                        <p:tav tm="0">
                                          <p:val>
                                            <p:strVal val="#ppt_x"/>
                                          </p:val>
                                        </p:tav>
                                        <p:tav tm="100000">
                                          <p:val>
                                            <p:strVal val="#ppt_x"/>
                                          </p:val>
                                        </p:tav>
                                      </p:tavLst>
                                    </p:anim>
                                    <p:anim calcmode="lin" valueType="num">
                                      <p:cBhvr>
                                        <p:cTn id="39" dur="900" decel="100000" fill="hold"/>
                                        <p:tgtEl>
                                          <p:spTgt spid="8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87"/>
                                        </p:tgtEl>
                                        <p:attrNameLst>
                                          <p:attrName>ppt_y</p:attrName>
                                        </p:attrNameLst>
                                      </p:cBhvr>
                                      <p:tavLst>
                                        <p:tav tm="0">
                                          <p:val>
                                            <p:strVal val="#ppt_y-.03"/>
                                          </p:val>
                                        </p:tav>
                                        <p:tav tm="100000">
                                          <p:val>
                                            <p:strVal val="#ppt_y"/>
                                          </p:val>
                                        </p:tav>
                                      </p:tavLst>
                                    </p:anim>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92"/>
                                        </p:tgtEl>
                                        <p:attrNameLst>
                                          <p:attrName>style.visibility</p:attrName>
                                        </p:attrNameLst>
                                      </p:cBhvr>
                                      <p:to>
                                        <p:strVal val="visible"/>
                                      </p:to>
                                    </p:set>
                                    <p:animEffect transition="in" filter="fade">
                                      <p:cBhvr>
                                        <p:cTn id="44" dur="500"/>
                                        <p:tgtEl>
                                          <p:spTgt spid="9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fade">
                                      <p:cBhvr>
                                        <p:cTn id="47" dur="500"/>
                                        <p:tgtEl>
                                          <p:spTgt spid="98"/>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500"/>
                                        <p:tgtEl>
                                          <p:spTgt spid="9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fade">
                                      <p:cBhvr>
                                        <p:cTn id="58" dur="500"/>
                                        <p:tgtEl>
                                          <p:spTgt spid="9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fade">
                                      <p:cBhvr>
                                        <p:cTn id="6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7" grpId="0"/>
      <p:bldP spid="98" grpId="0"/>
      <p:bldP spid="99" grpId="0"/>
      <p:bldP spid="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914404" y="2567438"/>
            <a:ext cx="3541139" cy="3292929"/>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4536521" y="4197573"/>
            <a:ext cx="2188513" cy="1662794"/>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06012" y="4197573"/>
            <a:ext cx="2188513" cy="1662794"/>
          </a:xfrm>
          <a:prstGeom prst="rect">
            <a:avLst/>
          </a:prstGeom>
          <a:blipFill>
            <a:blip r:embed="rId5"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9075502" y="4197573"/>
            <a:ext cx="2188513" cy="1662794"/>
          </a:xfrm>
          <a:prstGeom prst="rect">
            <a:avLst/>
          </a:prstGeom>
          <a:blipFill>
            <a:blip r:embed="rId6"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4536521" y="2567438"/>
            <a:ext cx="2188513" cy="1646464"/>
            <a:chOff x="4536521" y="2415038"/>
            <a:chExt cx="2188513" cy="1646464"/>
          </a:xfrm>
        </p:grpSpPr>
        <p:sp>
          <p:nvSpPr>
            <p:cNvPr id="77" name="矩形 76"/>
            <p:cNvSpPr/>
            <p:nvPr/>
          </p:nvSpPr>
          <p:spPr>
            <a:xfrm>
              <a:off x="4536521" y="2415038"/>
              <a:ext cx="2188513" cy="1559849"/>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4640762" y="2768840"/>
              <a:ext cx="1980029" cy="1292662"/>
            </a:xfrm>
            <a:prstGeom prst="rect">
              <a:avLst/>
            </a:prstGeom>
            <a:noFill/>
            <a:effectLst/>
          </p:spPr>
          <p:txBody>
            <a:bodyPr wrap="none" rtlCol="0">
              <a:spAutoFit/>
            </a:bodyPr>
            <a:lstStyle/>
            <a:p>
              <a:r>
                <a:rPr lang="zh-CN" altLang="en-US" b="1" dirty="0" smtClean="0">
                  <a:solidFill>
                    <a:srgbClr val="F8F8F8"/>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此处输入标题</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a:t>
              </a:r>
              <a:r>
                <a:rPr lang="zh-CN" altLang="en-US" sz="1400" dirty="0" smtClean="0">
                  <a:solidFill>
                    <a:schemeClr val="bg1"/>
                  </a:solidFill>
                  <a:latin typeface="微软雅黑" panose="020B0503020204020204" pitchFamily="34" charset="-122"/>
                  <a:ea typeface="微软雅黑" panose="020B0503020204020204" pitchFamily="34" charset="-122"/>
                </a:rPr>
                <a:t>内容</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叙述内容</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6806012" y="2567438"/>
            <a:ext cx="2188513" cy="1646464"/>
            <a:chOff x="6806012" y="2415038"/>
            <a:chExt cx="2188513" cy="1646464"/>
          </a:xfrm>
        </p:grpSpPr>
        <p:sp>
          <p:nvSpPr>
            <p:cNvPr id="80" name="矩形 79"/>
            <p:cNvSpPr/>
            <p:nvPr/>
          </p:nvSpPr>
          <p:spPr>
            <a:xfrm>
              <a:off x="6806012" y="2415038"/>
              <a:ext cx="2188513" cy="1559849"/>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910253" y="2768840"/>
              <a:ext cx="1980029" cy="1292662"/>
            </a:xfrm>
            <a:prstGeom prst="rect">
              <a:avLst/>
            </a:prstGeom>
            <a:noFill/>
            <a:effectLst/>
          </p:spPr>
          <p:txBody>
            <a:bodyPr wrap="none" rtlCol="0">
              <a:spAutoFit/>
            </a:bodyPr>
            <a:lstStyle/>
            <a:p>
              <a:r>
                <a:rPr lang="zh-CN" altLang="en-US" b="1" dirty="0" smtClean="0">
                  <a:solidFill>
                    <a:srgbClr val="F8F8F8"/>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此处输入标题</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a:t>
              </a:r>
              <a:r>
                <a:rPr lang="zh-CN" altLang="en-US" sz="1400" dirty="0" smtClean="0">
                  <a:solidFill>
                    <a:schemeClr val="bg1"/>
                  </a:solidFill>
                  <a:latin typeface="微软雅黑" panose="020B0503020204020204" pitchFamily="34" charset="-122"/>
                  <a:ea typeface="微软雅黑" panose="020B0503020204020204" pitchFamily="34" charset="-122"/>
                </a:rPr>
                <a:t>内容</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叙述内容</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9075503" y="2567437"/>
            <a:ext cx="2188513" cy="1646465"/>
            <a:chOff x="9075503" y="2415037"/>
            <a:chExt cx="2188513" cy="1646465"/>
          </a:xfrm>
        </p:grpSpPr>
        <p:sp>
          <p:nvSpPr>
            <p:cNvPr id="83" name="矩形 82"/>
            <p:cNvSpPr/>
            <p:nvPr/>
          </p:nvSpPr>
          <p:spPr>
            <a:xfrm>
              <a:off x="9075503" y="2415037"/>
              <a:ext cx="2188513" cy="1559849"/>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9176924" y="2768840"/>
              <a:ext cx="1980029" cy="1292662"/>
            </a:xfrm>
            <a:prstGeom prst="rect">
              <a:avLst/>
            </a:prstGeom>
            <a:noFill/>
            <a:effectLst/>
          </p:spPr>
          <p:txBody>
            <a:bodyPr wrap="none" rtlCol="0">
              <a:spAutoFit/>
            </a:bodyPr>
            <a:lstStyle/>
            <a:p>
              <a:r>
                <a:rPr lang="zh-CN" altLang="en-US" b="1" dirty="0" smtClean="0">
                  <a:solidFill>
                    <a:srgbClr val="F8F8F8"/>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此处输入标题</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a:t>
              </a:r>
              <a:r>
                <a:rPr lang="zh-CN" altLang="en-US" sz="1400" dirty="0" smtClean="0">
                  <a:solidFill>
                    <a:schemeClr val="bg1"/>
                  </a:solidFill>
                  <a:latin typeface="微软雅黑" panose="020B0503020204020204" pitchFamily="34" charset="-122"/>
                  <a:ea typeface="微软雅黑" panose="020B0503020204020204" pitchFamily="34" charset="-122"/>
                </a:rPr>
                <a:t>内容</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叙述内容</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strips(downRight)">
                                      <p:cBhvr>
                                        <p:cTn id="7" dur="500"/>
                                        <p:tgtEl>
                                          <p:spTgt spid="7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750"/>
                                        <p:tgtEl>
                                          <p:spTgt spid="76"/>
                                        </p:tgtEl>
                                      </p:cBhvr>
                                    </p:animEffect>
                                    <p:anim calcmode="lin" valueType="num">
                                      <p:cBhvr>
                                        <p:cTn id="12" dur="750" fill="hold"/>
                                        <p:tgtEl>
                                          <p:spTgt spid="76"/>
                                        </p:tgtEl>
                                        <p:attrNameLst>
                                          <p:attrName>ppt_x</p:attrName>
                                        </p:attrNameLst>
                                      </p:cBhvr>
                                      <p:tavLst>
                                        <p:tav tm="0">
                                          <p:val>
                                            <p:strVal val="#ppt_x"/>
                                          </p:val>
                                        </p:tav>
                                        <p:tav tm="100000">
                                          <p:val>
                                            <p:strVal val="#ppt_x"/>
                                          </p:val>
                                        </p:tav>
                                      </p:tavLst>
                                    </p:anim>
                                    <p:anim calcmode="lin" valueType="num">
                                      <p:cBhvr>
                                        <p:cTn id="13" dur="750" fill="hold"/>
                                        <p:tgtEl>
                                          <p:spTgt spid="7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750"/>
                                        <p:tgtEl>
                                          <p:spTgt spid="73"/>
                                        </p:tgtEl>
                                      </p:cBhvr>
                                    </p:animEffect>
                                    <p:anim calcmode="lin" valueType="num">
                                      <p:cBhvr>
                                        <p:cTn id="17" dur="750" fill="hold"/>
                                        <p:tgtEl>
                                          <p:spTgt spid="73"/>
                                        </p:tgtEl>
                                        <p:attrNameLst>
                                          <p:attrName>ppt_x</p:attrName>
                                        </p:attrNameLst>
                                      </p:cBhvr>
                                      <p:tavLst>
                                        <p:tav tm="0">
                                          <p:val>
                                            <p:strVal val="#ppt_x"/>
                                          </p:val>
                                        </p:tav>
                                        <p:tav tm="100000">
                                          <p:val>
                                            <p:strVal val="#ppt_x"/>
                                          </p:val>
                                        </p:tav>
                                      </p:tavLst>
                                    </p:anim>
                                    <p:anim calcmode="lin" valueType="num">
                                      <p:cBhvr>
                                        <p:cTn id="18" dur="750" fill="hold"/>
                                        <p:tgtEl>
                                          <p:spTgt spid="73"/>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750"/>
                                        <p:tgtEl>
                                          <p:spTgt spid="79"/>
                                        </p:tgtEl>
                                      </p:cBhvr>
                                    </p:animEffect>
                                    <p:anim calcmode="lin" valueType="num">
                                      <p:cBhvr>
                                        <p:cTn id="23" dur="750" fill="hold"/>
                                        <p:tgtEl>
                                          <p:spTgt spid="79"/>
                                        </p:tgtEl>
                                        <p:attrNameLst>
                                          <p:attrName>ppt_x</p:attrName>
                                        </p:attrNameLst>
                                      </p:cBhvr>
                                      <p:tavLst>
                                        <p:tav tm="0">
                                          <p:val>
                                            <p:strVal val="#ppt_x"/>
                                          </p:val>
                                        </p:tav>
                                        <p:tav tm="100000">
                                          <p:val>
                                            <p:strVal val="#ppt_x"/>
                                          </p:val>
                                        </p:tav>
                                      </p:tavLst>
                                    </p:anim>
                                    <p:anim calcmode="lin" valueType="num">
                                      <p:cBhvr>
                                        <p:cTn id="24" dur="750" fill="hold"/>
                                        <p:tgtEl>
                                          <p:spTgt spid="7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750"/>
                                        <p:tgtEl>
                                          <p:spTgt spid="74"/>
                                        </p:tgtEl>
                                      </p:cBhvr>
                                    </p:animEffect>
                                    <p:anim calcmode="lin" valueType="num">
                                      <p:cBhvr>
                                        <p:cTn id="28" dur="750" fill="hold"/>
                                        <p:tgtEl>
                                          <p:spTgt spid="74"/>
                                        </p:tgtEl>
                                        <p:attrNameLst>
                                          <p:attrName>ppt_x</p:attrName>
                                        </p:attrNameLst>
                                      </p:cBhvr>
                                      <p:tavLst>
                                        <p:tav tm="0">
                                          <p:val>
                                            <p:strVal val="#ppt_x"/>
                                          </p:val>
                                        </p:tav>
                                        <p:tav tm="100000">
                                          <p:val>
                                            <p:strVal val="#ppt_x"/>
                                          </p:val>
                                        </p:tav>
                                      </p:tavLst>
                                    </p:anim>
                                    <p:anim calcmode="lin" valueType="num">
                                      <p:cBhvr>
                                        <p:cTn id="29" dur="750" fill="hold"/>
                                        <p:tgtEl>
                                          <p:spTgt spid="74"/>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7" presetClass="entr" presetSubtype="0" fill="hold" nodeType="after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750"/>
                                        <p:tgtEl>
                                          <p:spTgt spid="82"/>
                                        </p:tgtEl>
                                      </p:cBhvr>
                                    </p:animEffect>
                                    <p:anim calcmode="lin" valueType="num">
                                      <p:cBhvr>
                                        <p:cTn id="34" dur="750" fill="hold"/>
                                        <p:tgtEl>
                                          <p:spTgt spid="82"/>
                                        </p:tgtEl>
                                        <p:attrNameLst>
                                          <p:attrName>ppt_x</p:attrName>
                                        </p:attrNameLst>
                                      </p:cBhvr>
                                      <p:tavLst>
                                        <p:tav tm="0">
                                          <p:val>
                                            <p:strVal val="#ppt_x"/>
                                          </p:val>
                                        </p:tav>
                                        <p:tav tm="100000">
                                          <p:val>
                                            <p:strVal val="#ppt_x"/>
                                          </p:val>
                                        </p:tav>
                                      </p:tavLst>
                                    </p:anim>
                                    <p:anim calcmode="lin" valueType="num">
                                      <p:cBhvr>
                                        <p:cTn id="35" dur="750" fill="hold"/>
                                        <p:tgtEl>
                                          <p:spTgt spid="8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750"/>
                                        <p:tgtEl>
                                          <p:spTgt spid="75"/>
                                        </p:tgtEl>
                                      </p:cBhvr>
                                    </p:animEffect>
                                    <p:anim calcmode="lin" valueType="num">
                                      <p:cBhvr>
                                        <p:cTn id="39" dur="750" fill="hold"/>
                                        <p:tgtEl>
                                          <p:spTgt spid="75"/>
                                        </p:tgtEl>
                                        <p:attrNameLst>
                                          <p:attrName>ppt_x</p:attrName>
                                        </p:attrNameLst>
                                      </p:cBhvr>
                                      <p:tavLst>
                                        <p:tav tm="0">
                                          <p:val>
                                            <p:strVal val="#ppt_x"/>
                                          </p:val>
                                        </p:tav>
                                        <p:tav tm="100000">
                                          <p:val>
                                            <p:strVal val="#ppt_x"/>
                                          </p:val>
                                        </p:tav>
                                      </p:tavLst>
                                    </p:anim>
                                    <p:anim calcmode="lin" valueType="num">
                                      <p:cBhvr>
                                        <p:cTn id="40" dur="75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t="6516" b="56330"/>
          <a:stretch>
            <a:fillRect/>
          </a:stretch>
        </p:blipFill>
        <p:spPr>
          <a:xfrm>
            <a:off x="0" y="0"/>
            <a:ext cx="12192000" cy="6858000"/>
          </a:xfrm>
          <a:prstGeom prst="rect">
            <a:avLst/>
          </a:prstGeom>
        </p:spPr>
      </p:pic>
      <p:pic>
        <p:nvPicPr>
          <p:cNvPr id="4" name="图片 3"/>
          <p:cNvPicPr>
            <a:picLocks noChangeAspect="1"/>
          </p:cNvPicPr>
          <p:nvPr/>
        </p:nvPicPr>
        <p:blipFill>
          <a:blip r:embed="rId3" cstate="print"/>
          <a:stretch>
            <a:fillRect/>
          </a:stretch>
        </p:blipFill>
        <p:spPr>
          <a:xfrm>
            <a:off x="1055757" y="872291"/>
            <a:ext cx="10056743" cy="3672044"/>
          </a:xfrm>
          <a:prstGeom prst="rect">
            <a:avLst/>
          </a:prstGeom>
        </p:spPr>
      </p:pic>
      <p:pic>
        <p:nvPicPr>
          <p:cNvPr id="5" name="图片 4"/>
          <p:cNvPicPr>
            <a:picLocks noChangeAspect="1"/>
          </p:cNvPicPr>
          <p:nvPr/>
        </p:nvPicPr>
        <p:blipFill>
          <a:blip r:embed="rId4" cstate="print"/>
          <a:stretch>
            <a:fillRect/>
          </a:stretch>
        </p:blipFill>
        <p:spPr>
          <a:xfrm>
            <a:off x="4261175" y="197984"/>
            <a:ext cx="2087959" cy="2088016"/>
          </a:xfrm>
          <a:prstGeom prst="rect">
            <a:avLst/>
          </a:prstGeom>
        </p:spPr>
      </p:pic>
      <p:sp>
        <p:nvSpPr>
          <p:cNvPr id="8" name="矩形 7"/>
          <p:cNvSpPr/>
          <p:nvPr/>
        </p:nvSpPr>
        <p:spPr>
          <a:xfrm>
            <a:off x="0" y="5321300"/>
            <a:ext cx="12192000" cy="1536700"/>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066050" y="5156219"/>
            <a:ext cx="7725192" cy="1107996"/>
          </a:xfrm>
          <a:prstGeom prst="rect">
            <a:avLst/>
          </a:prstGeom>
          <a:noFill/>
          <a:effectLst/>
        </p:spPr>
        <p:txBody>
          <a:bodyPr wrap="none" rtlCol="0">
            <a:spAutoFit/>
          </a:bodyPr>
          <a:lstStyle/>
          <a:p>
            <a:r>
              <a:rPr lang="zh-CN" altLang="en-US" sz="6600" b="1" dirty="0" smtClean="0">
                <a:solidFill>
                  <a:srgbClr val="00B6B4"/>
                </a:solidFill>
                <a:latin typeface="幼圆" panose="02010509060101010101" pitchFamily="49" charset="-122"/>
                <a:ea typeface="幼圆" panose="02010509060101010101" pitchFamily="49" charset="-122"/>
              </a:rPr>
              <a:t>   </a:t>
            </a:r>
            <a:r>
              <a:rPr lang="zh-CN" altLang="en-US" sz="5400" b="1" dirty="0" smtClean="0">
                <a:solidFill>
                  <a:schemeClr val="bg1"/>
                </a:solidFill>
                <a:latin typeface="幼圆" panose="02010509060101010101" pitchFamily="49" charset="-122"/>
                <a:ea typeface="幼圆" panose="02010509060101010101" pitchFamily="49" charset="-122"/>
              </a:rPr>
              <a:t>感谢在座各位的聆听</a:t>
            </a:r>
            <a:endParaRPr lang="zh-CN" altLang="en-US" sz="4000" b="1" dirty="0">
              <a:solidFill>
                <a:schemeClr val="bg1"/>
              </a:solidFill>
              <a:latin typeface="幼圆" panose="02010509060101010101" pitchFamily="49" charset="-122"/>
              <a:ea typeface="幼圆" panose="02010509060101010101" pitchFamily="49" charset="-122"/>
            </a:endParaRPr>
          </a:p>
        </p:txBody>
      </p:sp>
      <p:sp>
        <p:nvSpPr>
          <p:cNvPr id="10" name="文本框 9"/>
          <p:cNvSpPr txBox="1"/>
          <p:nvPr/>
        </p:nvSpPr>
        <p:spPr>
          <a:xfrm>
            <a:off x="3952894" y="6365814"/>
            <a:ext cx="5306261" cy="800219"/>
          </a:xfrm>
          <a:prstGeom prst="rect">
            <a:avLst/>
          </a:prstGeom>
          <a:noFill/>
        </p:spPr>
        <p:txBody>
          <a:bodyPr wrap="none" rtlCol="0">
            <a:spAutoFit/>
          </a:bodyPr>
          <a:lstStyle/>
          <a:p>
            <a:pPr algn="l"/>
            <a:r>
              <a:rPr lang="zh-CN" altLang="en-US"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答辩人</a:t>
            </a:r>
            <a:r>
              <a:rPr lang="zh-CN" altLang="en-US"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r>
              <a:rPr lang="en-US" altLang="zh-CN"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r>
              <a:rPr lang="zh-CN" altLang="en-US"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指导老师</a:t>
            </a:r>
            <a:r>
              <a:rPr lang="zh-CN" altLang="en-US"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endParaRPr lang="en-US" altLang="zh-CN" b="1" dirty="0" smtClean="0">
              <a:solidFill>
                <a:schemeClr val="bg1"/>
              </a:solidFill>
              <a:latin typeface="幼圆" panose="02010509060101010101" pitchFamily="49" charset="-122"/>
              <a:ea typeface="幼圆" panose="02010509060101010101" pitchFamily="49" charset="-122"/>
              <a:cs typeface="Kartika" panose="02020503030404060203" pitchFamily="18" charset="0"/>
            </a:endParaRPr>
          </a:p>
          <a:p>
            <a:pPr algn="l"/>
            <a:r>
              <a:rPr lang="en-US" altLang="zh-CN" sz="28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endParaRPr lang="en-US" altLang="zh-CN" sz="2800" b="1" dirty="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11" name="直接连接符 10"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510092" y="2895014"/>
            <a:ext cx="0" cy="6840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5"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5"/>
                                        </p:tgtEl>
                                      </p:cBhvr>
                                    </p:animEffect>
                                  </p:childTnLst>
                                </p:cTn>
                              </p:par>
                            </p:childTnLst>
                          </p:cTn>
                        </p:par>
                        <p:par>
                          <p:cTn id="22" fill="hold">
                            <p:stCondLst>
                              <p:cond delay="2000"/>
                            </p:stCondLst>
                            <p:childTnLst>
                              <p:par>
                                <p:cTn id="23" presetID="16" presetClass="entr" presetSubtype="37"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outVertical)">
                                      <p:cBhvr>
                                        <p:cTn id="25" dur="500"/>
                                        <p:tgtEl>
                                          <p:spTgt spid="8"/>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childTnLst>
                          </p:cTn>
                        </p:par>
                        <p:par>
                          <p:cTn id="30" fill="hold">
                            <p:stCondLst>
                              <p:cond delay="3000"/>
                            </p:stCondLst>
                            <p:childTnLst>
                              <p:par>
                                <p:cTn id="31" presetID="16" presetClass="entr" presetSubtype="37"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outVertical)">
                                      <p:cBhvr>
                                        <p:cTn id="33" dur="500"/>
                                        <p:tgtEl>
                                          <p:spTgt spid="11"/>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Effect transition="in" filter="fade">
                                      <p:cBhvr>
                                        <p:cTn id="3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56330"/>
          <a:stretch>
            <a:fillRect/>
          </a:stretch>
        </p:blipFill>
        <p:spPr>
          <a:xfrm>
            <a:off x="0" y="0"/>
            <a:ext cx="12192000" cy="6858000"/>
          </a:xfrm>
          <a:prstGeom prst="rect">
            <a:avLst/>
          </a:prstGeom>
        </p:spPr>
      </p:pic>
      <p:grpSp>
        <p:nvGrpSpPr>
          <p:cNvPr id="91" name="组合 90"/>
          <p:cNvGrpSpPr/>
          <p:nvPr/>
        </p:nvGrpSpPr>
        <p:grpSpPr>
          <a:xfrm>
            <a:off x="1195220" y="926133"/>
            <a:ext cx="4637359" cy="2774241"/>
            <a:chOff x="1195220" y="926133"/>
            <a:chExt cx="4637359" cy="2774241"/>
          </a:xfrm>
        </p:grpSpPr>
        <p:sp>
          <p:nvSpPr>
            <p:cNvPr id="12" name="Rectangle 13"/>
            <p:cNvSpPr>
              <a:spLocks noChangeArrowheads="1"/>
            </p:cNvSpPr>
            <p:nvPr/>
          </p:nvSpPr>
          <p:spPr bwMode="auto">
            <a:xfrm flipH="1">
              <a:off x="2608738" y="2002450"/>
              <a:ext cx="1561681" cy="332092"/>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4"/>
            <p:cNvSpPr/>
            <p:nvPr/>
          </p:nvSpPr>
          <p:spPr bwMode="auto">
            <a:xfrm flipH="1">
              <a:off x="2608738" y="2009262"/>
              <a:ext cx="1561681" cy="328686"/>
            </a:xfrm>
            <a:custGeom>
              <a:avLst/>
              <a:gdLst>
                <a:gd name="T0" fmla="*/ 0 w 917"/>
                <a:gd name="T1" fmla="*/ 193 h 193"/>
                <a:gd name="T2" fmla="*/ 0 w 917"/>
                <a:gd name="T3" fmla="*/ 0 h 193"/>
                <a:gd name="T4" fmla="*/ 917 w 917"/>
                <a:gd name="T5" fmla="*/ 0 h 193"/>
                <a:gd name="T6" fmla="*/ 0 w 917"/>
                <a:gd name="T7" fmla="*/ 193 h 193"/>
              </a:gdLst>
              <a:ahLst/>
              <a:cxnLst>
                <a:cxn ang="0">
                  <a:pos x="T0" y="T1"/>
                </a:cxn>
                <a:cxn ang="0">
                  <a:pos x="T2" y="T3"/>
                </a:cxn>
                <a:cxn ang="0">
                  <a:pos x="T4" y="T5"/>
                </a:cxn>
                <a:cxn ang="0">
                  <a:pos x="T6" y="T7"/>
                </a:cxn>
              </a:cxnLst>
              <a:rect l="0" t="0" r="r" b="b"/>
              <a:pathLst>
                <a:path w="917" h="193">
                  <a:moveTo>
                    <a:pt x="0" y="193"/>
                  </a:moveTo>
                  <a:lnTo>
                    <a:pt x="0" y="0"/>
                  </a:lnTo>
                  <a:lnTo>
                    <a:pt x="917" y="0"/>
                  </a:lnTo>
                  <a:lnTo>
                    <a:pt x="0" y="193"/>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5"/>
            <p:cNvSpPr/>
            <p:nvPr/>
          </p:nvSpPr>
          <p:spPr bwMode="auto">
            <a:xfrm flipH="1">
              <a:off x="2608738" y="2009262"/>
              <a:ext cx="1561681" cy="328686"/>
            </a:xfrm>
            <a:custGeom>
              <a:avLst/>
              <a:gdLst>
                <a:gd name="T0" fmla="*/ 0 w 917"/>
                <a:gd name="T1" fmla="*/ 193 h 193"/>
                <a:gd name="T2" fmla="*/ 0 w 917"/>
                <a:gd name="T3" fmla="*/ 0 h 193"/>
                <a:gd name="T4" fmla="*/ 917 w 917"/>
                <a:gd name="T5" fmla="*/ 0 h 193"/>
              </a:gdLst>
              <a:ahLst/>
              <a:cxnLst>
                <a:cxn ang="0">
                  <a:pos x="T0" y="T1"/>
                </a:cxn>
                <a:cxn ang="0">
                  <a:pos x="T2" y="T3"/>
                </a:cxn>
                <a:cxn ang="0">
                  <a:pos x="T4" y="T5"/>
                </a:cxn>
              </a:cxnLst>
              <a:rect l="0" t="0" r="r" b="b"/>
              <a:pathLst>
                <a:path w="917" h="193">
                  <a:moveTo>
                    <a:pt x="0" y="193"/>
                  </a:moveTo>
                  <a:lnTo>
                    <a:pt x="0" y="0"/>
                  </a:lnTo>
                  <a:lnTo>
                    <a:pt x="91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6"/>
            <p:cNvSpPr/>
            <p:nvPr/>
          </p:nvSpPr>
          <p:spPr bwMode="auto">
            <a:xfrm flipH="1">
              <a:off x="2544022" y="1980310"/>
              <a:ext cx="1813730" cy="378073"/>
            </a:xfrm>
            <a:custGeom>
              <a:avLst/>
              <a:gdLst>
                <a:gd name="T0" fmla="*/ 916 w 925"/>
                <a:gd name="T1" fmla="*/ 178 h 192"/>
                <a:gd name="T2" fmla="*/ 412 w 925"/>
                <a:gd name="T3" fmla="*/ 178 h 192"/>
                <a:gd name="T4" fmla="*/ 144 w 925"/>
                <a:gd name="T5" fmla="*/ 178 h 192"/>
                <a:gd name="T6" fmla="*/ 70 w 925"/>
                <a:gd name="T7" fmla="*/ 166 h 192"/>
                <a:gd name="T8" fmla="*/ 42 w 925"/>
                <a:gd name="T9" fmla="*/ 57 h 192"/>
                <a:gd name="T10" fmla="*/ 112 w 925"/>
                <a:gd name="T11" fmla="*/ 16 h 192"/>
                <a:gd name="T12" fmla="*/ 646 w 925"/>
                <a:gd name="T13" fmla="*/ 16 h 192"/>
                <a:gd name="T14" fmla="*/ 916 w 925"/>
                <a:gd name="T15" fmla="*/ 16 h 192"/>
                <a:gd name="T16" fmla="*/ 916 w 925"/>
                <a:gd name="T17" fmla="*/ 2 h 192"/>
                <a:gd name="T18" fmla="*/ 412 w 925"/>
                <a:gd name="T19" fmla="*/ 2 h 192"/>
                <a:gd name="T20" fmla="*/ 144 w 925"/>
                <a:gd name="T21" fmla="*/ 2 h 192"/>
                <a:gd name="T22" fmla="*/ 77 w 925"/>
                <a:gd name="T23" fmla="*/ 8 h 192"/>
                <a:gd name="T24" fmla="*/ 54 w 925"/>
                <a:gd name="T25" fmla="*/ 172 h 192"/>
                <a:gd name="T26" fmla="*/ 134 w 925"/>
                <a:gd name="T27" fmla="*/ 192 h 192"/>
                <a:gd name="T28" fmla="*/ 235 w 925"/>
                <a:gd name="T29" fmla="*/ 192 h 192"/>
                <a:gd name="T30" fmla="*/ 563 w 925"/>
                <a:gd name="T31" fmla="*/ 192 h 192"/>
                <a:gd name="T32" fmla="*/ 916 w 925"/>
                <a:gd name="T33" fmla="*/ 192 h 192"/>
                <a:gd name="T34" fmla="*/ 916 w 925"/>
                <a:gd name="T35" fmla="*/ 1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5" h="192">
                  <a:moveTo>
                    <a:pt x="916" y="178"/>
                  </a:moveTo>
                  <a:cubicBezTo>
                    <a:pt x="748" y="178"/>
                    <a:pt x="580" y="178"/>
                    <a:pt x="412" y="178"/>
                  </a:cubicBezTo>
                  <a:cubicBezTo>
                    <a:pt x="323" y="178"/>
                    <a:pt x="234" y="178"/>
                    <a:pt x="144" y="178"/>
                  </a:cubicBezTo>
                  <a:cubicBezTo>
                    <a:pt x="118" y="178"/>
                    <a:pt x="94" y="180"/>
                    <a:pt x="70" y="166"/>
                  </a:cubicBezTo>
                  <a:cubicBezTo>
                    <a:pt x="33" y="145"/>
                    <a:pt x="24" y="94"/>
                    <a:pt x="42" y="57"/>
                  </a:cubicBezTo>
                  <a:cubicBezTo>
                    <a:pt x="55" y="31"/>
                    <a:pt x="84" y="16"/>
                    <a:pt x="112" y="16"/>
                  </a:cubicBezTo>
                  <a:cubicBezTo>
                    <a:pt x="290" y="16"/>
                    <a:pt x="468" y="16"/>
                    <a:pt x="646" y="16"/>
                  </a:cubicBezTo>
                  <a:cubicBezTo>
                    <a:pt x="736" y="16"/>
                    <a:pt x="826" y="16"/>
                    <a:pt x="916" y="16"/>
                  </a:cubicBezTo>
                  <a:cubicBezTo>
                    <a:pt x="925" y="16"/>
                    <a:pt x="925" y="2"/>
                    <a:pt x="916" y="2"/>
                  </a:cubicBezTo>
                  <a:cubicBezTo>
                    <a:pt x="748" y="2"/>
                    <a:pt x="580" y="2"/>
                    <a:pt x="412" y="2"/>
                  </a:cubicBezTo>
                  <a:cubicBezTo>
                    <a:pt x="323" y="2"/>
                    <a:pt x="234" y="2"/>
                    <a:pt x="144" y="2"/>
                  </a:cubicBezTo>
                  <a:cubicBezTo>
                    <a:pt x="121" y="2"/>
                    <a:pt x="99" y="0"/>
                    <a:pt x="77" y="8"/>
                  </a:cubicBezTo>
                  <a:cubicBezTo>
                    <a:pt x="9" y="34"/>
                    <a:pt x="0" y="129"/>
                    <a:pt x="54" y="172"/>
                  </a:cubicBezTo>
                  <a:cubicBezTo>
                    <a:pt x="78" y="192"/>
                    <a:pt x="106" y="192"/>
                    <a:pt x="134" y="192"/>
                  </a:cubicBezTo>
                  <a:cubicBezTo>
                    <a:pt x="168" y="192"/>
                    <a:pt x="202" y="192"/>
                    <a:pt x="235" y="192"/>
                  </a:cubicBezTo>
                  <a:cubicBezTo>
                    <a:pt x="345" y="192"/>
                    <a:pt x="454" y="192"/>
                    <a:pt x="563" y="192"/>
                  </a:cubicBezTo>
                  <a:cubicBezTo>
                    <a:pt x="681" y="192"/>
                    <a:pt x="798" y="192"/>
                    <a:pt x="916" y="192"/>
                  </a:cubicBezTo>
                  <a:cubicBezTo>
                    <a:pt x="925" y="192"/>
                    <a:pt x="925" y="178"/>
                    <a:pt x="916" y="178"/>
                  </a:cubicBez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7"/>
            <p:cNvSpPr>
              <a:spLocks noChangeArrowheads="1"/>
            </p:cNvSpPr>
            <p:nvPr/>
          </p:nvSpPr>
          <p:spPr bwMode="auto">
            <a:xfrm flipH="1">
              <a:off x="2564459" y="2436723"/>
              <a:ext cx="124321"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18"/>
            <p:cNvSpPr>
              <a:spLocks noChangeArrowheads="1"/>
            </p:cNvSpPr>
            <p:nvPr/>
          </p:nvSpPr>
          <p:spPr bwMode="auto">
            <a:xfrm flipH="1">
              <a:off x="2811398" y="2436723"/>
              <a:ext cx="1464609"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9"/>
            <p:cNvSpPr>
              <a:spLocks noChangeArrowheads="1"/>
            </p:cNvSpPr>
            <p:nvPr/>
          </p:nvSpPr>
          <p:spPr bwMode="auto">
            <a:xfrm flipH="1">
              <a:off x="2726247" y="2436723"/>
              <a:ext cx="49387"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29"/>
            <p:cNvSpPr>
              <a:spLocks noChangeArrowheads="1"/>
            </p:cNvSpPr>
            <p:nvPr/>
          </p:nvSpPr>
          <p:spPr bwMode="auto">
            <a:xfrm flipH="1">
              <a:off x="2118264" y="1760619"/>
              <a:ext cx="197552" cy="19380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Rectangle 30"/>
            <p:cNvSpPr>
              <a:spLocks noChangeArrowheads="1"/>
            </p:cNvSpPr>
            <p:nvPr/>
          </p:nvSpPr>
          <p:spPr bwMode="auto">
            <a:xfrm flipH="1">
              <a:off x="1844075" y="1760619"/>
              <a:ext cx="197552" cy="19380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Rectangle 31"/>
            <p:cNvSpPr>
              <a:spLocks noChangeArrowheads="1"/>
            </p:cNvSpPr>
            <p:nvPr/>
          </p:nvSpPr>
          <p:spPr bwMode="auto">
            <a:xfrm flipH="1">
              <a:off x="1610760" y="2118256"/>
              <a:ext cx="149867" cy="158041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Freeform 32"/>
            <p:cNvSpPr/>
            <p:nvPr/>
          </p:nvSpPr>
          <p:spPr bwMode="auto">
            <a:xfrm flipH="1">
              <a:off x="1195220" y="2116553"/>
              <a:ext cx="391698" cy="1583821"/>
            </a:xfrm>
            <a:custGeom>
              <a:avLst/>
              <a:gdLst>
                <a:gd name="T0" fmla="*/ 230 w 230"/>
                <a:gd name="T1" fmla="*/ 917 h 930"/>
                <a:gd name="T2" fmla="*/ 142 w 230"/>
                <a:gd name="T3" fmla="*/ 930 h 930"/>
                <a:gd name="T4" fmla="*/ 0 w 230"/>
                <a:gd name="T5" fmla="*/ 14 h 930"/>
                <a:gd name="T6" fmla="*/ 88 w 230"/>
                <a:gd name="T7" fmla="*/ 0 h 930"/>
                <a:gd name="T8" fmla="*/ 230 w 230"/>
                <a:gd name="T9" fmla="*/ 917 h 930"/>
              </a:gdLst>
              <a:ahLst/>
              <a:cxnLst>
                <a:cxn ang="0">
                  <a:pos x="T0" y="T1"/>
                </a:cxn>
                <a:cxn ang="0">
                  <a:pos x="T2" y="T3"/>
                </a:cxn>
                <a:cxn ang="0">
                  <a:pos x="T4" y="T5"/>
                </a:cxn>
                <a:cxn ang="0">
                  <a:pos x="T6" y="T7"/>
                </a:cxn>
                <a:cxn ang="0">
                  <a:pos x="T8" y="T9"/>
                </a:cxn>
              </a:cxnLst>
              <a:rect l="0" t="0" r="r" b="b"/>
              <a:pathLst>
                <a:path w="230" h="930">
                  <a:moveTo>
                    <a:pt x="230" y="917"/>
                  </a:moveTo>
                  <a:lnTo>
                    <a:pt x="142" y="930"/>
                  </a:lnTo>
                  <a:lnTo>
                    <a:pt x="0" y="14"/>
                  </a:lnTo>
                  <a:lnTo>
                    <a:pt x="88" y="0"/>
                  </a:lnTo>
                  <a:lnTo>
                    <a:pt x="230" y="91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Rectangle 46"/>
            <p:cNvSpPr>
              <a:spLocks noChangeArrowheads="1"/>
            </p:cNvSpPr>
            <p:nvPr/>
          </p:nvSpPr>
          <p:spPr bwMode="auto">
            <a:xfrm flipH="1">
              <a:off x="5577124" y="1329751"/>
              <a:ext cx="255455" cy="289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47"/>
            <p:cNvSpPr>
              <a:spLocks noChangeArrowheads="1"/>
            </p:cNvSpPr>
            <p:nvPr/>
          </p:nvSpPr>
          <p:spPr bwMode="auto">
            <a:xfrm flipH="1">
              <a:off x="5577124" y="2630869"/>
              <a:ext cx="255455" cy="91964"/>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48"/>
            <p:cNvSpPr>
              <a:spLocks noChangeArrowheads="1"/>
            </p:cNvSpPr>
            <p:nvPr/>
          </p:nvSpPr>
          <p:spPr bwMode="auto">
            <a:xfrm flipH="1">
              <a:off x="5577124" y="1183290"/>
              <a:ext cx="255455" cy="110698"/>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49"/>
            <p:cNvSpPr>
              <a:spLocks noChangeArrowheads="1"/>
            </p:cNvSpPr>
            <p:nvPr/>
          </p:nvSpPr>
          <p:spPr bwMode="auto">
            <a:xfrm flipH="1">
              <a:off x="5577124" y="1391061"/>
              <a:ext cx="255455" cy="117849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50"/>
            <p:cNvSpPr>
              <a:spLocks noChangeArrowheads="1"/>
            </p:cNvSpPr>
            <p:nvPr/>
          </p:nvSpPr>
          <p:spPr bwMode="auto">
            <a:xfrm flipH="1">
              <a:off x="5202457" y="2526984"/>
              <a:ext cx="292922" cy="32358"/>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51"/>
            <p:cNvSpPr>
              <a:spLocks noChangeArrowheads="1"/>
            </p:cNvSpPr>
            <p:nvPr/>
          </p:nvSpPr>
          <p:spPr bwMode="auto">
            <a:xfrm flipH="1">
              <a:off x="5202457" y="2600214"/>
              <a:ext cx="292922" cy="126024"/>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52"/>
            <p:cNvSpPr>
              <a:spLocks noChangeArrowheads="1"/>
            </p:cNvSpPr>
            <p:nvPr/>
          </p:nvSpPr>
          <p:spPr bwMode="auto">
            <a:xfrm flipH="1">
              <a:off x="5202457" y="1128793"/>
              <a:ext cx="292922" cy="1359021"/>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53"/>
            <p:cNvSpPr>
              <a:spLocks noChangeArrowheads="1"/>
            </p:cNvSpPr>
            <p:nvPr/>
          </p:nvSpPr>
          <p:spPr bwMode="auto">
            <a:xfrm flipH="1">
              <a:off x="5202457" y="953382"/>
              <a:ext cx="292922" cy="108994"/>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54"/>
            <p:cNvSpPr>
              <a:spLocks noChangeArrowheads="1"/>
            </p:cNvSpPr>
            <p:nvPr/>
          </p:nvSpPr>
          <p:spPr bwMode="auto">
            <a:xfrm flipH="1">
              <a:off x="4528057" y="1094733"/>
              <a:ext cx="298030" cy="3576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55"/>
            <p:cNvSpPr>
              <a:spLocks noChangeArrowheads="1"/>
            </p:cNvSpPr>
            <p:nvPr/>
          </p:nvSpPr>
          <p:spPr bwMode="auto">
            <a:xfrm flipH="1">
              <a:off x="4528057" y="2617245"/>
              <a:ext cx="298030" cy="10729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56"/>
            <p:cNvSpPr>
              <a:spLocks noChangeArrowheads="1"/>
            </p:cNvSpPr>
            <p:nvPr/>
          </p:nvSpPr>
          <p:spPr bwMode="auto">
            <a:xfrm flipH="1">
              <a:off x="4528057" y="926133"/>
              <a:ext cx="298030" cy="129431"/>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Rectangle 57"/>
            <p:cNvSpPr>
              <a:spLocks noChangeArrowheads="1"/>
            </p:cNvSpPr>
            <p:nvPr/>
          </p:nvSpPr>
          <p:spPr bwMode="auto">
            <a:xfrm flipH="1">
              <a:off x="4528057" y="1169666"/>
              <a:ext cx="298030" cy="1376051"/>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4" name="Rectangle 58"/>
            <p:cNvSpPr>
              <a:spLocks noChangeArrowheads="1"/>
            </p:cNvSpPr>
            <p:nvPr/>
          </p:nvSpPr>
          <p:spPr bwMode="auto">
            <a:xfrm flipH="1">
              <a:off x="4883990" y="2618948"/>
              <a:ext cx="207770" cy="11240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59"/>
            <p:cNvSpPr>
              <a:spLocks noChangeArrowheads="1"/>
            </p:cNvSpPr>
            <p:nvPr/>
          </p:nvSpPr>
          <p:spPr bwMode="auto">
            <a:xfrm flipH="1">
              <a:off x="4883990" y="1176478"/>
              <a:ext cx="207770" cy="133007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60"/>
            <p:cNvSpPr>
              <a:spLocks noChangeArrowheads="1"/>
            </p:cNvSpPr>
            <p:nvPr/>
          </p:nvSpPr>
          <p:spPr bwMode="auto">
            <a:xfrm flipH="1">
              <a:off x="4883990" y="2540609"/>
              <a:ext cx="207770" cy="4427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21" name="任意多边形 120"/>
          <p:cNvSpPr/>
          <p:nvPr/>
        </p:nvSpPr>
        <p:spPr bwMode="auto">
          <a:xfrm flipH="1">
            <a:off x="1057276" y="2869292"/>
            <a:ext cx="10054263" cy="1994254"/>
          </a:xfrm>
          <a:custGeom>
            <a:avLst/>
            <a:gdLst>
              <a:gd name="connsiteX0" fmla="*/ 8038685 w 9372185"/>
              <a:gd name="connsiteY0" fmla="*/ 0 h 1858964"/>
              <a:gd name="connsiteX1" fmla="*/ 4771610 w 9372185"/>
              <a:gd name="connsiteY1" fmla="*/ 0 h 1858964"/>
              <a:gd name="connsiteX2" fmla="*/ 4771610 w 9372185"/>
              <a:gd name="connsiteY2" fmla="*/ 1651002 h 1858964"/>
              <a:gd name="connsiteX3" fmla="*/ 0 w 9372185"/>
              <a:gd name="connsiteY3" fmla="*/ 1651002 h 1858964"/>
              <a:gd name="connsiteX4" fmla="*/ 0 w 9372185"/>
              <a:gd name="connsiteY4" fmla="*/ 1858964 h 1858964"/>
              <a:gd name="connsiteX5" fmla="*/ 4920837 w 9372185"/>
              <a:gd name="connsiteY5" fmla="*/ 1858964 h 1858964"/>
              <a:gd name="connsiteX6" fmla="*/ 4920837 w 9372185"/>
              <a:gd name="connsiteY6" fmla="*/ 1858963 h 1858964"/>
              <a:gd name="connsiteX7" fmla="*/ 4974810 w 9372185"/>
              <a:gd name="connsiteY7" fmla="*/ 1858963 h 1858964"/>
              <a:gd name="connsiteX8" fmla="*/ 4974810 w 9372185"/>
              <a:gd name="connsiteY8" fmla="*/ 201613 h 1858964"/>
              <a:gd name="connsiteX9" fmla="*/ 7835485 w 9372185"/>
              <a:gd name="connsiteY9" fmla="*/ 201613 h 1858964"/>
              <a:gd name="connsiteX10" fmla="*/ 7835485 w 9372185"/>
              <a:gd name="connsiteY10" fmla="*/ 1096963 h 1858964"/>
              <a:gd name="connsiteX11" fmla="*/ 9372185 w 9372185"/>
              <a:gd name="connsiteY11" fmla="*/ 1096963 h 1858964"/>
              <a:gd name="connsiteX12" fmla="*/ 9372185 w 9372185"/>
              <a:gd name="connsiteY12" fmla="*/ 893763 h 1858964"/>
              <a:gd name="connsiteX13" fmla="*/ 8038685 w 9372185"/>
              <a:gd name="connsiteY13" fmla="*/ 893763 h 185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72185" h="1858964">
                <a:moveTo>
                  <a:pt x="8038685" y="0"/>
                </a:moveTo>
                <a:lnTo>
                  <a:pt x="4771610" y="0"/>
                </a:lnTo>
                <a:lnTo>
                  <a:pt x="4771610" y="1651002"/>
                </a:lnTo>
                <a:lnTo>
                  <a:pt x="0" y="1651002"/>
                </a:lnTo>
                <a:lnTo>
                  <a:pt x="0" y="1858964"/>
                </a:lnTo>
                <a:lnTo>
                  <a:pt x="4920837" y="1858964"/>
                </a:lnTo>
                <a:lnTo>
                  <a:pt x="4920837" y="1858963"/>
                </a:lnTo>
                <a:lnTo>
                  <a:pt x="4974810" y="1858963"/>
                </a:lnTo>
                <a:lnTo>
                  <a:pt x="4974810" y="201613"/>
                </a:lnTo>
                <a:lnTo>
                  <a:pt x="7835485" y="201613"/>
                </a:lnTo>
                <a:lnTo>
                  <a:pt x="7835485" y="1096963"/>
                </a:lnTo>
                <a:lnTo>
                  <a:pt x="9372185" y="1096963"/>
                </a:lnTo>
                <a:lnTo>
                  <a:pt x="9372185" y="893763"/>
                </a:lnTo>
                <a:lnTo>
                  <a:pt x="8038685" y="893763"/>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3" name="文本框 122"/>
          <p:cNvSpPr txBox="1"/>
          <p:nvPr/>
        </p:nvSpPr>
        <p:spPr>
          <a:xfrm>
            <a:off x="3543702" y="3348003"/>
            <a:ext cx="1425390" cy="2215991"/>
          </a:xfrm>
          <a:prstGeom prst="rect">
            <a:avLst/>
          </a:prstGeom>
          <a:noFill/>
        </p:spPr>
        <p:txBody>
          <a:bodyPr wrap="none" rtlCol="0">
            <a:spAutoFit/>
          </a:bodyPr>
          <a:lstStyle/>
          <a:p>
            <a:r>
              <a:rPr lang="en-US" altLang="zh-CN" sz="13800" b="1" dirty="0" smtClean="0">
                <a:solidFill>
                  <a:srgbClr val="F39800"/>
                </a:solidFill>
                <a:latin typeface="Agency FB" panose="020B0503020202020204" pitchFamily="34" charset="0"/>
                <a:ea typeface="微软雅黑" panose="020B0503020204020204" pitchFamily="34" charset="-122"/>
              </a:rPr>
              <a:t>01</a:t>
            </a:r>
            <a:endParaRPr lang="zh-CN" altLang="en-US" sz="13800" b="1" dirty="0">
              <a:solidFill>
                <a:srgbClr val="F39800"/>
              </a:solidFill>
              <a:latin typeface="Agency FB" panose="020B0503020202020204" pitchFamily="34" charset="0"/>
              <a:ea typeface="微软雅黑" panose="020B0503020204020204" pitchFamily="34" charset="-122"/>
            </a:endParaRPr>
          </a:p>
        </p:txBody>
      </p:sp>
      <p:sp>
        <p:nvSpPr>
          <p:cNvPr id="128" name="文本框 127"/>
          <p:cNvSpPr txBox="1"/>
          <p:nvPr/>
        </p:nvSpPr>
        <p:spPr>
          <a:xfrm flipH="1">
            <a:off x="6288411" y="3348003"/>
            <a:ext cx="4747031" cy="830997"/>
          </a:xfrm>
          <a:prstGeom prst="rect">
            <a:avLst/>
          </a:prstGeom>
          <a:noFill/>
        </p:spPr>
        <p:txBody>
          <a:bodyPr wrap="square" rtlCol="0">
            <a:spAutoFit/>
          </a:bodyPr>
          <a:lstStyle/>
          <a:p>
            <a:pPr algn="ctr"/>
            <a:r>
              <a:rPr lang="zh-CN" altLang="en-US" sz="4800" b="1" dirty="0">
                <a:solidFill>
                  <a:srgbClr val="F39800"/>
                </a:solidFill>
                <a:latin typeface="幼圆" panose="02010509060101010101" pitchFamily="49" charset="-122"/>
                <a:ea typeface="幼圆" panose="02010509060101010101" pitchFamily="49" charset="-122"/>
              </a:rPr>
              <a:t>选题背景与意义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1000"/>
                                        <p:tgtEl>
                                          <p:spTgt spid="91"/>
                                        </p:tgtEl>
                                      </p:cBhvr>
                                    </p:animEffect>
                                    <p:anim calcmode="lin" valueType="num">
                                      <p:cBhvr>
                                        <p:cTn id="12" dur="1000" fill="hold"/>
                                        <p:tgtEl>
                                          <p:spTgt spid="91"/>
                                        </p:tgtEl>
                                        <p:attrNameLst>
                                          <p:attrName>ppt_x</p:attrName>
                                        </p:attrNameLst>
                                      </p:cBhvr>
                                      <p:tavLst>
                                        <p:tav tm="0">
                                          <p:val>
                                            <p:strVal val="#ppt_x"/>
                                          </p:val>
                                        </p:tav>
                                        <p:tav tm="100000">
                                          <p:val>
                                            <p:strVal val="#ppt_x"/>
                                          </p:val>
                                        </p:tav>
                                      </p:tavLst>
                                    </p:anim>
                                    <p:anim calcmode="lin" valueType="num">
                                      <p:cBhvr>
                                        <p:cTn id="13" dur="1000" fill="hold"/>
                                        <p:tgtEl>
                                          <p:spTgt spid="91"/>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23"/>
                                        </p:tgtEl>
                                        <p:attrNameLst>
                                          <p:attrName>style.visibility</p:attrName>
                                        </p:attrNameLst>
                                      </p:cBhvr>
                                      <p:to>
                                        <p:strVal val="visible"/>
                                      </p:to>
                                    </p:set>
                                    <p:anim by="(-#ppt_w*2)" calcmode="lin" valueType="num">
                                      <p:cBhvr rctx="PPT">
                                        <p:cTn id="17" dur="500" autoRev="1" fill="hold">
                                          <p:stCondLst>
                                            <p:cond delay="0"/>
                                          </p:stCondLst>
                                        </p:cTn>
                                        <p:tgtEl>
                                          <p:spTgt spid="123"/>
                                        </p:tgtEl>
                                        <p:attrNameLst>
                                          <p:attrName>ppt_w</p:attrName>
                                        </p:attrNameLst>
                                      </p:cBhvr>
                                    </p:anim>
                                    <p:anim by="(#ppt_w*0.50)" calcmode="lin" valueType="num">
                                      <p:cBhvr>
                                        <p:cTn id="18" dur="500" decel="50000" autoRev="1" fill="hold">
                                          <p:stCondLst>
                                            <p:cond delay="0"/>
                                          </p:stCondLst>
                                        </p:cTn>
                                        <p:tgtEl>
                                          <p:spTgt spid="123"/>
                                        </p:tgtEl>
                                        <p:attrNameLst>
                                          <p:attrName>ppt_x</p:attrName>
                                        </p:attrNameLst>
                                      </p:cBhvr>
                                    </p:anim>
                                    <p:anim from="(-#ppt_h/2)" to="(#ppt_y)" calcmode="lin" valueType="num">
                                      <p:cBhvr>
                                        <p:cTn id="19" dur="1000" fill="hold">
                                          <p:stCondLst>
                                            <p:cond delay="0"/>
                                          </p:stCondLst>
                                        </p:cTn>
                                        <p:tgtEl>
                                          <p:spTgt spid="123"/>
                                        </p:tgtEl>
                                        <p:attrNameLst>
                                          <p:attrName>ppt_y</p:attrName>
                                        </p:attrNameLst>
                                      </p:cBhvr>
                                    </p:anim>
                                    <p:animRot by="21600000">
                                      <p:cBhvr>
                                        <p:cTn id="20" dur="1000" fill="hold">
                                          <p:stCondLst>
                                            <p:cond delay="0"/>
                                          </p:stCondLst>
                                        </p:cTn>
                                        <p:tgtEl>
                                          <p:spTgt spid="123"/>
                                        </p:tgtEl>
                                        <p:attrNameLst>
                                          <p:attrName>r</p:attrName>
                                        </p:attrNameLst>
                                      </p:cBhvr>
                                    </p:animRot>
                                  </p:childTnLst>
                                </p:cTn>
                              </p:par>
                            </p:childTnLst>
                          </p:cTn>
                        </p:par>
                        <p:par>
                          <p:cTn id="21" fill="hold">
                            <p:stCondLst>
                              <p:cond delay="2099"/>
                            </p:stCondLst>
                            <p:childTnLst>
                              <p:par>
                                <p:cTn id="22" presetID="22" presetClass="entr" presetSubtype="8" fill="hold" grpId="0" nodeType="after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wipe(left)">
                                      <p:cBhvr>
                                        <p:cTn id="24"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3" grpId="0"/>
      <p:bldP spid="1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rapezoid 6"/>
          <p:cNvSpPr/>
          <p:nvPr/>
        </p:nvSpPr>
        <p:spPr>
          <a:xfrm rot="5400000">
            <a:off x="-485804" y="3157702"/>
            <a:ext cx="2993676" cy="2022065"/>
          </a:xfrm>
          <a:prstGeom prst="trapezoid">
            <a:avLst>
              <a:gd name="adj" fmla="val 10682"/>
            </a:avLst>
          </a:prstGeom>
          <a:blipFill dpi="0" rotWithShape="0">
            <a:blip r:embed="rId3" cstate="print"/>
            <a:srcRect/>
            <a:stretch>
              <a:fillRect l="-104630" r="-1046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73" name="Rectangle 3"/>
          <p:cNvSpPr/>
          <p:nvPr/>
        </p:nvSpPr>
        <p:spPr>
          <a:xfrm>
            <a:off x="2022066" y="2887624"/>
            <a:ext cx="2073041" cy="2559648"/>
          </a:xfrm>
          <a:prstGeom prst="rect">
            <a:avLst/>
          </a:prstGeom>
          <a:blipFill dpi="0" rotWithShape="1">
            <a:blip r:embed="rId4" cstate="print"/>
            <a:srcRect/>
            <a:stretch>
              <a:fillRect l="-104630" r="-1046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74" name="Trapezoid 10"/>
          <p:cNvSpPr/>
          <p:nvPr/>
        </p:nvSpPr>
        <p:spPr>
          <a:xfrm rot="16200000" flipH="1">
            <a:off x="9684130" y="3157702"/>
            <a:ext cx="2993676" cy="2022065"/>
          </a:xfrm>
          <a:prstGeom prst="trapezoid">
            <a:avLst>
              <a:gd name="adj" fmla="val 10682"/>
            </a:avLst>
          </a:prstGeom>
          <a:blipFill dpi="0" rotWithShape="0">
            <a:blip r:embed="rId5" cstate="print"/>
            <a:srcRect/>
            <a:stretch>
              <a:fillRect l="-24025" r="-240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75" name="Rectangle 11"/>
          <p:cNvSpPr/>
          <p:nvPr/>
        </p:nvSpPr>
        <p:spPr>
          <a:xfrm>
            <a:off x="8096895" y="2887624"/>
            <a:ext cx="2073041" cy="2559648"/>
          </a:xfrm>
          <a:prstGeom prst="rect">
            <a:avLst/>
          </a:prstGeom>
          <a:blipFill dpi="0" rotWithShape="1">
            <a:blip r:embed="rId6" cstate="print"/>
            <a:srcRect/>
            <a:stretch>
              <a:fillRect l="-104630" r="-1046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76" name="Slide Number Placeholder 1"/>
          <p:cNvSpPr>
            <a:spLocks noGrp="1"/>
          </p:cNvSpPr>
          <p:nvPr>
            <p:ph type="sldNum" sz="quarter" idx="12"/>
          </p:nvPr>
        </p:nvSpPr>
        <p:spPr>
          <a:xfrm>
            <a:off x="11586116" y="6919010"/>
            <a:ext cx="605883" cy="345805"/>
          </a:xfrm>
        </p:spPr>
        <p:txBody>
          <a:bodyPr/>
          <a:lstStyle/>
          <a:p>
            <a:r>
              <a:rPr lang="en-US" dirty="0" smtClean="0">
                <a:latin typeface="+mn-ea"/>
                <a:ea typeface="+mn-ea"/>
              </a:rPr>
              <a:t>23</a:t>
            </a:r>
            <a:endParaRPr lang="en-US" dirty="0">
              <a:latin typeface="+mn-ea"/>
              <a:ea typeface="+mn-ea"/>
            </a:endParaRPr>
          </a:p>
        </p:txBody>
      </p:sp>
      <p:grpSp>
        <p:nvGrpSpPr>
          <p:cNvPr id="77" name="组合 76"/>
          <p:cNvGrpSpPr/>
          <p:nvPr/>
        </p:nvGrpSpPr>
        <p:grpSpPr>
          <a:xfrm>
            <a:off x="4095107" y="2522213"/>
            <a:ext cx="2022065" cy="3293044"/>
            <a:chOff x="4095107" y="2103113"/>
            <a:chExt cx="2022065" cy="3293044"/>
          </a:xfrm>
        </p:grpSpPr>
        <p:sp>
          <p:nvSpPr>
            <p:cNvPr id="78" name="Trapezoid 7"/>
            <p:cNvSpPr/>
            <p:nvPr/>
          </p:nvSpPr>
          <p:spPr>
            <a:xfrm rot="16200000" flipH="1">
              <a:off x="3459618" y="2738602"/>
              <a:ext cx="3293044" cy="2022065"/>
            </a:xfrm>
            <a:prstGeom prst="trapezoid">
              <a:avLst>
                <a:gd name="adj" fmla="val 10682"/>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79" name="Rectangle 14"/>
            <p:cNvSpPr/>
            <p:nvPr/>
          </p:nvSpPr>
          <p:spPr>
            <a:xfrm>
              <a:off x="4281471" y="3766465"/>
              <a:ext cx="1636699" cy="394845"/>
            </a:xfrm>
            <a:prstGeom prst="rect">
              <a:avLst/>
            </a:prstGeom>
          </p:spPr>
          <p:txBody>
            <a:bodyPr vert="horz" lIns="91440" tIns="45720" rIns="91440" bIns="45720" rtlCol="0" anchor="ctr">
              <a:noAutofit/>
            </a:bodyPr>
            <a:lstStyle/>
            <a:p>
              <a:pPr algn="ctr" defTabSz="913765">
                <a:spcBef>
                  <a:spcPct val="0"/>
                </a:spcBef>
              </a:pPr>
              <a:r>
                <a:rPr lang="zh-CN" altLang="en-US" sz="2400" noProof="1" smtClean="0">
                  <a:solidFill>
                    <a:schemeClr val="bg1">
                      <a:lumMod val="95000"/>
                    </a:schemeClr>
                  </a:solidFill>
                  <a:latin typeface="+mn-ea"/>
                  <a:cs typeface="Lato Light" panose="020F0402020204030203" pitchFamily="34" charset="0"/>
                </a:rPr>
                <a:t>添加标题</a:t>
              </a:r>
              <a:r>
                <a:rPr lang="en-US" sz="2400" noProof="1" smtClean="0">
                  <a:solidFill>
                    <a:schemeClr val="bg1">
                      <a:lumMod val="95000"/>
                    </a:schemeClr>
                  </a:solidFill>
                  <a:latin typeface="+mn-ea"/>
                  <a:cs typeface="Lato Light" panose="020F0402020204030203" pitchFamily="34" charset="0"/>
                </a:rPr>
                <a:t> </a:t>
              </a:r>
              <a:endParaRPr lang="en-US" sz="2400" noProof="1">
                <a:solidFill>
                  <a:schemeClr val="bg1">
                    <a:lumMod val="95000"/>
                  </a:schemeClr>
                </a:solidFill>
                <a:latin typeface="+mn-ea"/>
                <a:cs typeface="Lato Light" panose="020F0402020204030203" pitchFamily="34" charset="0"/>
              </a:endParaRPr>
            </a:p>
          </p:txBody>
        </p:sp>
        <p:sp>
          <p:nvSpPr>
            <p:cNvPr id="80" name="Rectangle 51"/>
            <p:cNvSpPr/>
            <p:nvPr/>
          </p:nvSpPr>
          <p:spPr>
            <a:xfrm>
              <a:off x="4187538" y="4189337"/>
              <a:ext cx="1823062" cy="584775"/>
            </a:xfrm>
            <a:prstGeom prst="rect">
              <a:avLst/>
            </a:prstGeom>
          </p:spPr>
          <p:txBody>
            <a:bodyPr wrap="square">
              <a:spAutoFit/>
            </a:bodyPr>
            <a:lstStyle/>
            <a:p>
              <a:pPr algn="ctr">
                <a:spcBef>
                  <a:spcPts val="600"/>
                </a:spcBef>
                <a:buClr>
                  <a:srgbClr val="E24848"/>
                </a:buClr>
                <a:defRPr/>
              </a:pPr>
              <a:r>
                <a:rPr lang="zh-CN" altLang="en-US" sz="1600" noProof="1">
                  <a:solidFill>
                    <a:schemeClr val="bg1">
                      <a:lumMod val="95000"/>
                    </a:schemeClr>
                  </a:solidFill>
                  <a:latin typeface="+mn-ea"/>
                  <a:cs typeface="Open Sans Light" panose="020B0306030504020204" pitchFamily="34" charset="0"/>
                </a:rPr>
                <a:t>单击此处添加副标题或详细文本描述</a:t>
              </a:r>
            </a:p>
          </p:txBody>
        </p:sp>
        <p:sp>
          <p:nvSpPr>
            <p:cNvPr id="81" name="Freeform 48"/>
            <p:cNvSpPr>
              <a:spLocks noEditPoints="1"/>
            </p:cNvSpPr>
            <p:nvPr/>
          </p:nvSpPr>
          <p:spPr bwMode="auto">
            <a:xfrm>
              <a:off x="4795682" y="2777068"/>
              <a:ext cx="537884" cy="514862"/>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DFDFD"/>
            </a:solidFill>
            <a:ln>
              <a:noFill/>
            </a:ln>
            <a:effectLst/>
          </p:spPr>
          <p:txBody>
            <a:bodyPr vert="horz" wrap="square" lIns="91440" tIns="45720" rIns="91440" bIns="45720" numCol="1" anchor="t" anchorCtr="0" compatLnSpc="1"/>
            <a:lstStyle/>
            <a:p>
              <a:endParaRPr lang="zh-CN" altLang="en-US">
                <a:solidFill>
                  <a:schemeClr val="accent2"/>
                </a:solidFill>
              </a:endParaRPr>
            </a:p>
          </p:txBody>
        </p:sp>
      </p:grpSp>
      <p:grpSp>
        <p:nvGrpSpPr>
          <p:cNvPr id="82" name="组合 81"/>
          <p:cNvGrpSpPr/>
          <p:nvPr/>
        </p:nvGrpSpPr>
        <p:grpSpPr>
          <a:xfrm>
            <a:off x="6093056" y="2522213"/>
            <a:ext cx="2022065" cy="3293044"/>
            <a:chOff x="6074831" y="2103113"/>
            <a:chExt cx="2022065" cy="3293044"/>
          </a:xfrm>
        </p:grpSpPr>
        <p:sp>
          <p:nvSpPr>
            <p:cNvPr id="83" name="Trapezoid 9"/>
            <p:cNvSpPr/>
            <p:nvPr/>
          </p:nvSpPr>
          <p:spPr>
            <a:xfrm rot="5400000">
              <a:off x="5439342" y="2738602"/>
              <a:ext cx="3293044" cy="2022065"/>
            </a:xfrm>
            <a:prstGeom prst="trapezoid">
              <a:avLst>
                <a:gd name="adj" fmla="val 10682"/>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84" name="Freeform 16"/>
            <p:cNvSpPr>
              <a:spLocks noEditPoints="1"/>
            </p:cNvSpPr>
            <p:nvPr/>
          </p:nvSpPr>
          <p:spPr bwMode="auto">
            <a:xfrm>
              <a:off x="6781023" y="2805728"/>
              <a:ext cx="609682" cy="486202"/>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DFDFD"/>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85" name="Rectangle 14"/>
            <p:cNvSpPr/>
            <p:nvPr/>
          </p:nvSpPr>
          <p:spPr>
            <a:xfrm>
              <a:off x="6279304" y="3766465"/>
              <a:ext cx="1636699" cy="394845"/>
            </a:xfrm>
            <a:prstGeom prst="rect">
              <a:avLst/>
            </a:prstGeom>
          </p:spPr>
          <p:txBody>
            <a:bodyPr vert="horz" lIns="91440" tIns="45720" rIns="91440" bIns="45720" rtlCol="0" anchor="ctr">
              <a:noAutofit/>
            </a:bodyPr>
            <a:lstStyle/>
            <a:p>
              <a:pPr algn="ctr" defTabSz="913765">
                <a:spcBef>
                  <a:spcPct val="0"/>
                </a:spcBef>
              </a:pPr>
              <a:r>
                <a:rPr lang="zh-CN" altLang="en-US" sz="2400" noProof="1" smtClean="0">
                  <a:solidFill>
                    <a:schemeClr val="bg1">
                      <a:lumMod val="95000"/>
                    </a:schemeClr>
                  </a:solidFill>
                  <a:latin typeface="+mn-ea"/>
                  <a:cs typeface="Lato Light" panose="020F0402020204030203" pitchFamily="34" charset="0"/>
                </a:rPr>
                <a:t>添加标题</a:t>
              </a:r>
              <a:r>
                <a:rPr lang="en-US" sz="2400" noProof="1" smtClean="0">
                  <a:solidFill>
                    <a:schemeClr val="bg1">
                      <a:lumMod val="95000"/>
                    </a:schemeClr>
                  </a:solidFill>
                  <a:latin typeface="+mn-ea"/>
                  <a:cs typeface="Lato Light" panose="020F0402020204030203" pitchFamily="34" charset="0"/>
                </a:rPr>
                <a:t> </a:t>
              </a:r>
              <a:endParaRPr lang="en-US" sz="2400" noProof="1">
                <a:solidFill>
                  <a:schemeClr val="bg1">
                    <a:lumMod val="95000"/>
                  </a:schemeClr>
                </a:solidFill>
                <a:latin typeface="+mn-ea"/>
                <a:cs typeface="Lato Light" panose="020F0402020204030203" pitchFamily="34" charset="0"/>
              </a:endParaRPr>
            </a:p>
          </p:txBody>
        </p:sp>
        <p:sp>
          <p:nvSpPr>
            <p:cNvPr id="86" name="Rectangle 51"/>
            <p:cNvSpPr/>
            <p:nvPr/>
          </p:nvSpPr>
          <p:spPr>
            <a:xfrm>
              <a:off x="6185371" y="4189337"/>
              <a:ext cx="1823062" cy="584775"/>
            </a:xfrm>
            <a:prstGeom prst="rect">
              <a:avLst/>
            </a:prstGeom>
          </p:spPr>
          <p:txBody>
            <a:bodyPr wrap="square">
              <a:spAutoFit/>
            </a:bodyPr>
            <a:lstStyle/>
            <a:p>
              <a:pPr algn="ctr">
                <a:spcBef>
                  <a:spcPts val="600"/>
                </a:spcBef>
                <a:buClr>
                  <a:srgbClr val="E24848"/>
                </a:buClr>
                <a:defRPr/>
              </a:pPr>
              <a:r>
                <a:rPr lang="zh-CN" altLang="en-US" sz="1600" noProof="1">
                  <a:solidFill>
                    <a:schemeClr val="bg1">
                      <a:lumMod val="95000"/>
                    </a:schemeClr>
                  </a:solidFill>
                  <a:latin typeface="+mn-ea"/>
                  <a:cs typeface="Open Sans Light" panose="020B0306030504020204" pitchFamily="34" charset="0"/>
                </a:rPr>
                <a:t>单击此处添加副标题或详细文本描述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750" fill="hold"/>
                                        <p:tgtEl>
                                          <p:spTgt spid="77"/>
                                        </p:tgtEl>
                                        <p:attrNameLst>
                                          <p:attrName>ppt_x</p:attrName>
                                        </p:attrNameLst>
                                      </p:cBhvr>
                                      <p:tavLst>
                                        <p:tav tm="0">
                                          <p:val>
                                            <p:strVal val="0-#ppt_w/2"/>
                                          </p:val>
                                        </p:tav>
                                        <p:tav tm="100000">
                                          <p:val>
                                            <p:strVal val="#ppt_x"/>
                                          </p:val>
                                        </p:tav>
                                      </p:tavLst>
                                    </p:anim>
                                    <p:anim calcmode="lin" valueType="num">
                                      <p:cBhvr additive="base">
                                        <p:cTn id="8" dur="750" fill="hold"/>
                                        <p:tgtEl>
                                          <p:spTgt spid="7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750" fill="hold"/>
                                        <p:tgtEl>
                                          <p:spTgt spid="82"/>
                                        </p:tgtEl>
                                        <p:attrNameLst>
                                          <p:attrName>ppt_x</p:attrName>
                                        </p:attrNameLst>
                                      </p:cBhvr>
                                      <p:tavLst>
                                        <p:tav tm="0">
                                          <p:val>
                                            <p:strVal val="1+#ppt_w/2"/>
                                          </p:val>
                                        </p:tav>
                                        <p:tav tm="100000">
                                          <p:val>
                                            <p:strVal val="#ppt_x"/>
                                          </p:val>
                                        </p:tav>
                                      </p:tavLst>
                                    </p:anim>
                                    <p:anim calcmode="lin" valueType="num">
                                      <p:cBhvr additive="base">
                                        <p:cTn id="12" dur="750" fill="hold"/>
                                        <p:tgtEl>
                                          <p:spTgt spid="8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500" fill="hold"/>
                                        <p:tgtEl>
                                          <p:spTgt spid="73"/>
                                        </p:tgtEl>
                                        <p:attrNameLst>
                                          <p:attrName>ppt_x</p:attrName>
                                        </p:attrNameLst>
                                      </p:cBhvr>
                                      <p:tavLst>
                                        <p:tav tm="0">
                                          <p:val>
                                            <p:strVal val="#ppt_x"/>
                                          </p:val>
                                        </p:tav>
                                        <p:tav tm="100000">
                                          <p:val>
                                            <p:strVal val="#ppt_x"/>
                                          </p:val>
                                        </p:tav>
                                      </p:tavLst>
                                    </p:anim>
                                    <p:anim calcmode="lin" valueType="num">
                                      <p:cBhvr additive="base">
                                        <p:cTn id="17" dur="500" fill="hold"/>
                                        <p:tgtEl>
                                          <p:spTgt spid="7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5"/>
                                        </p:tgtEl>
                                        <p:attrNameLst>
                                          <p:attrName>style.visibility</p:attrName>
                                        </p:attrNameLst>
                                      </p:cBhvr>
                                      <p:to>
                                        <p:strVal val="visible"/>
                                      </p:to>
                                    </p:set>
                                    <p:anim calcmode="lin" valueType="num">
                                      <p:cBhvr additive="base">
                                        <p:cTn id="20" dur="500" fill="hold"/>
                                        <p:tgtEl>
                                          <p:spTgt spid="75"/>
                                        </p:tgtEl>
                                        <p:attrNameLst>
                                          <p:attrName>ppt_x</p:attrName>
                                        </p:attrNameLst>
                                      </p:cBhvr>
                                      <p:tavLst>
                                        <p:tav tm="0">
                                          <p:val>
                                            <p:strVal val="#ppt_x"/>
                                          </p:val>
                                        </p:tav>
                                        <p:tav tm="100000">
                                          <p:val>
                                            <p:strVal val="#ppt_x"/>
                                          </p:val>
                                        </p:tav>
                                      </p:tavLst>
                                    </p:anim>
                                    <p:anim calcmode="lin" valueType="num">
                                      <p:cBhvr additive="base">
                                        <p:cTn id="21" dur="500" fill="hold"/>
                                        <p:tgtEl>
                                          <p:spTgt spid="75"/>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72"/>
                                        </p:tgtEl>
                                        <p:attrNameLst>
                                          <p:attrName>style.visibility</p:attrName>
                                        </p:attrNameLst>
                                      </p:cBhvr>
                                      <p:to>
                                        <p:strVal val="visible"/>
                                      </p:to>
                                    </p:set>
                                    <p:anim calcmode="lin" valueType="num">
                                      <p:cBhvr additive="base">
                                        <p:cTn id="25" dur="750" fill="hold"/>
                                        <p:tgtEl>
                                          <p:spTgt spid="72"/>
                                        </p:tgtEl>
                                        <p:attrNameLst>
                                          <p:attrName>ppt_x</p:attrName>
                                        </p:attrNameLst>
                                      </p:cBhvr>
                                      <p:tavLst>
                                        <p:tav tm="0">
                                          <p:val>
                                            <p:strVal val="0-#ppt_w/2"/>
                                          </p:val>
                                        </p:tav>
                                        <p:tav tm="100000">
                                          <p:val>
                                            <p:strVal val="#ppt_x"/>
                                          </p:val>
                                        </p:tav>
                                      </p:tavLst>
                                    </p:anim>
                                    <p:anim calcmode="lin" valueType="num">
                                      <p:cBhvr additive="base">
                                        <p:cTn id="26" dur="750" fill="hold"/>
                                        <p:tgtEl>
                                          <p:spTgt spid="72"/>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750" fill="hold"/>
                                        <p:tgtEl>
                                          <p:spTgt spid="74"/>
                                        </p:tgtEl>
                                        <p:attrNameLst>
                                          <p:attrName>ppt_x</p:attrName>
                                        </p:attrNameLst>
                                      </p:cBhvr>
                                      <p:tavLst>
                                        <p:tav tm="0">
                                          <p:val>
                                            <p:strVal val="1+#ppt_w/2"/>
                                          </p:val>
                                        </p:tav>
                                        <p:tav tm="100000">
                                          <p:val>
                                            <p:strVal val="#ppt_x"/>
                                          </p:val>
                                        </p:tav>
                                      </p:tavLst>
                                    </p:anim>
                                    <p:anim calcmode="lin" valueType="num">
                                      <p:cBhvr additive="base">
                                        <p:cTn id="30" dur="75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874"/>
          <p:cNvSpPr>
            <a:spLocks noChangeAspect="1"/>
          </p:cNvSpPr>
          <p:nvPr/>
        </p:nvSpPr>
        <p:spPr bwMode="auto">
          <a:xfrm>
            <a:off x="5342209" y="1968727"/>
            <a:ext cx="2129143" cy="1800000"/>
          </a:xfrm>
          <a:custGeom>
            <a:avLst/>
            <a:gdLst>
              <a:gd name="T0" fmla="*/ 59 w 175"/>
              <a:gd name="T1" fmla="*/ 29 h 148"/>
              <a:gd name="T2" fmla="*/ 59 w 175"/>
              <a:gd name="T3" fmla="*/ 0 h 148"/>
              <a:gd name="T4" fmla="*/ 0 w 175"/>
              <a:gd name="T5" fmla="*/ 49 h 148"/>
              <a:gd name="T6" fmla="*/ 59 w 175"/>
              <a:gd name="T7" fmla="*/ 99 h 148"/>
              <a:gd name="T8" fmla="*/ 59 w 175"/>
              <a:gd name="T9" fmla="*/ 71 h 148"/>
              <a:gd name="T10" fmla="*/ 59 w 175"/>
              <a:gd name="T11" fmla="*/ 148 h 148"/>
              <a:gd name="T12" fmla="*/ 59 w 175"/>
              <a:gd name="T13" fmla="*/ 29 h 148"/>
            </a:gdLst>
            <a:ahLst/>
            <a:cxnLst>
              <a:cxn ang="0">
                <a:pos x="T0" y="T1"/>
              </a:cxn>
              <a:cxn ang="0">
                <a:pos x="T2" y="T3"/>
              </a:cxn>
              <a:cxn ang="0">
                <a:pos x="T4" y="T5"/>
              </a:cxn>
              <a:cxn ang="0">
                <a:pos x="T6" y="T7"/>
              </a:cxn>
              <a:cxn ang="0">
                <a:pos x="T8" y="T9"/>
              </a:cxn>
              <a:cxn ang="0">
                <a:pos x="T10" y="T11"/>
              </a:cxn>
              <a:cxn ang="0">
                <a:pos x="T12" y="T13"/>
              </a:cxn>
            </a:cxnLst>
            <a:rect l="0" t="0" r="r" b="b"/>
            <a:pathLst>
              <a:path w="175" h="148">
                <a:moveTo>
                  <a:pt x="59" y="29"/>
                </a:moveTo>
                <a:cubicBezTo>
                  <a:pt x="59" y="0"/>
                  <a:pt x="59" y="0"/>
                  <a:pt x="59" y="0"/>
                </a:cubicBezTo>
                <a:cubicBezTo>
                  <a:pt x="0" y="49"/>
                  <a:pt x="0" y="49"/>
                  <a:pt x="0" y="49"/>
                </a:cubicBezTo>
                <a:cubicBezTo>
                  <a:pt x="59" y="99"/>
                  <a:pt x="59" y="99"/>
                  <a:pt x="59" y="99"/>
                </a:cubicBezTo>
                <a:cubicBezTo>
                  <a:pt x="59" y="71"/>
                  <a:pt x="59" y="71"/>
                  <a:pt x="59" y="71"/>
                </a:cubicBezTo>
                <a:cubicBezTo>
                  <a:pt x="118" y="79"/>
                  <a:pt x="92" y="114"/>
                  <a:pt x="59" y="148"/>
                </a:cubicBezTo>
                <a:cubicBezTo>
                  <a:pt x="175" y="72"/>
                  <a:pt x="106" y="37"/>
                  <a:pt x="59" y="29"/>
                </a:cubicBezTo>
                <a:close/>
              </a:path>
            </a:pathLst>
          </a:custGeom>
          <a:solidFill>
            <a:srgbClr val="F39800"/>
          </a:solidFill>
          <a:ln>
            <a:noFill/>
          </a:ln>
        </p:spPr>
        <p:txBody>
          <a:bodyPr vert="horz" wrap="square" lIns="91440" tIns="45720" rIns="91440" bIns="45720" numCol="1" anchor="t" anchorCtr="0" compatLnSpc="1"/>
          <a:lstStyle/>
          <a:p>
            <a:endParaRPr lang="en-US"/>
          </a:p>
        </p:txBody>
      </p:sp>
      <p:sp>
        <p:nvSpPr>
          <p:cNvPr id="98" name="Freeform 874"/>
          <p:cNvSpPr>
            <a:spLocks noChangeAspect="1"/>
          </p:cNvSpPr>
          <p:nvPr/>
        </p:nvSpPr>
        <p:spPr bwMode="auto">
          <a:xfrm flipH="1" flipV="1">
            <a:off x="4652695" y="3768727"/>
            <a:ext cx="2129143" cy="1800000"/>
          </a:xfrm>
          <a:custGeom>
            <a:avLst/>
            <a:gdLst>
              <a:gd name="T0" fmla="*/ 59 w 175"/>
              <a:gd name="T1" fmla="*/ 29 h 148"/>
              <a:gd name="T2" fmla="*/ 59 w 175"/>
              <a:gd name="T3" fmla="*/ 0 h 148"/>
              <a:gd name="T4" fmla="*/ 0 w 175"/>
              <a:gd name="T5" fmla="*/ 49 h 148"/>
              <a:gd name="T6" fmla="*/ 59 w 175"/>
              <a:gd name="T7" fmla="*/ 99 h 148"/>
              <a:gd name="T8" fmla="*/ 59 w 175"/>
              <a:gd name="T9" fmla="*/ 71 h 148"/>
              <a:gd name="T10" fmla="*/ 59 w 175"/>
              <a:gd name="T11" fmla="*/ 148 h 148"/>
              <a:gd name="T12" fmla="*/ 59 w 175"/>
              <a:gd name="T13" fmla="*/ 29 h 148"/>
            </a:gdLst>
            <a:ahLst/>
            <a:cxnLst>
              <a:cxn ang="0">
                <a:pos x="T0" y="T1"/>
              </a:cxn>
              <a:cxn ang="0">
                <a:pos x="T2" y="T3"/>
              </a:cxn>
              <a:cxn ang="0">
                <a:pos x="T4" y="T5"/>
              </a:cxn>
              <a:cxn ang="0">
                <a:pos x="T6" y="T7"/>
              </a:cxn>
              <a:cxn ang="0">
                <a:pos x="T8" y="T9"/>
              </a:cxn>
              <a:cxn ang="0">
                <a:pos x="T10" y="T11"/>
              </a:cxn>
              <a:cxn ang="0">
                <a:pos x="T12" y="T13"/>
              </a:cxn>
            </a:cxnLst>
            <a:rect l="0" t="0" r="r" b="b"/>
            <a:pathLst>
              <a:path w="175" h="148">
                <a:moveTo>
                  <a:pt x="59" y="29"/>
                </a:moveTo>
                <a:cubicBezTo>
                  <a:pt x="59" y="0"/>
                  <a:pt x="59" y="0"/>
                  <a:pt x="59" y="0"/>
                </a:cubicBezTo>
                <a:cubicBezTo>
                  <a:pt x="0" y="49"/>
                  <a:pt x="0" y="49"/>
                  <a:pt x="0" y="49"/>
                </a:cubicBezTo>
                <a:cubicBezTo>
                  <a:pt x="59" y="99"/>
                  <a:pt x="59" y="99"/>
                  <a:pt x="59" y="99"/>
                </a:cubicBezTo>
                <a:cubicBezTo>
                  <a:pt x="59" y="71"/>
                  <a:pt x="59" y="71"/>
                  <a:pt x="59" y="71"/>
                </a:cubicBezTo>
                <a:cubicBezTo>
                  <a:pt x="118" y="79"/>
                  <a:pt x="92" y="114"/>
                  <a:pt x="59" y="148"/>
                </a:cubicBezTo>
                <a:cubicBezTo>
                  <a:pt x="175" y="72"/>
                  <a:pt x="106" y="37"/>
                  <a:pt x="59" y="29"/>
                </a:cubicBezTo>
                <a:close/>
              </a:path>
            </a:pathLst>
          </a:custGeom>
          <a:solidFill>
            <a:srgbClr val="7A6A56"/>
          </a:solidFill>
          <a:ln>
            <a:noFill/>
          </a:ln>
        </p:spPr>
        <p:txBody>
          <a:bodyPr vert="horz" wrap="square" lIns="91440" tIns="45720" rIns="91440" bIns="45720" numCol="1" anchor="t" anchorCtr="0" compatLnSpc="1"/>
          <a:lstStyle/>
          <a:p>
            <a:endParaRPr lang="en-US"/>
          </a:p>
        </p:txBody>
      </p:sp>
      <p:sp>
        <p:nvSpPr>
          <p:cNvPr id="99" name="TextBox 17"/>
          <p:cNvSpPr txBox="1"/>
          <p:nvPr/>
        </p:nvSpPr>
        <p:spPr>
          <a:xfrm>
            <a:off x="7977612" y="2173961"/>
            <a:ext cx="2400651" cy="492438"/>
          </a:xfrm>
          <a:prstGeom prst="rect">
            <a:avLst/>
          </a:prstGeom>
          <a:solidFill>
            <a:srgbClr val="7A6A56"/>
          </a:solidFill>
        </p:spPr>
        <p:txBody>
          <a:bodyPr wrap="none" lIns="121917" tIns="60958" rIns="121917" bIns="60958" rtlCol="0">
            <a:spAutoFit/>
          </a:bodyPr>
          <a:lstStyle/>
          <a:p>
            <a:r>
              <a:rPr lang="zh-CN" altLang="en-US" sz="2400" b="1" dirty="0">
                <a:solidFill>
                  <a:schemeClr val="bg1"/>
                </a:solidFill>
              </a:rPr>
              <a:t>单击</a:t>
            </a:r>
            <a:r>
              <a:rPr lang="zh-CN" altLang="en-US" sz="2400" b="1" dirty="0" smtClean="0">
                <a:solidFill>
                  <a:schemeClr val="bg1"/>
                </a:solidFill>
              </a:rPr>
              <a:t>此添加文本</a:t>
            </a:r>
            <a:endParaRPr lang="en-US" sz="2400" b="1" dirty="0">
              <a:solidFill>
                <a:schemeClr val="bg1"/>
              </a:solidFill>
            </a:endParaRPr>
          </a:p>
        </p:txBody>
      </p:sp>
      <p:sp>
        <p:nvSpPr>
          <p:cNvPr id="100" name="TextBox 17"/>
          <p:cNvSpPr txBox="1"/>
          <p:nvPr/>
        </p:nvSpPr>
        <p:spPr>
          <a:xfrm>
            <a:off x="1945203" y="2173961"/>
            <a:ext cx="2400651" cy="492438"/>
          </a:xfrm>
          <a:prstGeom prst="rect">
            <a:avLst/>
          </a:prstGeom>
          <a:solidFill>
            <a:srgbClr val="F39800"/>
          </a:solidFill>
        </p:spPr>
        <p:txBody>
          <a:bodyPr wrap="none" lIns="121917" tIns="60958" rIns="121917" bIns="60958" rtlCol="0">
            <a:spAutoFit/>
          </a:bodyPr>
          <a:lstStyle/>
          <a:p>
            <a:pPr algn="r"/>
            <a:r>
              <a:rPr lang="zh-CN" altLang="en-US" sz="2400" b="1" dirty="0">
                <a:solidFill>
                  <a:schemeClr val="bg1"/>
                </a:solidFill>
              </a:rPr>
              <a:t>单击</a:t>
            </a:r>
            <a:r>
              <a:rPr lang="zh-CN" altLang="en-US" sz="2400" b="1" dirty="0" smtClean="0">
                <a:solidFill>
                  <a:schemeClr val="bg1"/>
                </a:solidFill>
              </a:rPr>
              <a:t>此添加文本</a:t>
            </a:r>
            <a:endParaRPr lang="en-US" sz="2400" b="1" dirty="0">
              <a:solidFill>
                <a:schemeClr val="bg1"/>
              </a:solidFill>
            </a:endParaRPr>
          </a:p>
        </p:txBody>
      </p:sp>
      <p:sp>
        <p:nvSpPr>
          <p:cNvPr id="101" name="Freeform 886"/>
          <p:cNvSpPr/>
          <p:nvPr/>
        </p:nvSpPr>
        <p:spPr bwMode="auto">
          <a:xfrm>
            <a:off x="6936811" y="4719527"/>
            <a:ext cx="442913" cy="633413"/>
          </a:xfrm>
          <a:custGeom>
            <a:avLst/>
            <a:gdLst>
              <a:gd name="T0" fmla="*/ 118 w 118"/>
              <a:gd name="T1" fmla="*/ 65 h 169"/>
              <a:gd name="T2" fmla="*/ 109 w 118"/>
              <a:gd name="T3" fmla="*/ 51 h 169"/>
              <a:gd name="T4" fmla="*/ 109 w 118"/>
              <a:gd name="T5" fmla="*/ 51 h 169"/>
              <a:gd name="T6" fmla="*/ 116 w 118"/>
              <a:gd name="T7" fmla="*/ 39 h 169"/>
              <a:gd name="T8" fmla="*/ 107 w 118"/>
              <a:gd name="T9" fmla="*/ 26 h 169"/>
              <a:gd name="T10" fmla="*/ 101 w 118"/>
              <a:gd name="T11" fmla="*/ 26 h 169"/>
              <a:gd name="T12" fmla="*/ 107 w 118"/>
              <a:gd name="T13" fmla="*/ 13 h 169"/>
              <a:gd name="T14" fmla="*/ 99 w 118"/>
              <a:gd name="T15" fmla="*/ 0 h 169"/>
              <a:gd name="T16" fmla="*/ 37 w 118"/>
              <a:gd name="T17" fmla="*/ 0 h 169"/>
              <a:gd name="T18" fmla="*/ 0 w 118"/>
              <a:gd name="T19" fmla="*/ 37 h 169"/>
              <a:gd name="T20" fmla="*/ 0 w 118"/>
              <a:gd name="T21" fmla="*/ 76 h 169"/>
              <a:gd name="T22" fmla="*/ 20 w 118"/>
              <a:gd name="T23" fmla="*/ 107 h 169"/>
              <a:gd name="T24" fmla="*/ 54 w 118"/>
              <a:gd name="T25" fmla="*/ 150 h 169"/>
              <a:gd name="T26" fmla="*/ 54 w 118"/>
              <a:gd name="T27" fmla="*/ 166 h 169"/>
              <a:gd name="T28" fmla="*/ 82 w 118"/>
              <a:gd name="T29" fmla="*/ 143 h 169"/>
              <a:gd name="T30" fmla="*/ 78 w 118"/>
              <a:gd name="T31" fmla="*/ 107 h 169"/>
              <a:gd name="T32" fmla="*/ 100 w 118"/>
              <a:gd name="T33" fmla="*/ 107 h 169"/>
              <a:gd name="T34" fmla="*/ 110 w 118"/>
              <a:gd name="T35" fmla="*/ 92 h 169"/>
              <a:gd name="T36" fmla="*/ 103 w 118"/>
              <a:gd name="T37" fmla="*/ 78 h 169"/>
              <a:gd name="T38" fmla="*/ 109 w 118"/>
              <a:gd name="T39" fmla="*/ 78 h 169"/>
              <a:gd name="T40" fmla="*/ 118 w 118"/>
              <a:gd name="T41" fmla="*/ 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69">
                <a:moveTo>
                  <a:pt x="118" y="65"/>
                </a:moveTo>
                <a:cubicBezTo>
                  <a:pt x="118" y="57"/>
                  <a:pt x="117" y="51"/>
                  <a:pt x="109" y="51"/>
                </a:cubicBezTo>
                <a:cubicBezTo>
                  <a:pt x="109" y="51"/>
                  <a:pt x="109" y="51"/>
                  <a:pt x="109" y="51"/>
                </a:cubicBezTo>
                <a:cubicBezTo>
                  <a:pt x="115" y="51"/>
                  <a:pt x="116" y="45"/>
                  <a:pt x="116" y="39"/>
                </a:cubicBezTo>
                <a:cubicBezTo>
                  <a:pt x="116" y="32"/>
                  <a:pt x="115" y="26"/>
                  <a:pt x="107" y="26"/>
                </a:cubicBezTo>
                <a:cubicBezTo>
                  <a:pt x="101" y="26"/>
                  <a:pt x="101" y="26"/>
                  <a:pt x="101" y="26"/>
                </a:cubicBezTo>
                <a:cubicBezTo>
                  <a:pt x="106" y="24"/>
                  <a:pt x="107" y="19"/>
                  <a:pt x="107" y="13"/>
                </a:cubicBezTo>
                <a:cubicBezTo>
                  <a:pt x="107" y="6"/>
                  <a:pt x="106" y="0"/>
                  <a:pt x="99" y="0"/>
                </a:cubicBezTo>
                <a:cubicBezTo>
                  <a:pt x="37" y="0"/>
                  <a:pt x="37" y="0"/>
                  <a:pt x="37" y="0"/>
                </a:cubicBezTo>
                <a:cubicBezTo>
                  <a:pt x="16" y="0"/>
                  <a:pt x="0" y="16"/>
                  <a:pt x="0" y="37"/>
                </a:cubicBezTo>
                <a:cubicBezTo>
                  <a:pt x="0" y="37"/>
                  <a:pt x="0" y="76"/>
                  <a:pt x="0" y="76"/>
                </a:cubicBezTo>
                <a:cubicBezTo>
                  <a:pt x="0" y="91"/>
                  <a:pt x="8" y="102"/>
                  <a:pt x="20" y="107"/>
                </a:cubicBezTo>
                <a:cubicBezTo>
                  <a:pt x="30" y="113"/>
                  <a:pt x="50" y="129"/>
                  <a:pt x="54" y="150"/>
                </a:cubicBezTo>
                <a:cubicBezTo>
                  <a:pt x="54" y="158"/>
                  <a:pt x="54" y="166"/>
                  <a:pt x="54" y="166"/>
                </a:cubicBezTo>
                <a:cubicBezTo>
                  <a:pt x="54" y="166"/>
                  <a:pt x="82" y="169"/>
                  <a:pt x="82" y="143"/>
                </a:cubicBezTo>
                <a:cubicBezTo>
                  <a:pt x="82" y="113"/>
                  <a:pt x="62" y="108"/>
                  <a:pt x="78" y="107"/>
                </a:cubicBezTo>
                <a:cubicBezTo>
                  <a:pt x="100" y="107"/>
                  <a:pt x="100" y="107"/>
                  <a:pt x="100" y="107"/>
                </a:cubicBezTo>
                <a:cubicBezTo>
                  <a:pt x="108" y="107"/>
                  <a:pt x="110" y="100"/>
                  <a:pt x="110" y="92"/>
                </a:cubicBezTo>
                <a:cubicBezTo>
                  <a:pt x="110" y="85"/>
                  <a:pt x="109" y="80"/>
                  <a:pt x="103" y="78"/>
                </a:cubicBezTo>
                <a:cubicBezTo>
                  <a:pt x="109" y="78"/>
                  <a:pt x="109" y="78"/>
                  <a:pt x="109" y="78"/>
                </a:cubicBezTo>
                <a:cubicBezTo>
                  <a:pt x="117" y="78"/>
                  <a:pt x="118" y="72"/>
                  <a:pt x="118" y="65"/>
                </a:cubicBezTo>
                <a:close/>
              </a:path>
            </a:pathLst>
          </a:custGeom>
          <a:solidFill>
            <a:srgbClr val="7A6A56"/>
          </a:solidFill>
          <a:ln>
            <a:noFill/>
          </a:ln>
        </p:spPr>
        <p:txBody>
          <a:bodyPr vert="horz" wrap="square" lIns="91440" tIns="45720" rIns="91440" bIns="45720" numCol="1" anchor="t" anchorCtr="0" compatLnSpc="1"/>
          <a:lstStyle/>
          <a:p>
            <a:endParaRPr lang="en-US"/>
          </a:p>
        </p:txBody>
      </p:sp>
      <p:sp>
        <p:nvSpPr>
          <p:cNvPr id="102" name="Freeform 886"/>
          <p:cNvSpPr/>
          <p:nvPr/>
        </p:nvSpPr>
        <p:spPr bwMode="auto">
          <a:xfrm flipH="1" flipV="1">
            <a:off x="4821809" y="2173961"/>
            <a:ext cx="442913" cy="633413"/>
          </a:xfrm>
          <a:custGeom>
            <a:avLst/>
            <a:gdLst>
              <a:gd name="T0" fmla="*/ 118 w 118"/>
              <a:gd name="T1" fmla="*/ 65 h 169"/>
              <a:gd name="T2" fmla="*/ 109 w 118"/>
              <a:gd name="T3" fmla="*/ 51 h 169"/>
              <a:gd name="T4" fmla="*/ 109 w 118"/>
              <a:gd name="T5" fmla="*/ 51 h 169"/>
              <a:gd name="T6" fmla="*/ 116 w 118"/>
              <a:gd name="T7" fmla="*/ 39 h 169"/>
              <a:gd name="T8" fmla="*/ 107 w 118"/>
              <a:gd name="T9" fmla="*/ 26 h 169"/>
              <a:gd name="T10" fmla="*/ 101 w 118"/>
              <a:gd name="T11" fmla="*/ 26 h 169"/>
              <a:gd name="T12" fmla="*/ 107 w 118"/>
              <a:gd name="T13" fmla="*/ 13 h 169"/>
              <a:gd name="T14" fmla="*/ 99 w 118"/>
              <a:gd name="T15" fmla="*/ 0 h 169"/>
              <a:gd name="T16" fmla="*/ 37 w 118"/>
              <a:gd name="T17" fmla="*/ 0 h 169"/>
              <a:gd name="T18" fmla="*/ 0 w 118"/>
              <a:gd name="T19" fmla="*/ 37 h 169"/>
              <a:gd name="T20" fmla="*/ 0 w 118"/>
              <a:gd name="T21" fmla="*/ 76 h 169"/>
              <a:gd name="T22" fmla="*/ 20 w 118"/>
              <a:gd name="T23" fmla="*/ 107 h 169"/>
              <a:gd name="T24" fmla="*/ 54 w 118"/>
              <a:gd name="T25" fmla="*/ 150 h 169"/>
              <a:gd name="T26" fmla="*/ 54 w 118"/>
              <a:gd name="T27" fmla="*/ 166 h 169"/>
              <a:gd name="T28" fmla="*/ 82 w 118"/>
              <a:gd name="T29" fmla="*/ 143 h 169"/>
              <a:gd name="T30" fmla="*/ 78 w 118"/>
              <a:gd name="T31" fmla="*/ 107 h 169"/>
              <a:gd name="T32" fmla="*/ 100 w 118"/>
              <a:gd name="T33" fmla="*/ 107 h 169"/>
              <a:gd name="T34" fmla="*/ 110 w 118"/>
              <a:gd name="T35" fmla="*/ 92 h 169"/>
              <a:gd name="T36" fmla="*/ 103 w 118"/>
              <a:gd name="T37" fmla="*/ 78 h 169"/>
              <a:gd name="T38" fmla="*/ 109 w 118"/>
              <a:gd name="T39" fmla="*/ 78 h 169"/>
              <a:gd name="T40" fmla="*/ 118 w 118"/>
              <a:gd name="T41" fmla="*/ 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69">
                <a:moveTo>
                  <a:pt x="118" y="65"/>
                </a:moveTo>
                <a:cubicBezTo>
                  <a:pt x="118" y="57"/>
                  <a:pt x="117" y="51"/>
                  <a:pt x="109" y="51"/>
                </a:cubicBezTo>
                <a:cubicBezTo>
                  <a:pt x="109" y="51"/>
                  <a:pt x="109" y="51"/>
                  <a:pt x="109" y="51"/>
                </a:cubicBezTo>
                <a:cubicBezTo>
                  <a:pt x="115" y="51"/>
                  <a:pt x="116" y="45"/>
                  <a:pt x="116" y="39"/>
                </a:cubicBezTo>
                <a:cubicBezTo>
                  <a:pt x="116" y="32"/>
                  <a:pt x="115" y="26"/>
                  <a:pt x="107" y="26"/>
                </a:cubicBezTo>
                <a:cubicBezTo>
                  <a:pt x="101" y="26"/>
                  <a:pt x="101" y="26"/>
                  <a:pt x="101" y="26"/>
                </a:cubicBezTo>
                <a:cubicBezTo>
                  <a:pt x="106" y="24"/>
                  <a:pt x="107" y="19"/>
                  <a:pt x="107" y="13"/>
                </a:cubicBezTo>
                <a:cubicBezTo>
                  <a:pt x="107" y="6"/>
                  <a:pt x="106" y="0"/>
                  <a:pt x="99" y="0"/>
                </a:cubicBezTo>
                <a:cubicBezTo>
                  <a:pt x="37" y="0"/>
                  <a:pt x="37" y="0"/>
                  <a:pt x="37" y="0"/>
                </a:cubicBezTo>
                <a:cubicBezTo>
                  <a:pt x="16" y="0"/>
                  <a:pt x="0" y="16"/>
                  <a:pt x="0" y="37"/>
                </a:cubicBezTo>
                <a:cubicBezTo>
                  <a:pt x="0" y="37"/>
                  <a:pt x="0" y="76"/>
                  <a:pt x="0" y="76"/>
                </a:cubicBezTo>
                <a:cubicBezTo>
                  <a:pt x="0" y="91"/>
                  <a:pt x="8" y="102"/>
                  <a:pt x="20" y="107"/>
                </a:cubicBezTo>
                <a:cubicBezTo>
                  <a:pt x="30" y="113"/>
                  <a:pt x="50" y="129"/>
                  <a:pt x="54" y="150"/>
                </a:cubicBezTo>
                <a:cubicBezTo>
                  <a:pt x="54" y="158"/>
                  <a:pt x="54" y="166"/>
                  <a:pt x="54" y="166"/>
                </a:cubicBezTo>
                <a:cubicBezTo>
                  <a:pt x="54" y="166"/>
                  <a:pt x="82" y="169"/>
                  <a:pt x="82" y="143"/>
                </a:cubicBezTo>
                <a:cubicBezTo>
                  <a:pt x="82" y="113"/>
                  <a:pt x="62" y="108"/>
                  <a:pt x="78" y="107"/>
                </a:cubicBezTo>
                <a:cubicBezTo>
                  <a:pt x="100" y="107"/>
                  <a:pt x="100" y="107"/>
                  <a:pt x="100" y="107"/>
                </a:cubicBezTo>
                <a:cubicBezTo>
                  <a:pt x="108" y="107"/>
                  <a:pt x="110" y="100"/>
                  <a:pt x="110" y="92"/>
                </a:cubicBezTo>
                <a:cubicBezTo>
                  <a:pt x="110" y="85"/>
                  <a:pt x="109" y="80"/>
                  <a:pt x="103" y="78"/>
                </a:cubicBezTo>
                <a:cubicBezTo>
                  <a:pt x="109" y="78"/>
                  <a:pt x="109" y="78"/>
                  <a:pt x="109" y="78"/>
                </a:cubicBezTo>
                <a:cubicBezTo>
                  <a:pt x="117" y="78"/>
                  <a:pt x="118" y="72"/>
                  <a:pt x="118" y="65"/>
                </a:cubicBezTo>
                <a:close/>
              </a:path>
            </a:pathLst>
          </a:custGeom>
          <a:solidFill>
            <a:srgbClr val="F39800"/>
          </a:solidFill>
          <a:ln>
            <a:noFill/>
          </a:ln>
        </p:spPr>
        <p:txBody>
          <a:bodyPr vert="horz" wrap="square" lIns="91440" tIns="45720" rIns="91440" bIns="45720" numCol="1" anchor="t" anchorCtr="0" compatLnSpc="1"/>
          <a:lstStyle/>
          <a:p>
            <a:endParaRPr lang="en-US"/>
          </a:p>
        </p:txBody>
      </p:sp>
      <p:sp>
        <p:nvSpPr>
          <p:cNvPr id="103" name="矩形 102"/>
          <p:cNvSpPr/>
          <p:nvPr/>
        </p:nvSpPr>
        <p:spPr>
          <a:xfrm>
            <a:off x="1631851" y="3026866"/>
            <a:ext cx="3189958" cy="2585323"/>
          </a:xfrm>
          <a:prstGeom prst="rect">
            <a:avLst/>
          </a:prstGeom>
        </p:spPr>
        <p:txBody>
          <a:bodyPr wrap="square">
            <a:spAutoFit/>
          </a:bodyPr>
          <a:lstStyle/>
          <a:p>
            <a:pPr algn="just">
              <a:lnSpc>
                <a:spcPct val="150000"/>
              </a:lnSpc>
            </a:pPr>
            <a:r>
              <a:rPr lang="zh-CN" altLang="en-US" dirty="0">
                <a:latin typeface="微软雅黑 Light" pitchFamily="34" charset="-122"/>
                <a:ea typeface="微软雅黑 Light" pitchFamily="34" charset="-122"/>
              </a:rPr>
              <a:t>点击输入简要文字内容，文字内容需概括精炼，不用多余的文字修</a:t>
            </a:r>
            <a:r>
              <a:rPr lang="zh-CN" altLang="en-US" dirty="0" smtClean="0">
                <a:latin typeface="微软雅黑 Light" pitchFamily="34" charset="-122"/>
                <a:ea typeface="微软雅黑 Light" pitchFamily="34" charset="-122"/>
              </a:rPr>
              <a:t>饰亮亮图文旗舰店</a:t>
            </a:r>
          </a:p>
          <a:p>
            <a:pPr algn="just">
              <a:lnSpc>
                <a:spcPct val="150000"/>
              </a:lnSpc>
            </a:pPr>
            <a:r>
              <a:rPr lang="en-US" altLang="zh-CN" dirty="0" smtClean="0">
                <a:latin typeface="微软雅黑 Light" pitchFamily="34" charset="-122"/>
                <a:ea typeface="微软雅黑 Light" pitchFamily="34" charset="-122"/>
              </a:rPr>
              <a:t>https://liangliangtuwen.tmall.com</a:t>
            </a:r>
          </a:p>
          <a:p>
            <a:pPr algn="just">
              <a:lnSpc>
                <a:spcPct val="150000"/>
              </a:lnSpc>
            </a:pPr>
            <a:r>
              <a:rPr lang="zh-CN" altLang="en-US" dirty="0" smtClean="0">
                <a:latin typeface="微软雅黑 Light" pitchFamily="34" charset="-122"/>
                <a:ea typeface="微软雅黑 Light" pitchFamily="34" charset="-122"/>
              </a:rPr>
              <a:t>言</a:t>
            </a:r>
            <a:r>
              <a:rPr lang="zh-CN" altLang="en-US" dirty="0">
                <a:latin typeface="微软雅黑 Light" pitchFamily="34" charset="-122"/>
                <a:ea typeface="微软雅黑 Light" pitchFamily="34" charset="-122"/>
              </a:rPr>
              <a:t>简意赅的说明分项内容</a:t>
            </a:r>
            <a:r>
              <a:rPr lang="zh-CN" altLang="en-US" dirty="0" smtClean="0">
                <a:latin typeface="微软雅黑 Light" pitchFamily="34" charset="-122"/>
                <a:ea typeface="微软雅黑 Light" pitchFamily="34" charset="-122"/>
              </a:rPr>
              <a:t>。</a:t>
            </a:r>
            <a:endParaRPr lang="en-US" altLang="zh-CN" dirty="0">
              <a:latin typeface="微软雅黑 Light" pitchFamily="34" charset="-122"/>
              <a:ea typeface="微软雅黑 Light" pitchFamily="34" charset="-122"/>
            </a:endParaRPr>
          </a:p>
        </p:txBody>
      </p:sp>
      <p:sp>
        <p:nvSpPr>
          <p:cNvPr id="104" name="矩形 103"/>
          <p:cNvSpPr/>
          <p:nvPr/>
        </p:nvSpPr>
        <p:spPr>
          <a:xfrm>
            <a:off x="7582958" y="3021201"/>
            <a:ext cx="3189958" cy="3416320"/>
          </a:xfrm>
          <a:prstGeom prst="rect">
            <a:avLst/>
          </a:prstGeom>
        </p:spPr>
        <p:txBody>
          <a:bodyPr wrap="square">
            <a:spAutoFit/>
          </a:bodyPr>
          <a:lstStyle/>
          <a:p>
            <a:pPr algn="just">
              <a:lnSpc>
                <a:spcPct val="150000"/>
              </a:lnSpc>
            </a:pPr>
            <a:r>
              <a:rPr lang="zh-CN" altLang="en-US" dirty="0">
                <a:latin typeface="微软雅黑 Light" pitchFamily="34" charset="-122"/>
                <a:ea typeface="微软雅黑 Light" pitchFamily="34" charset="-122"/>
              </a:rPr>
              <a:t>点击输入简要文字内容，文字内容需概括精炼，不用多余的文字修饰，言简意赅的说明分项内容</a:t>
            </a:r>
            <a:r>
              <a:rPr lang="zh-CN" altLang="en-US" dirty="0" smtClean="0">
                <a:latin typeface="微软雅黑 Light" pitchFamily="34" charset="-122"/>
                <a:ea typeface="微软雅黑 Light" pitchFamily="34" charset="-122"/>
              </a:rPr>
              <a:t>。亮亮图文旗舰店</a:t>
            </a:r>
          </a:p>
          <a:p>
            <a:pPr algn="just">
              <a:lnSpc>
                <a:spcPct val="150000"/>
              </a:lnSpc>
            </a:pPr>
            <a:r>
              <a:rPr lang="en-US" altLang="zh-CN" dirty="0" smtClean="0">
                <a:latin typeface="微软雅黑 Light" pitchFamily="34" charset="-122"/>
                <a:ea typeface="微软雅黑 Light" pitchFamily="34" charset="-122"/>
              </a:rPr>
              <a:t>https://liangliangtuwen.tmall.com</a:t>
            </a:r>
          </a:p>
          <a:p>
            <a:pPr algn="just">
              <a:lnSpc>
                <a:spcPct val="150000"/>
              </a:lnSpc>
            </a:pPr>
            <a:r>
              <a:rPr lang="zh-CN" altLang="en-US" dirty="0" smtClean="0">
                <a:latin typeface="微软雅黑 Light" pitchFamily="34" charset="-122"/>
                <a:ea typeface="微软雅黑 Light" pitchFamily="34" charset="-122"/>
              </a:rPr>
              <a:t>括</a:t>
            </a:r>
            <a:r>
              <a:rPr lang="zh-CN" altLang="en-US" dirty="0">
                <a:latin typeface="微软雅黑 Light" pitchFamily="34" charset="-122"/>
                <a:ea typeface="微软雅黑 Light" pitchFamily="34" charset="-122"/>
              </a:rPr>
              <a:t>精炼，不用多余的文字修饰，言简意赅的说明分项内容</a:t>
            </a:r>
            <a:r>
              <a:rPr lang="zh-CN" altLang="en-US" dirty="0" smtClean="0">
                <a:latin typeface="微软雅黑 Light" pitchFamily="34" charset="-122"/>
                <a:ea typeface="微软雅黑 Light" pitchFamily="34" charset="-122"/>
              </a:rPr>
              <a:t>。</a:t>
            </a:r>
            <a:endParaRPr lang="en-US" altLang="zh-CN" dirty="0">
              <a:latin typeface="微软雅黑 Light" pitchFamily="34" charset="-122"/>
              <a:ea typeface="微软雅黑 Light"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00"/>
                                        <p:tgtEl>
                                          <p:spTgt spid="9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wipe(up)">
                                      <p:cBhvr>
                                        <p:cTn id="10" dur="500"/>
                                        <p:tgtEl>
                                          <p:spTgt spid="9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fade">
                                      <p:cBhvr>
                                        <p:cTn id="14" dur="500"/>
                                        <p:tgtEl>
                                          <p:spTgt spid="10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1000"/>
                                        <p:tgtEl>
                                          <p:spTgt spid="100"/>
                                        </p:tgtEl>
                                      </p:cBhvr>
                                    </p:animEffect>
                                    <p:anim calcmode="lin" valueType="num">
                                      <p:cBhvr>
                                        <p:cTn id="22" dur="1000" fill="hold"/>
                                        <p:tgtEl>
                                          <p:spTgt spid="100"/>
                                        </p:tgtEl>
                                        <p:attrNameLst>
                                          <p:attrName>ppt_x</p:attrName>
                                        </p:attrNameLst>
                                      </p:cBhvr>
                                      <p:tavLst>
                                        <p:tav tm="0">
                                          <p:val>
                                            <p:strVal val="#ppt_x"/>
                                          </p:val>
                                        </p:tav>
                                        <p:tav tm="100000">
                                          <p:val>
                                            <p:strVal val="#ppt_x"/>
                                          </p:val>
                                        </p:tav>
                                      </p:tavLst>
                                    </p:anim>
                                    <p:anim calcmode="lin" valueType="num">
                                      <p:cBhvr>
                                        <p:cTn id="23" dur="900" decel="100000" fill="hold"/>
                                        <p:tgtEl>
                                          <p:spTgt spid="100"/>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1000"/>
                                        <p:tgtEl>
                                          <p:spTgt spid="99"/>
                                        </p:tgtEl>
                                      </p:cBhvr>
                                    </p:animEffect>
                                    <p:anim calcmode="lin" valueType="num">
                                      <p:cBhvr>
                                        <p:cTn id="28" dur="1000" fill="hold"/>
                                        <p:tgtEl>
                                          <p:spTgt spid="99"/>
                                        </p:tgtEl>
                                        <p:attrNameLst>
                                          <p:attrName>ppt_x</p:attrName>
                                        </p:attrNameLst>
                                      </p:cBhvr>
                                      <p:tavLst>
                                        <p:tav tm="0">
                                          <p:val>
                                            <p:strVal val="#ppt_x"/>
                                          </p:val>
                                        </p:tav>
                                        <p:tav tm="100000">
                                          <p:val>
                                            <p:strVal val="#ppt_x"/>
                                          </p:val>
                                        </p:tav>
                                      </p:tavLst>
                                    </p:anim>
                                    <p:anim calcmode="lin" valueType="num">
                                      <p:cBhvr>
                                        <p:cTn id="29" dur="900" decel="100000" fill="hold"/>
                                        <p:tgtEl>
                                          <p:spTgt spid="9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wipe(up)">
                                      <p:cBhvr>
                                        <p:cTn id="34" dur="500"/>
                                        <p:tgtEl>
                                          <p:spTgt spid="10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wipe(up)">
                                      <p:cBhvr>
                                        <p:cTn id="3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P spid="100" grpId="0" animBg="1"/>
      <p:bldP spid="101" grpId="0" animBg="1"/>
      <p:bldP spid="102" grpId="0" animBg="1"/>
      <p:bldP spid="103" grpId="0"/>
      <p:bldP spid="10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1424386" y="1956512"/>
            <a:ext cx="9337775" cy="4323334"/>
            <a:chOff x="1424386" y="1956512"/>
            <a:chExt cx="9337775" cy="4323334"/>
          </a:xfrm>
        </p:grpSpPr>
        <p:sp>
          <p:nvSpPr>
            <p:cNvPr id="73" name="Freeform 29"/>
            <p:cNvSpPr/>
            <p:nvPr/>
          </p:nvSpPr>
          <p:spPr bwMode="auto">
            <a:xfrm>
              <a:off x="5968175" y="6111882"/>
              <a:ext cx="4793986" cy="167964"/>
            </a:xfrm>
            <a:custGeom>
              <a:avLst/>
              <a:gdLst>
                <a:gd name="T0" fmla="*/ 1928 w 1928"/>
                <a:gd name="T1" fmla="*/ 0 h 67"/>
                <a:gd name="T2" fmla="*/ 1860 w 1928"/>
                <a:gd name="T3" fmla="*/ 67 h 67"/>
                <a:gd name="T4" fmla="*/ 0 w 1928"/>
                <a:gd name="T5" fmla="*/ 67 h 67"/>
              </a:gdLst>
              <a:ahLst/>
              <a:cxnLst>
                <a:cxn ang="0">
                  <a:pos x="T0" y="T1"/>
                </a:cxn>
                <a:cxn ang="0">
                  <a:pos x="T2" y="T3"/>
                </a:cxn>
                <a:cxn ang="0">
                  <a:pos x="T4" y="T5"/>
                </a:cxn>
              </a:cxnLst>
              <a:rect l="0" t="0" r="r" b="b"/>
              <a:pathLst>
                <a:path w="1928" h="67">
                  <a:moveTo>
                    <a:pt x="1928" y="0"/>
                  </a:moveTo>
                  <a:cubicBezTo>
                    <a:pt x="1928" y="37"/>
                    <a:pt x="1898" y="67"/>
                    <a:pt x="1860" y="67"/>
                  </a:cubicBezTo>
                  <a:cubicBezTo>
                    <a:pt x="0" y="67"/>
                    <a:pt x="0" y="67"/>
                    <a:pt x="0" y="67"/>
                  </a:cubicBezTo>
                </a:path>
              </a:pathLst>
            </a:custGeom>
            <a:noFill/>
            <a:ln w="80963" cap="flat">
              <a:solidFill>
                <a:schemeClr val="bg1">
                  <a:lumMod val="6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id-ID"/>
            </a:p>
          </p:txBody>
        </p:sp>
        <p:sp>
          <p:nvSpPr>
            <p:cNvPr id="74" name="Freeform 30"/>
            <p:cNvSpPr/>
            <p:nvPr/>
          </p:nvSpPr>
          <p:spPr bwMode="auto">
            <a:xfrm>
              <a:off x="8258440" y="4838152"/>
              <a:ext cx="2503720" cy="167964"/>
            </a:xfrm>
            <a:custGeom>
              <a:avLst/>
              <a:gdLst>
                <a:gd name="T0" fmla="*/ 0 w 1007"/>
                <a:gd name="T1" fmla="*/ 0 h 67"/>
                <a:gd name="T2" fmla="*/ 939 w 1007"/>
                <a:gd name="T3" fmla="*/ 0 h 67"/>
                <a:gd name="T4" fmla="*/ 1007 w 1007"/>
                <a:gd name="T5" fmla="*/ 67 h 67"/>
              </a:gdLst>
              <a:ahLst/>
              <a:cxnLst>
                <a:cxn ang="0">
                  <a:pos x="T0" y="T1"/>
                </a:cxn>
                <a:cxn ang="0">
                  <a:pos x="T2" y="T3"/>
                </a:cxn>
                <a:cxn ang="0">
                  <a:pos x="T4" y="T5"/>
                </a:cxn>
              </a:cxnLst>
              <a:rect l="0" t="0" r="r" b="b"/>
              <a:pathLst>
                <a:path w="1007" h="67">
                  <a:moveTo>
                    <a:pt x="0" y="0"/>
                  </a:moveTo>
                  <a:cubicBezTo>
                    <a:pt x="939" y="0"/>
                    <a:pt x="939" y="0"/>
                    <a:pt x="939" y="0"/>
                  </a:cubicBezTo>
                  <a:cubicBezTo>
                    <a:pt x="977" y="0"/>
                    <a:pt x="1007" y="30"/>
                    <a:pt x="1007" y="67"/>
                  </a:cubicBezTo>
                </a:path>
              </a:pathLst>
            </a:custGeom>
            <a:noFill/>
            <a:ln w="80963" cap="flat">
              <a:solidFill>
                <a:schemeClr val="bg1">
                  <a:lumMod val="6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id-ID"/>
            </a:p>
          </p:txBody>
        </p:sp>
        <p:sp>
          <p:nvSpPr>
            <p:cNvPr id="75" name="Freeform 31"/>
            <p:cNvSpPr/>
            <p:nvPr/>
          </p:nvSpPr>
          <p:spPr bwMode="auto">
            <a:xfrm>
              <a:off x="5913936" y="3231991"/>
              <a:ext cx="4848224" cy="166214"/>
            </a:xfrm>
            <a:custGeom>
              <a:avLst/>
              <a:gdLst>
                <a:gd name="T0" fmla="*/ 1950 w 1950"/>
                <a:gd name="T1" fmla="*/ 0 h 67"/>
                <a:gd name="T2" fmla="*/ 1882 w 1950"/>
                <a:gd name="T3" fmla="*/ 67 h 67"/>
                <a:gd name="T4" fmla="*/ 0 w 1950"/>
                <a:gd name="T5" fmla="*/ 67 h 67"/>
              </a:gdLst>
              <a:ahLst/>
              <a:cxnLst>
                <a:cxn ang="0">
                  <a:pos x="T0" y="T1"/>
                </a:cxn>
                <a:cxn ang="0">
                  <a:pos x="T2" y="T3"/>
                </a:cxn>
                <a:cxn ang="0">
                  <a:pos x="T4" y="T5"/>
                </a:cxn>
              </a:cxnLst>
              <a:rect l="0" t="0" r="r" b="b"/>
              <a:pathLst>
                <a:path w="1950" h="67">
                  <a:moveTo>
                    <a:pt x="1950" y="0"/>
                  </a:moveTo>
                  <a:cubicBezTo>
                    <a:pt x="1950" y="37"/>
                    <a:pt x="1920" y="67"/>
                    <a:pt x="1882" y="67"/>
                  </a:cubicBezTo>
                  <a:cubicBezTo>
                    <a:pt x="0" y="67"/>
                    <a:pt x="0" y="67"/>
                    <a:pt x="0" y="67"/>
                  </a:cubicBezTo>
                </a:path>
              </a:pathLst>
            </a:custGeom>
            <a:noFill/>
            <a:ln w="80963" cap="flat">
              <a:solidFill>
                <a:schemeClr val="bg1">
                  <a:lumMod val="6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id-ID"/>
            </a:p>
          </p:txBody>
        </p:sp>
        <p:sp>
          <p:nvSpPr>
            <p:cNvPr id="76" name="Freeform 32"/>
            <p:cNvSpPr/>
            <p:nvPr/>
          </p:nvSpPr>
          <p:spPr bwMode="auto">
            <a:xfrm>
              <a:off x="6377589" y="1956512"/>
              <a:ext cx="4384572" cy="167964"/>
            </a:xfrm>
            <a:custGeom>
              <a:avLst/>
              <a:gdLst>
                <a:gd name="T0" fmla="*/ 0 w 1763"/>
                <a:gd name="T1" fmla="*/ 0 h 67"/>
                <a:gd name="T2" fmla="*/ 1695 w 1763"/>
                <a:gd name="T3" fmla="*/ 0 h 67"/>
                <a:gd name="T4" fmla="*/ 1763 w 1763"/>
                <a:gd name="T5" fmla="*/ 67 h 67"/>
              </a:gdLst>
              <a:ahLst/>
              <a:cxnLst>
                <a:cxn ang="0">
                  <a:pos x="T0" y="T1"/>
                </a:cxn>
                <a:cxn ang="0">
                  <a:pos x="T2" y="T3"/>
                </a:cxn>
                <a:cxn ang="0">
                  <a:pos x="T4" y="T5"/>
                </a:cxn>
              </a:cxnLst>
              <a:rect l="0" t="0" r="r" b="b"/>
              <a:pathLst>
                <a:path w="1763" h="67">
                  <a:moveTo>
                    <a:pt x="0" y="0"/>
                  </a:moveTo>
                  <a:cubicBezTo>
                    <a:pt x="1695" y="0"/>
                    <a:pt x="1695" y="0"/>
                    <a:pt x="1695" y="0"/>
                  </a:cubicBezTo>
                  <a:cubicBezTo>
                    <a:pt x="1733" y="0"/>
                    <a:pt x="1763" y="30"/>
                    <a:pt x="1763" y="67"/>
                  </a:cubicBezTo>
                </a:path>
              </a:pathLst>
            </a:custGeom>
            <a:noFill/>
            <a:ln w="80963" cap="flat">
              <a:solidFill>
                <a:schemeClr val="bg1">
                  <a:lumMod val="6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id-ID"/>
            </a:p>
          </p:txBody>
        </p:sp>
        <p:sp>
          <p:nvSpPr>
            <p:cNvPr id="77" name="Freeform 33"/>
            <p:cNvSpPr/>
            <p:nvPr/>
          </p:nvSpPr>
          <p:spPr bwMode="auto">
            <a:xfrm>
              <a:off x="1424386" y="4671937"/>
              <a:ext cx="8630924" cy="166214"/>
            </a:xfrm>
            <a:custGeom>
              <a:avLst/>
              <a:gdLst>
                <a:gd name="T0" fmla="*/ 0 w 3471"/>
                <a:gd name="T1" fmla="*/ 0 h 67"/>
                <a:gd name="T2" fmla="*/ 67 w 3471"/>
                <a:gd name="T3" fmla="*/ 67 h 67"/>
                <a:gd name="T4" fmla="*/ 3471 w 3471"/>
                <a:gd name="T5" fmla="*/ 67 h 67"/>
              </a:gdLst>
              <a:ahLst/>
              <a:cxnLst>
                <a:cxn ang="0">
                  <a:pos x="T0" y="T1"/>
                </a:cxn>
                <a:cxn ang="0">
                  <a:pos x="T2" y="T3"/>
                </a:cxn>
                <a:cxn ang="0">
                  <a:pos x="T4" y="T5"/>
                </a:cxn>
              </a:cxnLst>
              <a:rect l="0" t="0" r="r" b="b"/>
              <a:pathLst>
                <a:path w="3471" h="67">
                  <a:moveTo>
                    <a:pt x="0" y="0"/>
                  </a:moveTo>
                  <a:cubicBezTo>
                    <a:pt x="0" y="37"/>
                    <a:pt x="30" y="67"/>
                    <a:pt x="67" y="67"/>
                  </a:cubicBezTo>
                  <a:cubicBezTo>
                    <a:pt x="3471" y="67"/>
                    <a:pt x="3471" y="67"/>
                    <a:pt x="3471" y="67"/>
                  </a:cubicBezTo>
                </a:path>
              </a:pathLst>
            </a:custGeom>
            <a:noFill/>
            <a:ln w="80963" cap="flat">
              <a:solidFill>
                <a:schemeClr val="bg1">
                  <a:lumMod val="6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id-ID"/>
            </a:p>
          </p:txBody>
        </p:sp>
        <p:sp>
          <p:nvSpPr>
            <p:cNvPr id="78" name="Freeform 34"/>
            <p:cNvSpPr/>
            <p:nvPr/>
          </p:nvSpPr>
          <p:spPr bwMode="auto">
            <a:xfrm>
              <a:off x="1424386" y="3398207"/>
              <a:ext cx="4543788" cy="166214"/>
            </a:xfrm>
            <a:custGeom>
              <a:avLst/>
              <a:gdLst>
                <a:gd name="T0" fmla="*/ 1827 w 1827"/>
                <a:gd name="T1" fmla="*/ 0 h 67"/>
                <a:gd name="T2" fmla="*/ 67 w 1827"/>
                <a:gd name="T3" fmla="*/ 0 h 67"/>
                <a:gd name="T4" fmla="*/ 0 w 1827"/>
                <a:gd name="T5" fmla="*/ 67 h 67"/>
              </a:gdLst>
              <a:ahLst/>
              <a:cxnLst>
                <a:cxn ang="0">
                  <a:pos x="T0" y="T1"/>
                </a:cxn>
                <a:cxn ang="0">
                  <a:pos x="T2" y="T3"/>
                </a:cxn>
                <a:cxn ang="0">
                  <a:pos x="T4" y="T5"/>
                </a:cxn>
              </a:cxnLst>
              <a:rect l="0" t="0" r="r" b="b"/>
              <a:pathLst>
                <a:path w="1827" h="67">
                  <a:moveTo>
                    <a:pt x="1827" y="0"/>
                  </a:moveTo>
                  <a:cubicBezTo>
                    <a:pt x="67" y="0"/>
                    <a:pt x="67" y="0"/>
                    <a:pt x="67" y="0"/>
                  </a:cubicBezTo>
                  <a:cubicBezTo>
                    <a:pt x="30" y="0"/>
                    <a:pt x="0" y="30"/>
                    <a:pt x="0" y="67"/>
                  </a:cubicBezTo>
                </a:path>
              </a:pathLst>
            </a:custGeom>
            <a:noFill/>
            <a:ln w="80963" cap="flat">
              <a:solidFill>
                <a:schemeClr val="bg1">
                  <a:lumMod val="6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id-ID"/>
            </a:p>
          </p:txBody>
        </p:sp>
        <p:sp>
          <p:nvSpPr>
            <p:cNvPr id="79" name="Freeform 41"/>
            <p:cNvSpPr/>
            <p:nvPr/>
          </p:nvSpPr>
          <p:spPr bwMode="auto">
            <a:xfrm>
              <a:off x="10762161" y="2124476"/>
              <a:ext cx="0" cy="1107515"/>
            </a:xfrm>
            <a:custGeom>
              <a:avLst/>
              <a:gdLst>
                <a:gd name="T0" fmla="*/ 0 h 633"/>
                <a:gd name="T1" fmla="*/ 325 h 633"/>
                <a:gd name="T2" fmla="*/ 633 h 633"/>
              </a:gdLst>
              <a:ahLst/>
              <a:cxnLst>
                <a:cxn ang="0">
                  <a:pos x="0" y="T0"/>
                </a:cxn>
                <a:cxn ang="0">
                  <a:pos x="0" y="T1"/>
                </a:cxn>
                <a:cxn ang="0">
                  <a:pos x="0" y="T2"/>
                </a:cxn>
              </a:cxnLst>
              <a:rect l="0" t="0" r="r" b="b"/>
              <a:pathLst>
                <a:path h="633">
                  <a:moveTo>
                    <a:pt x="0" y="0"/>
                  </a:moveTo>
                  <a:lnTo>
                    <a:pt x="0" y="325"/>
                  </a:lnTo>
                  <a:lnTo>
                    <a:pt x="0" y="633"/>
                  </a:lnTo>
                </a:path>
              </a:pathLst>
            </a:custGeom>
            <a:noFill/>
            <a:ln w="80963" cap="flat">
              <a:solidFill>
                <a:schemeClr val="bg1">
                  <a:lumMod val="6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id-ID"/>
            </a:p>
          </p:txBody>
        </p:sp>
        <p:sp>
          <p:nvSpPr>
            <p:cNvPr id="80" name="Freeform 42"/>
            <p:cNvSpPr/>
            <p:nvPr/>
          </p:nvSpPr>
          <p:spPr bwMode="auto">
            <a:xfrm>
              <a:off x="1424386" y="3564421"/>
              <a:ext cx="0" cy="1107515"/>
            </a:xfrm>
            <a:custGeom>
              <a:avLst/>
              <a:gdLst>
                <a:gd name="T0" fmla="*/ 0 h 633"/>
                <a:gd name="T1" fmla="*/ 329 h 633"/>
                <a:gd name="T2" fmla="*/ 633 h 633"/>
              </a:gdLst>
              <a:ahLst/>
              <a:cxnLst>
                <a:cxn ang="0">
                  <a:pos x="0" y="T0"/>
                </a:cxn>
                <a:cxn ang="0">
                  <a:pos x="0" y="T1"/>
                </a:cxn>
                <a:cxn ang="0">
                  <a:pos x="0" y="T2"/>
                </a:cxn>
              </a:cxnLst>
              <a:rect l="0" t="0" r="r" b="b"/>
              <a:pathLst>
                <a:path h="633">
                  <a:moveTo>
                    <a:pt x="0" y="0"/>
                  </a:moveTo>
                  <a:lnTo>
                    <a:pt x="0" y="329"/>
                  </a:lnTo>
                  <a:lnTo>
                    <a:pt x="0" y="633"/>
                  </a:lnTo>
                </a:path>
              </a:pathLst>
            </a:custGeom>
            <a:noFill/>
            <a:ln w="80963" cap="flat">
              <a:solidFill>
                <a:schemeClr val="bg1">
                  <a:lumMod val="6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id-ID"/>
            </a:p>
          </p:txBody>
        </p:sp>
        <p:sp>
          <p:nvSpPr>
            <p:cNvPr id="81" name="Freeform 43"/>
            <p:cNvSpPr/>
            <p:nvPr/>
          </p:nvSpPr>
          <p:spPr bwMode="auto">
            <a:xfrm>
              <a:off x="10762161" y="5006116"/>
              <a:ext cx="0" cy="1105766"/>
            </a:xfrm>
            <a:custGeom>
              <a:avLst/>
              <a:gdLst>
                <a:gd name="T0" fmla="*/ 0 h 632"/>
                <a:gd name="T1" fmla="*/ 312 h 632"/>
                <a:gd name="T2" fmla="*/ 632 h 632"/>
              </a:gdLst>
              <a:ahLst/>
              <a:cxnLst>
                <a:cxn ang="0">
                  <a:pos x="0" y="T0"/>
                </a:cxn>
                <a:cxn ang="0">
                  <a:pos x="0" y="T1"/>
                </a:cxn>
                <a:cxn ang="0">
                  <a:pos x="0" y="T2"/>
                </a:cxn>
              </a:cxnLst>
              <a:rect l="0" t="0" r="r" b="b"/>
              <a:pathLst>
                <a:path h="632">
                  <a:moveTo>
                    <a:pt x="0" y="0"/>
                  </a:moveTo>
                  <a:lnTo>
                    <a:pt x="0" y="312"/>
                  </a:lnTo>
                  <a:lnTo>
                    <a:pt x="0" y="632"/>
                  </a:lnTo>
                </a:path>
              </a:pathLst>
            </a:custGeom>
            <a:noFill/>
            <a:ln w="80963" cap="flat">
              <a:solidFill>
                <a:schemeClr val="bg1">
                  <a:lumMod val="65000"/>
                </a:schemeClr>
              </a:solidFill>
              <a:prstDash val="solid"/>
              <a:miter lim="800000"/>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id-ID"/>
            </a:p>
          </p:txBody>
        </p:sp>
      </p:grpSp>
      <p:grpSp>
        <p:nvGrpSpPr>
          <p:cNvPr id="82" name="组合 81"/>
          <p:cNvGrpSpPr/>
          <p:nvPr/>
        </p:nvGrpSpPr>
        <p:grpSpPr>
          <a:xfrm>
            <a:off x="1236762" y="1786325"/>
            <a:ext cx="9709683" cy="4659737"/>
            <a:chOff x="1236762" y="1786325"/>
            <a:chExt cx="9709683" cy="4659737"/>
          </a:xfrm>
          <a:gradFill>
            <a:gsLst>
              <a:gs pos="0">
                <a:srgbClr val="C3C3C3"/>
              </a:gs>
              <a:gs pos="100000">
                <a:srgbClr val="9E9E9E"/>
              </a:gs>
            </a:gsLst>
            <a:lin ang="5400000" scaled="1"/>
          </a:gradFill>
        </p:grpSpPr>
        <p:sp>
          <p:nvSpPr>
            <p:cNvPr id="83" name="Chevron 35"/>
            <p:cNvSpPr/>
            <p:nvPr/>
          </p:nvSpPr>
          <p:spPr>
            <a:xfrm>
              <a:off x="8759966" y="1786325"/>
              <a:ext cx="398392" cy="3685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Chevron 36"/>
            <p:cNvSpPr/>
            <p:nvPr/>
          </p:nvSpPr>
          <p:spPr>
            <a:xfrm rot="5400000">
              <a:off x="10562964" y="2500957"/>
              <a:ext cx="398392" cy="3685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Chevron 37"/>
            <p:cNvSpPr/>
            <p:nvPr/>
          </p:nvSpPr>
          <p:spPr>
            <a:xfrm rot="10800000">
              <a:off x="5913935" y="3221535"/>
              <a:ext cx="398392" cy="3685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Chevron 38"/>
            <p:cNvSpPr/>
            <p:nvPr/>
          </p:nvSpPr>
          <p:spPr>
            <a:xfrm rot="5400000">
              <a:off x="1221851" y="3949137"/>
              <a:ext cx="398392" cy="3685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Chevron 39"/>
            <p:cNvSpPr/>
            <p:nvPr/>
          </p:nvSpPr>
          <p:spPr>
            <a:xfrm rot="5400000">
              <a:off x="10562964" y="5374714"/>
              <a:ext cx="398392" cy="3685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Chevron 40"/>
            <p:cNvSpPr/>
            <p:nvPr/>
          </p:nvSpPr>
          <p:spPr>
            <a:xfrm rot="10800000" flipH="1">
              <a:off x="5913935" y="4647523"/>
              <a:ext cx="398392" cy="3685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Chevron 41"/>
            <p:cNvSpPr/>
            <p:nvPr/>
          </p:nvSpPr>
          <p:spPr>
            <a:xfrm rot="10800000">
              <a:off x="8759966" y="6077492"/>
              <a:ext cx="398392" cy="36857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2" name="组合 91"/>
          <p:cNvGrpSpPr/>
          <p:nvPr/>
        </p:nvGrpSpPr>
        <p:grpSpPr>
          <a:xfrm>
            <a:off x="1898340" y="2964299"/>
            <a:ext cx="2848593" cy="923380"/>
            <a:chOff x="1898340" y="2964299"/>
            <a:chExt cx="2848593" cy="923380"/>
          </a:xfrm>
          <a:solidFill>
            <a:srgbClr val="7A6A56"/>
          </a:solidFill>
        </p:grpSpPr>
        <p:sp>
          <p:nvSpPr>
            <p:cNvPr id="93" name="Freeform 36"/>
            <p:cNvSpPr/>
            <p:nvPr/>
          </p:nvSpPr>
          <p:spPr bwMode="auto">
            <a:xfrm>
              <a:off x="1898340" y="3039109"/>
              <a:ext cx="2848397" cy="848570"/>
            </a:xfrm>
            <a:custGeom>
              <a:avLst/>
              <a:gdLst>
                <a:gd name="T0" fmla="*/ 1146 w 1146"/>
                <a:gd name="T1" fmla="*/ 270 h 341"/>
                <a:gd name="T2" fmla="*/ 1075 w 1146"/>
                <a:gd name="T3" fmla="*/ 341 h 341"/>
                <a:gd name="T4" fmla="*/ 71 w 1146"/>
                <a:gd name="T5" fmla="*/ 341 h 341"/>
                <a:gd name="T6" fmla="*/ 0 w 1146"/>
                <a:gd name="T7" fmla="*/ 270 h 341"/>
                <a:gd name="T8" fmla="*/ 0 w 1146"/>
                <a:gd name="T9" fmla="*/ 71 h 341"/>
                <a:gd name="T10" fmla="*/ 71 w 1146"/>
                <a:gd name="T11" fmla="*/ 0 h 341"/>
                <a:gd name="T12" fmla="*/ 1075 w 1146"/>
                <a:gd name="T13" fmla="*/ 0 h 341"/>
                <a:gd name="T14" fmla="*/ 1146 w 1146"/>
                <a:gd name="T15" fmla="*/ 71 h 341"/>
                <a:gd name="T16" fmla="*/ 1146 w 1146"/>
                <a:gd name="T17" fmla="*/ 27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6" h="341">
                  <a:moveTo>
                    <a:pt x="1146" y="270"/>
                  </a:moveTo>
                  <a:cubicBezTo>
                    <a:pt x="1146" y="309"/>
                    <a:pt x="1114" y="341"/>
                    <a:pt x="1075" y="341"/>
                  </a:cubicBezTo>
                  <a:cubicBezTo>
                    <a:pt x="71" y="341"/>
                    <a:pt x="71" y="341"/>
                    <a:pt x="71" y="341"/>
                  </a:cubicBezTo>
                  <a:cubicBezTo>
                    <a:pt x="32" y="341"/>
                    <a:pt x="0" y="309"/>
                    <a:pt x="0" y="270"/>
                  </a:cubicBezTo>
                  <a:cubicBezTo>
                    <a:pt x="0" y="71"/>
                    <a:pt x="0" y="71"/>
                    <a:pt x="0" y="71"/>
                  </a:cubicBezTo>
                  <a:cubicBezTo>
                    <a:pt x="0" y="32"/>
                    <a:pt x="32" y="0"/>
                    <a:pt x="71" y="0"/>
                  </a:cubicBezTo>
                  <a:cubicBezTo>
                    <a:pt x="1075" y="0"/>
                    <a:pt x="1075" y="0"/>
                    <a:pt x="1075" y="0"/>
                  </a:cubicBezTo>
                  <a:cubicBezTo>
                    <a:pt x="1114" y="0"/>
                    <a:pt x="1146" y="32"/>
                    <a:pt x="1146" y="71"/>
                  </a:cubicBezTo>
                  <a:lnTo>
                    <a:pt x="1146" y="270"/>
                  </a:lnTo>
                  <a:close/>
                </a:path>
              </a:pathLst>
            </a:custGeom>
            <a:grpFill/>
            <a:ln>
              <a:noFill/>
            </a:ln>
          </p:spPr>
          <p:txBody>
            <a:bodyPr vert="horz" wrap="square" lIns="91440" tIns="45720" rIns="91440" bIns="45720" numCol="1" anchor="t" anchorCtr="0" compatLnSpc="1"/>
            <a:lstStyle/>
            <a:p>
              <a:endParaRPr lang="id-ID"/>
            </a:p>
          </p:txBody>
        </p:sp>
        <p:sp>
          <p:nvSpPr>
            <p:cNvPr id="97" name="Freeform 37"/>
            <p:cNvSpPr/>
            <p:nvPr/>
          </p:nvSpPr>
          <p:spPr bwMode="auto">
            <a:xfrm>
              <a:off x="1898536" y="2964299"/>
              <a:ext cx="2848397" cy="848570"/>
            </a:xfrm>
            <a:custGeom>
              <a:avLst/>
              <a:gdLst>
                <a:gd name="T0" fmla="*/ 1146 w 1146"/>
                <a:gd name="T1" fmla="*/ 270 h 341"/>
                <a:gd name="T2" fmla="*/ 1075 w 1146"/>
                <a:gd name="T3" fmla="*/ 341 h 341"/>
                <a:gd name="T4" fmla="*/ 71 w 1146"/>
                <a:gd name="T5" fmla="*/ 341 h 341"/>
                <a:gd name="T6" fmla="*/ 0 w 1146"/>
                <a:gd name="T7" fmla="*/ 270 h 341"/>
                <a:gd name="T8" fmla="*/ 0 w 1146"/>
                <a:gd name="T9" fmla="*/ 71 h 341"/>
                <a:gd name="T10" fmla="*/ 71 w 1146"/>
                <a:gd name="T11" fmla="*/ 0 h 341"/>
                <a:gd name="T12" fmla="*/ 1075 w 1146"/>
                <a:gd name="T13" fmla="*/ 0 h 341"/>
                <a:gd name="T14" fmla="*/ 1146 w 1146"/>
                <a:gd name="T15" fmla="*/ 71 h 341"/>
                <a:gd name="T16" fmla="*/ 1146 w 1146"/>
                <a:gd name="T17" fmla="*/ 27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6" h="341">
                  <a:moveTo>
                    <a:pt x="1146" y="270"/>
                  </a:moveTo>
                  <a:cubicBezTo>
                    <a:pt x="1146" y="309"/>
                    <a:pt x="1114" y="341"/>
                    <a:pt x="1075" y="341"/>
                  </a:cubicBezTo>
                  <a:cubicBezTo>
                    <a:pt x="71" y="341"/>
                    <a:pt x="71" y="341"/>
                    <a:pt x="71" y="341"/>
                  </a:cubicBezTo>
                  <a:cubicBezTo>
                    <a:pt x="32" y="341"/>
                    <a:pt x="0" y="309"/>
                    <a:pt x="0" y="270"/>
                  </a:cubicBezTo>
                  <a:cubicBezTo>
                    <a:pt x="0" y="71"/>
                    <a:pt x="0" y="71"/>
                    <a:pt x="0" y="71"/>
                  </a:cubicBezTo>
                  <a:cubicBezTo>
                    <a:pt x="0" y="32"/>
                    <a:pt x="32" y="0"/>
                    <a:pt x="71" y="0"/>
                  </a:cubicBezTo>
                  <a:cubicBezTo>
                    <a:pt x="1075" y="0"/>
                    <a:pt x="1075" y="0"/>
                    <a:pt x="1075" y="0"/>
                  </a:cubicBezTo>
                  <a:cubicBezTo>
                    <a:pt x="1114" y="0"/>
                    <a:pt x="1146" y="32"/>
                    <a:pt x="1146" y="71"/>
                  </a:cubicBezTo>
                  <a:lnTo>
                    <a:pt x="1146" y="270"/>
                  </a:lnTo>
                  <a:close/>
                </a:path>
              </a:pathLst>
            </a:custGeom>
            <a:grpFill/>
            <a:ln>
              <a:noFill/>
            </a:ln>
          </p:spPr>
          <p:txBody>
            <a:bodyPr vert="horz" wrap="square" lIns="91440" tIns="45720" rIns="91440" bIns="45720" numCol="1" anchor="t" anchorCtr="0" compatLnSpc="1"/>
            <a:lstStyle/>
            <a:p>
              <a:endParaRPr lang="id-ID"/>
            </a:p>
          </p:txBody>
        </p:sp>
        <p:sp>
          <p:nvSpPr>
            <p:cNvPr id="98" name="TextBox 21"/>
            <p:cNvSpPr txBox="1"/>
            <p:nvPr/>
          </p:nvSpPr>
          <p:spPr>
            <a:xfrm>
              <a:off x="1986373" y="3117233"/>
              <a:ext cx="715496" cy="523220"/>
            </a:xfrm>
            <a:prstGeom prst="rect">
              <a:avLst/>
            </a:prstGeom>
            <a:grpFill/>
          </p:spPr>
          <p:txBody>
            <a:bodyPr wrap="square" rtlCol="0">
              <a:spAutoFit/>
            </a:bodyPr>
            <a:lstStyle/>
            <a:p>
              <a:pPr algn="ctr"/>
              <a:r>
                <a:rPr lang="id-ID" sz="2800" b="1" dirty="0" smtClean="0">
                  <a:solidFill>
                    <a:schemeClr val="bg1"/>
                  </a:solidFill>
                  <a:latin typeface="+mj-lt"/>
                </a:rPr>
                <a:t>03</a:t>
              </a:r>
              <a:endParaRPr lang="id-ID" sz="2800" b="1" dirty="0">
                <a:solidFill>
                  <a:schemeClr val="bg1"/>
                </a:solidFill>
                <a:latin typeface="+mj-lt"/>
              </a:endParaRPr>
            </a:p>
          </p:txBody>
        </p:sp>
        <p:sp>
          <p:nvSpPr>
            <p:cNvPr id="99" name="文本框 98"/>
            <p:cNvSpPr txBox="1"/>
            <p:nvPr/>
          </p:nvSpPr>
          <p:spPr>
            <a:xfrm>
              <a:off x="2795883" y="3108601"/>
              <a:ext cx="1627369" cy="523220"/>
            </a:xfrm>
            <a:prstGeom prst="rect">
              <a:avLst/>
            </a:prstGeom>
            <a:grpFill/>
            <a:effectLst/>
          </p:spPr>
          <p:txBody>
            <a:bodyPr wrap="none" rtlCol="0">
              <a:spAutoFit/>
            </a:bodyPr>
            <a:lstStyle/>
            <a:p>
              <a:r>
                <a:rPr lang="zh-CN" altLang="en-US" sz="2800" b="1" dirty="0" smtClean="0">
                  <a:solidFill>
                    <a:srgbClr val="FFFFFF"/>
                  </a:solidFill>
                  <a:latin typeface="幼圆" panose="02010509060101010101" pitchFamily="49" charset="-122"/>
                  <a:ea typeface="幼圆" panose="02010509060101010101" pitchFamily="49" charset="-122"/>
                </a:rPr>
                <a:t>输入标题</a:t>
              </a:r>
              <a:endParaRPr lang="zh-CN" altLang="en-US" sz="2800" b="1" dirty="0">
                <a:solidFill>
                  <a:srgbClr val="FFFFFF"/>
                </a:solidFill>
                <a:latin typeface="幼圆" panose="02010509060101010101" pitchFamily="49" charset="-122"/>
                <a:ea typeface="幼圆" panose="02010509060101010101" pitchFamily="49" charset="-122"/>
              </a:endParaRPr>
            </a:p>
          </p:txBody>
        </p:sp>
      </p:grpSp>
      <p:grpSp>
        <p:nvGrpSpPr>
          <p:cNvPr id="100" name="组合 99"/>
          <p:cNvGrpSpPr/>
          <p:nvPr/>
        </p:nvGrpSpPr>
        <p:grpSpPr>
          <a:xfrm>
            <a:off x="4720689" y="1555846"/>
            <a:ext cx="2701778" cy="870267"/>
            <a:chOff x="4720689" y="1555846"/>
            <a:chExt cx="2701778" cy="870267"/>
          </a:xfrm>
          <a:solidFill>
            <a:srgbClr val="F39800"/>
          </a:solidFill>
        </p:grpSpPr>
        <p:sp>
          <p:nvSpPr>
            <p:cNvPr id="101" name="Freeform 35"/>
            <p:cNvSpPr/>
            <p:nvPr/>
          </p:nvSpPr>
          <p:spPr bwMode="auto">
            <a:xfrm>
              <a:off x="4722789" y="1621283"/>
              <a:ext cx="2699678" cy="804830"/>
            </a:xfrm>
            <a:custGeom>
              <a:avLst/>
              <a:gdLst>
                <a:gd name="T0" fmla="*/ 1086 w 1086"/>
                <a:gd name="T1" fmla="*/ 256 h 323"/>
                <a:gd name="T2" fmla="*/ 1019 w 1086"/>
                <a:gd name="T3" fmla="*/ 323 h 323"/>
                <a:gd name="T4" fmla="*/ 68 w 1086"/>
                <a:gd name="T5" fmla="*/ 323 h 323"/>
                <a:gd name="T6" fmla="*/ 0 w 1086"/>
                <a:gd name="T7" fmla="*/ 256 h 323"/>
                <a:gd name="T8" fmla="*/ 0 w 1086"/>
                <a:gd name="T9" fmla="*/ 67 h 323"/>
                <a:gd name="T10" fmla="*/ 68 w 1086"/>
                <a:gd name="T11" fmla="*/ 0 h 323"/>
                <a:gd name="T12" fmla="*/ 1019 w 1086"/>
                <a:gd name="T13" fmla="*/ 0 h 323"/>
                <a:gd name="T14" fmla="*/ 1086 w 1086"/>
                <a:gd name="T15" fmla="*/ 67 h 323"/>
                <a:gd name="T16" fmla="*/ 1086 w 1086"/>
                <a:gd name="T17" fmla="*/ 25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6" h="323">
                  <a:moveTo>
                    <a:pt x="1086" y="256"/>
                  </a:moveTo>
                  <a:cubicBezTo>
                    <a:pt x="1086" y="293"/>
                    <a:pt x="1056" y="323"/>
                    <a:pt x="1019" y="323"/>
                  </a:cubicBezTo>
                  <a:cubicBezTo>
                    <a:pt x="68" y="323"/>
                    <a:pt x="68" y="323"/>
                    <a:pt x="68" y="323"/>
                  </a:cubicBezTo>
                  <a:cubicBezTo>
                    <a:pt x="30" y="323"/>
                    <a:pt x="0" y="293"/>
                    <a:pt x="0" y="256"/>
                  </a:cubicBezTo>
                  <a:cubicBezTo>
                    <a:pt x="0" y="67"/>
                    <a:pt x="0" y="67"/>
                    <a:pt x="0" y="67"/>
                  </a:cubicBezTo>
                  <a:cubicBezTo>
                    <a:pt x="0" y="30"/>
                    <a:pt x="30" y="0"/>
                    <a:pt x="68" y="0"/>
                  </a:cubicBezTo>
                  <a:cubicBezTo>
                    <a:pt x="1019" y="0"/>
                    <a:pt x="1019" y="0"/>
                    <a:pt x="1019" y="0"/>
                  </a:cubicBezTo>
                  <a:cubicBezTo>
                    <a:pt x="1056" y="0"/>
                    <a:pt x="1086" y="30"/>
                    <a:pt x="1086" y="67"/>
                  </a:cubicBezTo>
                  <a:lnTo>
                    <a:pt x="1086" y="256"/>
                  </a:lnTo>
                  <a:close/>
                </a:path>
              </a:pathLst>
            </a:custGeom>
            <a:grpFill/>
            <a:ln>
              <a:noFill/>
            </a:ln>
          </p:spPr>
          <p:txBody>
            <a:bodyPr vert="horz" wrap="square" lIns="91440" tIns="45720" rIns="91440" bIns="45720" numCol="1" anchor="t" anchorCtr="0" compatLnSpc="1"/>
            <a:lstStyle/>
            <a:p>
              <a:endParaRPr lang="id-ID"/>
            </a:p>
          </p:txBody>
        </p:sp>
        <p:sp>
          <p:nvSpPr>
            <p:cNvPr id="102" name="Freeform 35"/>
            <p:cNvSpPr/>
            <p:nvPr/>
          </p:nvSpPr>
          <p:spPr bwMode="auto">
            <a:xfrm>
              <a:off x="4720689" y="1555846"/>
              <a:ext cx="2699678" cy="804830"/>
            </a:xfrm>
            <a:custGeom>
              <a:avLst/>
              <a:gdLst>
                <a:gd name="T0" fmla="*/ 1086 w 1086"/>
                <a:gd name="T1" fmla="*/ 256 h 323"/>
                <a:gd name="T2" fmla="*/ 1019 w 1086"/>
                <a:gd name="T3" fmla="*/ 323 h 323"/>
                <a:gd name="T4" fmla="*/ 68 w 1086"/>
                <a:gd name="T5" fmla="*/ 323 h 323"/>
                <a:gd name="T6" fmla="*/ 0 w 1086"/>
                <a:gd name="T7" fmla="*/ 256 h 323"/>
                <a:gd name="T8" fmla="*/ 0 w 1086"/>
                <a:gd name="T9" fmla="*/ 67 h 323"/>
                <a:gd name="T10" fmla="*/ 68 w 1086"/>
                <a:gd name="T11" fmla="*/ 0 h 323"/>
                <a:gd name="T12" fmla="*/ 1019 w 1086"/>
                <a:gd name="T13" fmla="*/ 0 h 323"/>
                <a:gd name="T14" fmla="*/ 1086 w 1086"/>
                <a:gd name="T15" fmla="*/ 67 h 323"/>
                <a:gd name="T16" fmla="*/ 1086 w 1086"/>
                <a:gd name="T17" fmla="*/ 25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6" h="323">
                  <a:moveTo>
                    <a:pt x="1086" y="256"/>
                  </a:moveTo>
                  <a:cubicBezTo>
                    <a:pt x="1086" y="293"/>
                    <a:pt x="1056" y="323"/>
                    <a:pt x="1019" y="323"/>
                  </a:cubicBezTo>
                  <a:cubicBezTo>
                    <a:pt x="68" y="323"/>
                    <a:pt x="68" y="323"/>
                    <a:pt x="68" y="323"/>
                  </a:cubicBezTo>
                  <a:cubicBezTo>
                    <a:pt x="30" y="323"/>
                    <a:pt x="0" y="293"/>
                    <a:pt x="0" y="256"/>
                  </a:cubicBezTo>
                  <a:cubicBezTo>
                    <a:pt x="0" y="67"/>
                    <a:pt x="0" y="67"/>
                    <a:pt x="0" y="67"/>
                  </a:cubicBezTo>
                  <a:cubicBezTo>
                    <a:pt x="0" y="30"/>
                    <a:pt x="30" y="0"/>
                    <a:pt x="68" y="0"/>
                  </a:cubicBezTo>
                  <a:cubicBezTo>
                    <a:pt x="1019" y="0"/>
                    <a:pt x="1019" y="0"/>
                    <a:pt x="1019" y="0"/>
                  </a:cubicBezTo>
                  <a:cubicBezTo>
                    <a:pt x="1056" y="0"/>
                    <a:pt x="1086" y="30"/>
                    <a:pt x="1086" y="67"/>
                  </a:cubicBezTo>
                  <a:lnTo>
                    <a:pt x="1086" y="256"/>
                  </a:lnTo>
                  <a:close/>
                </a:path>
              </a:pathLst>
            </a:custGeom>
            <a:grpFill/>
            <a:ln>
              <a:noFill/>
            </a:ln>
          </p:spPr>
          <p:txBody>
            <a:bodyPr vert="horz" wrap="square" lIns="91440" tIns="45720" rIns="91440" bIns="45720" numCol="1" anchor="t" anchorCtr="0" compatLnSpc="1"/>
            <a:lstStyle/>
            <a:p>
              <a:endParaRPr lang="id-ID"/>
            </a:p>
          </p:txBody>
        </p:sp>
        <p:sp>
          <p:nvSpPr>
            <p:cNvPr id="103" name="TextBox 13"/>
            <p:cNvSpPr txBox="1"/>
            <p:nvPr/>
          </p:nvSpPr>
          <p:spPr>
            <a:xfrm>
              <a:off x="4729973" y="1717864"/>
              <a:ext cx="715496" cy="523220"/>
            </a:xfrm>
            <a:prstGeom prst="rect">
              <a:avLst/>
            </a:prstGeom>
            <a:grpFill/>
          </p:spPr>
          <p:txBody>
            <a:bodyPr wrap="square" rtlCol="0">
              <a:spAutoFit/>
            </a:bodyPr>
            <a:lstStyle/>
            <a:p>
              <a:pPr algn="ctr"/>
              <a:r>
                <a:rPr lang="id-ID" sz="2800" b="1" dirty="0" smtClean="0">
                  <a:solidFill>
                    <a:schemeClr val="bg1"/>
                  </a:solidFill>
                  <a:latin typeface="+mj-lt"/>
                </a:rPr>
                <a:t>01</a:t>
              </a:r>
              <a:endParaRPr lang="id-ID" sz="2800" b="1" dirty="0">
                <a:solidFill>
                  <a:schemeClr val="bg1"/>
                </a:solidFill>
                <a:latin typeface="+mj-lt"/>
              </a:endParaRPr>
            </a:p>
          </p:txBody>
        </p:sp>
        <p:sp>
          <p:nvSpPr>
            <p:cNvPr id="104" name="文本框 103"/>
            <p:cNvSpPr txBox="1"/>
            <p:nvPr/>
          </p:nvSpPr>
          <p:spPr>
            <a:xfrm>
              <a:off x="5517011" y="1679299"/>
              <a:ext cx="1627369" cy="523220"/>
            </a:xfrm>
            <a:prstGeom prst="rect">
              <a:avLst/>
            </a:prstGeom>
            <a:grpFill/>
            <a:effectLst/>
          </p:spPr>
          <p:txBody>
            <a:bodyPr wrap="none" rtlCol="0">
              <a:spAutoFit/>
            </a:bodyPr>
            <a:lstStyle/>
            <a:p>
              <a:r>
                <a:rPr lang="zh-CN" altLang="en-US" sz="2800" b="1" dirty="0" smtClean="0">
                  <a:solidFill>
                    <a:srgbClr val="FFFFFF"/>
                  </a:solidFill>
                  <a:latin typeface="幼圆" panose="02010509060101010101" pitchFamily="49" charset="-122"/>
                  <a:ea typeface="幼圆" panose="02010509060101010101" pitchFamily="49" charset="-122"/>
                </a:rPr>
                <a:t>输入标题</a:t>
              </a:r>
              <a:endParaRPr lang="zh-CN" altLang="en-US" sz="2800" b="1" dirty="0">
                <a:solidFill>
                  <a:srgbClr val="FFFFFF"/>
                </a:solidFill>
                <a:latin typeface="幼圆" panose="02010509060101010101" pitchFamily="49" charset="-122"/>
                <a:ea typeface="幼圆" panose="02010509060101010101" pitchFamily="49" charset="-122"/>
              </a:endParaRPr>
            </a:p>
          </p:txBody>
        </p:sp>
      </p:grpSp>
      <p:grpSp>
        <p:nvGrpSpPr>
          <p:cNvPr id="105" name="组合 104"/>
          <p:cNvGrpSpPr/>
          <p:nvPr/>
        </p:nvGrpSpPr>
        <p:grpSpPr>
          <a:xfrm>
            <a:off x="7430866" y="2964299"/>
            <a:ext cx="2848748" cy="922774"/>
            <a:chOff x="7430866" y="2964299"/>
            <a:chExt cx="2848748" cy="922774"/>
          </a:xfrm>
          <a:solidFill>
            <a:srgbClr val="7A6A56"/>
          </a:solidFill>
        </p:grpSpPr>
        <p:sp>
          <p:nvSpPr>
            <p:cNvPr id="106" name="Freeform 36"/>
            <p:cNvSpPr/>
            <p:nvPr/>
          </p:nvSpPr>
          <p:spPr bwMode="auto">
            <a:xfrm>
              <a:off x="7431217" y="3038503"/>
              <a:ext cx="2848397" cy="848570"/>
            </a:xfrm>
            <a:custGeom>
              <a:avLst/>
              <a:gdLst>
                <a:gd name="T0" fmla="*/ 1146 w 1146"/>
                <a:gd name="T1" fmla="*/ 270 h 341"/>
                <a:gd name="T2" fmla="*/ 1075 w 1146"/>
                <a:gd name="T3" fmla="*/ 341 h 341"/>
                <a:gd name="T4" fmla="*/ 71 w 1146"/>
                <a:gd name="T5" fmla="*/ 341 h 341"/>
                <a:gd name="T6" fmla="*/ 0 w 1146"/>
                <a:gd name="T7" fmla="*/ 270 h 341"/>
                <a:gd name="T8" fmla="*/ 0 w 1146"/>
                <a:gd name="T9" fmla="*/ 71 h 341"/>
                <a:gd name="T10" fmla="*/ 71 w 1146"/>
                <a:gd name="T11" fmla="*/ 0 h 341"/>
                <a:gd name="T12" fmla="*/ 1075 w 1146"/>
                <a:gd name="T13" fmla="*/ 0 h 341"/>
                <a:gd name="T14" fmla="*/ 1146 w 1146"/>
                <a:gd name="T15" fmla="*/ 71 h 341"/>
                <a:gd name="T16" fmla="*/ 1146 w 1146"/>
                <a:gd name="T17" fmla="*/ 27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6" h="341">
                  <a:moveTo>
                    <a:pt x="1146" y="270"/>
                  </a:moveTo>
                  <a:cubicBezTo>
                    <a:pt x="1146" y="309"/>
                    <a:pt x="1114" y="341"/>
                    <a:pt x="1075" y="341"/>
                  </a:cubicBezTo>
                  <a:cubicBezTo>
                    <a:pt x="71" y="341"/>
                    <a:pt x="71" y="341"/>
                    <a:pt x="71" y="341"/>
                  </a:cubicBezTo>
                  <a:cubicBezTo>
                    <a:pt x="32" y="341"/>
                    <a:pt x="0" y="309"/>
                    <a:pt x="0" y="270"/>
                  </a:cubicBezTo>
                  <a:cubicBezTo>
                    <a:pt x="0" y="71"/>
                    <a:pt x="0" y="71"/>
                    <a:pt x="0" y="71"/>
                  </a:cubicBezTo>
                  <a:cubicBezTo>
                    <a:pt x="0" y="32"/>
                    <a:pt x="32" y="0"/>
                    <a:pt x="71" y="0"/>
                  </a:cubicBezTo>
                  <a:cubicBezTo>
                    <a:pt x="1075" y="0"/>
                    <a:pt x="1075" y="0"/>
                    <a:pt x="1075" y="0"/>
                  </a:cubicBezTo>
                  <a:cubicBezTo>
                    <a:pt x="1114" y="0"/>
                    <a:pt x="1146" y="32"/>
                    <a:pt x="1146" y="71"/>
                  </a:cubicBezTo>
                  <a:lnTo>
                    <a:pt x="1146" y="270"/>
                  </a:lnTo>
                  <a:close/>
                </a:path>
              </a:pathLst>
            </a:custGeom>
            <a:grpFill/>
            <a:ln>
              <a:noFill/>
            </a:ln>
          </p:spPr>
          <p:txBody>
            <a:bodyPr vert="horz" wrap="square" lIns="91440" tIns="45720" rIns="91440" bIns="45720" numCol="1" anchor="t" anchorCtr="0" compatLnSpc="1"/>
            <a:lstStyle/>
            <a:p>
              <a:endParaRPr lang="id-ID"/>
            </a:p>
          </p:txBody>
        </p:sp>
        <p:sp>
          <p:nvSpPr>
            <p:cNvPr id="107" name="Freeform 36"/>
            <p:cNvSpPr/>
            <p:nvPr/>
          </p:nvSpPr>
          <p:spPr bwMode="auto">
            <a:xfrm>
              <a:off x="7430866" y="2964299"/>
              <a:ext cx="2848397" cy="848570"/>
            </a:xfrm>
            <a:custGeom>
              <a:avLst/>
              <a:gdLst>
                <a:gd name="T0" fmla="*/ 1146 w 1146"/>
                <a:gd name="T1" fmla="*/ 270 h 341"/>
                <a:gd name="T2" fmla="*/ 1075 w 1146"/>
                <a:gd name="T3" fmla="*/ 341 h 341"/>
                <a:gd name="T4" fmla="*/ 71 w 1146"/>
                <a:gd name="T5" fmla="*/ 341 h 341"/>
                <a:gd name="T6" fmla="*/ 0 w 1146"/>
                <a:gd name="T7" fmla="*/ 270 h 341"/>
                <a:gd name="T8" fmla="*/ 0 w 1146"/>
                <a:gd name="T9" fmla="*/ 71 h 341"/>
                <a:gd name="T10" fmla="*/ 71 w 1146"/>
                <a:gd name="T11" fmla="*/ 0 h 341"/>
                <a:gd name="T12" fmla="*/ 1075 w 1146"/>
                <a:gd name="T13" fmla="*/ 0 h 341"/>
                <a:gd name="T14" fmla="*/ 1146 w 1146"/>
                <a:gd name="T15" fmla="*/ 71 h 341"/>
                <a:gd name="T16" fmla="*/ 1146 w 1146"/>
                <a:gd name="T17" fmla="*/ 27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6" h="341">
                  <a:moveTo>
                    <a:pt x="1146" y="270"/>
                  </a:moveTo>
                  <a:cubicBezTo>
                    <a:pt x="1146" y="309"/>
                    <a:pt x="1114" y="341"/>
                    <a:pt x="1075" y="341"/>
                  </a:cubicBezTo>
                  <a:cubicBezTo>
                    <a:pt x="71" y="341"/>
                    <a:pt x="71" y="341"/>
                    <a:pt x="71" y="341"/>
                  </a:cubicBezTo>
                  <a:cubicBezTo>
                    <a:pt x="32" y="341"/>
                    <a:pt x="0" y="309"/>
                    <a:pt x="0" y="270"/>
                  </a:cubicBezTo>
                  <a:cubicBezTo>
                    <a:pt x="0" y="71"/>
                    <a:pt x="0" y="71"/>
                    <a:pt x="0" y="71"/>
                  </a:cubicBezTo>
                  <a:cubicBezTo>
                    <a:pt x="0" y="32"/>
                    <a:pt x="32" y="0"/>
                    <a:pt x="71" y="0"/>
                  </a:cubicBezTo>
                  <a:cubicBezTo>
                    <a:pt x="1075" y="0"/>
                    <a:pt x="1075" y="0"/>
                    <a:pt x="1075" y="0"/>
                  </a:cubicBezTo>
                  <a:cubicBezTo>
                    <a:pt x="1114" y="0"/>
                    <a:pt x="1146" y="32"/>
                    <a:pt x="1146" y="71"/>
                  </a:cubicBezTo>
                  <a:lnTo>
                    <a:pt x="1146" y="270"/>
                  </a:lnTo>
                  <a:close/>
                </a:path>
              </a:pathLst>
            </a:custGeom>
            <a:grpFill/>
            <a:ln>
              <a:noFill/>
            </a:ln>
          </p:spPr>
          <p:txBody>
            <a:bodyPr vert="horz" wrap="square" lIns="91440" tIns="45720" rIns="91440" bIns="45720" numCol="1" anchor="t" anchorCtr="0" compatLnSpc="1"/>
            <a:lstStyle/>
            <a:p>
              <a:endParaRPr lang="id-ID"/>
            </a:p>
          </p:txBody>
        </p:sp>
        <p:sp>
          <p:nvSpPr>
            <p:cNvPr id="108" name="TextBox 17"/>
            <p:cNvSpPr txBox="1"/>
            <p:nvPr/>
          </p:nvSpPr>
          <p:spPr>
            <a:xfrm>
              <a:off x="7479937" y="3096003"/>
              <a:ext cx="715496" cy="523220"/>
            </a:xfrm>
            <a:prstGeom prst="rect">
              <a:avLst/>
            </a:prstGeom>
            <a:grpFill/>
          </p:spPr>
          <p:txBody>
            <a:bodyPr wrap="square" rtlCol="0">
              <a:spAutoFit/>
            </a:bodyPr>
            <a:lstStyle/>
            <a:p>
              <a:pPr algn="ctr"/>
              <a:r>
                <a:rPr lang="id-ID" sz="2800" b="1" dirty="0" smtClean="0">
                  <a:solidFill>
                    <a:schemeClr val="bg1"/>
                  </a:solidFill>
                  <a:latin typeface="+mj-lt"/>
                </a:rPr>
                <a:t>02</a:t>
              </a:r>
              <a:endParaRPr lang="id-ID" sz="2800" b="1" dirty="0">
                <a:solidFill>
                  <a:schemeClr val="bg1"/>
                </a:solidFill>
                <a:latin typeface="+mj-lt"/>
              </a:endParaRPr>
            </a:p>
          </p:txBody>
        </p:sp>
        <p:sp>
          <p:nvSpPr>
            <p:cNvPr id="109" name="文本框 108"/>
            <p:cNvSpPr txBox="1"/>
            <p:nvPr/>
          </p:nvSpPr>
          <p:spPr>
            <a:xfrm>
              <a:off x="8258440" y="3073396"/>
              <a:ext cx="1627369" cy="523220"/>
            </a:xfrm>
            <a:prstGeom prst="rect">
              <a:avLst/>
            </a:prstGeom>
            <a:grpFill/>
            <a:effectLst/>
          </p:spPr>
          <p:txBody>
            <a:bodyPr wrap="none" rtlCol="0">
              <a:spAutoFit/>
            </a:bodyPr>
            <a:lstStyle/>
            <a:p>
              <a:r>
                <a:rPr lang="zh-CN" altLang="en-US" sz="2800" b="1" dirty="0" smtClean="0">
                  <a:solidFill>
                    <a:srgbClr val="FFFFFF"/>
                  </a:solidFill>
                  <a:latin typeface="幼圆" panose="02010509060101010101" pitchFamily="49" charset="-122"/>
                  <a:ea typeface="幼圆" panose="02010509060101010101" pitchFamily="49" charset="-122"/>
                </a:rPr>
                <a:t>输入标题</a:t>
              </a:r>
              <a:endParaRPr lang="zh-CN" altLang="en-US" sz="2800" b="1" dirty="0">
                <a:solidFill>
                  <a:srgbClr val="FFFFFF"/>
                </a:solidFill>
                <a:latin typeface="幼圆" panose="02010509060101010101" pitchFamily="49" charset="-122"/>
                <a:ea typeface="幼圆" panose="02010509060101010101" pitchFamily="49" charset="-122"/>
              </a:endParaRPr>
            </a:p>
          </p:txBody>
        </p:sp>
      </p:grpSp>
      <p:grpSp>
        <p:nvGrpSpPr>
          <p:cNvPr id="110" name="组合 109"/>
          <p:cNvGrpSpPr/>
          <p:nvPr/>
        </p:nvGrpSpPr>
        <p:grpSpPr>
          <a:xfrm>
            <a:off x="7429718" y="4411242"/>
            <a:ext cx="2849545" cy="936284"/>
            <a:chOff x="7429718" y="4411242"/>
            <a:chExt cx="2849545" cy="936284"/>
          </a:xfrm>
          <a:solidFill>
            <a:srgbClr val="F39800"/>
          </a:solidFill>
        </p:grpSpPr>
        <p:sp>
          <p:nvSpPr>
            <p:cNvPr id="111" name="Freeform 36"/>
            <p:cNvSpPr/>
            <p:nvPr/>
          </p:nvSpPr>
          <p:spPr bwMode="auto">
            <a:xfrm>
              <a:off x="7429718" y="4498956"/>
              <a:ext cx="2848397" cy="848570"/>
            </a:xfrm>
            <a:custGeom>
              <a:avLst/>
              <a:gdLst>
                <a:gd name="T0" fmla="*/ 1146 w 1146"/>
                <a:gd name="T1" fmla="*/ 270 h 341"/>
                <a:gd name="T2" fmla="*/ 1075 w 1146"/>
                <a:gd name="T3" fmla="*/ 341 h 341"/>
                <a:gd name="T4" fmla="*/ 71 w 1146"/>
                <a:gd name="T5" fmla="*/ 341 h 341"/>
                <a:gd name="T6" fmla="*/ 0 w 1146"/>
                <a:gd name="T7" fmla="*/ 270 h 341"/>
                <a:gd name="T8" fmla="*/ 0 w 1146"/>
                <a:gd name="T9" fmla="*/ 71 h 341"/>
                <a:gd name="T10" fmla="*/ 71 w 1146"/>
                <a:gd name="T11" fmla="*/ 0 h 341"/>
                <a:gd name="T12" fmla="*/ 1075 w 1146"/>
                <a:gd name="T13" fmla="*/ 0 h 341"/>
                <a:gd name="T14" fmla="*/ 1146 w 1146"/>
                <a:gd name="T15" fmla="*/ 71 h 341"/>
                <a:gd name="T16" fmla="*/ 1146 w 1146"/>
                <a:gd name="T17" fmla="*/ 27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6" h="341">
                  <a:moveTo>
                    <a:pt x="1146" y="270"/>
                  </a:moveTo>
                  <a:cubicBezTo>
                    <a:pt x="1146" y="309"/>
                    <a:pt x="1114" y="341"/>
                    <a:pt x="1075" y="341"/>
                  </a:cubicBezTo>
                  <a:cubicBezTo>
                    <a:pt x="71" y="341"/>
                    <a:pt x="71" y="341"/>
                    <a:pt x="71" y="341"/>
                  </a:cubicBezTo>
                  <a:cubicBezTo>
                    <a:pt x="32" y="341"/>
                    <a:pt x="0" y="309"/>
                    <a:pt x="0" y="270"/>
                  </a:cubicBezTo>
                  <a:cubicBezTo>
                    <a:pt x="0" y="71"/>
                    <a:pt x="0" y="71"/>
                    <a:pt x="0" y="71"/>
                  </a:cubicBezTo>
                  <a:cubicBezTo>
                    <a:pt x="0" y="32"/>
                    <a:pt x="32" y="0"/>
                    <a:pt x="71" y="0"/>
                  </a:cubicBezTo>
                  <a:cubicBezTo>
                    <a:pt x="1075" y="0"/>
                    <a:pt x="1075" y="0"/>
                    <a:pt x="1075" y="0"/>
                  </a:cubicBezTo>
                  <a:cubicBezTo>
                    <a:pt x="1114" y="0"/>
                    <a:pt x="1146" y="32"/>
                    <a:pt x="1146" y="71"/>
                  </a:cubicBezTo>
                  <a:lnTo>
                    <a:pt x="1146" y="270"/>
                  </a:lnTo>
                  <a:close/>
                </a:path>
              </a:pathLst>
            </a:custGeom>
            <a:grpFill/>
            <a:ln>
              <a:noFill/>
            </a:ln>
          </p:spPr>
          <p:txBody>
            <a:bodyPr vert="horz" wrap="square" lIns="91440" tIns="45720" rIns="91440" bIns="45720" numCol="1" anchor="t" anchorCtr="0" compatLnSpc="1"/>
            <a:lstStyle/>
            <a:p>
              <a:endParaRPr lang="id-ID"/>
            </a:p>
          </p:txBody>
        </p:sp>
        <p:sp>
          <p:nvSpPr>
            <p:cNvPr id="112" name="Freeform 38"/>
            <p:cNvSpPr/>
            <p:nvPr/>
          </p:nvSpPr>
          <p:spPr bwMode="auto">
            <a:xfrm>
              <a:off x="7430866" y="4411242"/>
              <a:ext cx="2848397" cy="848570"/>
            </a:xfrm>
            <a:custGeom>
              <a:avLst/>
              <a:gdLst>
                <a:gd name="T0" fmla="*/ 1146 w 1146"/>
                <a:gd name="T1" fmla="*/ 270 h 341"/>
                <a:gd name="T2" fmla="*/ 1075 w 1146"/>
                <a:gd name="T3" fmla="*/ 341 h 341"/>
                <a:gd name="T4" fmla="*/ 71 w 1146"/>
                <a:gd name="T5" fmla="*/ 341 h 341"/>
                <a:gd name="T6" fmla="*/ 0 w 1146"/>
                <a:gd name="T7" fmla="*/ 270 h 341"/>
                <a:gd name="T8" fmla="*/ 0 w 1146"/>
                <a:gd name="T9" fmla="*/ 71 h 341"/>
                <a:gd name="T10" fmla="*/ 71 w 1146"/>
                <a:gd name="T11" fmla="*/ 0 h 341"/>
                <a:gd name="T12" fmla="*/ 1075 w 1146"/>
                <a:gd name="T13" fmla="*/ 0 h 341"/>
                <a:gd name="T14" fmla="*/ 1146 w 1146"/>
                <a:gd name="T15" fmla="*/ 71 h 341"/>
                <a:gd name="T16" fmla="*/ 1146 w 1146"/>
                <a:gd name="T17" fmla="*/ 27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6" h="341">
                  <a:moveTo>
                    <a:pt x="1146" y="270"/>
                  </a:moveTo>
                  <a:cubicBezTo>
                    <a:pt x="1146" y="309"/>
                    <a:pt x="1114" y="341"/>
                    <a:pt x="1075" y="341"/>
                  </a:cubicBezTo>
                  <a:cubicBezTo>
                    <a:pt x="71" y="341"/>
                    <a:pt x="71" y="341"/>
                    <a:pt x="71" y="341"/>
                  </a:cubicBezTo>
                  <a:cubicBezTo>
                    <a:pt x="32" y="341"/>
                    <a:pt x="0" y="309"/>
                    <a:pt x="0" y="270"/>
                  </a:cubicBezTo>
                  <a:cubicBezTo>
                    <a:pt x="0" y="71"/>
                    <a:pt x="0" y="71"/>
                    <a:pt x="0" y="71"/>
                  </a:cubicBezTo>
                  <a:cubicBezTo>
                    <a:pt x="0" y="32"/>
                    <a:pt x="32" y="0"/>
                    <a:pt x="71" y="0"/>
                  </a:cubicBezTo>
                  <a:cubicBezTo>
                    <a:pt x="1075" y="0"/>
                    <a:pt x="1075" y="0"/>
                    <a:pt x="1075" y="0"/>
                  </a:cubicBezTo>
                  <a:cubicBezTo>
                    <a:pt x="1114" y="0"/>
                    <a:pt x="1146" y="32"/>
                    <a:pt x="1146" y="71"/>
                  </a:cubicBezTo>
                  <a:lnTo>
                    <a:pt x="1146" y="270"/>
                  </a:lnTo>
                  <a:close/>
                </a:path>
              </a:pathLst>
            </a:custGeom>
            <a:grpFill/>
            <a:ln>
              <a:noFill/>
            </a:ln>
          </p:spPr>
          <p:txBody>
            <a:bodyPr vert="horz" wrap="square" lIns="91440" tIns="45720" rIns="91440" bIns="45720" numCol="1" anchor="t" anchorCtr="0" compatLnSpc="1"/>
            <a:lstStyle/>
            <a:p>
              <a:endParaRPr lang="id-ID"/>
            </a:p>
          </p:txBody>
        </p:sp>
        <p:sp>
          <p:nvSpPr>
            <p:cNvPr id="113" name="TextBox 25"/>
            <p:cNvSpPr txBox="1"/>
            <p:nvPr/>
          </p:nvSpPr>
          <p:spPr>
            <a:xfrm>
              <a:off x="7509806" y="4588988"/>
              <a:ext cx="715496" cy="523220"/>
            </a:xfrm>
            <a:prstGeom prst="rect">
              <a:avLst/>
            </a:prstGeom>
            <a:grpFill/>
          </p:spPr>
          <p:txBody>
            <a:bodyPr wrap="square" rtlCol="0">
              <a:spAutoFit/>
            </a:bodyPr>
            <a:lstStyle/>
            <a:p>
              <a:pPr algn="ctr"/>
              <a:r>
                <a:rPr lang="id-ID" sz="2800" b="1" dirty="0" smtClean="0">
                  <a:solidFill>
                    <a:schemeClr val="bg1"/>
                  </a:solidFill>
                  <a:latin typeface="+mj-lt"/>
                </a:rPr>
                <a:t>05</a:t>
              </a:r>
              <a:endParaRPr lang="id-ID" sz="2800" b="1" dirty="0">
                <a:solidFill>
                  <a:schemeClr val="bg1"/>
                </a:solidFill>
                <a:latin typeface="+mj-lt"/>
              </a:endParaRPr>
            </a:p>
          </p:txBody>
        </p:sp>
        <p:sp>
          <p:nvSpPr>
            <p:cNvPr id="114" name="文本框 113"/>
            <p:cNvSpPr txBox="1"/>
            <p:nvPr/>
          </p:nvSpPr>
          <p:spPr>
            <a:xfrm>
              <a:off x="8258440" y="4493537"/>
              <a:ext cx="1627369" cy="523220"/>
            </a:xfrm>
            <a:prstGeom prst="rect">
              <a:avLst/>
            </a:prstGeom>
            <a:grpFill/>
            <a:effectLst/>
          </p:spPr>
          <p:txBody>
            <a:bodyPr wrap="none" rtlCol="0">
              <a:spAutoFit/>
            </a:bodyPr>
            <a:lstStyle/>
            <a:p>
              <a:r>
                <a:rPr lang="zh-CN" altLang="en-US" sz="2800" b="1" dirty="0" smtClean="0">
                  <a:solidFill>
                    <a:srgbClr val="FFFFFF"/>
                  </a:solidFill>
                  <a:latin typeface="幼圆" panose="02010509060101010101" pitchFamily="49" charset="-122"/>
                  <a:ea typeface="幼圆" panose="02010509060101010101" pitchFamily="49" charset="-122"/>
                </a:rPr>
                <a:t>输入标题</a:t>
              </a:r>
              <a:endParaRPr lang="zh-CN" altLang="en-US" sz="2800" b="1" dirty="0">
                <a:solidFill>
                  <a:srgbClr val="FFFFFF"/>
                </a:solidFill>
                <a:latin typeface="幼圆" panose="02010509060101010101" pitchFamily="49" charset="-122"/>
                <a:ea typeface="幼圆" panose="02010509060101010101" pitchFamily="49" charset="-122"/>
              </a:endParaRPr>
            </a:p>
          </p:txBody>
        </p:sp>
      </p:grpSp>
      <p:grpSp>
        <p:nvGrpSpPr>
          <p:cNvPr id="115" name="组合 114"/>
          <p:cNvGrpSpPr/>
          <p:nvPr/>
        </p:nvGrpSpPr>
        <p:grpSpPr>
          <a:xfrm>
            <a:off x="4714533" y="5879182"/>
            <a:ext cx="2705834" cy="864015"/>
            <a:chOff x="4714533" y="5879182"/>
            <a:chExt cx="2705834" cy="864015"/>
          </a:xfrm>
          <a:solidFill>
            <a:srgbClr val="7A6A56"/>
          </a:solidFill>
        </p:grpSpPr>
        <p:sp>
          <p:nvSpPr>
            <p:cNvPr id="116" name="Freeform 35"/>
            <p:cNvSpPr/>
            <p:nvPr/>
          </p:nvSpPr>
          <p:spPr bwMode="auto">
            <a:xfrm>
              <a:off x="4719473" y="5938367"/>
              <a:ext cx="2699678" cy="804830"/>
            </a:xfrm>
            <a:custGeom>
              <a:avLst/>
              <a:gdLst>
                <a:gd name="T0" fmla="*/ 1086 w 1086"/>
                <a:gd name="T1" fmla="*/ 256 h 323"/>
                <a:gd name="T2" fmla="*/ 1019 w 1086"/>
                <a:gd name="T3" fmla="*/ 323 h 323"/>
                <a:gd name="T4" fmla="*/ 68 w 1086"/>
                <a:gd name="T5" fmla="*/ 323 h 323"/>
                <a:gd name="T6" fmla="*/ 0 w 1086"/>
                <a:gd name="T7" fmla="*/ 256 h 323"/>
                <a:gd name="T8" fmla="*/ 0 w 1086"/>
                <a:gd name="T9" fmla="*/ 67 h 323"/>
                <a:gd name="T10" fmla="*/ 68 w 1086"/>
                <a:gd name="T11" fmla="*/ 0 h 323"/>
                <a:gd name="T12" fmla="*/ 1019 w 1086"/>
                <a:gd name="T13" fmla="*/ 0 h 323"/>
                <a:gd name="T14" fmla="*/ 1086 w 1086"/>
                <a:gd name="T15" fmla="*/ 67 h 323"/>
                <a:gd name="T16" fmla="*/ 1086 w 1086"/>
                <a:gd name="T17" fmla="*/ 25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6" h="323">
                  <a:moveTo>
                    <a:pt x="1086" y="256"/>
                  </a:moveTo>
                  <a:cubicBezTo>
                    <a:pt x="1086" y="293"/>
                    <a:pt x="1056" y="323"/>
                    <a:pt x="1019" y="323"/>
                  </a:cubicBezTo>
                  <a:cubicBezTo>
                    <a:pt x="68" y="323"/>
                    <a:pt x="68" y="323"/>
                    <a:pt x="68" y="323"/>
                  </a:cubicBezTo>
                  <a:cubicBezTo>
                    <a:pt x="30" y="323"/>
                    <a:pt x="0" y="293"/>
                    <a:pt x="0" y="256"/>
                  </a:cubicBezTo>
                  <a:cubicBezTo>
                    <a:pt x="0" y="67"/>
                    <a:pt x="0" y="67"/>
                    <a:pt x="0" y="67"/>
                  </a:cubicBezTo>
                  <a:cubicBezTo>
                    <a:pt x="0" y="30"/>
                    <a:pt x="30" y="0"/>
                    <a:pt x="68" y="0"/>
                  </a:cubicBezTo>
                  <a:cubicBezTo>
                    <a:pt x="1019" y="0"/>
                    <a:pt x="1019" y="0"/>
                    <a:pt x="1019" y="0"/>
                  </a:cubicBezTo>
                  <a:cubicBezTo>
                    <a:pt x="1056" y="0"/>
                    <a:pt x="1086" y="30"/>
                    <a:pt x="1086" y="67"/>
                  </a:cubicBezTo>
                  <a:lnTo>
                    <a:pt x="1086" y="256"/>
                  </a:lnTo>
                  <a:close/>
                </a:path>
              </a:pathLst>
            </a:custGeom>
            <a:grpFill/>
            <a:ln>
              <a:noFill/>
            </a:ln>
          </p:spPr>
          <p:txBody>
            <a:bodyPr vert="horz" wrap="square" lIns="91440" tIns="45720" rIns="91440" bIns="45720" numCol="1" anchor="t" anchorCtr="0" compatLnSpc="1"/>
            <a:lstStyle/>
            <a:p>
              <a:endParaRPr lang="id-ID"/>
            </a:p>
          </p:txBody>
        </p:sp>
        <p:sp>
          <p:nvSpPr>
            <p:cNvPr id="117" name="Freeform 40"/>
            <p:cNvSpPr/>
            <p:nvPr/>
          </p:nvSpPr>
          <p:spPr bwMode="auto">
            <a:xfrm>
              <a:off x="4720689" y="5879182"/>
              <a:ext cx="2699678" cy="803080"/>
            </a:xfrm>
            <a:custGeom>
              <a:avLst/>
              <a:gdLst>
                <a:gd name="T0" fmla="*/ 1086 w 1086"/>
                <a:gd name="T1" fmla="*/ 256 h 323"/>
                <a:gd name="T2" fmla="*/ 1019 w 1086"/>
                <a:gd name="T3" fmla="*/ 323 h 323"/>
                <a:gd name="T4" fmla="*/ 68 w 1086"/>
                <a:gd name="T5" fmla="*/ 323 h 323"/>
                <a:gd name="T6" fmla="*/ 0 w 1086"/>
                <a:gd name="T7" fmla="*/ 256 h 323"/>
                <a:gd name="T8" fmla="*/ 0 w 1086"/>
                <a:gd name="T9" fmla="*/ 67 h 323"/>
                <a:gd name="T10" fmla="*/ 68 w 1086"/>
                <a:gd name="T11" fmla="*/ 0 h 323"/>
                <a:gd name="T12" fmla="*/ 1019 w 1086"/>
                <a:gd name="T13" fmla="*/ 0 h 323"/>
                <a:gd name="T14" fmla="*/ 1086 w 1086"/>
                <a:gd name="T15" fmla="*/ 67 h 323"/>
                <a:gd name="T16" fmla="*/ 1086 w 1086"/>
                <a:gd name="T17" fmla="*/ 25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6" h="323">
                  <a:moveTo>
                    <a:pt x="1086" y="256"/>
                  </a:moveTo>
                  <a:cubicBezTo>
                    <a:pt x="1086" y="293"/>
                    <a:pt x="1056" y="323"/>
                    <a:pt x="1019" y="323"/>
                  </a:cubicBezTo>
                  <a:cubicBezTo>
                    <a:pt x="68" y="323"/>
                    <a:pt x="68" y="323"/>
                    <a:pt x="68" y="323"/>
                  </a:cubicBezTo>
                  <a:cubicBezTo>
                    <a:pt x="30" y="323"/>
                    <a:pt x="0" y="293"/>
                    <a:pt x="0" y="256"/>
                  </a:cubicBezTo>
                  <a:cubicBezTo>
                    <a:pt x="0" y="67"/>
                    <a:pt x="0" y="67"/>
                    <a:pt x="0" y="67"/>
                  </a:cubicBezTo>
                  <a:cubicBezTo>
                    <a:pt x="0" y="30"/>
                    <a:pt x="30" y="0"/>
                    <a:pt x="68" y="0"/>
                  </a:cubicBezTo>
                  <a:cubicBezTo>
                    <a:pt x="1019" y="0"/>
                    <a:pt x="1019" y="0"/>
                    <a:pt x="1019" y="0"/>
                  </a:cubicBezTo>
                  <a:cubicBezTo>
                    <a:pt x="1056" y="0"/>
                    <a:pt x="1086" y="30"/>
                    <a:pt x="1086" y="67"/>
                  </a:cubicBezTo>
                  <a:lnTo>
                    <a:pt x="1086" y="256"/>
                  </a:lnTo>
                  <a:close/>
                </a:path>
              </a:pathLst>
            </a:custGeom>
            <a:grpFill/>
            <a:ln>
              <a:noFill/>
            </a:ln>
          </p:spPr>
          <p:txBody>
            <a:bodyPr vert="horz" wrap="square" lIns="91440" tIns="45720" rIns="91440" bIns="45720" numCol="1" anchor="t" anchorCtr="0" compatLnSpc="1"/>
            <a:lstStyle/>
            <a:p>
              <a:endParaRPr lang="id-ID"/>
            </a:p>
          </p:txBody>
        </p:sp>
        <p:sp>
          <p:nvSpPr>
            <p:cNvPr id="118" name="TextBox 33"/>
            <p:cNvSpPr txBox="1"/>
            <p:nvPr/>
          </p:nvSpPr>
          <p:spPr>
            <a:xfrm>
              <a:off x="4714533" y="6031176"/>
              <a:ext cx="715496" cy="523220"/>
            </a:xfrm>
            <a:prstGeom prst="rect">
              <a:avLst/>
            </a:prstGeom>
            <a:grpFill/>
          </p:spPr>
          <p:txBody>
            <a:bodyPr wrap="square" rtlCol="0">
              <a:spAutoFit/>
            </a:bodyPr>
            <a:lstStyle/>
            <a:p>
              <a:pPr algn="ctr"/>
              <a:r>
                <a:rPr lang="id-ID" sz="2800" b="1" dirty="0" smtClean="0">
                  <a:solidFill>
                    <a:schemeClr val="bg1"/>
                  </a:solidFill>
                  <a:latin typeface="+mj-lt"/>
                </a:rPr>
                <a:t>06</a:t>
              </a:r>
              <a:endParaRPr lang="id-ID" sz="2800" b="1" dirty="0">
                <a:solidFill>
                  <a:schemeClr val="bg1"/>
                </a:solidFill>
                <a:latin typeface="+mj-lt"/>
              </a:endParaRPr>
            </a:p>
          </p:txBody>
        </p:sp>
        <p:sp>
          <p:nvSpPr>
            <p:cNvPr id="119" name="文本框 118"/>
            <p:cNvSpPr txBox="1"/>
            <p:nvPr/>
          </p:nvSpPr>
          <p:spPr>
            <a:xfrm>
              <a:off x="5445469" y="5982471"/>
              <a:ext cx="1627369" cy="523220"/>
            </a:xfrm>
            <a:prstGeom prst="rect">
              <a:avLst/>
            </a:prstGeom>
            <a:grpFill/>
            <a:effectLst/>
          </p:spPr>
          <p:txBody>
            <a:bodyPr wrap="none" rtlCol="0">
              <a:spAutoFit/>
            </a:bodyPr>
            <a:lstStyle/>
            <a:p>
              <a:r>
                <a:rPr lang="zh-CN" altLang="en-US" sz="2800" b="1" dirty="0" smtClean="0">
                  <a:solidFill>
                    <a:srgbClr val="FFFFFF"/>
                  </a:solidFill>
                  <a:latin typeface="幼圆" panose="02010509060101010101" pitchFamily="49" charset="-122"/>
                  <a:ea typeface="幼圆" panose="02010509060101010101" pitchFamily="49" charset="-122"/>
                </a:rPr>
                <a:t>输入标题</a:t>
              </a:r>
              <a:endParaRPr lang="zh-CN" altLang="en-US" sz="2800" b="1" dirty="0">
                <a:solidFill>
                  <a:srgbClr val="FFFFFF"/>
                </a:solidFill>
                <a:latin typeface="幼圆" panose="02010509060101010101" pitchFamily="49" charset="-122"/>
                <a:ea typeface="幼圆" panose="02010509060101010101" pitchFamily="49" charset="-122"/>
              </a:endParaRPr>
            </a:p>
          </p:txBody>
        </p:sp>
      </p:grpSp>
      <p:grpSp>
        <p:nvGrpSpPr>
          <p:cNvPr id="120" name="组合 119"/>
          <p:cNvGrpSpPr/>
          <p:nvPr/>
        </p:nvGrpSpPr>
        <p:grpSpPr>
          <a:xfrm>
            <a:off x="1893463" y="4411242"/>
            <a:ext cx="2853470" cy="936284"/>
            <a:chOff x="1893463" y="4411242"/>
            <a:chExt cx="2853470" cy="936284"/>
          </a:xfrm>
          <a:solidFill>
            <a:srgbClr val="F39800"/>
          </a:solidFill>
        </p:grpSpPr>
        <p:sp>
          <p:nvSpPr>
            <p:cNvPr id="121" name="Freeform 36"/>
            <p:cNvSpPr/>
            <p:nvPr/>
          </p:nvSpPr>
          <p:spPr bwMode="auto">
            <a:xfrm>
              <a:off x="1893463" y="4498956"/>
              <a:ext cx="2848397" cy="848570"/>
            </a:xfrm>
            <a:custGeom>
              <a:avLst/>
              <a:gdLst>
                <a:gd name="T0" fmla="*/ 1146 w 1146"/>
                <a:gd name="T1" fmla="*/ 270 h 341"/>
                <a:gd name="T2" fmla="*/ 1075 w 1146"/>
                <a:gd name="T3" fmla="*/ 341 h 341"/>
                <a:gd name="T4" fmla="*/ 71 w 1146"/>
                <a:gd name="T5" fmla="*/ 341 h 341"/>
                <a:gd name="T6" fmla="*/ 0 w 1146"/>
                <a:gd name="T7" fmla="*/ 270 h 341"/>
                <a:gd name="T8" fmla="*/ 0 w 1146"/>
                <a:gd name="T9" fmla="*/ 71 h 341"/>
                <a:gd name="T10" fmla="*/ 71 w 1146"/>
                <a:gd name="T11" fmla="*/ 0 h 341"/>
                <a:gd name="T12" fmla="*/ 1075 w 1146"/>
                <a:gd name="T13" fmla="*/ 0 h 341"/>
                <a:gd name="T14" fmla="*/ 1146 w 1146"/>
                <a:gd name="T15" fmla="*/ 71 h 341"/>
                <a:gd name="T16" fmla="*/ 1146 w 1146"/>
                <a:gd name="T17" fmla="*/ 27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6" h="341">
                  <a:moveTo>
                    <a:pt x="1146" y="270"/>
                  </a:moveTo>
                  <a:cubicBezTo>
                    <a:pt x="1146" y="309"/>
                    <a:pt x="1114" y="341"/>
                    <a:pt x="1075" y="341"/>
                  </a:cubicBezTo>
                  <a:cubicBezTo>
                    <a:pt x="71" y="341"/>
                    <a:pt x="71" y="341"/>
                    <a:pt x="71" y="341"/>
                  </a:cubicBezTo>
                  <a:cubicBezTo>
                    <a:pt x="32" y="341"/>
                    <a:pt x="0" y="309"/>
                    <a:pt x="0" y="270"/>
                  </a:cubicBezTo>
                  <a:cubicBezTo>
                    <a:pt x="0" y="71"/>
                    <a:pt x="0" y="71"/>
                    <a:pt x="0" y="71"/>
                  </a:cubicBezTo>
                  <a:cubicBezTo>
                    <a:pt x="0" y="32"/>
                    <a:pt x="32" y="0"/>
                    <a:pt x="71" y="0"/>
                  </a:cubicBezTo>
                  <a:cubicBezTo>
                    <a:pt x="1075" y="0"/>
                    <a:pt x="1075" y="0"/>
                    <a:pt x="1075" y="0"/>
                  </a:cubicBezTo>
                  <a:cubicBezTo>
                    <a:pt x="1114" y="0"/>
                    <a:pt x="1146" y="32"/>
                    <a:pt x="1146" y="71"/>
                  </a:cubicBezTo>
                  <a:lnTo>
                    <a:pt x="1146" y="270"/>
                  </a:lnTo>
                  <a:close/>
                </a:path>
              </a:pathLst>
            </a:custGeom>
            <a:grpFill/>
            <a:ln>
              <a:noFill/>
            </a:ln>
          </p:spPr>
          <p:txBody>
            <a:bodyPr vert="horz" wrap="square" lIns="91440" tIns="45720" rIns="91440" bIns="45720" numCol="1" anchor="t" anchorCtr="0" compatLnSpc="1"/>
            <a:lstStyle/>
            <a:p>
              <a:endParaRPr lang="id-ID"/>
            </a:p>
          </p:txBody>
        </p:sp>
        <p:sp>
          <p:nvSpPr>
            <p:cNvPr id="123" name="Freeform 39"/>
            <p:cNvSpPr/>
            <p:nvPr/>
          </p:nvSpPr>
          <p:spPr bwMode="auto">
            <a:xfrm>
              <a:off x="1898536" y="4411242"/>
              <a:ext cx="2848397" cy="848570"/>
            </a:xfrm>
            <a:custGeom>
              <a:avLst/>
              <a:gdLst>
                <a:gd name="T0" fmla="*/ 1146 w 1146"/>
                <a:gd name="T1" fmla="*/ 270 h 341"/>
                <a:gd name="T2" fmla="*/ 1075 w 1146"/>
                <a:gd name="T3" fmla="*/ 341 h 341"/>
                <a:gd name="T4" fmla="*/ 71 w 1146"/>
                <a:gd name="T5" fmla="*/ 341 h 341"/>
                <a:gd name="T6" fmla="*/ 0 w 1146"/>
                <a:gd name="T7" fmla="*/ 270 h 341"/>
                <a:gd name="T8" fmla="*/ 0 w 1146"/>
                <a:gd name="T9" fmla="*/ 71 h 341"/>
                <a:gd name="T10" fmla="*/ 71 w 1146"/>
                <a:gd name="T11" fmla="*/ 0 h 341"/>
                <a:gd name="T12" fmla="*/ 1075 w 1146"/>
                <a:gd name="T13" fmla="*/ 0 h 341"/>
                <a:gd name="T14" fmla="*/ 1146 w 1146"/>
                <a:gd name="T15" fmla="*/ 71 h 341"/>
                <a:gd name="T16" fmla="*/ 1146 w 1146"/>
                <a:gd name="T17" fmla="*/ 27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6" h="341">
                  <a:moveTo>
                    <a:pt x="1146" y="270"/>
                  </a:moveTo>
                  <a:cubicBezTo>
                    <a:pt x="1146" y="309"/>
                    <a:pt x="1114" y="341"/>
                    <a:pt x="1075" y="341"/>
                  </a:cubicBezTo>
                  <a:cubicBezTo>
                    <a:pt x="71" y="341"/>
                    <a:pt x="71" y="341"/>
                    <a:pt x="71" y="341"/>
                  </a:cubicBezTo>
                  <a:cubicBezTo>
                    <a:pt x="32" y="341"/>
                    <a:pt x="0" y="309"/>
                    <a:pt x="0" y="270"/>
                  </a:cubicBezTo>
                  <a:cubicBezTo>
                    <a:pt x="0" y="71"/>
                    <a:pt x="0" y="71"/>
                    <a:pt x="0" y="71"/>
                  </a:cubicBezTo>
                  <a:cubicBezTo>
                    <a:pt x="0" y="32"/>
                    <a:pt x="32" y="0"/>
                    <a:pt x="71" y="0"/>
                  </a:cubicBezTo>
                  <a:cubicBezTo>
                    <a:pt x="1075" y="0"/>
                    <a:pt x="1075" y="0"/>
                    <a:pt x="1075" y="0"/>
                  </a:cubicBezTo>
                  <a:cubicBezTo>
                    <a:pt x="1114" y="0"/>
                    <a:pt x="1146" y="32"/>
                    <a:pt x="1146" y="71"/>
                  </a:cubicBezTo>
                  <a:lnTo>
                    <a:pt x="1146" y="270"/>
                  </a:lnTo>
                  <a:close/>
                </a:path>
              </a:pathLst>
            </a:custGeom>
            <a:grpFill/>
            <a:ln>
              <a:noFill/>
            </a:ln>
          </p:spPr>
          <p:txBody>
            <a:bodyPr vert="horz" wrap="square" lIns="91440" tIns="45720" rIns="91440" bIns="45720" numCol="1" anchor="t" anchorCtr="0" compatLnSpc="1"/>
            <a:lstStyle/>
            <a:p>
              <a:endParaRPr lang="id-ID"/>
            </a:p>
          </p:txBody>
        </p:sp>
        <p:sp>
          <p:nvSpPr>
            <p:cNvPr id="124" name="TextBox 29"/>
            <p:cNvSpPr txBox="1"/>
            <p:nvPr/>
          </p:nvSpPr>
          <p:spPr>
            <a:xfrm>
              <a:off x="1986373" y="4575340"/>
              <a:ext cx="715496" cy="523220"/>
            </a:xfrm>
            <a:prstGeom prst="rect">
              <a:avLst/>
            </a:prstGeom>
            <a:grpFill/>
          </p:spPr>
          <p:txBody>
            <a:bodyPr wrap="square" rtlCol="0">
              <a:spAutoFit/>
            </a:bodyPr>
            <a:lstStyle/>
            <a:p>
              <a:pPr algn="ctr"/>
              <a:r>
                <a:rPr lang="id-ID" sz="2800" b="1" dirty="0" smtClean="0">
                  <a:solidFill>
                    <a:schemeClr val="bg1"/>
                  </a:solidFill>
                  <a:latin typeface="+mj-lt"/>
                </a:rPr>
                <a:t>04</a:t>
              </a:r>
              <a:endParaRPr lang="id-ID" sz="2800" b="1" dirty="0">
                <a:solidFill>
                  <a:schemeClr val="bg1"/>
                </a:solidFill>
                <a:latin typeface="+mj-lt"/>
              </a:endParaRPr>
            </a:p>
          </p:txBody>
        </p:sp>
        <p:sp>
          <p:nvSpPr>
            <p:cNvPr id="125" name="文本框 124"/>
            <p:cNvSpPr txBox="1"/>
            <p:nvPr/>
          </p:nvSpPr>
          <p:spPr>
            <a:xfrm>
              <a:off x="2780809" y="4523353"/>
              <a:ext cx="1627369" cy="523220"/>
            </a:xfrm>
            <a:prstGeom prst="rect">
              <a:avLst/>
            </a:prstGeom>
            <a:grpFill/>
            <a:effectLst/>
          </p:spPr>
          <p:txBody>
            <a:bodyPr wrap="none" rtlCol="0">
              <a:spAutoFit/>
            </a:bodyPr>
            <a:lstStyle/>
            <a:p>
              <a:r>
                <a:rPr lang="zh-CN" altLang="en-US" sz="2800" b="1" dirty="0" smtClean="0">
                  <a:solidFill>
                    <a:srgbClr val="FFFFFF"/>
                  </a:solidFill>
                  <a:latin typeface="幼圆" panose="02010509060101010101" pitchFamily="49" charset="-122"/>
                  <a:ea typeface="幼圆" panose="02010509060101010101" pitchFamily="49" charset="-122"/>
                </a:rPr>
                <a:t>输入标题</a:t>
              </a:r>
              <a:endParaRPr lang="zh-CN" altLang="en-US" sz="2800" b="1" dirty="0">
                <a:solidFill>
                  <a:srgbClr val="FFFFFF"/>
                </a:solidFill>
                <a:latin typeface="幼圆" panose="02010509060101010101" pitchFamily="49" charset="-122"/>
                <a:ea typeface="幼圆"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1000"/>
                                        <p:tgtEl>
                                          <p:spTgt spid="7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fade">
                                      <p:cBhvr>
                                        <p:cTn id="11" dur="500"/>
                                        <p:tgtEl>
                                          <p:spTgt spid="82"/>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randombar(horizontal)">
                                      <p:cBhvr>
                                        <p:cTn id="15" dur="500"/>
                                        <p:tgtEl>
                                          <p:spTgt spid="100"/>
                                        </p:tgtEl>
                                      </p:cBhvr>
                                    </p:animEffect>
                                  </p:childTnLst>
                                </p:cTn>
                              </p:par>
                              <p:par>
                                <p:cTn id="16" presetID="14" presetClass="entr" presetSubtype="10" fill="hold" nodeType="withEffect">
                                  <p:stCondLst>
                                    <p:cond delay="250"/>
                                  </p:stCondLst>
                                  <p:childTnLst>
                                    <p:set>
                                      <p:cBhvr>
                                        <p:cTn id="17" dur="1" fill="hold">
                                          <p:stCondLst>
                                            <p:cond delay="0"/>
                                          </p:stCondLst>
                                        </p:cTn>
                                        <p:tgtEl>
                                          <p:spTgt spid="105"/>
                                        </p:tgtEl>
                                        <p:attrNameLst>
                                          <p:attrName>style.visibility</p:attrName>
                                        </p:attrNameLst>
                                      </p:cBhvr>
                                      <p:to>
                                        <p:strVal val="visible"/>
                                      </p:to>
                                    </p:set>
                                    <p:animEffect transition="in" filter="randombar(horizontal)">
                                      <p:cBhvr>
                                        <p:cTn id="18" dur="500"/>
                                        <p:tgtEl>
                                          <p:spTgt spid="105"/>
                                        </p:tgtEl>
                                      </p:cBhvr>
                                    </p:animEffect>
                                  </p:childTnLst>
                                </p:cTn>
                              </p:par>
                              <p:par>
                                <p:cTn id="19" presetID="14" presetClass="entr" presetSubtype="10" fill="hold" nodeType="withEffect">
                                  <p:stCondLst>
                                    <p:cond delay="500"/>
                                  </p:stCondLst>
                                  <p:childTnLst>
                                    <p:set>
                                      <p:cBhvr>
                                        <p:cTn id="20" dur="1" fill="hold">
                                          <p:stCondLst>
                                            <p:cond delay="0"/>
                                          </p:stCondLst>
                                        </p:cTn>
                                        <p:tgtEl>
                                          <p:spTgt spid="92"/>
                                        </p:tgtEl>
                                        <p:attrNameLst>
                                          <p:attrName>style.visibility</p:attrName>
                                        </p:attrNameLst>
                                      </p:cBhvr>
                                      <p:to>
                                        <p:strVal val="visible"/>
                                      </p:to>
                                    </p:set>
                                    <p:animEffect transition="in" filter="randombar(horizontal)">
                                      <p:cBhvr>
                                        <p:cTn id="21" dur="500"/>
                                        <p:tgtEl>
                                          <p:spTgt spid="92"/>
                                        </p:tgtEl>
                                      </p:cBhvr>
                                    </p:animEffect>
                                  </p:childTnLst>
                                </p:cTn>
                              </p:par>
                              <p:par>
                                <p:cTn id="22" presetID="14" presetClass="entr" presetSubtype="10" fill="hold" nodeType="withEffect">
                                  <p:stCondLst>
                                    <p:cond delay="750"/>
                                  </p:stCondLst>
                                  <p:childTnLst>
                                    <p:set>
                                      <p:cBhvr>
                                        <p:cTn id="23" dur="1" fill="hold">
                                          <p:stCondLst>
                                            <p:cond delay="0"/>
                                          </p:stCondLst>
                                        </p:cTn>
                                        <p:tgtEl>
                                          <p:spTgt spid="120"/>
                                        </p:tgtEl>
                                        <p:attrNameLst>
                                          <p:attrName>style.visibility</p:attrName>
                                        </p:attrNameLst>
                                      </p:cBhvr>
                                      <p:to>
                                        <p:strVal val="visible"/>
                                      </p:to>
                                    </p:set>
                                    <p:animEffect transition="in" filter="randombar(horizontal)">
                                      <p:cBhvr>
                                        <p:cTn id="24" dur="500"/>
                                        <p:tgtEl>
                                          <p:spTgt spid="120"/>
                                        </p:tgtEl>
                                      </p:cBhvr>
                                    </p:animEffect>
                                  </p:childTnLst>
                                </p:cTn>
                              </p:par>
                              <p:par>
                                <p:cTn id="25" presetID="14" presetClass="entr" presetSubtype="10" fill="hold" nodeType="withEffect">
                                  <p:stCondLst>
                                    <p:cond delay="1000"/>
                                  </p:stCondLst>
                                  <p:childTnLst>
                                    <p:set>
                                      <p:cBhvr>
                                        <p:cTn id="26" dur="1" fill="hold">
                                          <p:stCondLst>
                                            <p:cond delay="0"/>
                                          </p:stCondLst>
                                        </p:cTn>
                                        <p:tgtEl>
                                          <p:spTgt spid="110"/>
                                        </p:tgtEl>
                                        <p:attrNameLst>
                                          <p:attrName>style.visibility</p:attrName>
                                        </p:attrNameLst>
                                      </p:cBhvr>
                                      <p:to>
                                        <p:strVal val="visible"/>
                                      </p:to>
                                    </p:set>
                                    <p:animEffect transition="in" filter="randombar(horizontal)">
                                      <p:cBhvr>
                                        <p:cTn id="27" dur="500"/>
                                        <p:tgtEl>
                                          <p:spTgt spid="110"/>
                                        </p:tgtEl>
                                      </p:cBhvr>
                                    </p:animEffect>
                                  </p:childTnLst>
                                </p:cTn>
                              </p:par>
                              <p:par>
                                <p:cTn id="28" presetID="14" presetClass="entr" presetSubtype="10" fill="hold" nodeType="withEffect">
                                  <p:stCondLst>
                                    <p:cond delay="1250"/>
                                  </p:stCondLst>
                                  <p:childTnLst>
                                    <p:set>
                                      <p:cBhvr>
                                        <p:cTn id="29" dur="1" fill="hold">
                                          <p:stCondLst>
                                            <p:cond delay="0"/>
                                          </p:stCondLst>
                                        </p:cTn>
                                        <p:tgtEl>
                                          <p:spTgt spid="115"/>
                                        </p:tgtEl>
                                        <p:attrNameLst>
                                          <p:attrName>style.visibility</p:attrName>
                                        </p:attrNameLst>
                                      </p:cBhvr>
                                      <p:to>
                                        <p:strVal val="visible"/>
                                      </p:to>
                                    </p:set>
                                    <p:animEffect transition="in" filter="randombar(horizontal)">
                                      <p:cBhvr>
                                        <p:cTn id="3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Group 11"/>
          <p:cNvGrpSpPr/>
          <p:nvPr/>
        </p:nvGrpSpPr>
        <p:grpSpPr>
          <a:xfrm>
            <a:off x="4343650" y="2425940"/>
            <a:ext cx="3503434" cy="3503434"/>
            <a:chOff x="6240781" y="1363135"/>
            <a:chExt cx="4963584" cy="4963584"/>
          </a:xfrm>
        </p:grpSpPr>
        <p:grpSp>
          <p:nvGrpSpPr>
            <p:cNvPr id="73" name="Group 12"/>
            <p:cNvGrpSpPr/>
            <p:nvPr/>
          </p:nvGrpSpPr>
          <p:grpSpPr>
            <a:xfrm>
              <a:off x="6240781" y="1363135"/>
              <a:ext cx="3255433" cy="2434167"/>
              <a:chOff x="4657725" y="946151"/>
              <a:chExt cx="2441575" cy="1825625"/>
            </a:xfrm>
          </p:grpSpPr>
          <p:sp>
            <p:nvSpPr>
              <p:cNvPr id="87" name="Freeform 26"/>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rgbClr val="F39800"/>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27"/>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rgbClr val="F39800"/>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4" name="Group 13"/>
            <p:cNvGrpSpPr/>
            <p:nvPr/>
          </p:nvGrpSpPr>
          <p:grpSpPr>
            <a:xfrm>
              <a:off x="6240781" y="3111502"/>
              <a:ext cx="2434167" cy="3215217"/>
              <a:chOff x="4657725" y="2257426"/>
              <a:chExt cx="1825625" cy="2411413"/>
            </a:xfrm>
          </p:grpSpPr>
          <p:sp>
            <p:nvSpPr>
              <p:cNvPr id="85" name="Freeform 24"/>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rgbClr val="7A6A56"/>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25"/>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rgbClr val="7A6A56"/>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5" name="Group 14"/>
            <p:cNvGrpSpPr/>
            <p:nvPr/>
          </p:nvGrpSpPr>
          <p:grpSpPr>
            <a:xfrm>
              <a:off x="7967980" y="3892551"/>
              <a:ext cx="3236384" cy="2434167"/>
              <a:chOff x="5953125" y="2843213"/>
              <a:chExt cx="2427288" cy="1825625"/>
            </a:xfrm>
          </p:grpSpPr>
          <p:sp>
            <p:nvSpPr>
              <p:cNvPr id="83" name="Freeform 22"/>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rgbClr val="F39800"/>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23"/>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rgbClr val="F39800"/>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6" name="Group 15"/>
            <p:cNvGrpSpPr/>
            <p:nvPr/>
          </p:nvGrpSpPr>
          <p:grpSpPr>
            <a:xfrm>
              <a:off x="8770198" y="1363135"/>
              <a:ext cx="2434167" cy="3276600"/>
              <a:chOff x="6554788" y="946151"/>
              <a:chExt cx="1825625" cy="2457450"/>
            </a:xfrm>
          </p:grpSpPr>
          <p:sp>
            <p:nvSpPr>
              <p:cNvPr id="81" name="Freeform 20"/>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rgbClr val="7A6A56"/>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21"/>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rgbClr val="7A6A56"/>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7" name="TextBox 16"/>
            <p:cNvSpPr txBox="1"/>
            <p:nvPr/>
          </p:nvSpPr>
          <p:spPr>
            <a:xfrm rot="18920653">
              <a:off x="6614389" y="1959675"/>
              <a:ext cx="1084827" cy="451405"/>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TextBox 17"/>
            <p:cNvSpPr txBox="1"/>
            <p:nvPr/>
          </p:nvSpPr>
          <p:spPr>
            <a:xfrm rot="2904439">
              <a:off x="9713530" y="2071950"/>
              <a:ext cx="1348425" cy="451405"/>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Box 18"/>
            <p:cNvSpPr txBox="1"/>
            <p:nvPr/>
          </p:nvSpPr>
          <p:spPr>
            <a:xfrm rot="3328205">
              <a:off x="6381839" y="5171931"/>
              <a:ext cx="1276620" cy="451405"/>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Box 19"/>
            <p:cNvSpPr txBox="1"/>
            <p:nvPr/>
          </p:nvSpPr>
          <p:spPr>
            <a:xfrm rot="18872992">
              <a:off x="9524091" y="5259067"/>
              <a:ext cx="1436559" cy="451405"/>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1" name="文本框 90"/>
          <p:cNvSpPr txBox="1"/>
          <p:nvPr/>
        </p:nvSpPr>
        <p:spPr>
          <a:xfrm>
            <a:off x="947242" y="264342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947242" y="487760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8842392" y="265404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8842392" y="486790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1000" fill="hold"/>
                                        <p:tgtEl>
                                          <p:spTgt spid="72"/>
                                        </p:tgtEl>
                                        <p:attrNameLst>
                                          <p:attrName>ppt_w</p:attrName>
                                        </p:attrNameLst>
                                      </p:cBhvr>
                                      <p:tavLst>
                                        <p:tav tm="0">
                                          <p:val>
                                            <p:fltVal val="0"/>
                                          </p:val>
                                        </p:tav>
                                        <p:tav tm="100000">
                                          <p:val>
                                            <p:strVal val="#ppt_w"/>
                                          </p:val>
                                        </p:tav>
                                      </p:tavLst>
                                    </p:anim>
                                    <p:anim calcmode="lin" valueType="num">
                                      <p:cBhvr>
                                        <p:cTn id="8" dur="1000" fill="hold"/>
                                        <p:tgtEl>
                                          <p:spTgt spid="72"/>
                                        </p:tgtEl>
                                        <p:attrNameLst>
                                          <p:attrName>ppt_h</p:attrName>
                                        </p:attrNameLst>
                                      </p:cBhvr>
                                      <p:tavLst>
                                        <p:tav tm="0">
                                          <p:val>
                                            <p:fltVal val="0"/>
                                          </p:val>
                                        </p:tav>
                                        <p:tav tm="100000">
                                          <p:val>
                                            <p:strVal val="#ppt_h"/>
                                          </p:val>
                                        </p:tav>
                                      </p:tavLst>
                                    </p:anim>
                                    <p:anim calcmode="lin" valueType="num">
                                      <p:cBhvr>
                                        <p:cTn id="9" dur="1000" fill="hold"/>
                                        <p:tgtEl>
                                          <p:spTgt spid="72"/>
                                        </p:tgtEl>
                                        <p:attrNameLst>
                                          <p:attrName>style.rotation</p:attrName>
                                        </p:attrNameLst>
                                      </p:cBhvr>
                                      <p:tavLst>
                                        <p:tav tm="0">
                                          <p:val>
                                            <p:fltVal val="90"/>
                                          </p:val>
                                        </p:tav>
                                        <p:tav tm="100000">
                                          <p:val>
                                            <p:fltVal val="0"/>
                                          </p:val>
                                        </p:tav>
                                      </p:tavLst>
                                    </p:anim>
                                    <p:animEffect transition="in" filter="fade">
                                      <p:cBhvr>
                                        <p:cTn id="10" dur="1000"/>
                                        <p:tgtEl>
                                          <p:spTgt spid="7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92"/>
                                        </p:tgtEl>
                                        <p:attrNameLst>
                                          <p:attrName>style.visibility</p:attrName>
                                        </p:attrNameLst>
                                      </p:cBhvr>
                                      <p:to>
                                        <p:strVal val="visible"/>
                                      </p:to>
                                    </p:set>
                                    <p:animEffect transition="in" filter="fade">
                                      <p:cBhvr>
                                        <p:cTn id="19" dur="500"/>
                                        <p:tgtEl>
                                          <p:spTgt spid="92"/>
                                        </p:tgtEl>
                                      </p:cBhvr>
                                    </p:animEffect>
                                  </p:childTnLst>
                                </p:cTn>
                              </p:par>
                              <p:par>
                                <p:cTn id="20" presetID="10" presetClass="entr" presetSubtype="0" fill="hold" grpId="0" nodeType="withEffect">
                                  <p:stCondLst>
                                    <p:cond delay="175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P spid="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86520"/>
          <a:stretch>
            <a:fillRect/>
          </a:stretch>
        </p:blipFill>
        <p:spPr>
          <a:xfrm>
            <a:off x="0" y="0"/>
            <a:ext cx="12192000" cy="1285461"/>
          </a:xfrm>
          <a:prstGeom prst="rect">
            <a:avLst/>
          </a:prstGeom>
        </p:spPr>
      </p:pic>
      <p:grpSp>
        <p:nvGrpSpPr>
          <p:cNvPr id="88" name="组合 87"/>
          <p:cNvGrpSpPr/>
          <p:nvPr/>
        </p:nvGrpSpPr>
        <p:grpSpPr>
          <a:xfrm>
            <a:off x="309909" y="132521"/>
            <a:ext cx="2118951" cy="1033483"/>
            <a:chOff x="256900" y="2958306"/>
            <a:chExt cx="3764238" cy="1835944"/>
          </a:xfrm>
        </p:grpSpPr>
        <p:sp>
          <p:nvSpPr>
            <p:cNvPr id="26" name="Rectangle 20"/>
            <p:cNvSpPr>
              <a:spLocks noChangeArrowheads="1"/>
            </p:cNvSpPr>
            <p:nvPr/>
          </p:nvSpPr>
          <p:spPr bwMode="auto">
            <a:xfrm>
              <a:off x="1650725" y="3137694"/>
              <a:ext cx="298450"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21"/>
            <p:cNvSpPr>
              <a:spLocks noChangeArrowheads="1"/>
            </p:cNvSpPr>
            <p:nvPr/>
          </p:nvSpPr>
          <p:spPr bwMode="auto">
            <a:xfrm>
              <a:off x="1650725" y="2967831"/>
              <a:ext cx="298450" cy="13017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2"/>
            <p:cNvSpPr>
              <a:spLocks noChangeArrowheads="1"/>
            </p:cNvSpPr>
            <p:nvPr/>
          </p:nvSpPr>
          <p:spPr bwMode="auto">
            <a:xfrm>
              <a:off x="1650725" y="3210719"/>
              <a:ext cx="298450" cy="137636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23"/>
            <p:cNvSpPr>
              <a:spLocks noChangeArrowheads="1"/>
            </p:cNvSpPr>
            <p:nvPr/>
          </p:nvSpPr>
          <p:spPr bwMode="auto">
            <a:xfrm>
              <a:off x="1650725" y="4656931"/>
              <a:ext cx="298450" cy="1095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382437" y="2958306"/>
              <a:ext cx="184150" cy="1806575"/>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25"/>
            <p:cNvSpPr>
              <a:spLocks noChangeArrowheads="1"/>
            </p:cNvSpPr>
            <p:nvPr/>
          </p:nvSpPr>
          <p:spPr bwMode="auto">
            <a:xfrm>
              <a:off x="1115737" y="2958306"/>
              <a:ext cx="184150"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26"/>
            <p:cNvSpPr>
              <a:spLocks noChangeArrowheads="1"/>
            </p:cNvSpPr>
            <p:nvPr/>
          </p:nvSpPr>
          <p:spPr bwMode="auto">
            <a:xfrm>
              <a:off x="861737" y="2958306"/>
              <a:ext cx="182563" cy="1806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644250" y="3291681"/>
              <a:ext cx="141288" cy="14732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56900" y="3290094"/>
              <a:ext cx="365125" cy="1476375"/>
            </a:xfrm>
            <a:custGeom>
              <a:avLst/>
              <a:gdLst>
                <a:gd name="T0" fmla="*/ 0 w 230"/>
                <a:gd name="T1" fmla="*/ 916 h 930"/>
                <a:gd name="T2" fmla="*/ 87 w 230"/>
                <a:gd name="T3" fmla="*/ 930 h 930"/>
                <a:gd name="T4" fmla="*/ 230 w 230"/>
                <a:gd name="T5" fmla="*/ 14 h 930"/>
                <a:gd name="T6" fmla="*/ 143 w 230"/>
                <a:gd name="T7" fmla="*/ 0 h 930"/>
                <a:gd name="T8" fmla="*/ 0 w 230"/>
                <a:gd name="T9" fmla="*/ 916 h 930"/>
              </a:gdLst>
              <a:ahLst/>
              <a:cxnLst>
                <a:cxn ang="0">
                  <a:pos x="T0" y="T1"/>
                </a:cxn>
                <a:cxn ang="0">
                  <a:pos x="T2" y="T3"/>
                </a:cxn>
                <a:cxn ang="0">
                  <a:pos x="T4" y="T5"/>
                </a:cxn>
                <a:cxn ang="0">
                  <a:pos x="T6" y="T7"/>
                </a:cxn>
                <a:cxn ang="0">
                  <a:pos x="T8" y="T9"/>
                </a:cxn>
              </a:cxnLst>
              <a:rect l="0" t="0" r="r" b="b"/>
              <a:pathLst>
                <a:path w="230" h="930">
                  <a:moveTo>
                    <a:pt x="0" y="916"/>
                  </a:moveTo>
                  <a:lnTo>
                    <a:pt x="87" y="930"/>
                  </a:lnTo>
                  <a:lnTo>
                    <a:pt x="230" y="14"/>
                  </a:lnTo>
                  <a:lnTo>
                    <a:pt x="143" y="0"/>
                  </a:lnTo>
                  <a:lnTo>
                    <a:pt x="0" y="916"/>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33"/>
            <p:cNvSpPr>
              <a:spLocks noChangeArrowheads="1"/>
            </p:cNvSpPr>
            <p:nvPr/>
          </p:nvSpPr>
          <p:spPr bwMode="auto">
            <a:xfrm>
              <a:off x="2303463" y="3689350"/>
              <a:ext cx="1468438" cy="312737"/>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2301875" y="3694113"/>
              <a:ext cx="1470025" cy="311150"/>
            </a:xfrm>
            <a:custGeom>
              <a:avLst/>
              <a:gdLst>
                <a:gd name="T0" fmla="*/ 0 w 926"/>
                <a:gd name="T1" fmla="*/ 196 h 196"/>
                <a:gd name="T2" fmla="*/ 0 w 926"/>
                <a:gd name="T3" fmla="*/ 0 h 196"/>
                <a:gd name="T4" fmla="*/ 926 w 926"/>
                <a:gd name="T5" fmla="*/ 0 h 196"/>
                <a:gd name="T6" fmla="*/ 0 w 926"/>
                <a:gd name="T7" fmla="*/ 196 h 196"/>
              </a:gdLst>
              <a:ahLst/>
              <a:cxnLst>
                <a:cxn ang="0">
                  <a:pos x="T0" y="T1"/>
                </a:cxn>
                <a:cxn ang="0">
                  <a:pos x="T2" y="T3"/>
                </a:cxn>
                <a:cxn ang="0">
                  <a:pos x="T4" y="T5"/>
                </a:cxn>
                <a:cxn ang="0">
                  <a:pos x="T6" y="T7"/>
                </a:cxn>
              </a:cxnLst>
              <a:rect l="0" t="0" r="r" b="b"/>
              <a:pathLst>
                <a:path w="926" h="196">
                  <a:moveTo>
                    <a:pt x="0" y="196"/>
                  </a:moveTo>
                  <a:lnTo>
                    <a:pt x="0" y="0"/>
                  </a:lnTo>
                  <a:lnTo>
                    <a:pt x="926" y="0"/>
                  </a:lnTo>
                  <a:lnTo>
                    <a:pt x="0" y="196"/>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2301875" y="3694113"/>
              <a:ext cx="1470025" cy="311150"/>
            </a:xfrm>
            <a:custGeom>
              <a:avLst/>
              <a:gdLst>
                <a:gd name="T0" fmla="*/ 0 w 926"/>
                <a:gd name="T1" fmla="*/ 196 h 196"/>
                <a:gd name="T2" fmla="*/ 0 w 926"/>
                <a:gd name="T3" fmla="*/ 0 h 196"/>
                <a:gd name="T4" fmla="*/ 926 w 926"/>
                <a:gd name="T5" fmla="*/ 0 h 196"/>
              </a:gdLst>
              <a:ahLst/>
              <a:cxnLst>
                <a:cxn ang="0">
                  <a:pos x="T0" y="T1"/>
                </a:cxn>
                <a:cxn ang="0">
                  <a:pos x="T2" y="T3"/>
                </a:cxn>
                <a:cxn ang="0">
                  <a:pos x="T4" y="T5"/>
                </a:cxn>
              </a:cxnLst>
              <a:rect l="0" t="0" r="r" b="b"/>
              <a:pathLst>
                <a:path w="926" h="196">
                  <a:moveTo>
                    <a:pt x="0" y="196"/>
                  </a:moveTo>
                  <a:lnTo>
                    <a:pt x="0" y="0"/>
                  </a:lnTo>
                  <a:lnTo>
                    <a:pt x="9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2125663" y="3668713"/>
              <a:ext cx="1709738" cy="355600"/>
            </a:xfrm>
            <a:custGeom>
              <a:avLst/>
              <a:gdLst>
                <a:gd name="T0" fmla="*/ 926 w 935"/>
                <a:gd name="T1" fmla="*/ 179 h 194"/>
                <a:gd name="T2" fmla="*/ 416 w 935"/>
                <a:gd name="T3" fmla="*/ 179 h 194"/>
                <a:gd name="T4" fmla="*/ 146 w 935"/>
                <a:gd name="T5" fmla="*/ 179 h 194"/>
                <a:gd name="T6" fmla="*/ 71 w 935"/>
                <a:gd name="T7" fmla="*/ 168 h 194"/>
                <a:gd name="T8" fmla="*/ 42 w 935"/>
                <a:gd name="T9" fmla="*/ 58 h 194"/>
                <a:gd name="T10" fmla="*/ 114 w 935"/>
                <a:gd name="T11" fmla="*/ 16 h 194"/>
                <a:gd name="T12" fmla="*/ 652 w 935"/>
                <a:gd name="T13" fmla="*/ 16 h 194"/>
                <a:gd name="T14" fmla="*/ 926 w 935"/>
                <a:gd name="T15" fmla="*/ 16 h 194"/>
                <a:gd name="T16" fmla="*/ 926 w 935"/>
                <a:gd name="T17" fmla="*/ 2 h 194"/>
                <a:gd name="T18" fmla="*/ 416 w 935"/>
                <a:gd name="T19" fmla="*/ 2 h 194"/>
                <a:gd name="T20" fmla="*/ 146 w 935"/>
                <a:gd name="T21" fmla="*/ 2 h 194"/>
                <a:gd name="T22" fmla="*/ 78 w 935"/>
                <a:gd name="T23" fmla="*/ 8 h 194"/>
                <a:gd name="T24" fmla="*/ 55 w 935"/>
                <a:gd name="T25" fmla="*/ 174 h 194"/>
                <a:gd name="T26" fmla="*/ 136 w 935"/>
                <a:gd name="T27" fmla="*/ 194 h 194"/>
                <a:gd name="T28" fmla="*/ 238 w 935"/>
                <a:gd name="T29" fmla="*/ 194 h 194"/>
                <a:gd name="T30" fmla="*/ 569 w 935"/>
                <a:gd name="T31" fmla="*/ 194 h 194"/>
                <a:gd name="T32" fmla="*/ 926 w 935"/>
                <a:gd name="T33" fmla="*/ 194 h 194"/>
                <a:gd name="T34" fmla="*/ 926 w 935"/>
                <a:gd name="T35" fmla="*/ 1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5" h="194">
                  <a:moveTo>
                    <a:pt x="926" y="179"/>
                  </a:moveTo>
                  <a:cubicBezTo>
                    <a:pt x="756" y="179"/>
                    <a:pt x="586" y="179"/>
                    <a:pt x="416" y="179"/>
                  </a:cubicBezTo>
                  <a:cubicBezTo>
                    <a:pt x="326" y="179"/>
                    <a:pt x="236" y="179"/>
                    <a:pt x="146" y="179"/>
                  </a:cubicBezTo>
                  <a:cubicBezTo>
                    <a:pt x="120" y="179"/>
                    <a:pt x="95" y="182"/>
                    <a:pt x="71" y="168"/>
                  </a:cubicBezTo>
                  <a:cubicBezTo>
                    <a:pt x="33" y="146"/>
                    <a:pt x="24" y="95"/>
                    <a:pt x="42" y="58"/>
                  </a:cubicBezTo>
                  <a:cubicBezTo>
                    <a:pt x="56" y="31"/>
                    <a:pt x="85" y="16"/>
                    <a:pt x="114" y="16"/>
                  </a:cubicBezTo>
                  <a:cubicBezTo>
                    <a:pt x="293" y="16"/>
                    <a:pt x="473" y="16"/>
                    <a:pt x="652" y="16"/>
                  </a:cubicBezTo>
                  <a:cubicBezTo>
                    <a:pt x="743" y="16"/>
                    <a:pt x="834" y="16"/>
                    <a:pt x="926" y="16"/>
                  </a:cubicBezTo>
                  <a:cubicBezTo>
                    <a:pt x="935" y="16"/>
                    <a:pt x="935" y="2"/>
                    <a:pt x="926" y="2"/>
                  </a:cubicBezTo>
                  <a:cubicBezTo>
                    <a:pt x="756" y="2"/>
                    <a:pt x="586" y="2"/>
                    <a:pt x="416" y="2"/>
                  </a:cubicBezTo>
                  <a:cubicBezTo>
                    <a:pt x="326" y="2"/>
                    <a:pt x="236" y="2"/>
                    <a:pt x="146" y="2"/>
                  </a:cubicBezTo>
                  <a:cubicBezTo>
                    <a:pt x="123" y="2"/>
                    <a:pt x="100" y="0"/>
                    <a:pt x="78" y="8"/>
                  </a:cubicBezTo>
                  <a:cubicBezTo>
                    <a:pt x="9" y="34"/>
                    <a:pt x="0" y="130"/>
                    <a:pt x="55" y="174"/>
                  </a:cubicBezTo>
                  <a:cubicBezTo>
                    <a:pt x="79" y="193"/>
                    <a:pt x="107" y="194"/>
                    <a:pt x="136" y="194"/>
                  </a:cubicBezTo>
                  <a:cubicBezTo>
                    <a:pt x="170" y="194"/>
                    <a:pt x="204" y="194"/>
                    <a:pt x="238" y="194"/>
                  </a:cubicBezTo>
                  <a:cubicBezTo>
                    <a:pt x="348" y="194"/>
                    <a:pt x="458" y="194"/>
                    <a:pt x="569" y="194"/>
                  </a:cubicBezTo>
                  <a:cubicBezTo>
                    <a:pt x="688" y="194"/>
                    <a:pt x="807" y="194"/>
                    <a:pt x="926" y="194"/>
                  </a:cubicBezTo>
                  <a:cubicBezTo>
                    <a:pt x="935" y="194"/>
                    <a:pt x="935" y="179"/>
                    <a:pt x="926" y="179"/>
                  </a:cubicBezTo>
                  <a:close/>
                </a:path>
              </a:pathLst>
            </a:custGeom>
            <a:solidFill>
              <a:srgbClr val="F39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7"/>
            <p:cNvSpPr/>
            <p:nvPr/>
          </p:nvSpPr>
          <p:spPr bwMode="auto">
            <a:xfrm>
              <a:off x="2355850" y="3814763"/>
              <a:ext cx="122238" cy="249237"/>
            </a:xfrm>
            <a:custGeom>
              <a:avLst/>
              <a:gdLst>
                <a:gd name="T0" fmla="*/ 77 w 77"/>
                <a:gd name="T1" fmla="*/ 157 h 157"/>
                <a:gd name="T2" fmla="*/ 39 w 77"/>
                <a:gd name="T3" fmla="*/ 128 h 157"/>
                <a:gd name="T4" fmla="*/ 0 w 77"/>
                <a:gd name="T5" fmla="*/ 157 h 157"/>
                <a:gd name="T6" fmla="*/ 0 w 77"/>
                <a:gd name="T7" fmla="*/ 0 h 157"/>
                <a:gd name="T8" fmla="*/ 77 w 77"/>
                <a:gd name="T9" fmla="*/ 0 h 157"/>
                <a:gd name="T10" fmla="*/ 77 w 77"/>
                <a:gd name="T11" fmla="*/ 157 h 157"/>
              </a:gdLst>
              <a:ahLst/>
              <a:cxnLst>
                <a:cxn ang="0">
                  <a:pos x="T0" y="T1"/>
                </a:cxn>
                <a:cxn ang="0">
                  <a:pos x="T2" y="T3"/>
                </a:cxn>
                <a:cxn ang="0">
                  <a:pos x="T4" y="T5"/>
                </a:cxn>
                <a:cxn ang="0">
                  <a:pos x="T6" y="T7"/>
                </a:cxn>
                <a:cxn ang="0">
                  <a:pos x="T8" y="T9"/>
                </a:cxn>
                <a:cxn ang="0">
                  <a:pos x="T10" y="T11"/>
                </a:cxn>
              </a:cxnLst>
              <a:rect l="0" t="0" r="r" b="b"/>
              <a:pathLst>
                <a:path w="77" h="157">
                  <a:moveTo>
                    <a:pt x="77" y="157"/>
                  </a:moveTo>
                  <a:lnTo>
                    <a:pt x="39" y="128"/>
                  </a:lnTo>
                  <a:lnTo>
                    <a:pt x="0" y="157"/>
                  </a:lnTo>
                  <a:lnTo>
                    <a:pt x="0" y="0"/>
                  </a:lnTo>
                  <a:lnTo>
                    <a:pt x="77" y="0"/>
                  </a:lnTo>
                  <a:lnTo>
                    <a:pt x="77" y="15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Rectangle 38"/>
            <p:cNvSpPr>
              <a:spLocks noChangeArrowheads="1"/>
            </p:cNvSpPr>
            <p:nvPr/>
          </p:nvSpPr>
          <p:spPr bwMode="auto">
            <a:xfrm>
              <a:off x="3808413" y="4484688"/>
              <a:ext cx="3810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887788" y="4484688"/>
              <a:ext cx="133350"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
            <p:cNvSpPr>
              <a:spLocks noChangeArrowheads="1"/>
            </p:cNvSpPr>
            <p:nvPr/>
          </p:nvSpPr>
          <p:spPr bwMode="auto">
            <a:xfrm>
              <a:off x="2341563" y="4484688"/>
              <a:ext cx="142716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1"/>
            <p:cNvSpPr>
              <a:spLocks noChangeArrowheads="1"/>
            </p:cNvSpPr>
            <p:nvPr/>
          </p:nvSpPr>
          <p:spPr bwMode="auto">
            <a:xfrm>
              <a:off x="2157413" y="4484688"/>
              <a:ext cx="112713" cy="3095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2"/>
            <p:cNvSpPr>
              <a:spLocks noChangeArrowheads="1"/>
            </p:cNvSpPr>
            <p:nvPr/>
          </p:nvSpPr>
          <p:spPr bwMode="auto">
            <a:xfrm>
              <a:off x="3808413" y="4097338"/>
              <a:ext cx="3810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3"/>
            <p:cNvSpPr>
              <a:spLocks noChangeArrowheads="1"/>
            </p:cNvSpPr>
            <p:nvPr/>
          </p:nvSpPr>
          <p:spPr bwMode="auto">
            <a:xfrm>
              <a:off x="2157413" y="4097338"/>
              <a:ext cx="11271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4"/>
            <p:cNvSpPr>
              <a:spLocks noChangeArrowheads="1"/>
            </p:cNvSpPr>
            <p:nvPr/>
          </p:nvSpPr>
          <p:spPr bwMode="auto">
            <a:xfrm>
              <a:off x="3887788" y="4097338"/>
              <a:ext cx="133350"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5"/>
            <p:cNvSpPr>
              <a:spLocks noChangeArrowheads="1"/>
            </p:cNvSpPr>
            <p:nvPr/>
          </p:nvSpPr>
          <p:spPr bwMode="auto">
            <a:xfrm>
              <a:off x="2341563" y="4097338"/>
              <a:ext cx="1427163" cy="3079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11108496" y="120279"/>
            <a:ext cx="783674" cy="1083433"/>
            <a:chOff x="10016089" y="220342"/>
            <a:chExt cx="1216026" cy="1681162"/>
          </a:xfrm>
        </p:grpSpPr>
        <p:sp>
          <p:nvSpPr>
            <p:cNvPr id="57" name="Rectangle 46"/>
            <p:cNvSpPr>
              <a:spLocks noChangeArrowheads="1"/>
            </p:cNvSpPr>
            <p:nvPr/>
          </p:nvSpPr>
          <p:spPr bwMode="auto">
            <a:xfrm>
              <a:off x="10016089" y="594992"/>
              <a:ext cx="238125" cy="285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7"/>
            <p:cNvSpPr>
              <a:spLocks noChangeArrowheads="1"/>
            </p:cNvSpPr>
            <p:nvPr/>
          </p:nvSpPr>
          <p:spPr bwMode="auto">
            <a:xfrm>
              <a:off x="10016089" y="1809430"/>
              <a:ext cx="238125" cy="8572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8"/>
            <p:cNvSpPr>
              <a:spLocks noChangeArrowheads="1"/>
            </p:cNvSpPr>
            <p:nvPr/>
          </p:nvSpPr>
          <p:spPr bwMode="auto">
            <a:xfrm>
              <a:off x="10016089" y="460055"/>
              <a:ext cx="23812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9"/>
            <p:cNvSpPr>
              <a:spLocks noChangeArrowheads="1"/>
            </p:cNvSpPr>
            <p:nvPr/>
          </p:nvSpPr>
          <p:spPr bwMode="auto">
            <a:xfrm>
              <a:off x="10016089" y="653730"/>
              <a:ext cx="238125" cy="109855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50"/>
            <p:cNvSpPr>
              <a:spLocks noChangeArrowheads="1"/>
            </p:cNvSpPr>
            <p:nvPr/>
          </p:nvSpPr>
          <p:spPr bwMode="auto">
            <a:xfrm>
              <a:off x="10330414" y="1711005"/>
              <a:ext cx="273050" cy="3175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51"/>
            <p:cNvSpPr>
              <a:spLocks noChangeArrowheads="1"/>
            </p:cNvSpPr>
            <p:nvPr/>
          </p:nvSpPr>
          <p:spPr bwMode="auto">
            <a:xfrm>
              <a:off x="10330414" y="1779267"/>
              <a:ext cx="273050" cy="119062"/>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52"/>
            <p:cNvSpPr>
              <a:spLocks noChangeArrowheads="1"/>
            </p:cNvSpPr>
            <p:nvPr/>
          </p:nvSpPr>
          <p:spPr bwMode="auto">
            <a:xfrm>
              <a:off x="10330414" y="409255"/>
              <a:ext cx="273050" cy="1265237"/>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53"/>
            <p:cNvSpPr>
              <a:spLocks noChangeArrowheads="1"/>
            </p:cNvSpPr>
            <p:nvPr/>
          </p:nvSpPr>
          <p:spPr bwMode="auto">
            <a:xfrm>
              <a:off x="10330414" y="245742"/>
              <a:ext cx="273050" cy="101600"/>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54"/>
            <p:cNvSpPr>
              <a:spLocks noChangeArrowheads="1"/>
            </p:cNvSpPr>
            <p:nvPr/>
          </p:nvSpPr>
          <p:spPr bwMode="auto">
            <a:xfrm>
              <a:off x="10954302" y="377505"/>
              <a:ext cx="277813" cy="33337"/>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55"/>
            <p:cNvSpPr>
              <a:spLocks noChangeArrowheads="1"/>
            </p:cNvSpPr>
            <p:nvPr/>
          </p:nvSpPr>
          <p:spPr bwMode="auto">
            <a:xfrm>
              <a:off x="10954302" y="1795142"/>
              <a:ext cx="277813" cy="1016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6"/>
            <p:cNvSpPr>
              <a:spLocks noChangeArrowheads="1"/>
            </p:cNvSpPr>
            <p:nvPr/>
          </p:nvSpPr>
          <p:spPr bwMode="auto">
            <a:xfrm>
              <a:off x="10954302" y="220342"/>
              <a:ext cx="277813" cy="12065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7"/>
            <p:cNvSpPr>
              <a:spLocks noChangeArrowheads="1"/>
            </p:cNvSpPr>
            <p:nvPr/>
          </p:nvSpPr>
          <p:spPr bwMode="auto">
            <a:xfrm>
              <a:off x="10954302" y="447355"/>
              <a:ext cx="277813" cy="128270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8"/>
            <p:cNvSpPr>
              <a:spLocks noChangeArrowheads="1"/>
            </p:cNvSpPr>
            <p:nvPr/>
          </p:nvSpPr>
          <p:spPr bwMode="auto">
            <a:xfrm>
              <a:off x="10706652" y="1798317"/>
              <a:ext cx="193675" cy="10318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9"/>
            <p:cNvSpPr>
              <a:spLocks noChangeArrowheads="1"/>
            </p:cNvSpPr>
            <p:nvPr/>
          </p:nvSpPr>
          <p:spPr bwMode="auto">
            <a:xfrm>
              <a:off x="10706652" y="453705"/>
              <a:ext cx="193675" cy="1239837"/>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0"/>
            <p:cNvSpPr>
              <a:spLocks noChangeArrowheads="1"/>
            </p:cNvSpPr>
            <p:nvPr/>
          </p:nvSpPr>
          <p:spPr bwMode="auto">
            <a:xfrm>
              <a:off x="10706652" y="1725292"/>
              <a:ext cx="193675" cy="41275"/>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4" name="文本框 93"/>
          <p:cNvSpPr txBox="1"/>
          <p:nvPr/>
        </p:nvSpPr>
        <p:spPr>
          <a:xfrm>
            <a:off x="3465852" y="211161"/>
            <a:ext cx="5277407" cy="769441"/>
          </a:xfrm>
          <a:prstGeom prst="rect">
            <a:avLst/>
          </a:prstGeom>
          <a:noFill/>
          <a:effectLst/>
        </p:spPr>
        <p:txBody>
          <a:bodyPr wrap="none" rtlCol="0">
            <a:spAutoFit/>
          </a:bodyPr>
          <a:lstStyle/>
          <a:p>
            <a:r>
              <a:rPr lang="zh-CN" altLang="en-US" sz="4400" b="1" dirty="0" smtClean="0">
                <a:solidFill>
                  <a:srgbClr val="7A6A56"/>
                </a:solidFill>
                <a:latin typeface="幼圆" panose="02010509060101010101" pitchFamily="49" charset="-122"/>
                <a:ea typeface="幼圆" panose="02010509060101010101" pitchFamily="49" charset="-122"/>
              </a:rPr>
              <a:t>请在这里输入小标题</a:t>
            </a:r>
            <a:endParaRPr lang="zh-CN" altLang="en-US" sz="4400" b="1" dirty="0">
              <a:solidFill>
                <a:srgbClr val="7A6A56"/>
              </a:solidFill>
              <a:latin typeface="幼圆" panose="02010509060101010101" pitchFamily="49" charset="-122"/>
              <a:ea typeface="幼圆" panose="02010509060101010101" pitchFamily="49" charset="-122"/>
            </a:endParaRPr>
          </a:p>
        </p:txBody>
      </p:sp>
      <p:sp>
        <p:nvSpPr>
          <p:cNvPr id="95" name="矩形 94"/>
          <p:cNvSpPr/>
          <p:nvPr/>
        </p:nvSpPr>
        <p:spPr>
          <a:xfrm>
            <a:off x="-831616" y="1795968"/>
            <a:ext cx="650382" cy="1093304"/>
          </a:xfrm>
          <a:prstGeom prst="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831616" y="2889272"/>
            <a:ext cx="650382" cy="1093304"/>
          </a:xfrm>
          <a:prstGeom prst="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4389636" y="2326740"/>
            <a:ext cx="3348643" cy="3611480"/>
            <a:chOff x="4635297" y="2463531"/>
            <a:chExt cx="2921408" cy="3150711"/>
          </a:xfrm>
        </p:grpSpPr>
        <p:sp>
          <p:nvSpPr>
            <p:cNvPr id="73" name="Freeform 5"/>
            <p:cNvSpPr/>
            <p:nvPr/>
          </p:nvSpPr>
          <p:spPr bwMode="auto">
            <a:xfrm>
              <a:off x="4635297" y="3825951"/>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39800"/>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5"/>
            <p:cNvSpPr/>
            <p:nvPr/>
          </p:nvSpPr>
          <p:spPr bwMode="auto">
            <a:xfrm>
              <a:off x="4635297" y="3394890"/>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7A6A56"/>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5"/>
            <p:cNvSpPr/>
            <p:nvPr/>
          </p:nvSpPr>
          <p:spPr bwMode="auto">
            <a:xfrm>
              <a:off x="4635297" y="2968296"/>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39800"/>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5"/>
            <p:cNvSpPr/>
            <p:nvPr/>
          </p:nvSpPr>
          <p:spPr bwMode="auto">
            <a:xfrm>
              <a:off x="4635297" y="2463531"/>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7A6A56"/>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7" name="组合 76"/>
          <p:cNvGrpSpPr/>
          <p:nvPr/>
        </p:nvGrpSpPr>
        <p:grpSpPr>
          <a:xfrm>
            <a:off x="8247575" y="2697925"/>
            <a:ext cx="866436" cy="837370"/>
            <a:chOff x="8200330" y="3146776"/>
            <a:chExt cx="755892" cy="730534"/>
          </a:xfrm>
        </p:grpSpPr>
        <p:sp>
          <p:nvSpPr>
            <p:cNvPr id="78" name="Rounded Rectangle 12"/>
            <p:cNvSpPr/>
            <p:nvPr/>
          </p:nvSpPr>
          <p:spPr>
            <a:xfrm>
              <a:off x="8200330" y="3146776"/>
              <a:ext cx="755892" cy="730534"/>
            </a:xfrm>
            <a:prstGeom prst="round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9" name="Group 18"/>
            <p:cNvGrpSpPr/>
            <p:nvPr/>
          </p:nvGrpSpPr>
          <p:grpSpPr>
            <a:xfrm>
              <a:off x="8318740" y="3255783"/>
              <a:ext cx="519068" cy="515515"/>
              <a:chOff x="1979613" y="3067051"/>
              <a:chExt cx="231775" cy="230188"/>
            </a:xfrm>
            <a:solidFill>
              <a:schemeClr val="bg1"/>
            </a:solidFill>
          </p:grpSpPr>
          <p:sp>
            <p:nvSpPr>
              <p:cNvPr id="80"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83" name="组合 82"/>
          <p:cNvGrpSpPr/>
          <p:nvPr/>
        </p:nvGrpSpPr>
        <p:grpSpPr>
          <a:xfrm>
            <a:off x="8243497" y="4709101"/>
            <a:ext cx="866436" cy="837370"/>
            <a:chOff x="8200330" y="4223052"/>
            <a:chExt cx="755892" cy="730534"/>
          </a:xfrm>
        </p:grpSpPr>
        <p:sp>
          <p:nvSpPr>
            <p:cNvPr id="84" name="Rounded Rectangle 13"/>
            <p:cNvSpPr/>
            <p:nvPr/>
          </p:nvSpPr>
          <p:spPr>
            <a:xfrm>
              <a:off x="8200330" y="4223052"/>
              <a:ext cx="755892" cy="730534"/>
            </a:xfrm>
            <a:prstGeom prst="round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5" name="Group 22"/>
            <p:cNvGrpSpPr/>
            <p:nvPr/>
          </p:nvGrpSpPr>
          <p:grpSpPr>
            <a:xfrm>
              <a:off x="8378215" y="4410772"/>
              <a:ext cx="427877" cy="412146"/>
              <a:chOff x="4628836" y="1549401"/>
              <a:chExt cx="215900" cy="207963"/>
            </a:xfrm>
            <a:solidFill>
              <a:schemeClr val="bg1"/>
            </a:solidFill>
          </p:grpSpPr>
          <p:sp>
            <p:nvSpPr>
              <p:cNvPr id="86" name="Freeform 6"/>
              <p:cNvSpPr>
                <a:spLocks noEditPoints="1"/>
              </p:cNvSpPr>
              <p:nvPr/>
            </p:nvSpPr>
            <p:spPr bwMode="auto">
              <a:xfrm>
                <a:off x="4628836"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90" name="组合 89"/>
          <p:cNvGrpSpPr/>
          <p:nvPr/>
        </p:nvGrpSpPr>
        <p:grpSpPr>
          <a:xfrm>
            <a:off x="3065603" y="4709101"/>
            <a:ext cx="866436" cy="837370"/>
            <a:chOff x="3259564" y="4223052"/>
            <a:chExt cx="755892" cy="730534"/>
          </a:xfrm>
        </p:grpSpPr>
        <p:sp>
          <p:nvSpPr>
            <p:cNvPr id="91" name="Rounded Rectangle 17"/>
            <p:cNvSpPr/>
            <p:nvPr/>
          </p:nvSpPr>
          <p:spPr>
            <a:xfrm>
              <a:off x="3259564" y="4223052"/>
              <a:ext cx="755892" cy="730534"/>
            </a:xfrm>
            <a:prstGeom prst="roundRect">
              <a:avLst/>
            </a:prstGeom>
            <a:solidFill>
              <a:srgbClr val="F39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59"/>
            <p:cNvSpPr>
              <a:spLocks noEditPoints="1"/>
            </p:cNvSpPr>
            <p:nvPr/>
          </p:nvSpPr>
          <p:spPr bwMode="auto">
            <a:xfrm>
              <a:off x="3441416" y="4324093"/>
              <a:ext cx="371958" cy="498825"/>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3" name="组合 92"/>
          <p:cNvGrpSpPr/>
          <p:nvPr/>
        </p:nvGrpSpPr>
        <p:grpSpPr>
          <a:xfrm>
            <a:off x="3065603" y="2693527"/>
            <a:ext cx="866436" cy="837370"/>
            <a:chOff x="3259564" y="3146776"/>
            <a:chExt cx="755892" cy="730534"/>
          </a:xfrm>
        </p:grpSpPr>
        <p:sp>
          <p:nvSpPr>
            <p:cNvPr id="97" name="Rounded Rectangle 16"/>
            <p:cNvSpPr/>
            <p:nvPr/>
          </p:nvSpPr>
          <p:spPr>
            <a:xfrm>
              <a:off x="3259564" y="3146776"/>
              <a:ext cx="755892" cy="730534"/>
            </a:xfrm>
            <a:prstGeom prst="roundRect">
              <a:avLst/>
            </a:prstGeom>
            <a:solidFill>
              <a:srgbClr val="7A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8" name="Group 26"/>
            <p:cNvGrpSpPr/>
            <p:nvPr/>
          </p:nvGrpSpPr>
          <p:grpSpPr>
            <a:xfrm>
              <a:off x="3461645" y="3309817"/>
              <a:ext cx="351730" cy="407449"/>
              <a:chOff x="3581400" y="3905251"/>
              <a:chExt cx="160338" cy="185738"/>
            </a:xfrm>
            <a:solidFill>
              <a:schemeClr val="bg1"/>
            </a:solidFill>
          </p:grpSpPr>
          <p:sp>
            <p:nvSpPr>
              <p:cNvPr id="99" name="Rectangle 33"/>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Rectangle 34"/>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35"/>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Rectangle 36"/>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103" name="文本框 102"/>
          <p:cNvSpPr txBox="1"/>
          <p:nvPr/>
        </p:nvSpPr>
        <p:spPr>
          <a:xfrm>
            <a:off x="392214" y="26935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340101" y="470910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9506248" y="26935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9454135" y="470910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500"/>
                                        <p:tgtEl>
                                          <p:spTgt spid="1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5" grpId="0"/>
      <p:bldP spid="1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图片 121"/>
          <p:cNvPicPr>
            <a:picLocks noChangeAspect="1"/>
          </p:cNvPicPr>
          <p:nvPr/>
        </p:nvPicPr>
        <p:blipFill rotWithShape="1">
          <a:blip r:embed="rId2" cstate="print">
            <a:extLst>
              <a:ext uri="{28A0092B-C50C-407E-A947-70E740481C1C}">
                <a14:useLocalDpi xmlns:a14="http://schemas.microsoft.com/office/drawing/2010/main" xmlns="" val="0"/>
              </a:ext>
            </a:extLst>
          </a:blip>
          <a:srcRect t="6516" b="56330"/>
          <a:stretch>
            <a:fillRect/>
          </a:stretch>
        </p:blipFill>
        <p:spPr>
          <a:xfrm>
            <a:off x="0" y="0"/>
            <a:ext cx="12192000" cy="6858000"/>
          </a:xfrm>
          <a:prstGeom prst="rect">
            <a:avLst/>
          </a:prstGeom>
        </p:spPr>
      </p:pic>
      <p:grpSp>
        <p:nvGrpSpPr>
          <p:cNvPr id="91" name="组合 90"/>
          <p:cNvGrpSpPr/>
          <p:nvPr/>
        </p:nvGrpSpPr>
        <p:grpSpPr>
          <a:xfrm>
            <a:off x="1195220" y="926133"/>
            <a:ext cx="4637359" cy="2774241"/>
            <a:chOff x="1195220" y="926133"/>
            <a:chExt cx="4637359" cy="2774241"/>
          </a:xfrm>
        </p:grpSpPr>
        <p:sp>
          <p:nvSpPr>
            <p:cNvPr id="12" name="Rectangle 13"/>
            <p:cNvSpPr>
              <a:spLocks noChangeArrowheads="1"/>
            </p:cNvSpPr>
            <p:nvPr/>
          </p:nvSpPr>
          <p:spPr bwMode="auto">
            <a:xfrm flipH="1">
              <a:off x="2608738" y="2002450"/>
              <a:ext cx="1561681" cy="332092"/>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4"/>
            <p:cNvSpPr/>
            <p:nvPr/>
          </p:nvSpPr>
          <p:spPr bwMode="auto">
            <a:xfrm flipH="1">
              <a:off x="2608738" y="2009262"/>
              <a:ext cx="1561681" cy="328686"/>
            </a:xfrm>
            <a:custGeom>
              <a:avLst/>
              <a:gdLst>
                <a:gd name="T0" fmla="*/ 0 w 917"/>
                <a:gd name="T1" fmla="*/ 193 h 193"/>
                <a:gd name="T2" fmla="*/ 0 w 917"/>
                <a:gd name="T3" fmla="*/ 0 h 193"/>
                <a:gd name="T4" fmla="*/ 917 w 917"/>
                <a:gd name="T5" fmla="*/ 0 h 193"/>
                <a:gd name="T6" fmla="*/ 0 w 917"/>
                <a:gd name="T7" fmla="*/ 193 h 193"/>
              </a:gdLst>
              <a:ahLst/>
              <a:cxnLst>
                <a:cxn ang="0">
                  <a:pos x="T0" y="T1"/>
                </a:cxn>
                <a:cxn ang="0">
                  <a:pos x="T2" y="T3"/>
                </a:cxn>
                <a:cxn ang="0">
                  <a:pos x="T4" y="T5"/>
                </a:cxn>
                <a:cxn ang="0">
                  <a:pos x="T6" y="T7"/>
                </a:cxn>
              </a:cxnLst>
              <a:rect l="0" t="0" r="r" b="b"/>
              <a:pathLst>
                <a:path w="917" h="193">
                  <a:moveTo>
                    <a:pt x="0" y="193"/>
                  </a:moveTo>
                  <a:lnTo>
                    <a:pt x="0" y="0"/>
                  </a:lnTo>
                  <a:lnTo>
                    <a:pt x="917" y="0"/>
                  </a:lnTo>
                  <a:lnTo>
                    <a:pt x="0" y="193"/>
                  </a:lnTo>
                  <a:close/>
                </a:path>
              </a:pathLst>
            </a:custGeom>
            <a:solidFill>
              <a:srgbClr val="CCCCC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5"/>
            <p:cNvSpPr/>
            <p:nvPr/>
          </p:nvSpPr>
          <p:spPr bwMode="auto">
            <a:xfrm flipH="1">
              <a:off x="2608738" y="2009262"/>
              <a:ext cx="1561681" cy="328686"/>
            </a:xfrm>
            <a:custGeom>
              <a:avLst/>
              <a:gdLst>
                <a:gd name="T0" fmla="*/ 0 w 917"/>
                <a:gd name="T1" fmla="*/ 193 h 193"/>
                <a:gd name="T2" fmla="*/ 0 w 917"/>
                <a:gd name="T3" fmla="*/ 0 h 193"/>
                <a:gd name="T4" fmla="*/ 917 w 917"/>
                <a:gd name="T5" fmla="*/ 0 h 193"/>
              </a:gdLst>
              <a:ahLst/>
              <a:cxnLst>
                <a:cxn ang="0">
                  <a:pos x="T0" y="T1"/>
                </a:cxn>
                <a:cxn ang="0">
                  <a:pos x="T2" y="T3"/>
                </a:cxn>
                <a:cxn ang="0">
                  <a:pos x="T4" y="T5"/>
                </a:cxn>
              </a:cxnLst>
              <a:rect l="0" t="0" r="r" b="b"/>
              <a:pathLst>
                <a:path w="917" h="193">
                  <a:moveTo>
                    <a:pt x="0" y="193"/>
                  </a:moveTo>
                  <a:lnTo>
                    <a:pt x="0" y="0"/>
                  </a:lnTo>
                  <a:lnTo>
                    <a:pt x="91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6"/>
            <p:cNvSpPr/>
            <p:nvPr/>
          </p:nvSpPr>
          <p:spPr bwMode="auto">
            <a:xfrm flipH="1">
              <a:off x="2544022" y="1980310"/>
              <a:ext cx="1813730" cy="378073"/>
            </a:xfrm>
            <a:custGeom>
              <a:avLst/>
              <a:gdLst>
                <a:gd name="T0" fmla="*/ 916 w 925"/>
                <a:gd name="T1" fmla="*/ 178 h 192"/>
                <a:gd name="T2" fmla="*/ 412 w 925"/>
                <a:gd name="T3" fmla="*/ 178 h 192"/>
                <a:gd name="T4" fmla="*/ 144 w 925"/>
                <a:gd name="T5" fmla="*/ 178 h 192"/>
                <a:gd name="T6" fmla="*/ 70 w 925"/>
                <a:gd name="T7" fmla="*/ 166 h 192"/>
                <a:gd name="T8" fmla="*/ 42 w 925"/>
                <a:gd name="T9" fmla="*/ 57 h 192"/>
                <a:gd name="T10" fmla="*/ 112 w 925"/>
                <a:gd name="T11" fmla="*/ 16 h 192"/>
                <a:gd name="T12" fmla="*/ 646 w 925"/>
                <a:gd name="T13" fmla="*/ 16 h 192"/>
                <a:gd name="T14" fmla="*/ 916 w 925"/>
                <a:gd name="T15" fmla="*/ 16 h 192"/>
                <a:gd name="T16" fmla="*/ 916 w 925"/>
                <a:gd name="T17" fmla="*/ 2 h 192"/>
                <a:gd name="T18" fmla="*/ 412 w 925"/>
                <a:gd name="T19" fmla="*/ 2 h 192"/>
                <a:gd name="T20" fmla="*/ 144 w 925"/>
                <a:gd name="T21" fmla="*/ 2 h 192"/>
                <a:gd name="T22" fmla="*/ 77 w 925"/>
                <a:gd name="T23" fmla="*/ 8 h 192"/>
                <a:gd name="T24" fmla="*/ 54 w 925"/>
                <a:gd name="T25" fmla="*/ 172 h 192"/>
                <a:gd name="T26" fmla="*/ 134 w 925"/>
                <a:gd name="T27" fmla="*/ 192 h 192"/>
                <a:gd name="T28" fmla="*/ 235 w 925"/>
                <a:gd name="T29" fmla="*/ 192 h 192"/>
                <a:gd name="T30" fmla="*/ 563 w 925"/>
                <a:gd name="T31" fmla="*/ 192 h 192"/>
                <a:gd name="T32" fmla="*/ 916 w 925"/>
                <a:gd name="T33" fmla="*/ 192 h 192"/>
                <a:gd name="T34" fmla="*/ 916 w 925"/>
                <a:gd name="T35" fmla="*/ 1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5" h="192">
                  <a:moveTo>
                    <a:pt x="916" y="178"/>
                  </a:moveTo>
                  <a:cubicBezTo>
                    <a:pt x="748" y="178"/>
                    <a:pt x="580" y="178"/>
                    <a:pt x="412" y="178"/>
                  </a:cubicBezTo>
                  <a:cubicBezTo>
                    <a:pt x="323" y="178"/>
                    <a:pt x="234" y="178"/>
                    <a:pt x="144" y="178"/>
                  </a:cubicBezTo>
                  <a:cubicBezTo>
                    <a:pt x="118" y="178"/>
                    <a:pt x="94" y="180"/>
                    <a:pt x="70" y="166"/>
                  </a:cubicBezTo>
                  <a:cubicBezTo>
                    <a:pt x="33" y="145"/>
                    <a:pt x="24" y="94"/>
                    <a:pt x="42" y="57"/>
                  </a:cubicBezTo>
                  <a:cubicBezTo>
                    <a:pt x="55" y="31"/>
                    <a:pt x="84" y="16"/>
                    <a:pt x="112" y="16"/>
                  </a:cubicBezTo>
                  <a:cubicBezTo>
                    <a:pt x="290" y="16"/>
                    <a:pt x="468" y="16"/>
                    <a:pt x="646" y="16"/>
                  </a:cubicBezTo>
                  <a:cubicBezTo>
                    <a:pt x="736" y="16"/>
                    <a:pt x="826" y="16"/>
                    <a:pt x="916" y="16"/>
                  </a:cubicBezTo>
                  <a:cubicBezTo>
                    <a:pt x="925" y="16"/>
                    <a:pt x="925" y="2"/>
                    <a:pt x="916" y="2"/>
                  </a:cubicBezTo>
                  <a:cubicBezTo>
                    <a:pt x="748" y="2"/>
                    <a:pt x="580" y="2"/>
                    <a:pt x="412" y="2"/>
                  </a:cubicBezTo>
                  <a:cubicBezTo>
                    <a:pt x="323" y="2"/>
                    <a:pt x="234" y="2"/>
                    <a:pt x="144" y="2"/>
                  </a:cubicBezTo>
                  <a:cubicBezTo>
                    <a:pt x="121" y="2"/>
                    <a:pt x="99" y="0"/>
                    <a:pt x="77" y="8"/>
                  </a:cubicBezTo>
                  <a:cubicBezTo>
                    <a:pt x="9" y="34"/>
                    <a:pt x="0" y="129"/>
                    <a:pt x="54" y="172"/>
                  </a:cubicBezTo>
                  <a:cubicBezTo>
                    <a:pt x="78" y="192"/>
                    <a:pt x="106" y="192"/>
                    <a:pt x="134" y="192"/>
                  </a:cubicBezTo>
                  <a:cubicBezTo>
                    <a:pt x="168" y="192"/>
                    <a:pt x="202" y="192"/>
                    <a:pt x="235" y="192"/>
                  </a:cubicBezTo>
                  <a:cubicBezTo>
                    <a:pt x="345" y="192"/>
                    <a:pt x="454" y="192"/>
                    <a:pt x="563" y="192"/>
                  </a:cubicBezTo>
                  <a:cubicBezTo>
                    <a:pt x="681" y="192"/>
                    <a:pt x="798" y="192"/>
                    <a:pt x="916" y="192"/>
                  </a:cubicBezTo>
                  <a:cubicBezTo>
                    <a:pt x="925" y="192"/>
                    <a:pt x="925" y="178"/>
                    <a:pt x="916" y="178"/>
                  </a:cubicBez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7"/>
            <p:cNvSpPr>
              <a:spLocks noChangeArrowheads="1"/>
            </p:cNvSpPr>
            <p:nvPr/>
          </p:nvSpPr>
          <p:spPr bwMode="auto">
            <a:xfrm flipH="1">
              <a:off x="2564459" y="2436723"/>
              <a:ext cx="124321"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18"/>
            <p:cNvSpPr>
              <a:spLocks noChangeArrowheads="1"/>
            </p:cNvSpPr>
            <p:nvPr/>
          </p:nvSpPr>
          <p:spPr bwMode="auto">
            <a:xfrm flipH="1">
              <a:off x="2811398" y="2436723"/>
              <a:ext cx="1464609"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9"/>
            <p:cNvSpPr>
              <a:spLocks noChangeArrowheads="1"/>
            </p:cNvSpPr>
            <p:nvPr/>
          </p:nvSpPr>
          <p:spPr bwMode="auto">
            <a:xfrm flipH="1">
              <a:off x="2726247" y="2436723"/>
              <a:ext cx="49387" cy="229910"/>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29"/>
            <p:cNvSpPr>
              <a:spLocks noChangeArrowheads="1"/>
            </p:cNvSpPr>
            <p:nvPr/>
          </p:nvSpPr>
          <p:spPr bwMode="auto">
            <a:xfrm flipH="1">
              <a:off x="2118264" y="1760619"/>
              <a:ext cx="197552" cy="19380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Rectangle 30"/>
            <p:cNvSpPr>
              <a:spLocks noChangeArrowheads="1"/>
            </p:cNvSpPr>
            <p:nvPr/>
          </p:nvSpPr>
          <p:spPr bwMode="auto">
            <a:xfrm flipH="1">
              <a:off x="1844075" y="1760619"/>
              <a:ext cx="197552" cy="19380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Rectangle 31"/>
            <p:cNvSpPr>
              <a:spLocks noChangeArrowheads="1"/>
            </p:cNvSpPr>
            <p:nvPr/>
          </p:nvSpPr>
          <p:spPr bwMode="auto">
            <a:xfrm flipH="1">
              <a:off x="1610760" y="2118256"/>
              <a:ext cx="149867" cy="1580415"/>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Freeform 32"/>
            <p:cNvSpPr/>
            <p:nvPr/>
          </p:nvSpPr>
          <p:spPr bwMode="auto">
            <a:xfrm flipH="1">
              <a:off x="1195220" y="2116553"/>
              <a:ext cx="391698" cy="1583821"/>
            </a:xfrm>
            <a:custGeom>
              <a:avLst/>
              <a:gdLst>
                <a:gd name="T0" fmla="*/ 230 w 230"/>
                <a:gd name="T1" fmla="*/ 917 h 930"/>
                <a:gd name="T2" fmla="*/ 142 w 230"/>
                <a:gd name="T3" fmla="*/ 930 h 930"/>
                <a:gd name="T4" fmla="*/ 0 w 230"/>
                <a:gd name="T5" fmla="*/ 14 h 930"/>
                <a:gd name="T6" fmla="*/ 88 w 230"/>
                <a:gd name="T7" fmla="*/ 0 h 930"/>
                <a:gd name="T8" fmla="*/ 230 w 230"/>
                <a:gd name="T9" fmla="*/ 917 h 930"/>
              </a:gdLst>
              <a:ahLst/>
              <a:cxnLst>
                <a:cxn ang="0">
                  <a:pos x="T0" y="T1"/>
                </a:cxn>
                <a:cxn ang="0">
                  <a:pos x="T2" y="T3"/>
                </a:cxn>
                <a:cxn ang="0">
                  <a:pos x="T4" y="T5"/>
                </a:cxn>
                <a:cxn ang="0">
                  <a:pos x="T6" y="T7"/>
                </a:cxn>
                <a:cxn ang="0">
                  <a:pos x="T8" y="T9"/>
                </a:cxn>
              </a:cxnLst>
              <a:rect l="0" t="0" r="r" b="b"/>
              <a:pathLst>
                <a:path w="230" h="930">
                  <a:moveTo>
                    <a:pt x="230" y="917"/>
                  </a:moveTo>
                  <a:lnTo>
                    <a:pt x="142" y="930"/>
                  </a:lnTo>
                  <a:lnTo>
                    <a:pt x="0" y="14"/>
                  </a:lnTo>
                  <a:lnTo>
                    <a:pt x="88" y="0"/>
                  </a:lnTo>
                  <a:lnTo>
                    <a:pt x="230" y="917"/>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Rectangle 46"/>
            <p:cNvSpPr>
              <a:spLocks noChangeArrowheads="1"/>
            </p:cNvSpPr>
            <p:nvPr/>
          </p:nvSpPr>
          <p:spPr bwMode="auto">
            <a:xfrm flipH="1">
              <a:off x="5577124" y="1329751"/>
              <a:ext cx="255455" cy="28952"/>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47"/>
            <p:cNvSpPr>
              <a:spLocks noChangeArrowheads="1"/>
            </p:cNvSpPr>
            <p:nvPr/>
          </p:nvSpPr>
          <p:spPr bwMode="auto">
            <a:xfrm flipH="1">
              <a:off x="5577124" y="2630869"/>
              <a:ext cx="255455" cy="91964"/>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48"/>
            <p:cNvSpPr>
              <a:spLocks noChangeArrowheads="1"/>
            </p:cNvSpPr>
            <p:nvPr/>
          </p:nvSpPr>
          <p:spPr bwMode="auto">
            <a:xfrm flipH="1">
              <a:off x="5577124" y="1183290"/>
              <a:ext cx="255455" cy="110698"/>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49"/>
            <p:cNvSpPr>
              <a:spLocks noChangeArrowheads="1"/>
            </p:cNvSpPr>
            <p:nvPr/>
          </p:nvSpPr>
          <p:spPr bwMode="auto">
            <a:xfrm flipH="1">
              <a:off x="5577124" y="1391061"/>
              <a:ext cx="255455" cy="117849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50"/>
            <p:cNvSpPr>
              <a:spLocks noChangeArrowheads="1"/>
            </p:cNvSpPr>
            <p:nvPr/>
          </p:nvSpPr>
          <p:spPr bwMode="auto">
            <a:xfrm flipH="1">
              <a:off x="5202457" y="2526984"/>
              <a:ext cx="292922" cy="32358"/>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51"/>
            <p:cNvSpPr>
              <a:spLocks noChangeArrowheads="1"/>
            </p:cNvSpPr>
            <p:nvPr/>
          </p:nvSpPr>
          <p:spPr bwMode="auto">
            <a:xfrm flipH="1">
              <a:off x="5202457" y="2600214"/>
              <a:ext cx="292922" cy="126024"/>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52"/>
            <p:cNvSpPr>
              <a:spLocks noChangeArrowheads="1"/>
            </p:cNvSpPr>
            <p:nvPr/>
          </p:nvSpPr>
          <p:spPr bwMode="auto">
            <a:xfrm flipH="1">
              <a:off x="5202457" y="1128793"/>
              <a:ext cx="292922" cy="1359021"/>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53"/>
            <p:cNvSpPr>
              <a:spLocks noChangeArrowheads="1"/>
            </p:cNvSpPr>
            <p:nvPr/>
          </p:nvSpPr>
          <p:spPr bwMode="auto">
            <a:xfrm flipH="1">
              <a:off x="5202457" y="953382"/>
              <a:ext cx="292922" cy="108994"/>
            </a:xfrm>
            <a:prstGeom prst="rect">
              <a:avLst/>
            </a:prstGeom>
            <a:solidFill>
              <a:srgbClr val="7A6A5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54"/>
            <p:cNvSpPr>
              <a:spLocks noChangeArrowheads="1"/>
            </p:cNvSpPr>
            <p:nvPr/>
          </p:nvSpPr>
          <p:spPr bwMode="auto">
            <a:xfrm flipH="1">
              <a:off x="4528057" y="1094733"/>
              <a:ext cx="298030" cy="35764"/>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55"/>
            <p:cNvSpPr>
              <a:spLocks noChangeArrowheads="1"/>
            </p:cNvSpPr>
            <p:nvPr/>
          </p:nvSpPr>
          <p:spPr bwMode="auto">
            <a:xfrm flipH="1">
              <a:off x="4528057" y="2617245"/>
              <a:ext cx="298030" cy="107292"/>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56"/>
            <p:cNvSpPr>
              <a:spLocks noChangeArrowheads="1"/>
            </p:cNvSpPr>
            <p:nvPr/>
          </p:nvSpPr>
          <p:spPr bwMode="auto">
            <a:xfrm flipH="1">
              <a:off x="4528057" y="926133"/>
              <a:ext cx="298030" cy="129431"/>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Rectangle 57"/>
            <p:cNvSpPr>
              <a:spLocks noChangeArrowheads="1"/>
            </p:cNvSpPr>
            <p:nvPr/>
          </p:nvSpPr>
          <p:spPr bwMode="auto">
            <a:xfrm flipH="1">
              <a:off x="4528057" y="1169666"/>
              <a:ext cx="298030" cy="1376051"/>
            </a:xfrm>
            <a:prstGeom prst="rect">
              <a:avLst/>
            </a:prstGeom>
            <a:solidFill>
              <a:srgbClr val="F39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4" name="Rectangle 58"/>
            <p:cNvSpPr>
              <a:spLocks noChangeArrowheads="1"/>
            </p:cNvSpPr>
            <p:nvPr/>
          </p:nvSpPr>
          <p:spPr bwMode="auto">
            <a:xfrm flipH="1">
              <a:off x="4883990" y="2618948"/>
              <a:ext cx="207770" cy="11240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59"/>
            <p:cNvSpPr>
              <a:spLocks noChangeArrowheads="1"/>
            </p:cNvSpPr>
            <p:nvPr/>
          </p:nvSpPr>
          <p:spPr bwMode="auto">
            <a:xfrm flipH="1">
              <a:off x="4883990" y="1176478"/>
              <a:ext cx="207770" cy="133007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60"/>
            <p:cNvSpPr>
              <a:spLocks noChangeArrowheads="1"/>
            </p:cNvSpPr>
            <p:nvPr/>
          </p:nvSpPr>
          <p:spPr bwMode="auto">
            <a:xfrm flipH="1">
              <a:off x="4883990" y="2540609"/>
              <a:ext cx="207770" cy="44279"/>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21" name="任意多边形 120"/>
          <p:cNvSpPr/>
          <p:nvPr/>
        </p:nvSpPr>
        <p:spPr bwMode="auto">
          <a:xfrm flipH="1">
            <a:off x="1057276" y="2869292"/>
            <a:ext cx="10054263" cy="1994254"/>
          </a:xfrm>
          <a:custGeom>
            <a:avLst/>
            <a:gdLst>
              <a:gd name="connsiteX0" fmla="*/ 8038685 w 9372185"/>
              <a:gd name="connsiteY0" fmla="*/ 0 h 1858964"/>
              <a:gd name="connsiteX1" fmla="*/ 4771610 w 9372185"/>
              <a:gd name="connsiteY1" fmla="*/ 0 h 1858964"/>
              <a:gd name="connsiteX2" fmla="*/ 4771610 w 9372185"/>
              <a:gd name="connsiteY2" fmla="*/ 1651002 h 1858964"/>
              <a:gd name="connsiteX3" fmla="*/ 0 w 9372185"/>
              <a:gd name="connsiteY3" fmla="*/ 1651002 h 1858964"/>
              <a:gd name="connsiteX4" fmla="*/ 0 w 9372185"/>
              <a:gd name="connsiteY4" fmla="*/ 1858964 h 1858964"/>
              <a:gd name="connsiteX5" fmla="*/ 4920837 w 9372185"/>
              <a:gd name="connsiteY5" fmla="*/ 1858964 h 1858964"/>
              <a:gd name="connsiteX6" fmla="*/ 4920837 w 9372185"/>
              <a:gd name="connsiteY6" fmla="*/ 1858963 h 1858964"/>
              <a:gd name="connsiteX7" fmla="*/ 4974810 w 9372185"/>
              <a:gd name="connsiteY7" fmla="*/ 1858963 h 1858964"/>
              <a:gd name="connsiteX8" fmla="*/ 4974810 w 9372185"/>
              <a:gd name="connsiteY8" fmla="*/ 201613 h 1858964"/>
              <a:gd name="connsiteX9" fmla="*/ 7835485 w 9372185"/>
              <a:gd name="connsiteY9" fmla="*/ 201613 h 1858964"/>
              <a:gd name="connsiteX10" fmla="*/ 7835485 w 9372185"/>
              <a:gd name="connsiteY10" fmla="*/ 1096963 h 1858964"/>
              <a:gd name="connsiteX11" fmla="*/ 9372185 w 9372185"/>
              <a:gd name="connsiteY11" fmla="*/ 1096963 h 1858964"/>
              <a:gd name="connsiteX12" fmla="*/ 9372185 w 9372185"/>
              <a:gd name="connsiteY12" fmla="*/ 893763 h 1858964"/>
              <a:gd name="connsiteX13" fmla="*/ 8038685 w 9372185"/>
              <a:gd name="connsiteY13" fmla="*/ 893763 h 185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72185" h="1858964">
                <a:moveTo>
                  <a:pt x="8038685" y="0"/>
                </a:moveTo>
                <a:lnTo>
                  <a:pt x="4771610" y="0"/>
                </a:lnTo>
                <a:lnTo>
                  <a:pt x="4771610" y="1651002"/>
                </a:lnTo>
                <a:lnTo>
                  <a:pt x="0" y="1651002"/>
                </a:lnTo>
                <a:lnTo>
                  <a:pt x="0" y="1858964"/>
                </a:lnTo>
                <a:lnTo>
                  <a:pt x="4920837" y="1858964"/>
                </a:lnTo>
                <a:lnTo>
                  <a:pt x="4920837" y="1858963"/>
                </a:lnTo>
                <a:lnTo>
                  <a:pt x="4974810" y="1858963"/>
                </a:lnTo>
                <a:lnTo>
                  <a:pt x="4974810" y="201613"/>
                </a:lnTo>
                <a:lnTo>
                  <a:pt x="7835485" y="201613"/>
                </a:lnTo>
                <a:lnTo>
                  <a:pt x="7835485" y="1096963"/>
                </a:lnTo>
                <a:lnTo>
                  <a:pt x="9372185" y="1096963"/>
                </a:lnTo>
                <a:lnTo>
                  <a:pt x="9372185" y="893763"/>
                </a:lnTo>
                <a:lnTo>
                  <a:pt x="8038685" y="893763"/>
                </a:lnTo>
                <a:close/>
              </a:path>
            </a:pathLst>
          </a:custGeom>
          <a:solidFill>
            <a:srgbClr val="7A6A5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3" name="文本框 122"/>
          <p:cNvSpPr txBox="1"/>
          <p:nvPr/>
        </p:nvSpPr>
        <p:spPr>
          <a:xfrm>
            <a:off x="3366278" y="3348003"/>
            <a:ext cx="1790875" cy="2215991"/>
          </a:xfrm>
          <a:prstGeom prst="rect">
            <a:avLst/>
          </a:prstGeom>
          <a:noFill/>
        </p:spPr>
        <p:txBody>
          <a:bodyPr wrap="none" rtlCol="0">
            <a:spAutoFit/>
          </a:bodyPr>
          <a:lstStyle/>
          <a:p>
            <a:r>
              <a:rPr lang="en-US" altLang="zh-CN" sz="13800" b="1" dirty="0" smtClean="0">
                <a:solidFill>
                  <a:srgbClr val="F39800"/>
                </a:solidFill>
                <a:latin typeface="Agency FB" panose="020B0503020202020204" pitchFamily="34" charset="0"/>
                <a:ea typeface="微软雅黑" panose="020B0503020204020204" pitchFamily="34" charset="-122"/>
              </a:rPr>
              <a:t>02</a:t>
            </a:r>
            <a:endParaRPr lang="zh-CN" altLang="en-US" sz="13800" b="1" dirty="0">
              <a:solidFill>
                <a:srgbClr val="F39800"/>
              </a:solidFill>
              <a:latin typeface="Agency FB" panose="020B0503020202020204" pitchFamily="34" charset="0"/>
              <a:ea typeface="微软雅黑" panose="020B0503020204020204" pitchFamily="34" charset="-122"/>
            </a:endParaRPr>
          </a:p>
        </p:txBody>
      </p:sp>
      <p:sp>
        <p:nvSpPr>
          <p:cNvPr id="128" name="文本框 127"/>
          <p:cNvSpPr txBox="1"/>
          <p:nvPr/>
        </p:nvSpPr>
        <p:spPr>
          <a:xfrm flipH="1">
            <a:off x="6288411" y="3348003"/>
            <a:ext cx="4747031" cy="830997"/>
          </a:xfrm>
          <a:prstGeom prst="rect">
            <a:avLst/>
          </a:prstGeom>
          <a:noFill/>
        </p:spPr>
        <p:txBody>
          <a:bodyPr wrap="square" rtlCol="0">
            <a:spAutoFit/>
          </a:bodyPr>
          <a:lstStyle/>
          <a:p>
            <a:pPr algn="ctr"/>
            <a:r>
              <a:rPr lang="zh-CN" altLang="en-US" sz="4800" b="1" dirty="0" smtClean="0">
                <a:solidFill>
                  <a:srgbClr val="F39800"/>
                </a:solidFill>
                <a:latin typeface="幼圆" panose="02010509060101010101" pitchFamily="49" charset="-122"/>
                <a:ea typeface="幼圆" panose="02010509060101010101" pitchFamily="49" charset="-122"/>
              </a:rPr>
              <a:t>论文框架与内容</a:t>
            </a:r>
            <a:endParaRPr lang="zh-CN" altLang="en-US" sz="4800" b="1" dirty="0">
              <a:solidFill>
                <a:srgbClr val="F398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1000"/>
                                        <p:tgtEl>
                                          <p:spTgt spid="91"/>
                                        </p:tgtEl>
                                      </p:cBhvr>
                                    </p:animEffect>
                                    <p:anim calcmode="lin" valueType="num">
                                      <p:cBhvr>
                                        <p:cTn id="12" dur="1000" fill="hold"/>
                                        <p:tgtEl>
                                          <p:spTgt spid="91"/>
                                        </p:tgtEl>
                                        <p:attrNameLst>
                                          <p:attrName>ppt_x</p:attrName>
                                        </p:attrNameLst>
                                      </p:cBhvr>
                                      <p:tavLst>
                                        <p:tav tm="0">
                                          <p:val>
                                            <p:strVal val="#ppt_x"/>
                                          </p:val>
                                        </p:tav>
                                        <p:tav tm="100000">
                                          <p:val>
                                            <p:strVal val="#ppt_x"/>
                                          </p:val>
                                        </p:tav>
                                      </p:tavLst>
                                    </p:anim>
                                    <p:anim calcmode="lin" valueType="num">
                                      <p:cBhvr>
                                        <p:cTn id="13" dur="1000" fill="hold"/>
                                        <p:tgtEl>
                                          <p:spTgt spid="91"/>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23"/>
                                        </p:tgtEl>
                                        <p:attrNameLst>
                                          <p:attrName>style.visibility</p:attrName>
                                        </p:attrNameLst>
                                      </p:cBhvr>
                                      <p:to>
                                        <p:strVal val="visible"/>
                                      </p:to>
                                    </p:set>
                                    <p:anim by="(-#ppt_w*2)" calcmode="lin" valueType="num">
                                      <p:cBhvr rctx="PPT">
                                        <p:cTn id="17" dur="500" autoRev="1" fill="hold">
                                          <p:stCondLst>
                                            <p:cond delay="0"/>
                                          </p:stCondLst>
                                        </p:cTn>
                                        <p:tgtEl>
                                          <p:spTgt spid="123"/>
                                        </p:tgtEl>
                                        <p:attrNameLst>
                                          <p:attrName>ppt_w</p:attrName>
                                        </p:attrNameLst>
                                      </p:cBhvr>
                                    </p:anim>
                                    <p:anim by="(#ppt_w*0.50)" calcmode="lin" valueType="num">
                                      <p:cBhvr>
                                        <p:cTn id="18" dur="500" decel="50000" autoRev="1" fill="hold">
                                          <p:stCondLst>
                                            <p:cond delay="0"/>
                                          </p:stCondLst>
                                        </p:cTn>
                                        <p:tgtEl>
                                          <p:spTgt spid="123"/>
                                        </p:tgtEl>
                                        <p:attrNameLst>
                                          <p:attrName>ppt_x</p:attrName>
                                        </p:attrNameLst>
                                      </p:cBhvr>
                                    </p:anim>
                                    <p:anim from="(-#ppt_h/2)" to="(#ppt_y)" calcmode="lin" valueType="num">
                                      <p:cBhvr>
                                        <p:cTn id="19" dur="1000" fill="hold">
                                          <p:stCondLst>
                                            <p:cond delay="0"/>
                                          </p:stCondLst>
                                        </p:cTn>
                                        <p:tgtEl>
                                          <p:spTgt spid="123"/>
                                        </p:tgtEl>
                                        <p:attrNameLst>
                                          <p:attrName>ppt_y</p:attrName>
                                        </p:attrNameLst>
                                      </p:cBhvr>
                                    </p:anim>
                                    <p:animRot by="21600000">
                                      <p:cBhvr>
                                        <p:cTn id="20" dur="1000" fill="hold">
                                          <p:stCondLst>
                                            <p:cond delay="0"/>
                                          </p:stCondLst>
                                        </p:cTn>
                                        <p:tgtEl>
                                          <p:spTgt spid="123"/>
                                        </p:tgtEl>
                                        <p:attrNameLst>
                                          <p:attrName>r</p:attrName>
                                        </p:attrNameLst>
                                      </p:cBhvr>
                                    </p:animRot>
                                  </p:childTnLst>
                                </p:cTn>
                              </p:par>
                            </p:childTnLst>
                          </p:cTn>
                        </p:par>
                        <p:par>
                          <p:cTn id="21" fill="hold">
                            <p:stCondLst>
                              <p:cond delay="2099"/>
                            </p:stCondLst>
                            <p:childTnLst>
                              <p:par>
                                <p:cTn id="22" presetID="22" presetClass="entr" presetSubtype="8" fill="hold" grpId="0" nodeType="after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wipe(left)">
                                      <p:cBhvr>
                                        <p:cTn id="24"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3" grpId="0"/>
      <p:bldP spid="12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2283</Words>
  <Application>Microsoft Office PowerPoint</Application>
  <PresentationFormat>自定义</PresentationFormat>
  <Paragraphs>241</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Administrator</cp:lastModifiedBy>
  <cp:revision>47</cp:revision>
  <dcterms:created xsi:type="dcterms:W3CDTF">2017-05-22T12:35:00Z</dcterms:created>
  <dcterms:modified xsi:type="dcterms:W3CDTF">2017-07-08T16:25:32Z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