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354" r:id="rId2"/>
    <p:sldId id="355" r:id="rId3"/>
    <p:sldId id="363" r:id="rId4"/>
    <p:sldId id="322" r:id="rId5"/>
    <p:sldId id="259" r:id="rId6"/>
    <p:sldId id="312" r:id="rId7"/>
    <p:sldId id="331" r:id="rId8"/>
    <p:sldId id="332" r:id="rId9"/>
    <p:sldId id="261" r:id="rId10"/>
    <p:sldId id="364" r:id="rId11"/>
    <p:sldId id="314" r:id="rId12"/>
    <p:sldId id="267" r:id="rId13"/>
    <p:sldId id="372" r:id="rId14"/>
    <p:sldId id="263" r:id="rId15"/>
    <p:sldId id="341" r:id="rId16"/>
    <p:sldId id="365" r:id="rId17"/>
    <p:sldId id="269" r:id="rId18"/>
    <p:sldId id="270" r:id="rId19"/>
    <p:sldId id="342" r:id="rId20"/>
    <p:sldId id="351" r:id="rId21"/>
    <p:sldId id="271" r:id="rId22"/>
    <p:sldId id="366" r:id="rId23"/>
    <p:sldId id="367" r:id="rId24"/>
    <p:sldId id="368" r:id="rId25"/>
    <p:sldId id="278" r:id="rId26"/>
    <p:sldId id="369" r:id="rId27"/>
    <p:sldId id="309" r:id="rId28"/>
    <p:sldId id="310" r:id="rId29"/>
    <p:sldId id="343" r:id="rId30"/>
    <p:sldId id="370" r:id="rId31"/>
    <p:sldId id="346" r:id="rId32"/>
    <p:sldId id="344" r:id="rId33"/>
    <p:sldId id="345" r:id="rId34"/>
    <p:sldId id="348" r:id="rId35"/>
    <p:sldId id="371" r:id="rId36"/>
    <p:sldId id="352" r:id="rId37"/>
    <p:sldId id="340" r:id="rId38"/>
    <p:sldId id="349" r:id="rId39"/>
    <p:sldId id="317" r:id="rId40"/>
    <p:sldId id="35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B00F"/>
    <a:srgbClr val="202A36"/>
    <a:srgbClr val="E7E7E7"/>
    <a:srgbClr val="14171B"/>
    <a:srgbClr val="484F58"/>
    <a:srgbClr val="1A92A2"/>
    <a:srgbClr val="FFCC00"/>
    <a:srgbClr val="FFCC66"/>
    <a:srgbClr val="5ECCF3"/>
    <a:srgbClr val="05BAC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9758" autoAdjust="0"/>
  </p:normalViewPr>
  <p:slideViewPr>
    <p:cSldViewPr snapToGrid="0">
      <p:cViewPr varScale="1">
        <p:scale>
          <a:sx n="108" d="100"/>
          <a:sy n="108" d="100"/>
        </p:scale>
        <p:origin x="-828" y="-36"/>
      </p:cViewPr>
      <p:guideLst>
        <p:guide orient="horz" pos="1049"/>
        <p:guide pos="5155"/>
      </p:guideLst>
    </p:cSldViewPr>
  </p:slideViewPr>
  <p:notesTextViewPr>
    <p:cViewPr>
      <p:scale>
        <a:sx n="66" d="100"/>
        <a:sy n="66" d="100"/>
      </p:scale>
      <p:origin x="0" y="0"/>
    </p:cViewPr>
  </p:notesTextViewPr>
  <p:sorterViewPr>
    <p:cViewPr>
      <p:scale>
        <a:sx n="200" d="100"/>
        <a:sy n="20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D2B7A5-5F45-4DA9-B703-C3D9FEDB96E4}" type="datetimeFigureOut">
              <a:rPr lang="zh-CN" altLang="en-US" smtClean="0"/>
              <a:pPr/>
              <a:t>2017/7/9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AAADD8-09B1-4552-9365-0360B1A7322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p>
          <a:p>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0" y="0"/>
            <a:ext cx="1219200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F29A10A-2BA3-48EC-97A4-ECAEED063087}" type="datetimeFigureOut">
              <a:rPr lang="zh-CN" altLang="en-US" smtClean="0"/>
              <a:pPr/>
              <a:t>2017/7/9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C6B532E8-4759-4A04-95B7-616AF7572367}"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2"/>
            <a:ext cx="1691680" cy="788186"/>
            <a:chOff x="0" y="1272662"/>
            <a:chExt cx="1691680" cy="788186"/>
          </a:xfrm>
          <a:solidFill>
            <a:srgbClr val="1A92A2"/>
          </a:solidFill>
        </p:grpSpPr>
        <p:sp>
          <p:nvSpPr>
            <p:cNvPr id="11" name="矩形 10"/>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绪论</a:t>
              </a:r>
              <a:endParaRPr lang="zh-CN" altLang="en-US" sz="180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panose="020F0502020204030204"/>
              <a:ea typeface="宋体" panose="02010600030101010101" pitchFamily="2" charset="-122"/>
            </a:endParaRPr>
          </a:p>
        </p:txBody>
      </p:sp>
      <p:pic>
        <p:nvPicPr>
          <p:cNvPr id="17" name="图片 16"/>
          <p:cNvPicPr>
            <a:picLocks noChangeAspect="1"/>
          </p:cNvPicPr>
          <p:nvPr userDrawn="1"/>
        </p:nvPicPr>
        <p:blipFill rotWithShape="1">
          <a:blip r:embed="rId2" cstate="print">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val="0"/>
              </a:ext>
            </a:extLst>
          </a:blip>
          <a:srcRect b="35752"/>
          <a:stretch>
            <a:fillRect/>
          </a:stretch>
        </p:blipFill>
        <p:spPr>
          <a:xfrm>
            <a:off x="100343" y="6123748"/>
            <a:ext cx="1484062" cy="740691"/>
          </a:xfrm>
          <a:prstGeom prst="rect">
            <a:avLst/>
          </a:prstGeom>
        </p:spPr>
      </p:pic>
      <p:pic>
        <p:nvPicPr>
          <p:cNvPr id="20" name="Picture 2"/>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xmlns="">
                  <a14:imgLayer r:embed="rId5">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bg1"/>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研究方法与思路</a:t>
              </a:r>
              <a:endParaRPr lang="zh-CN" altLang="en-US" sz="160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panose="020F0502020204030204"/>
              <a:ea typeface="宋体" panose="02010600030101010101" pitchFamily="2" charset="-122"/>
            </a:endParaRPr>
          </a:p>
        </p:txBody>
      </p:sp>
      <p:pic>
        <p:nvPicPr>
          <p:cNvPr id="19" name="图片 18"/>
          <p:cNvPicPr>
            <a:picLocks noChangeAspect="1"/>
          </p:cNvPicPr>
          <p:nvPr userDrawn="1"/>
        </p:nvPicPr>
        <p:blipFill rotWithShape="1">
          <a:blip r:embed="rId2" cstate="print">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val="0"/>
              </a:ext>
            </a:extLst>
          </a:blip>
          <a:srcRect b="35752"/>
          <a:stretch>
            <a:fillRect/>
          </a:stretch>
        </p:blipFill>
        <p:spPr>
          <a:xfrm>
            <a:off x="100343" y="6123748"/>
            <a:ext cx="1484062" cy="740691"/>
          </a:xfrm>
          <a:prstGeom prst="rect">
            <a:avLst/>
          </a:prstGeom>
        </p:spPr>
      </p:pic>
      <p:pic>
        <p:nvPicPr>
          <p:cNvPr id="20" name="Picture 2"/>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xmlns="">
                  <a14:imgLayer r:embed="rId5">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bg1"/>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关键技术与难点</a:t>
              </a: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panose="020F0502020204030204"/>
              <a:ea typeface="宋体" panose="02010600030101010101" pitchFamily="2" charset="-122"/>
            </a:endParaRPr>
          </a:p>
        </p:txBody>
      </p:sp>
      <p:pic>
        <p:nvPicPr>
          <p:cNvPr id="18" name="图片 17"/>
          <p:cNvPicPr>
            <a:picLocks noChangeAspect="1"/>
          </p:cNvPicPr>
          <p:nvPr userDrawn="1"/>
        </p:nvPicPr>
        <p:blipFill rotWithShape="1">
          <a:blip r:embed="rId2" cstate="print">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val="0"/>
              </a:ext>
            </a:extLst>
          </a:blip>
          <a:srcRect b="35752"/>
          <a:stretch>
            <a:fillRect/>
          </a:stretch>
        </p:blipFill>
        <p:spPr>
          <a:xfrm>
            <a:off x="100343" y="6123748"/>
            <a:ext cx="1484062" cy="740691"/>
          </a:xfrm>
          <a:prstGeom prst="rect">
            <a:avLst/>
          </a:prstGeom>
        </p:spPr>
      </p:pic>
      <p:pic>
        <p:nvPicPr>
          <p:cNvPr id="19" name="Picture 2"/>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xmlns="">
                  <a14:imgLayer r:embed="rId5">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bg1"/>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a:solidFill>
            <a:srgbClr val="1A92A2"/>
          </a:solidFill>
        </p:grpSpPr>
        <p:sp>
          <p:nvSpPr>
            <p:cNvPr id="11" name="矩形 10"/>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成果与应用</a:t>
              </a:r>
            </a:p>
          </p:txBody>
        </p:sp>
        <p:sp>
          <p:nvSpPr>
            <p:cNvPr id="12" name="等腰三角形 11"/>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panose="020F0502020204030204"/>
              <a:ea typeface="宋体" panose="02010600030101010101" pitchFamily="2" charset="-122"/>
            </a:endParaRPr>
          </a:p>
        </p:txBody>
      </p:sp>
      <p:pic>
        <p:nvPicPr>
          <p:cNvPr id="18" name="图片 17"/>
          <p:cNvPicPr>
            <a:picLocks noChangeAspect="1"/>
          </p:cNvPicPr>
          <p:nvPr userDrawn="1"/>
        </p:nvPicPr>
        <p:blipFill rotWithShape="1">
          <a:blip r:embed="rId2" cstate="print">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val="0"/>
              </a:ext>
            </a:extLst>
          </a:blip>
          <a:srcRect b="35752"/>
          <a:stretch>
            <a:fillRect/>
          </a:stretch>
        </p:blipFill>
        <p:spPr>
          <a:xfrm>
            <a:off x="100343" y="6123748"/>
            <a:ext cx="1484062" cy="740691"/>
          </a:xfrm>
          <a:prstGeom prst="rect">
            <a:avLst/>
          </a:prstGeom>
        </p:spPr>
      </p:pic>
      <p:pic>
        <p:nvPicPr>
          <p:cNvPr id="19" name="Picture 2"/>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xmlns="">
                  <a14:imgLayer r:embed="rId5">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bg1"/>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相关建议</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panose="020F0502020204030204"/>
              <a:ea typeface="宋体" panose="02010600030101010101" pitchFamily="2" charset="-122"/>
            </a:endParaRPr>
          </a:p>
        </p:txBody>
      </p:sp>
      <p:pic>
        <p:nvPicPr>
          <p:cNvPr id="23" name="图片 22"/>
          <p:cNvPicPr>
            <a:picLocks noChangeAspect="1"/>
          </p:cNvPicPr>
          <p:nvPr userDrawn="1"/>
        </p:nvPicPr>
        <p:blipFill rotWithShape="1">
          <a:blip r:embed="rId2" cstate="print">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val="0"/>
              </a:ext>
            </a:extLst>
          </a:blip>
          <a:srcRect b="35752"/>
          <a:stretch>
            <a:fillRect/>
          </a:stretch>
        </p:blipFill>
        <p:spPr>
          <a:xfrm>
            <a:off x="100343" y="6123748"/>
            <a:ext cx="1484062" cy="740691"/>
          </a:xfrm>
          <a:prstGeom prst="rect">
            <a:avLst/>
          </a:prstGeom>
        </p:spPr>
      </p:pic>
      <p:pic>
        <p:nvPicPr>
          <p:cNvPr id="24" name="Picture 2"/>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xmlns="">
                  <a14:imgLayer r:embed="rId5">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bg1"/>
                          </a:solidFill>
                          <a:latin typeface="微软雅黑" panose="020B0503020204020204" pitchFamily="34" charset="-122"/>
                          <a:ea typeface="微软雅黑" panose="020B0503020204020204" pitchFamily="34" charset="-122"/>
                          <a:cs typeface="+mn-cs"/>
                        </a:rPr>
                        <a:t>绪论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研究方法与思路</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关键技术与难点</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研究成果与应用</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相关建议</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论文总结</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a:solidFill>
            <a:srgbClr val="1A92A2"/>
          </a:solidFill>
        </p:grpSpPr>
        <p:sp>
          <p:nvSpPr>
            <p:cNvPr id="15" name="矩形 14"/>
            <p:cNvSpPr/>
            <p:nvPr userDrawn="1"/>
          </p:nvSpPr>
          <p:spPr>
            <a:xfrm>
              <a:off x="0" y="1272662"/>
              <a:ext cx="1691680" cy="788186"/>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论文总结</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panose="020F0502020204030204"/>
              <a:ea typeface="宋体" panose="02010600030101010101" pitchFamily="2" charset="-122"/>
            </a:endParaRPr>
          </a:p>
        </p:txBody>
      </p:sp>
      <p:pic>
        <p:nvPicPr>
          <p:cNvPr id="23" name="图片 22"/>
          <p:cNvPicPr>
            <a:picLocks noChangeAspect="1"/>
          </p:cNvPicPr>
          <p:nvPr userDrawn="1"/>
        </p:nvPicPr>
        <p:blipFill rotWithShape="1">
          <a:blip r:embed="rId2" cstate="print">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val="0"/>
              </a:ext>
            </a:extLst>
          </a:blip>
          <a:srcRect b="35752"/>
          <a:stretch>
            <a:fillRect/>
          </a:stretch>
        </p:blipFill>
        <p:spPr>
          <a:xfrm>
            <a:off x="100343" y="6123748"/>
            <a:ext cx="1484062" cy="740691"/>
          </a:xfrm>
          <a:prstGeom prst="rect">
            <a:avLst/>
          </a:prstGeom>
        </p:spPr>
      </p:pic>
      <p:pic>
        <p:nvPicPr>
          <p:cNvPr id="24" name="Picture 2"/>
          <p:cNvPicPr>
            <a:picLocks noChangeAspect="1" noChangeArrowheads="1"/>
          </p:cNvPicPr>
          <p:nvPr userDrawn="1"/>
        </p:nvPicPr>
        <p:blipFill>
          <a:blip r:embed="rId4" cstate="print">
            <a:duotone>
              <a:schemeClr val="bg2">
                <a:shade val="45000"/>
                <a:satMod val="135000"/>
              </a:schemeClr>
              <a:prstClr val="white"/>
            </a:duotone>
            <a:extLst>
              <a:ext uri="{BEBA8EAE-BF5A-486C-A8C5-ECC9F3942E4B}">
                <a14:imgProps xmlns:a14="http://schemas.microsoft.com/office/drawing/2010/main" xmlns="">
                  <a14:imgLayer r:embed="rId5">
                    <a14:imgEffect>
                      <a14:brightnessContrast bright="-40000" contrast="-40000"/>
                    </a14:imgEffect>
                  </a14:imgLayer>
                </a14:imgProps>
              </a:ext>
              <a:ext uri="{28A0092B-C50C-407E-A947-70E740481C1C}">
                <a14:useLocalDpi xmlns:a14="http://schemas.microsoft.com/office/drawing/2010/main" xmlns="" val="0"/>
              </a:ext>
            </a:extLst>
          </a:blip>
          <a:stretch>
            <a:fillRect/>
          </a:stretch>
        </p:blipFill>
        <p:spPr bwMode="auto">
          <a:xfrm>
            <a:off x="446350" y="299703"/>
            <a:ext cx="792048" cy="7854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print">
            <a:grayscl/>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6" name="任意多边形 25"/>
          <p:cNvSpPr/>
          <p:nvPr/>
        </p:nvSpPr>
        <p:spPr>
          <a:xfrm>
            <a:off x="-1337665" y="708126"/>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4933" y="2800147"/>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rotWithShape="1">
          <a:blip r:embed="rId4" cstate="print">
            <a:extLst>
              <a:ext uri="{28A0092B-C50C-407E-A947-70E740481C1C}">
                <a14:useLocalDpi xmlns:a14="http://schemas.microsoft.com/office/drawing/2010/main" xmlns="" val="0"/>
              </a:ext>
            </a:extLst>
          </a:blip>
          <a:srcRect t="10860" b="38213"/>
          <a:stretch>
            <a:fillRect/>
          </a:stretch>
        </p:blipFill>
        <p:spPr>
          <a:xfrm>
            <a:off x="975178" y="247222"/>
            <a:ext cx="10058400" cy="3997694"/>
          </a:xfrm>
          <a:prstGeom prst="rect">
            <a:avLst/>
          </a:prstGeom>
        </p:spPr>
      </p:pic>
      <p:sp>
        <p:nvSpPr>
          <p:cNvPr id="17" name="Freeform 6"/>
          <p:cNvSpPr/>
          <p:nvPr/>
        </p:nvSpPr>
        <p:spPr bwMode="auto">
          <a:xfrm rot="16200000">
            <a:off x="4520009" y="-725156"/>
            <a:ext cx="3111856" cy="12232133"/>
          </a:xfrm>
          <a:custGeom>
            <a:avLst/>
            <a:gdLst>
              <a:gd name="T0" fmla="*/ 606 w 606"/>
              <a:gd name="T1" fmla="*/ 335 h 697"/>
              <a:gd name="T2" fmla="*/ 464 w 606"/>
              <a:gd name="T3" fmla="*/ 0 h 697"/>
              <a:gd name="T4" fmla="*/ 0 w 606"/>
              <a:gd name="T5" fmla="*/ 0 h 697"/>
              <a:gd name="T6" fmla="*/ 0 w 606"/>
              <a:gd name="T7" fmla="*/ 697 h 697"/>
              <a:gd name="T8" fmla="*/ 432 w 606"/>
              <a:gd name="T9" fmla="*/ 697 h 697"/>
              <a:gd name="T10" fmla="*/ 606 w 606"/>
              <a:gd name="T11" fmla="*/ 335 h 697"/>
              <a:gd name="connsiteX0" fmla="*/ 18141 w 18141"/>
              <a:gd name="connsiteY0" fmla="*/ 4806 h 10000"/>
              <a:gd name="connsiteX1" fmla="*/ 15798 w 18141"/>
              <a:gd name="connsiteY1" fmla="*/ 0 h 10000"/>
              <a:gd name="connsiteX2" fmla="*/ 0 w 18141"/>
              <a:gd name="connsiteY2" fmla="*/ 0 h 10000"/>
              <a:gd name="connsiteX3" fmla="*/ 8141 w 18141"/>
              <a:gd name="connsiteY3" fmla="*/ 10000 h 10000"/>
              <a:gd name="connsiteX4" fmla="*/ 15270 w 18141"/>
              <a:gd name="connsiteY4" fmla="*/ 10000 h 10000"/>
              <a:gd name="connsiteX5" fmla="*/ 18141 w 18141"/>
              <a:gd name="connsiteY5" fmla="*/ 4806 h 10000"/>
              <a:gd name="connsiteX0-1" fmla="*/ 19334 w 19334"/>
              <a:gd name="connsiteY0-2" fmla="*/ 5546 h 10740"/>
              <a:gd name="connsiteX1-3" fmla="*/ 16991 w 19334"/>
              <a:gd name="connsiteY1-4" fmla="*/ 740 h 10740"/>
              <a:gd name="connsiteX2-5" fmla="*/ 1193 w 19334"/>
              <a:gd name="connsiteY2-6" fmla="*/ 740 h 10740"/>
              <a:gd name="connsiteX3-7" fmla="*/ 1125 w 19334"/>
              <a:gd name="connsiteY3-8" fmla="*/ 10740 h 10740"/>
              <a:gd name="connsiteX4-9" fmla="*/ 16463 w 19334"/>
              <a:gd name="connsiteY4-10" fmla="*/ 10740 h 10740"/>
              <a:gd name="connsiteX5-11" fmla="*/ 19334 w 19334"/>
              <a:gd name="connsiteY5-12" fmla="*/ 5546 h 10740"/>
              <a:gd name="connsiteX0-13" fmla="*/ 19434 w 19434"/>
              <a:gd name="connsiteY0-14" fmla="*/ 4806 h 10000"/>
              <a:gd name="connsiteX1-15" fmla="*/ 17091 w 19434"/>
              <a:gd name="connsiteY1-16" fmla="*/ 0 h 10000"/>
              <a:gd name="connsiteX2-17" fmla="*/ 1293 w 19434"/>
              <a:gd name="connsiteY2-18" fmla="*/ 0 h 10000"/>
              <a:gd name="connsiteX3-19" fmla="*/ 1225 w 19434"/>
              <a:gd name="connsiteY3-20" fmla="*/ 10000 h 10000"/>
              <a:gd name="connsiteX4-21" fmla="*/ 16563 w 19434"/>
              <a:gd name="connsiteY4-22" fmla="*/ 10000 h 10000"/>
              <a:gd name="connsiteX5-23" fmla="*/ 19434 w 19434"/>
              <a:gd name="connsiteY5-24" fmla="*/ 4806 h 10000"/>
              <a:gd name="connsiteX0-25" fmla="*/ 18216 w 18216"/>
              <a:gd name="connsiteY0-26" fmla="*/ 4806 h 10000"/>
              <a:gd name="connsiteX1-27" fmla="*/ 15873 w 18216"/>
              <a:gd name="connsiteY1-28" fmla="*/ 0 h 10000"/>
              <a:gd name="connsiteX2-29" fmla="*/ 2606 w 18216"/>
              <a:gd name="connsiteY2-30" fmla="*/ 0 h 10000"/>
              <a:gd name="connsiteX3-31" fmla="*/ 7 w 18216"/>
              <a:gd name="connsiteY3-32" fmla="*/ 10000 h 10000"/>
              <a:gd name="connsiteX4-33" fmla="*/ 15345 w 18216"/>
              <a:gd name="connsiteY4-34" fmla="*/ 10000 h 10000"/>
              <a:gd name="connsiteX5-35" fmla="*/ 18216 w 18216"/>
              <a:gd name="connsiteY5-36" fmla="*/ 4806 h 10000"/>
              <a:gd name="connsiteX0-37" fmla="*/ 18209 w 18209"/>
              <a:gd name="connsiteY0-38" fmla="*/ 5046 h 10240"/>
              <a:gd name="connsiteX1-39" fmla="*/ 15866 w 18209"/>
              <a:gd name="connsiteY1-40" fmla="*/ 240 h 10240"/>
              <a:gd name="connsiteX2-41" fmla="*/ 2599 w 18209"/>
              <a:gd name="connsiteY2-42" fmla="*/ 240 h 10240"/>
              <a:gd name="connsiteX3-43" fmla="*/ 0 w 18209"/>
              <a:gd name="connsiteY3-44" fmla="*/ 10240 h 10240"/>
              <a:gd name="connsiteX4-45" fmla="*/ 15338 w 18209"/>
              <a:gd name="connsiteY4-46" fmla="*/ 10240 h 10240"/>
              <a:gd name="connsiteX5-47" fmla="*/ 18209 w 18209"/>
              <a:gd name="connsiteY5-48" fmla="*/ 5046 h 10240"/>
              <a:gd name="connsiteX0-49" fmla="*/ 18209 w 18209"/>
              <a:gd name="connsiteY0-50" fmla="*/ 4807 h 10001"/>
              <a:gd name="connsiteX1-51" fmla="*/ 15866 w 18209"/>
              <a:gd name="connsiteY1-52" fmla="*/ 1 h 10001"/>
              <a:gd name="connsiteX2-53" fmla="*/ 2599 w 18209"/>
              <a:gd name="connsiteY2-54" fmla="*/ 1 h 10001"/>
              <a:gd name="connsiteX3-55" fmla="*/ 0 w 18209"/>
              <a:gd name="connsiteY3-56" fmla="*/ 10001 h 10001"/>
              <a:gd name="connsiteX4-57" fmla="*/ 15338 w 18209"/>
              <a:gd name="connsiteY4-58" fmla="*/ 10001 h 10001"/>
              <a:gd name="connsiteX5-59" fmla="*/ 18209 w 18209"/>
              <a:gd name="connsiteY5-60" fmla="*/ 4807 h 10001"/>
              <a:gd name="connsiteX0-61" fmla="*/ 18209 w 18209"/>
              <a:gd name="connsiteY0-62" fmla="*/ 4806 h 10000"/>
              <a:gd name="connsiteX1-63" fmla="*/ 15866 w 18209"/>
              <a:gd name="connsiteY1-64" fmla="*/ 0 h 10000"/>
              <a:gd name="connsiteX2-65" fmla="*/ 136 w 18209"/>
              <a:gd name="connsiteY2-66" fmla="*/ 11 h 10000"/>
              <a:gd name="connsiteX3-67" fmla="*/ 0 w 18209"/>
              <a:gd name="connsiteY3-68" fmla="*/ 10000 h 10000"/>
              <a:gd name="connsiteX4-69" fmla="*/ 15338 w 18209"/>
              <a:gd name="connsiteY4-70" fmla="*/ 10000 h 10000"/>
              <a:gd name="connsiteX5-71" fmla="*/ 18209 w 18209"/>
              <a:gd name="connsiteY5-72" fmla="*/ 4806 h 10000"/>
              <a:gd name="connsiteX0-73" fmla="*/ 18423 w 18423"/>
              <a:gd name="connsiteY0-74" fmla="*/ 4827 h 10021"/>
              <a:gd name="connsiteX1-75" fmla="*/ 16080 w 18423"/>
              <a:gd name="connsiteY1-76" fmla="*/ 21 h 10021"/>
              <a:gd name="connsiteX2-77" fmla="*/ 8 w 18423"/>
              <a:gd name="connsiteY2-78" fmla="*/ 0 h 10021"/>
              <a:gd name="connsiteX3-79" fmla="*/ 214 w 18423"/>
              <a:gd name="connsiteY3-80" fmla="*/ 10021 h 10021"/>
              <a:gd name="connsiteX4-81" fmla="*/ 15552 w 18423"/>
              <a:gd name="connsiteY4-82" fmla="*/ 10021 h 10021"/>
              <a:gd name="connsiteX5-83" fmla="*/ 18423 w 18423"/>
              <a:gd name="connsiteY5-84" fmla="*/ 4827 h 100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8423" h="10021">
                <a:moveTo>
                  <a:pt x="18423" y="4827"/>
                </a:moveTo>
                <a:cubicBezTo>
                  <a:pt x="18423" y="2933"/>
                  <a:pt x="17515" y="1241"/>
                  <a:pt x="16080" y="21"/>
                </a:cubicBezTo>
                <a:lnTo>
                  <a:pt x="8" y="0"/>
                </a:lnTo>
                <a:cubicBezTo>
                  <a:pt x="-49" y="-31"/>
                  <a:pt x="214" y="10021"/>
                  <a:pt x="214" y="10021"/>
                </a:cubicBezTo>
                <a:lnTo>
                  <a:pt x="15552" y="10021"/>
                </a:lnTo>
                <a:cubicBezTo>
                  <a:pt x="17301" y="8801"/>
                  <a:pt x="18423" y="6922"/>
                  <a:pt x="18423" y="4827"/>
                </a:cubicBezTo>
                <a:close/>
              </a:path>
            </a:pathLst>
          </a:custGeom>
          <a:solidFill>
            <a:srgbClr val="14171B"/>
          </a:solidFill>
          <a:ln>
            <a:noFill/>
          </a:ln>
        </p:spPr>
        <p:txBody>
          <a:bodyPr vert="horz" wrap="square" lIns="91440" tIns="45720" rIns="91440" bIns="45720" numCol="1" anchor="t" anchorCtr="0" compatLnSpc="1"/>
          <a:lstStyle/>
          <a:p>
            <a:endParaRPr lang="zh-CN" altLang="en-US"/>
          </a:p>
        </p:txBody>
      </p:sp>
      <p:sp>
        <p:nvSpPr>
          <p:cNvPr id="6" name="文本框 5"/>
          <p:cNvSpPr txBox="1"/>
          <p:nvPr/>
        </p:nvSpPr>
        <p:spPr>
          <a:xfrm>
            <a:off x="4937944" y="4094150"/>
            <a:ext cx="2316480" cy="460375"/>
          </a:xfrm>
          <a:prstGeom prst="rect">
            <a:avLst/>
          </a:prstGeom>
          <a:noFill/>
        </p:spPr>
        <p:txBody>
          <a:bodyPr wrap="none" rtlCol="0">
            <a:spAutoFit/>
          </a:bodyPr>
          <a:lstStyle/>
          <a:p>
            <a:pPr algn="ct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某某大学某某系</a:t>
            </a:r>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3027474" y="4554281"/>
            <a:ext cx="6136640" cy="645160"/>
          </a:xfrm>
          <a:prstGeom prst="rect">
            <a:avLst/>
          </a:prstGeom>
        </p:spPr>
        <p:txBody>
          <a:bodyPr wrap="none">
            <a:spAutoFit/>
          </a:bodyPr>
          <a:lstStyle/>
          <a:p>
            <a:pPr algn="ctr"/>
            <a:r>
              <a:rPr lang="zh-CN" altLang="en-US" sz="3600" b="1" spc="300" dirty="0" smtClean="0">
                <a:solidFill>
                  <a:schemeClr val="bg1">
                    <a:lumMod val="95000"/>
                  </a:schemeClr>
                </a:solidFill>
                <a:latin typeface="微软雅黑" panose="020B0503020204020204" pitchFamily="34" charset="-122"/>
                <a:ea typeface="微软雅黑" panose="020B0503020204020204" pitchFamily="34" charset="-122"/>
              </a:rPr>
              <a:t>建筑专业毕业答辩</a:t>
            </a:r>
            <a:r>
              <a:rPr lang="en-US" altLang="zh-CN" sz="3600" b="1" spc="300" dirty="0" smtClean="0">
                <a:solidFill>
                  <a:schemeClr val="bg1">
                    <a:lumMod val="95000"/>
                  </a:schemeClr>
                </a:solidFill>
                <a:latin typeface="微软雅黑" panose="020B0503020204020204" pitchFamily="34" charset="-122"/>
                <a:ea typeface="微软雅黑" panose="020B0503020204020204" pitchFamily="34" charset="-122"/>
              </a:rPr>
              <a:t>PPT</a:t>
            </a:r>
            <a:r>
              <a:rPr lang="zh-CN" altLang="en-US" sz="3600" b="1" spc="300" dirty="0" smtClean="0">
                <a:solidFill>
                  <a:schemeClr val="bg1">
                    <a:lumMod val="95000"/>
                  </a:schemeClr>
                </a:solidFill>
                <a:latin typeface="微软雅黑" panose="020B0503020204020204" pitchFamily="34" charset="-122"/>
                <a:ea typeface="微软雅黑" panose="020B0503020204020204" pitchFamily="34" charset="-122"/>
              </a:rPr>
              <a:t>模板</a:t>
            </a:r>
            <a:endParaRPr lang="zh-CN" altLang="en-US" sz="3600" b="1"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627170" y="5115012"/>
            <a:ext cx="6937660" cy="328936"/>
          </a:xfrm>
          <a:prstGeom prst="rect">
            <a:avLst/>
          </a:prstGeom>
        </p:spPr>
        <p:txBody>
          <a:bodyPr wrap="square">
            <a:spAutoFit/>
          </a:bodyPr>
          <a:lstStyle/>
          <a:p>
            <a:pPr algn="ctr">
              <a:lnSpc>
                <a:spcPct val="120000"/>
              </a:lnSpc>
            </a:pPr>
            <a:r>
              <a:rPr lang="en-US" altLang="zh-CN" sz="1400" dirty="0" smtClean="0">
                <a:solidFill>
                  <a:schemeClr val="bg1"/>
                </a:solidFill>
                <a:latin typeface="微软雅黑" panose="020B0503020204020204" pitchFamily="34" charset="-122"/>
                <a:ea typeface="微软雅黑" panose="020B0503020204020204" pitchFamily="34" charset="-122"/>
              </a:rPr>
              <a:t>The  </a:t>
            </a:r>
            <a:r>
              <a:rPr lang="en-US" altLang="zh-CN" sz="1400" dirty="0">
                <a:solidFill>
                  <a:schemeClr val="bg1"/>
                </a:solidFill>
                <a:latin typeface="微软雅黑" panose="020B0503020204020204" pitchFamily="34" charset="-122"/>
                <a:ea typeface="微软雅黑" panose="020B0503020204020204" pitchFamily="34" charset="-122"/>
              </a:rPr>
              <a:t>XX  </a:t>
            </a:r>
            <a:r>
              <a:rPr lang="en-US" altLang="zh-CN" sz="1400" dirty="0" smtClean="0">
                <a:solidFill>
                  <a:schemeClr val="bg1"/>
                </a:solidFill>
                <a:latin typeface="微软雅黑" panose="020B0503020204020204" pitchFamily="34" charset="-122"/>
                <a:ea typeface="微软雅黑" panose="020B0503020204020204" pitchFamily="34" charset="-122"/>
              </a:rPr>
              <a:t>University  Academic  Report  &amp;  Thesis  Defense </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7" name="TextBox 25"/>
          <p:cNvSpPr txBox="1"/>
          <p:nvPr/>
        </p:nvSpPr>
        <p:spPr>
          <a:xfrm>
            <a:off x="4454870" y="5523370"/>
            <a:ext cx="3099772" cy="306705"/>
          </a:xfrm>
          <a:prstGeom prst="rect">
            <a:avLst/>
          </a:prstGeom>
          <a:solidFill>
            <a:schemeClr val="bg1"/>
          </a:solid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400" dirty="0">
                <a:solidFill>
                  <a:srgbClr val="202A36"/>
                </a:solidFill>
              </a:rPr>
              <a:t>答辩人</a:t>
            </a:r>
            <a:r>
              <a:rPr lang="zh-CN" altLang="en-US" sz="1400" dirty="0" smtClean="0">
                <a:solidFill>
                  <a:srgbClr val="202A36"/>
                </a:solidFill>
              </a:rPr>
              <a:t>：亮亮图文    </a:t>
            </a:r>
            <a:r>
              <a:rPr lang="zh-CN" altLang="en-US" sz="1400" dirty="0" smtClean="0">
                <a:solidFill>
                  <a:srgbClr val="202A36"/>
                </a:solidFill>
              </a:rPr>
              <a:t>导师</a:t>
            </a:r>
            <a:r>
              <a:rPr lang="zh-CN" altLang="en-US" sz="1400" dirty="0" smtClean="0">
                <a:solidFill>
                  <a:srgbClr val="202A36"/>
                </a:solidFill>
              </a:rPr>
              <a:t>：亮亮图文</a:t>
            </a:r>
            <a:endParaRPr lang="zh-CN" altLang="en-US" sz="1400" dirty="0" smtClean="0">
              <a:solidFill>
                <a:srgbClr val="202A36"/>
              </a:solidFill>
            </a:endParaRPr>
          </a:p>
        </p:txBody>
      </p:sp>
      <p:sp>
        <p:nvSpPr>
          <p:cNvPr id="21" name="任意多边形 20"/>
          <p:cNvSpPr/>
          <p:nvPr/>
        </p:nvSpPr>
        <p:spPr>
          <a:xfrm>
            <a:off x="9513834" y="1532979"/>
            <a:ext cx="835187" cy="513872"/>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791983" y="1567543"/>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302561" y="1327094"/>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233993" y="318951"/>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442006" y="2605167"/>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63" presetClass="path" presetSubtype="0" repeatCount="2000" accel="50000" decel="50000" fill="hold" grpId="0" nodeType="afterEffect">
                                  <p:stCondLst>
                                    <p:cond delay="0"/>
                                  </p:stCondLst>
                                  <p:childTnLst>
                                    <p:animMotion origin="layout" path="M -3.54167E-6 4.07407E-6 L 1.12631 4.07407E-6 " pathEditMode="relative" rAng="0" ptsTypes="AA">
                                      <p:cBhvr>
                                        <p:cTn id="16" dur="4250" fill="hold"/>
                                        <p:tgtEl>
                                          <p:spTgt spid="26"/>
                                        </p:tgtEl>
                                        <p:attrNameLst>
                                          <p:attrName>ppt_x</p:attrName>
                                          <p:attrName>ppt_y</p:attrName>
                                        </p:attrNameLst>
                                      </p:cBhvr>
                                      <p:rCtr x="56315" y="0"/>
                                    </p:animMotion>
                                  </p:childTnLst>
                                </p:cTn>
                              </p:par>
                              <p:par>
                                <p:cTn id="17" presetID="63" presetClass="path" presetSubtype="0" accel="50000" decel="50000" fill="hold" grpId="0" nodeType="withEffect">
                                  <p:stCondLst>
                                    <p:cond delay="3500"/>
                                  </p:stCondLst>
                                  <p:childTnLst>
                                    <p:animMotion origin="layout" path="M 1.25E-6 4.44444E-6 L 1.10482 4.44444E-6 " pathEditMode="relative" rAng="0" ptsTypes="AA">
                                      <p:cBhvr>
                                        <p:cTn id="18" dur="5000" fill="hold"/>
                                        <p:tgtEl>
                                          <p:spTgt spid="27"/>
                                        </p:tgtEl>
                                        <p:attrNameLst>
                                          <p:attrName>ppt_x</p:attrName>
                                          <p:attrName>ppt_y</p:attrName>
                                        </p:attrNameLst>
                                      </p:cBhvr>
                                      <p:rCtr x="55234" y="0"/>
                                    </p:animMotion>
                                  </p:childTnLst>
                                </p:cTn>
                              </p:par>
                              <p:par>
                                <p:cTn id="19" presetID="12" presetClass="entr" presetSubtype="4" fill="hold" grpId="0" nodeType="withEffect">
                                  <p:stCondLst>
                                    <p:cond delay="5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up)">
                                      <p:cBhvr>
                                        <p:cTn id="22" dur="500"/>
                                        <p:tgtEl>
                                          <p:spTgt spid="6"/>
                                        </p:tgtEl>
                                      </p:cBhvr>
                                    </p:animEffect>
                                  </p:childTnLst>
                                </p:cTn>
                              </p:par>
                              <p:par>
                                <p:cTn id="23" presetID="16" presetClass="entr" presetSubtype="37"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1000"/>
                                        <p:tgtEl>
                                          <p:spTgt spid="7"/>
                                        </p:tgtEl>
                                      </p:cBhvr>
                                    </p:animEffect>
                                  </p:childTnLst>
                                </p:cTn>
                              </p:par>
                              <p:par>
                                <p:cTn id="26" presetID="9" presetClass="entr" presetSubtype="0" fill="hold" grpId="0" nodeType="withEffect">
                                  <p:stCondLst>
                                    <p:cond delay="200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49" presetClass="entr" presetSubtype="0" decel="100000" fill="hold" grpId="0" nodeType="withEffect">
                                  <p:stCondLst>
                                    <p:cond delay="250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 calcmode="lin" valueType="num">
                                      <p:cBhvr>
                                        <p:cTn id="33" dur="500" fill="hold"/>
                                        <p:tgtEl>
                                          <p:spTgt spid="57"/>
                                        </p:tgtEl>
                                        <p:attrNameLst>
                                          <p:attrName>style.rotation</p:attrName>
                                        </p:attrNameLst>
                                      </p:cBhvr>
                                      <p:tavLst>
                                        <p:tav tm="0">
                                          <p:val>
                                            <p:fltVal val="360"/>
                                          </p:val>
                                        </p:tav>
                                        <p:tav tm="100000">
                                          <p:val>
                                            <p:fltVal val="0"/>
                                          </p:val>
                                        </p:tav>
                                      </p:tavLst>
                                    </p:anim>
                                    <p:animEffect transition="in" filter="fade">
                                      <p:cBhvr>
                                        <p:cTn id="34" dur="500"/>
                                        <p:tgtEl>
                                          <p:spTgt spid="57"/>
                                        </p:tgtEl>
                                      </p:cBhvr>
                                    </p:animEffect>
                                  </p:childTnLst>
                                </p:cTn>
                              </p:par>
                              <p:par>
                                <p:cTn id="35" presetID="2" presetClass="entr" presetSubtype="2" fill="hold" grpId="0" nodeType="withEffect">
                                  <p:stCondLst>
                                    <p:cond delay="250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1250" fill="hold"/>
                                        <p:tgtEl>
                                          <p:spTgt spid="23"/>
                                        </p:tgtEl>
                                        <p:attrNameLst>
                                          <p:attrName>ppt_x</p:attrName>
                                        </p:attrNameLst>
                                      </p:cBhvr>
                                      <p:tavLst>
                                        <p:tav tm="0">
                                          <p:val>
                                            <p:strVal val="1+#ppt_w/2"/>
                                          </p:val>
                                        </p:tav>
                                        <p:tav tm="100000">
                                          <p:val>
                                            <p:strVal val="#ppt_x"/>
                                          </p:val>
                                        </p:tav>
                                      </p:tavLst>
                                    </p:anim>
                                    <p:anim calcmode="lin" valueType="num">
                                      <p:cBhvr additive="base">
                                        <p:cTn id="38" dur="1250" fill="hold"/>
                                        <p:tgtEl>
                                          <p:spTgt spid="2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300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1250" fill="hold"/>
                                        <p:tgtEl>
                                          <p:spTgt spid="22"/>
                                        </p:tgtEl>
                                        <p:attrNameLst>
                                          <p:attrName>ppt_x</p:attrName>
                                        </p:attrNameLst>
                                      </p:cBhvr>
                                      <p:tavLst>
                                        <p:tav tm="0">
                                          <p:val>
                                            <p:strVal val="1+#ppt_w/2"/>
                                          </p:val>
                                        </p:tav>
                                        <p:tav tm="100000">
                                          <p:val>
                                            <p:strVal val="#ppt_x"/>
                                          </p:val>
                                        </p:tav>
                                      </p:tavLst>
                                    </p:anim>
                                    <p:anim calcmode="lin" valueType="num">
                                      <p:cBhvr additive="base">
                                        <p:cTn id="42" dur="1250" fill="hold"/>
                                        <p:tgtEl>
                                          <p:spTgt spid="22"/>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250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1250" fill="hold"/>
                                        <p:tgtEl>
                                          <p:spTgt spid="24"/>
                                        </p:tgtEl>
                                        <p:attrNameLst>
                                          <p:attrName>ppt_x</p:attrName>
                                        </p:attrNameLst>
                                      </p:cBhvr>
                                      <p:tavLst>
                                        <p:tav tm="0">
                                          <p:val>
                                            <p:strVal val="1+#ppt_w/2"/>
                                          </p:val>
                                        </p:tav>
                                        <p:tav tm="100000">
                                          <p:val>
                                            <p:strVal val="#ppt_x"/>
                                          </p:val>
                                        </p:tav>
                                      </p:tavLst>
                                    </p:anim>
                                    <p:anim calcmode="lin" valueType="num">
                                      <p:cBhvr additive="base">
                                        <p:cTn id="46" dur="1250" fill="hold"/>
                                        <p:tgtEl>
                                          <p:spTgt spid="24"/>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300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1250" fill="hold"/>
                                        <p:tgtEl>
                                          <p:spTgt spid="21"/>
                                        </p:tgtEl>
                                        <p:attrNameLst>
                                          <p:attrName>ppt_x</p:attrName>
                                        </p:attrNameLst>
                                      </p:cBhvr>
                                      <p:tavLst>
                                        <p:tav tm="0">
                                          <p:val>
                                            <p:strVal val="1+#ppt_w/2"/>
                                          </p:val>
                                        </p:tav>
                                        <p:tav tm="100000">
                                          <p:val>
                                            <p:strVal val="#ppt_x"/>
                                          </p:val>
                                        </p:tav>
                                      </p:tavLst>
                                    </p:anim>
                                    <p:anim calcmode="lin" valueType="num">
                                      <p:cBhvr additive="base">
                                        <p:cTn id="50" dur="1250" fill="hold"/>
                                        <p:tgtEl>
                                          <p:spTgt spid="21"/>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2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1250" fill="hold"/>
                                        <p:tgtEl>
                                          <p:spTgt spid="25"/>
                                        </p:tgtEl>
                                        <p:attrNameLst>
                                          <p:attrName>ppt_x</p:attrName>
                                        </p:attrNameLst>
                                      </p:cBhvr>
                                      <p:tavLst>
                                        <p:tav tm="0">
                                          <p:val>
                                            <p:strVal val="1+#ppt_w/2"/>
                                          </p:val>
                                        </p:tav>
                                        <p:tav tm="100000">
                                          <p:val>
                                            <p:strVal val="#ppt_x"/>
                                          </p:val>
                                        </p:tav>
                                      </p:tavLst>
                                    </p:anim>
                                    <p:anim calcmode="lin" valueType="num">
                                      <p:cBhvr additive="base">
                                        <p:cTn id="54" dur="12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17" grpId="0" animBg="1"/>
      <p:bldP spid="6" grpId="0"/>
      <p:bldP spid="7" grpId="0"/>
      <p:bldP spid="8" grpId="0"/>
      <p:bldP spid="57" grpId="0" bldLvl="0" animBg="1"/>
      <p:bldP spid="21" grpId="0" animBg="1"/>
      <p:bldP spid="22" grpId="0" animBg="1"/>
      <p:bldP spid="23" grpId="0" animBg="1"/>
      <p:bldP spid="24" grpId="0" animBg="1"/>
      <p:bldP spid="2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76709" y="0"/>
            <a:ext cx="6115291"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969725" y="2393163"/>
            <a:ext cx="2821578" cy="458423"/>
            <a:chOff x="5969725" y="1801451"/>
            <a:chExt cx="2821578" cy="458423"/>
          </a:xfrm>
        </p:grpSpPr>
        <p:sp>
          <p:nvSpPr>
            <p:cNvPr id="10" name="矩形 9"/>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969725" y="2990099"/>
            <a:ext cx="2821578" cy="459854"/>
            <a:chOff x="5969725" y="2398387"/>
            <a:chExt cx="2821578" cy="459854"/>
          </a:xfrm>
        </p:grpSpPr>
        <p:sp>
          <p:nvSpPr>
            <p:cNvPr id="13" name="矩形 12"/>
            <p:cNvSpPr/>
            <p:nvPr/>
          </p:nvSpPr>
          <p:spPr>
            <a:xfrm>
              <a:off x="5969726" y="2398387"/>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969725" y="239981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69725" y="3563726"/>
            <a:ext cx="2821578" cy="466057"/>
            <a:chOff x="5969725" y="2972014"/>
            <a:chExt cx="2821578" cy="466057"/>
          </a:xfrm>
        </p:grpSpPr>
        <p:sp>
          <p:nvSpPr>
            <p:cNvPr id="16" name="矩形 15"/>
            <p:cNvSpPr/>
            <p:nvPr/>
          </p:nvSpPr>
          <p:spPr>
            <a:xfrm>
              <a:off x="5969726" y="2979648"/>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69725" y="2972014"/>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椭圆 24"/>
          <p:cNvSpPr/>
          <p:nvPr/>
        </p:nvSpPr>
        <p:spPr>
          <a:xfrm>
            <a:off x="1838237" y="1937346"/>
            <a:ext cx="2448272" cy="244827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FCB00F"/>
                </a:solidFill>
                <a:latin typeface="微软雅黑" panose="020B0503020204020204" pitchFamily="34" charset="-122"/>
                <a:ea typeface="微软雅黑" panose="020B0503020204020204" pitchFamily="34" charset="-122"/>
              </a:rPr>
              <a:t>第二章</a:t>
            </a:r>
          </a:p>
        </p:txBody>
      </p:sp>
      <p:sp>
        <p:nvSpPr>
          <p:cNvPr id="37" name="椭圆 36"/>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6155957" y="2429163"/>
            <a:ext cx="2262158" cy="1556074"/>
            <a:chOff x="6155957" y="1837451"/>
            <a:chExt cx="2262158" cy="1556074"/>
          </a:xfrm>
        </p:grpSpPr>
        <p:sp>
          <p:nvSpPr>
            <p:cNvPr id="40" name="矩形 39"/>
            <p:cNvSpPr/>
            <p:nvPr/>
          </p:nvSpPr>
          <p:spPr>
            <a:xfrm>
              <a:off x="6155957" y="1837451"/>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研究思路</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41" name="矩形 40"/>
            <p:cNvSpPr/>
            <p:nvPr/>
          </p:nvSpPr>
          <p:spPr>
            <a:xfrm>
              <a:off x="6155957" y="2442932"/>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研究方案</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42" name="矩形 41"/>
            <p:cNvSpPr/>
            <p:nvPr/>
          </p:nvSpPr>
          <p:spPr>
            <a:xfrm>
              <a:off x="6155957" y="3024193"/>
              <a:ext cx="2262158"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研究方案可行性论证</a:t>
              </a:r>
            </a:p>
          </p:txBody>
        </p:sp>
      </p:grpSp>
      <p:sp>
        <p:nvSpPr>
          <p:cNvPr id="5" name="文本框 4"/>
          <p:cNvSpPr txBox="1"/>
          <p:nvPr/>
        </p:nvSpPr>
        <p:spPr>
          <a:xfrm>
            <a:off x="868505" y="4725797"/>
            <a:ext cx="4493538" cy="830997"/>
          </a:xfrm>
          <a:prstGeom prst="rect">
            <a:avLst/>
          </a:prstGeom>
          <a:noFill/>
        </p:spPr>
        <p:txBody>
          <a:bodyPr wrap="none" rtlCol="0">
            <a:spAutoFit/>
          </a:bodyPr>
          <a:lstStyle/>
          <a:p>
            <a:pPr algn="ctr"/>
            <a:r>
              <a:rPr lang="zh-CN" altLang="en-US" sz="4800" b="1" dirty="0" smtClean="0">
                <a:solidFill>
                  <a:srgbClr val="202A36"/>
                </a:solidFill>
                <a:latin typeface="微软雅黑" panose="020B0503020204020204" pitchFamily="34" charset="-122"/>
                <a:ea typeface="微软雅黑" panose="020B0503020204020204" pitchFamily="34" charset="-122"/>
              </a:rPr>
              <a:t>研究方法与思路</a:t>
            </a:r>
            <a:endParaRPr lang="zh-CN" altLang="en-US" sz="4800" b="1" dirty="0">
              <a:solidFill>
                <a:srgbClr val="202A36"/>
              </a:solidFill>
              <a:latin typeface="微软雅黑" panose="020B0503020204020204" pitchFamily="34" charset="-122"/>
              <a:ea typeface="微软雅黑" panose="020B0503020204020204" pitchFamily="34" charset="-122"/>
            </a:endParaRPr>
          </a:p>
        </p:txBody>
      </p:sp>
      <p:sp>
        <p:nvSpPr>
          <p:cNvPr id="46" name="Freeform 12"/>
          <p:cNvSpPr>
            <a:spLocks noEditPoints="1"/>
          </p:cNvSpPr>
          <p:nvPr/>
        </p:nvSpPr>
        <p:spPr bwMode="auto">
          <a:xfrm>
            <a:off x="2535588" y="2363280"/>
            <a:ext cx="1015372" cy="108524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iterate type="lt">
                                    <p:tmPct val="0"/>
                                  </p:iterate>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1+#ppt_w/2"/>
                                          </p:val>
                                        </p:tav>
                                        <p:tav tm="100000">
                                          <p:val>
                                            <p:strVal val="#ppt_x"/>
                                          </p:val>
                                        </p:tav>
                                      </p:tavLst>
                                    </p:anim>
                                    <p:anim calcmode="lin" valueType="num">
                                      <p:cBhvr additive="base">
                                        <p:cTn id="45" dur="500" fill="hold"/>
                                        <p:tgtEl>
                                          <p:spTgt spid="12"/>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2"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7"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0" presetClass="entr" presetSubtype="0" fill="hold" grpId="1"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par>
                          <p:cTn id="88" fill="hold">
                            <p:stCondLst>
                              <p:cond delay="6500"/>
                            </p:stCondLst>
                            <p:childTnLst>
                              <p:par>
                                <p:cTn id="89"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26"/>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7"/>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8"/>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29"/>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30"/>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31"/>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32"/>
                                        </p:tgtEl>
                                        <p:attrNameLst>
                                          <p:attrName>ppt_x</p:attrName>
                                          <p:attrName>ppt_y</p:attrName>
                                        </p:attrNameLst>
                                      </p:cBhvr>
                                      <p:rCtr x="17" y="18981"/>
                                    </p:animMotion>
                                  </p:childTnLst>
                                </p:cTn>
                              </p:par>
                              <p:par>
                                <p:cTn id="103"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4" dur="2000" fill="hold"/>
                                        <p:tgtEl>
                                          <p:spTgt spid="33"/>
                                        </p:tgtEl>
                                        <p:attrNameLst>
                                          <p:attrName>ppt_x</p:attrName>
                                          <p:attrName>ppt_y</p:attrName>
                                        </p:attrNameLst>
                                      </p:cBhvr>
                                      <p:rCtr x="17" y="18981"/>
                                    </p:animMotion>
                                  </p:childTnLst>
                                </p:cTn>
                              </p:par>
                              <p:par>
                                <p:cTn id="105"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34"/>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35"/>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p:bldP spid="37" grpId="0" animBg="1"/>
      <p:bldP spid="5" grpId="0"/>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2675934"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a:t>
            </a:r>
            <a:r>
              <a:rPr lang="zh-CN" altLang="en-US" sz="2935" b="1" dirty="0">
                <a:solidFill>
                  <a:srgbClr val="202A36"/>
                </a:solidFill>
                <a:latin typeface="Arial" panose="020B0604020202020204" pitchFamily="34" charset="0"/>
                <a:cs typeface="Arial" panose="020B0604020202020204" pitchFamily="34" charset="0"/>
              </a:rPr>
              <a:t>思路</a:t>
            </a:r>
          </a:p>
        </p:txBody>
      </p:sp>
      <p:sp>
        <p:nvSpPr>
          <p:cNvPr id="35" name="Freeform 19"/>
          <p:cNvSpPr/>
          <p:nvPr/>
        </p:nvSpPr>
        <p:spPr bwMode="auto">
          <a:xfrm>
            <a:off x="4253683" y="5185164"/>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37" name="Freeform 20"/>
          <p:cNvSpPr/>
          <p:nvPr/>
        </p:nvSpPr>
        <p:spPr bwMode="auto">
          <a:xfrm>
            <a:off x="6820218" y="5247312"/>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38" name="Freeform 21"/>
          <p:cNvSpPr/>
          <p:nvPr/>
        </p:nvSpPr>
        <p:spPr bwMode="auto">
          <a:xfrm>
            <a:off x="6971359" y="2789418"/>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41" name="Freeform 22"/>
          <p:cNvSpPr/>
          <p:nvPr/>
        </p:nvSpPr>
        <p:spPr bwMode="auto">
          <a:xfrm>
            <a:off x="5513293" y="3471643"/>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42" name="Freeform 23"/>
          <p:cNvSpPr/>
          <p:nvPr/>
        </p:nvSpPr>
        <p:spPr bwMode="auto">
          <a:xfrm>
            <a:off x="7242852" y="4039448"/>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43" name="Freeform 24"/>
          <p:cNvSpPr/>
          <p:nvPr/>
        </p:nvSpPr>
        <p:spPr bwMode="auto">
          <a:xfrm>
            <a:off x="4934094" y="2226068"/>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44" name="Freeform 25"/>
          <p:cNvSpPr/>
          <p:nvPr/>
        </p:nvSpPr>
        <p:spPr bwMode="auto">
          <a:xfrm>
            <a:off x="4564701" y="3837488"/>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45" name="Freeform 26"/>
          <p:cNvSpPr/>
          <p:nvPr/>
        </p:nvSpPr>
        <p:spPr bwMode="auto">
          <a:xfrm>
            <a:off x="6257457" y="2955818"/>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46" name="Freeform 27"/>
          <p:cNvSpPr/>
          <p:nvPr/>
        </p:nvSpPr>
        <p:spPr bwMode="auto">
          <a:xfrm>
            <a:off x="6722572" y="1545276"/>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47" name="椭圆 46"/>
          <p:cNvSpPr/>
          <p:nvPr/>
        </p:nvSpPr>
        <p:spPr>
          <a:xfrm>
            <a:off x="4051469" y="5137050"/>
            <a:ext cx="429028" cy="429028"/>
          </a:xfrm>
          <a:prstGeom prst="ellipse">
            <a:avLst/>
          </a:prstGeom>
          <a:solidFill>
            <a:srgbClr val="FCB00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485826" y="3586757"/>
            <a:ext cx="429028" cy="429028"/>
          </a:xfrm>
          <a:prstGeom prst="ellipse">
            <a:avLst/>
          </a:prstGeom>
          <a:solidFill>
            <a:srgbClr val="FCB00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9089009" y="3957253"/>
            <a:ext cx="429028" cy="429028"/>
          </a:xfrm>
          <a:prstGeom prst="ellipse">
            <a:avLst/>
          </a:prstGeom>
          <a:solidFill>
            <a:srgbClr val="FCB00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8356007" y="2503106"/>
            <a:ext cx="429028" cy="429028"/>
          </a:xfrm>
          <a:prstGeom prst="ellipse">
            <a:avLst/>
          </a:prstGeom>
          <a:solidFill>
            <a:srgbClr val="FCB00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842933" y="1893708"/>
            <a:ext cx="429028" cy="429028"/>
          </a:xfrm>
          <a:prstGeom prst="ellipse">
            <a:avLst/>
          </a:prstGeom>
          <a:solidFill>
            <a:srgbClr val="FCB00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22"/>
          <p:cNvSpPr txBox="1"/>
          <p:nvPr/>
        </p:nvSpPr>
        <p:spPr>
          <a:xfrm>
            <a:off x="2378098" y="4904268"/>
            <a:ext cx="1664078" cy="692241"/>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00" noProof="1" smtClean="0">
                <a:solidFill>
                  <a:srgbClr val="202A36"/>
                </a:solidFill>
              </a:rPr>
              <a:t>亮亮图文旗舰店</a:t>
            </a:r>
          </a:p>
          <a:p>
            <a:r>
              <a:rPr lang="en-US" altLang="zh-CN" sz="1000" noProof="1" smtClean="0">
                <a:solidFill>
                  <a:srgbClr val="202A36"/>
                </a:solidFill>
              </a:rPr>
              <a:t>https://liangliangtuwen.tmall.com</a:t>
            </a:r>
            <a:endParaRPr lang="en-US" altLang="zh-CN" sz="1000" noProof="1">
              <a:solidFill>
                <a:srgbClr val="202A36"/>
              </a:solidFill>
            </a:endParaRPr>
          </a:p>
        </p:txBody>
      </p:sp>
      <p:sp>
        <p:nvSpPr>
          <p:cNvPr id="53" name="TextBox 22"/>
          <p:cNvSpPr txBox="1"/>
          <p:nvPr/>
        </p:nvSpPr>
        <p:spPr>
          <a:xfrm>
            <a:off x="2617626" y="3403781"/>
            <a:ext cx="1664079" cy="830997"/>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00" noProof="1">
                <a:solidFill>
                  <a:srgbClr val="202A36"/>
                </a:solidFill>
              </a:rPr>
              <a:t>您的内容打在这里，或者通过复制您的文本后，在此框中选择粘贴，并选择只保留文字。</a:t>
            </a:r>
            <a:endParaRPr lang="en-US" altLang="zh-CN" sz="1000" noProof="1">
              <a:solidFill>
                <a:srgbClr val="202A36"/>
              </a:solidFill>
            </a:endParaRPr>
          </a:p>
        </p:txBody>
      </p:sp>
      <p:sp>
        <p:nvSpPr>
          <p:cNvPr id="54" name="TextBox 22"/>
          <p:cNvSpPr txBox="1"/>
          <p:nvPr/>
        </p:nvSpPr>
        <p:spPr>
          <a:xfrm>
            <a:off x="9585501" y="3919362"/>
            <a:ext cx="1623815" cy="830997"/>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00" noProof="1">
                <a:solidFill>
                  <a:srgbClr val="202A36"/>
                </a:solidFill>
              </a:rPr>
              <a:t>您的内容打在这里，或者通过复制您的文本后，在此框中选择粘贴，并选择只保留文字。</a:t>
            </a:r>
            <a:endParaRPr lang="en-US" altLang="zh-CN" sz="1000" noProof="1">
              <a:solidFill>
                <a:srgbClr val="202A36"/>
              </a:solidFill>
            </a:endParaRPr>
          </a:p>
        </p:txBody>
      </p:sp>
      <p:sp>
        <p:nvSpPr>
          <p:cNvPr id="55" name="TextBox 22"/>
          <p:cNvSpPr txBox="1"/>
          <p:nvPr/>
        </p:nvSpPr>
        <p:spPr>
          <a:xfrm>
            <a:off x="8894624" y="2154389"/>
            <a:ext cx="1947547" cy="646331"/>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00" noProof="1">
                <a:solidFill>
                  <a:srgbClr val="202A36"/>
                </a:solidFill>
              </a:rPr>
              <a:t>您的内容打在这里，或者通过复制您的文本后，在此框中选择粘贴，并选择只保留文字。</a:t>
            </a:r>
            <a:endParaRPr lang="en-US" altLang="zh-CN" sz="1000" noProof="1">
              <a:solidFill>
                <a:srgbClr val="202A36"/>
              </a:solidFill>
            </a:endParaRPr>
          </a:p>
        </p:txBody>
      </p:sp>
      <p:sp>
        <p:nvSpPr>
          <p:cNvPr id="56" name="TextBox 22"/>
          <p:cNvSpPr txBox="1"/>
          <p:nvPr/>
        </p:nvSpPr>
        <p:spPr>
          <a:xfrm>
            <a:off x="2610639" y="1742109"/>
            <a:ext cx="1822063" cy="830997"/>
          </a:xfrm>
          <a:prstGeom prst="rect">
            <a:avLst/>
          </a:prstGeom>
          <a:noFill/>
        </p:spPr>
        <p:txBody>
          <a:bodyPr wrap="square" rtlCol="0">
            <a:spAutoFit/>
          </a:bodyPr>
          <a:lstStyle/>
          <a:p>
            <a:pPr lvl="0">
              <a:lnSpc>
                <a:spcPct val="120000"/>
              </a:lnSpc>
              <a:spcAft>
                <a:spcPct val="40000"/>
              </a:spcAft>
              <a:buClr>
                <a:srgbClr val="292929"/>
              </a:buClr>
            </a:pPr>
            <a:r>
              <a:rPr lang="zh-CN" altLang="en-US" sz="1000" dirty="0">
                <a:solidFill>
                  <a:srgbClr val="202A36"/>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000" dirty="0" smtClean="0">
                <a:solidFill>
                  <a:srgbClr val="202A36"/>
                </a:solidFill>
                <a:latin typeface="微软雅黑" panose="020B0503020204020204" pitchFamily="34" charset="-122"/>
                <a:ea typeface="微软雅黑" panose="020B0503020204020204" pitchFamily="34" charset="-122"/>
              </a:rPr>
              <a:t>文字</a:t>
            </a:r>
            <a:r>
              <a:rPr lang="zh-CN" altLang="en-US" sz="1000" dirty="0">
                <a:solidFill>
                  <a:srgbClr val="202A36"/>
                </a:solidFill>
                <a:latin typeface="微软雅黑" panose="020B0503020204020204" pitchFamily="34" charset="-122"/>
                <a:ea typeface="微软雅黑" panose="020B0503020204020204" pitchFamily="34" charset="-122"/>
              </a:rPr>
              <a:t>。</a:t>
            </a:r>
            <a:endParaRPr lang="en-US" altLang="zh-CN" sz="1000" noProof="1">
              <a:solidFill>
                <a:srgbClr val="202A36"/>
              </a:solidFill>
              <a:latin typeface="微软雅黑" panose="020B0503020204020204" pitchFamily="34" charset="-122"/>
              <a:ea typeface="微软雅黑" panose="020B0503020204020204" pitchFamily="34" charset="-122"/>
            </a:endParaRPr>
          </a:p>
        </p:txBody>
      </p:sp>
      <p:sp>
        <p:nvSpPr>
          <p:cNvPr id="57" name="椭圆 56"/>
          <p:cNvSpPr/>
          <p:nvPr/>
        </p:nvSpPr>
        <p:spPr>
          <a:xfrm>
            <a:off x="7221095" y="1495226"/>
            <a:ext cx="429028" cy="429028"/>
          </a:xfrm>
          <a:prstGeom prst="ellipse">
            <a:avLst/>
          </a:prstGeom>
          <a:solidFill>
            <a:srgbClr val="FCB00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2"/>
          <p:cNvSpPr txBox="1"/>
          <p:nvPr/>
        </p:nvSpPr>
        <p:spPr>
          <a:xfrm>
            <a:off x="8894624" y="5209510"/>
            <a:ext cx="1623815" cy="830997"/>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1000" noProof="1">
                <a:solidFill>
                  <a:srgbClr val="202A36"/>
                </a:solidFill>
              </a:rPr>
              <a:t>您的内容打在这里，或者通过复制您的文本后，在此框中选择粘贴，并选择只保留文字。</a:t>
            </a:r>
            <a:endParaRPr lang="en-US" altLang="zh-CN" sz="1000" noProof="1">
              <a:solidFill>
                <a:srgbClr val="202A36"/>
              </a:solidFill>
            </a:endParaRPr>
          </a:p>
        </p:txBody>
      </p:sp>
      <p:sp>
        <p:nvSpPr>
          <p:cNvPr id="28" name="椭圆 27"/>
          <p:cNvSpPr/>
          <p:nvPr/>
        </p:nvSpPr>
        <p:spPr>
          <a:xfrm>
            <a:off x="8327855" y="4908516"/>
            <a:ext cx="429028" cy="429028"/>
          </a:xfrm>
          <a:prstGeom prst="ellipse">
            <a:avLst/>
          </a:prstGeom>
          <a:solidFill>
            <a:srgbClr val="FCB00F"/>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2" fill="hold" grpId="0" nodeType="withEffect">
                                  <p:stCondLst>
                                    <p:cond delay="800"/>
                                  </p:stCondLst>
                                  <p:childTnLst>
                                    <p:set>
                                      <p:cBhvr>
                                        <p:cTn id="9" dur="1" fill="hold">
                                          <p:stCondLst>
                                            <p:cond delay="0"/>
                                          </p:stCondLst>
                                        </p:cTn>
                                        <p:tgtEl>
                                          <p:spTgt spid="35"/>
                                        </p:tgtEl>
                                        <p:attrNameLst>
                                          <p:attrName>style.visibility</p:attrName>
                                        </p:attrNameLst>
                                      </p:cBhvr>
                                      <p:to>
                                        <p:strVal val="visible"/>
                                      </p:to>
                                    </p:set>
                                    <p:animEffect transition="in" filter="wipe(right)">
                                      <p:cBhvr>
                                        <p:cTn id="10" dur="500"/>
                                        <p:tgtEl>
                                          <p:spTgt spid="35"/>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par>
                                <p:cTn id="14" presetID="22" presetClass="entr" presetSubtype="8" fill="hold" grpId="0" nodeType="withEffect">
                                  <p:stCondLst>
                                    <p:cond delay="130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par>
                                <p:cTn id="17" presetID="22" presetClass="entr" presetSubtype="4" fill="hold" grpId="0" nodeType="withEffect">
                                  <p:stCondLst>
                                    <p:cond delay="100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par>
                                <p:cTn id="20" presetID="22" presetClass="entr" presetSubtype="2" fill="hold" grpId="0" nodeType="withEffect">
                                  <p:stCondLst>
                                    <p:cond delay="1200"/>
                                  </p:stCondLst>
                                  <p:childTnLst>
                                    <p:set>
                                      <p:cBhvr>
                                        <p:cTn id="21" dur="1" fill="hold">
                                          <p:stCondLst>
                                            <p:cond delay="0"/>
                                          </p:stCondLst>
                                        </p:cTn>
                                        <p:tgtEl>
                                          <p:spTgt spid="44"/>
                                        </p:tgtEl>
                                        <p:attrNameLst>
                                          <p:attrName>style.visibility</p:attrName>
                                        </p:attrNameLst>
                                      </p:cBhvr>
                                      <p:to>
                                        <p:strVal val="visible"/>
                                      </p:to>
                                    </p:set>
                                    <p:animEffect transition="in" filter="wipe(right)">
                                      <p:cBhvr>
                                        <p:cTn id="22" dur="500"/>
                                        <p:tgtEl>
                                          <p:spTgt spid="44"/>
                                        </p:tgtEl>
                                      </p:cBhvr>
                                    </p:animEffect>
                                  </p:childTnLst>
                                </p:cTn>
                              </p:par>
                              <p:par>
                                <p:cTn id="23" presetID="22" presetClass="entr" presetSubtype="4" fill="hold" grpId="0" nodeType="withEffect">
                                  <p:stCondLst>
                                    <p:cond delay="1400"/>
                                  </p:stCondLst>
                                  <p:childTnLst>
                                    <p:set>
                                      <p:cBhvr>
                                        <p:cTn id="24" dur="1" fill="hold">
                                          <p:stCondLst>
                                            <p:cond delay="0"/>
                                          </p:stCondLst>
                                        </p:cTn>
                                        <p:tgtEl>
                                          <p:spTgt spid="45"/>
                                        </p:tgtEl>
                                        <p:attrNameLst>
                                          <p:attrName>style.visibility</p:attrName>
                                        </p:attrNameLst>
                                      </p:cBhvr>
                                      <p:to>
                                        <p:strVal val="visible"/>
                                      </p:to>
                                    </p:set>
                                    <p:animEffect transition="in" filter="wipe(down)">
                                      <p:cBhvr>
                                        <p:cTn id="25" dur="500"/>
                                        <p:tgtEl>
                                          <p:spTgt spid="45"/>
                                        </p:tgtEl>
                                      </p:cBhvr>
                                    </p:animEffect>
                                  </p:childTnLst>
                                </p:cTn>
                              </p:par>
                              <p:par>
                                <p:cTn id="26" presetID="22" presetClass="entr" presetSubtype="8" fill="hold" grpId="0" nodeType="withEffect">
                                  <p:stCondLst>
                                    <p:cond delay="170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par>
                                <p:cTn id="29" presetID="22" presetClass="entr" presetSubtype="4" fill="hold" grpId="0" nodeType="withEffect">
                                  <p:stCondLst>
                                    <p:cond delay="180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2" fill="hold" grpId="0" nodeType="withEffect">
                                  <p:stCondLst>
                                    <p:cond delay="200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par>
                                <p:cTn id="35" presetID="53" presetClass="entr" presetSubtype="16" fill="hold" grpId="0" nodeType="withEffect">
                                  <p:stCondLst>
                                    <p:cond delay="100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53" presetClass="entr" presetSubtype="16" fill="hold" grpId="0" nodeType="withEffect">
                                  <p:stCondLst>
                                    <p:cond delay="190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par>
                                <p:cTn id="50" presetID="53" presetClass="entr" presetSubtype="16" fill="hold" grpId="0" nodeType="withEffect">
                                  <p:stCondLst>
                                    <p:cond delay="140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fltVal val="0"/>
                                          </p:val>
                                        </p:tav>
                                        <p:tav tm="100000">
                                          <p:val>
                                            <p:strVal val="#ppt_h"/>
                                          </p:val>
                                        </p:tav>
                                      </p:tavLst>
                                    </p:anim>
                                    <p:animEffect transition="in" filter="fade">
                                      <p:cBhvr>
                                        <p:cTn id="54" dur="500"/>
                                        <p:tgtEl>
                                          <p:spTgt spid="48"/>
                                        </p:tgtEl>
                                      </p:cBhvr>
                                    </p:animEffect>
                                  </p:childTnLst>
                                </p:cTn>
                              </p:par>
                              <p:par>
                                <p:cTn id="55" presetID="53" presetClass="entr" presetSubtype="16" fill="hold" grpId="0" nodeType="withEffect">
                                  <p:stCondLst>
                                    <p:cond delay="2200"/>
                                  </p:stCondLst>
                                  <p:childTnLst>
                                    <p:set>
                                      <p:cBhvr>
                                        <p:cTn id="56" dur="1" fill="hold">
                                          <p:stCondLst>
                                            <p:cond delay="0"/>
                                          </p:stCondLst>
                                        </p:cTn>
                                        <p:tgtEl>
                                          <p:spTgt spid="51"/>
                                        </p:tgtEl>
                                        <p:attrNameLst>
                                          <p:attrName>style.visibility</p:attrName>
                                        </p:attrNameLst>
                                      </p:cBhvr>
                                      <p:to>
                                        <p:strVal val="visible"/>
                                      </p:to>
                                    </p:set>
                                    <p:anim calcmode="lin" valueType="num">
                                      <p:cBhvr>
                                        <p:cTn id="57" dur="500" fill="hold"/>
                                        <p:tgtEl>
                                          <p:spTgt spid="51"/>
                                        </p:tgtEl>
                                        <p:attrNameLst>
                                          <p:attrName>ppt_w</p:attrName>
                                        </p:attrNameLst>
                                      </p:cBhvr>
                                      <p:tavLst>
                                        <p:tav tm="0">
                                          <p:val>
                                            <p:fltVal val="0"/>
                                          </p:val>
                                        </p:tav>
                                        <p:tav tm="100000">
                                          <p:val>
                                            <p:strVal val="#ppt_w"/>
                                          </p:val>
                                        </p:tav>
                                      </p:tavLst>
                                    </p:anim>
                                    <p:anim calcmode="lin" valueType="num">
                                      <p:cBhvr>
                                        <p:cTn id="58" dur="500" fill="hold"/>
                                        <p:tgtEl>
                                          <p:spTgt spid="51"/>
                                        </p:tgtEl>
                                        <p:attrNameLst>
                                          <p:attrName>ppt_h</p:attrName>
                                        </p:attrNameLst>
                                      </p:cBhvr>
                                      <p:tavLst>
                                        <p:tav tm="0">
                                          <p:val>
                                            <p:fltVal val="0"/>
                                          </p:val>
                                        </p:tav>
                                        <p:tav tm="100000">
                                          <p:val>
                                            <p:strVal val="#ppt_h"/>
                                          </p:val>
                                        </p:tav>
                                      </p:tavLst>
                                    </p:anim>
                                    <p:animEffect transition="in" filter="fade">
                                      <p:cBhvr>
                                        <p:cTn id="59" dur="500"/>
                                        <p:tgtEl>
                                          <p:spTgt spid="51"/>
                                        </p:tgtEl>
                                      </p:cBhvr>
                                    </p:animEffect>
                                  </p:childTnLst>
                                </p:cTn>
                              </p:par>
                              <p:par>
                                <p:cTn id="60" presetID="53" presetClass="entr" presetSubtype="16" fill="hold" grpId="0" nodeType="withEffect">
                                  <p:stCondLst>
                                    <p:cond delay="2200"/>
                                  </p:stCondLst>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ppt_w</p:attrName>
                                        </p:attrNameLst>
                                      </p:cBhvr>
                                      <p:tavLst>
                                        <p:tav tm="0">
                                          <p:val>
                                            <p:fltVal val="0"/>
                                          </p:val>
                                        </p:tav>
                                        <p:tav tm="100000">
                                          <p:val>
                                            <p:strVal val="#ppt_w"/>
                                          </p:val>
                                        </p:tav>
                                      </p:tavLst>
                                    </p:anim>
                                    <p:anim calcmode="lin" valueType="num">
                                      <p:cBhvr>
                                        <p:cTn id="63" dur="500" fill="hold"/>
                                        <p:tgtEl>
                                          <p:spTgt spid="57"/>
                                        </p:tgtEl>
                                        <p:attrNameLst>
                                          <p:attrName>ppt_h</p:attrName>
                                        </p:attrNameLst>
                                      </p:cBhvr>
                                      <p:tavLst>
                                        <p:tav tm="0">
                                          <p:val>
                                            <p:fltVal val="0"/>
                                          </p:val>
                                        </p:tav>
                                        <p:tav tm="100000">
                                          <p:val>
                                            <p:strVal val="#ppt_h"/>
                                          </p:val>
                                        </p:tav>
                                      </p:tavLst>
                                    </p:anim>
                                    <p:animEffect transition="in" filter="fade">
                                      <p:cBhvr>
                                        <p:cTn id="64" dur="500"/>
                                        <p:tgtEl>
                                          <p:spTgt spid="57"/>
                                        </p:tgtEl>
                                      </p:cBhvr>
                                    </p:animEffect>
                                  </p:childTnLst>
                                </p:cTn>
                              </p:par>
                            </p:childTnLst>
                          </p:cTn>
                        </p:par>
                        <p:par>
                          <p:cTn id="65" fill="hold">
                            <p:stCondLst>
                              <p:cond delay="500"/>
                            </p:stCondLst>
                            <p:childTnLst>
                              <p:par>
                                <p:cTn id="66" presetID="2" presetClass="entr" presetSubtype="8" decel="10000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additive="base">
                                        <p:cTn id="68" dur="500" fill="hold"/>
                                        <p:tgtEl>
                                          <p:spTgt spid="52"/>
                                        </p:tgtEl>
                                        <p:attrNameLst>
                                          <p:attrName>ppt_x</p:attrName>
                                        </p:attrNameLst>
                                      </p:cBhvr>
                                      <p:tavLst>
                                        <p:tav tm="0">
                                          <p:val>
                                            <p:strVal val="0-#ppt_w/2"/>
                                          </p:val>
                                        </p:tav>
                                        <p:tav tm="100000">
                                          <p:val>
                                            <p:strVal val="#ppt_x"/>
                                          </p:val>
                                        </p:tav>
                                      </p:tavLst>
                                    </p:anim>
                                    <p:anim calcmode="lin" valueType="num">
                                      <p:cBhvr additive="base">
                                        <p:cTn id="69" dur="500" fill="hold"/>
                                        <p:tgtEl>
                                          <p:spTgt spid="52"/>
                                        </p:tgtEl>
                                        <p:attrNameLst>
                                          <p:attrName>ppt_y</p:attrName>
                                        </p:attrNameLst>
                                      </p:cBhvr>
                                      <p:tavLst>
                                        <p:tav tm="0">
                                          <p:val>
                                            <p:strVal val="#ppt_y"/>
                                          </p:val>
                                        </p:tav>
                                        <p:tav tm="100000">
                                          <p:val>
                                            <p:strVal val="#ppt_y"/>
                                          </p:val>
                                        </p:tav>
                                      </p:tavLst>
                                    </p:anim>
                                  </p:childTnLst>
                                </p:cTn>
                              </p:par>
                              <p:par>
                                <p:cTn id="70" presetID="2" presetClass="entr" presetSubtype="8" decel="100000" fill="hold" grpId="0" nodeType="withEffect">
                                  <p:stCondLst>
                                    <p:cond delay="10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0-#ppt_w/2"/>
                                          </p:val>
                                        </p:tav>
                                        <p:tav tm="100000">
                                          <p:val>
                                            <p:strVal val="#ppt_x"/>
                                          </p:val>
                                        </p:tav>
                                      </p:tavLst>
                                    </p:anim>
                                    <p:anim calcmode="lin" valueType="num">
                                      <p:cBhvr additive="base">
                                        <p:cTn id="73" dur="500" fill="hold"/>
                                        <p:tgtEl>
                                          <p:spTgt spid="53"/>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200"/>
                                  </p:stCondLst>
                                  <p:childTnLst>
                                    <p:set>
                                      <p:cBhvr>
                                        <p:cTn id="75" dur="1" fill="hold">
                                          <p:stCondLst>
                                            <p:cond delay="0"/>
                                          </p:stCondLst>
                                        </p:cTn>
                                        <p:tgtEl>
                                          <p:spTgt spid="54"/>
                                        </p:tgtEl>
                                        <p:attrNameLst>
                                          <p:attrName>style.visibility</p:attrName>
                                        </p:attrNameLst>
                                      </p:cBhvr>
                                      <p:to>
                                        <p:strVal val="visible"/>
                                      </p:to>
                                    </p:set>
                                    <p:anim calcmode="lin" valueType="num">
                                      <p:cBhvr additive="base">
                                        <p:cTn id="76" dur="500" fill="hold"/>
                                        <p:tgtEl>
                                          <p:spTgt spid="54"/>
                                        </p:tgtEl>
                                        <p:attrNameLst>
                                          <p:attrName>ppt_x</p:attrName>
                                        </p:attrNameLst>
                                      </p:cBhvr>
                                      <p:tavLst>
                                        <p:tav tm="0">
                                          <p:val>
                                            <p:strVal val="1+#ppt_w/2"/>
                                          </p:val>
                                        </p:tav>
                                        <p:tav tm="100000">
                                          <p:val>
                                            <p:strVal val="#ppt_x"/>
                                          </p:val>
                                        </p:tav>
                                      </p:tavLst>
                                    </p:anim>
                                    <p:anim calcmode="lin" valueType="num">
                                      <p:cBhvr additive="base">
                                        <p:cTn id="77" dur="500" fill="hold"/>
                                        <p:tgtEl>
                                          <p:spTgt spid="54"/>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30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1+#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400"/>
                                  </p:stCondLst>
                                  <p:childTnLst>
                                    <p:set>
                                      <p:cBhvr>
                                        <p:cTn id="83" dur="1" fill="hold">
                                          <p:stCondLst>
                                            <p:cond delay="0"/>
                                          </p:stCondLst>
                                        </p:cTn>
                                        <p:tgtEl>
                                          <p:spTgt spid="56"/>
                                        </p:tgtEl>
                                        <p:attrNameLst>
                                          <p:attrName>style.visibility</p:attrName>
                                        </p:attrNameLst>
                                      </p:cBhvr>
                                      <p:to>
                                        <p:strVal val="visible"/>
                                      </p:to>
                                    </p:set>
                                    <p:anim calcmode="lin" valueType="num">
                                      <p:cBhvr additive="base">
                                        <p:cTn id="84" dur="500" fill="hold"/>
                                        <p:tgtEl>
                                          <p:spTgt spid="56"/>
                                        </p:tgtEl>
                                        <p:attrNameLst>
                                          <p:attrName>ppt_x</p:attrName>
                                        </p:attrNameLst>
                                      </p:cBhvr>
                                      <p:tavLst>
                                        <p:tav tm="0">
                                          <p:val>
                                            <p:strVal val="0-#ppt_w/2"/>
                                          </p:val>
                                        </p:tav>
                                        <p:tav tm="100000">
                                          <p:val>
                                            <p:strVal val="#ppt_x"/>
                                          </p:val>
                                        </p:tav>
                                      </p:tavLst>
                                    </p:anim>
                                    <p:anim calcmode="lin" valueType="num">
                                      <p:cBhvr additive="base">
                                        <p:cTn id="85" dur="500" fill="hold"/>
                                        <p:tgtEl>
                                          <p:spTgt spid="56"/>
                                        </p:tgtEl>
                                        <p:attrNameLst>
                                          <p:attrName>ppt_y</p:attrName>
                                        </p:attrNameLst>
                                      </p:cBhvr>
                                      <p:tavLst>
                                        <p:tav tm="0">
                                          <p:val>
                                            <p:strVal val="#ppt_y"/>
                                          </p:val>
                                        </p:tav>
                                        <p:tav tm="100000">
                                          <p:val>
                                            <p:strVal val="#ppt_y"/>
                                          </p:val>
                                        </p:tav>
                                      </p:tavLst>
                                    </p:anim>
                                  </p:childTnLst>
                                </p:cTn>
                              </p:par>
                              <p:par>
                                <p:cTn id="86" presetID="2" presetClass="entr" presetSubtype="2" decel="100000" fill="hold" grpId="0" nodeType="withEffect">
                                  <p:stCondLst>
                                    <p:cond delay="200"/>
                                  </p:stCondLst>
                                  <p:childTnLst>
                                    <p:set>
                                      <p:cBhvr>
                                        <p:cTn id="87" dur="1" fill="hold">
                                          <p:stCondLst>
                                            <p:cond delay="0"/>
                                          </p:stCondLst>
                                        </p:cTn>
                                        <p:tgtEl>
                                          <p:spTgt spid="26"/>
                                        </p:tgtEl>
                                        <p:attrNameLst>
                                          <p:attrName>style.visibility</p:attrName>
                                        </p:attrNameLst>
                                      </p:cBhvr>
                                      <p:to>
                                        <p:strVal val="visible"/>
                                      </p:to>
                                    </p:set>
                                    <p:anim calcmode="lin" valueType="num">
                                      <p:cBhvr additive="base">
                                        <p:cTn id="88" dur="500" fill="hold"/>
                                        <p:tgtEl>
                                          <p:spTgt spid="26"/>
                                        </p:tgtEl>
                                        <p:attrNameLst>
                                          <p:attrName>ppt_x</p:attrName>
                                        </p:attrNameLst>
                                      </p:cBhvr>
                                      <p:tavLst>
                                        <p:tav tm="0">
                                          <p:val>
                                            <p:strVal val="1+#ppt_w/2"/>
                                          </p:val>
                                        </p:tav>
                                        <p:tav tm="100000">
                                          <p:val>
                                            <p:strVal val="#ppt_x"/>
                                          </p:val>
                                        </p:tav>
                                      </p:tavLst>
                                    </p:anim>
                                    <p:anim calcmode="lin" valueType="num">
                                      <p:cBhvr additive="base">
                                        <p:cTn id="89" dur="500" fill="hold"/>
                                        <p:tgtEl>
                                          <p:spTgt spid="26"/>
                                        </p:tgtEl>
                                        <p:attrNameLst>
                                          <p:attrName>ppt_y</p:attrName>
                                        </p:attrNameLst>
                                      </p:cBhvr>
                                      <p:tavLst>
                                        <p:tav tm="0">
                                          <p:val>
                                            <p:strVal val="#ppt_y"/>
                                          </p:val>
                                        </p:tav>
                                        <p:tav tm="100000">
                                          <p:val>
                                            <p:strVal val="#ppt_y"/>
                                          </p:val>
                                        </p:tav>
                                      </p:tavLst>
                                    </p:anim>
                                  </p:childTnLst>
                                </p:cTn>
                              </p:par>
                              <p:par>
                                <p:cTn id="90" presetID="53" presetClass="entr" presetSubtype="16" fill="hold" grpId="0" nodeType="withEffect">
                                  <p:stCondLst>
                                    <p:cond delay="15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500" fill="hold"/>
                                        <p:tgtEl>
                                          <p:spTgt spid="28"/>
                                        </p:tgtEl>
                                        <p:attrNameLst>
                                          <p:attrName>ppt_w</p:attrName>
                                        </p:attrNameLst>
                                      </p:cBhvr>
                                      <p:tavLst>
                                        <p:tav tm="0">
                                          <p:val>
                                            <p:fltVal val="0"/>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animEffect transition="in" filter="fade">
                                      <p:cBhvr>
                                        <p:cTn id="9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animBg="1"/>
      <p:bldP spid="37" grpId="0" animBg="1"/>
      <p:bldP spid="38"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animBg="1"/>
      <p:bldP spid="26" grpId="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414207" y="2084587"/>
            <a:ext cx="7034350" cy="3383326"/>
          </a:xfrm>
          <a:prstGeom prst="rect">
            <a:avLst/>
          </a:prstGeom>
          <a:noFill/>
          <a:ln>
            <a:solidFill>
              <a:srgbClr val="202A3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4" name="椭圆 13"/>
          <p:cNvSpPr/>
          <p:nvPr/>
        </p:nvSpPr>
        <p:spPr>
          <a:xfrm>
            <a:off x="2695675" y="3093649"/>
            <a:ext cx="1369549" cy="136520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700">
                <a:latin typeface="微软雅黑" panose="020B0503020204020204" pitchFamily="34" charset="-122"/>
                <a:ea typeface="微软雅黑" panose="020B0503020204020204" pitchFamily="34" charset="-122"/>
              </a:rPr>
              <a:t>点击添加文本</a:t>
            </a:r>
          </a:p>
        </p:txBody>
      </p:sp>
      <p:sp>
        <p:nvSpPr>
          <p:cNvPr id="15" name="椭圆 14"/>
          <p:cNvSpPr/>
          <p:nvPr/>
        </p:nvSpPr>
        <p:spPr>
          <a:xfrm>
            <a:off x="9730025" y="3093649"/>
            <a:ext cx="1369549" cy="1365202"/>
          </a:xfrm>
          <a:prstGeom prst="ellips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700">
                <a:latin typeface="微软雅黑" panose="020B0503020204020204" pitchFamily="34" charset="-122"/>
                <a:ea typeface="微软雅黑" panose="020B0503020204020204" pitchFamily="34" charset="-122"/>
              </a:rPr>
              <a:t>点击添加文本</a:t>
            </a:r>
          </a:p>
        </p:txBody>
      </p:sp>
      <p:sp>
        <p:nvSpPr>
          <p:cNvPr id="16" name="矩形 15"/>
          <p:cNvSpPr/>
          <p:nvPr/>
        </p:nvSpPr>
        <p:spPr>
          <a:xfrm>
            <a:off x="6282381" y="3085990"/>
            <a:ext cx="1537510" cy="353256"/>
          </a:xfrm>
          <a:prstGeom prst="rect">
            <a:avLst/>
          </a:prstGeom>
        </p:spPr>
        <p:txBody>
          <a:bodyPr wrap="none" lIns="75520" tIns="37760" rIns="75520" bIns="37760">
            <a:spAutoFit/>
          </a:bodyPr>
          <a:lstStyle/>
          <a:p>
            <a:r>
              <a:rPr lang="zh-CN" altLang="en-US" b="1" dirty="0">
                <a:solidFill>
                  <a:srgbClr val="202A36"/>
                </a:solidFill>
                <a:latin typeface="微软雅黑" panose="020B0503020204020204" pitchFamily="34" charset="-122"/>
                <a:ea typeface="微软雅黑" panose="020B0503020204020204" pitchFamily="34" charset="-122"/>
              </a:rPr>
              <a:t>点击添加标题</a:t>
            </a:r>
            <a:endParaRPr lang="zh-CN" altLang="en-US" b="1" dirty="0">
              <a:solidFill>
                <a:srgbClr val="202A36"/>
              </a:solidFill>
            </a:endParaRPr>
          </a:p>
        </p:txBody>
      </p:sp>
      <p:sp>
        <p:nvSpPr>
          <p:cNvPr id="17" name="矩形 16"/>
          <p:cNvSpPr/>
          <p:nvPr/>
        </p:nvSpPr>
        <p:spPr>
          <a:xfrm>
            <a:off x="6282381" y="4162069"/>
            <a:ext cx="1537510" cy="353256"/>
          </a:xfrm>
          <a:prstGeom prst="rect">
            <a:avLst/>
          </a:prstGeom>
        </p:spPr>
        <p:txBody>
          <a:bodyPr wrap="none" lIns="75520" tIns="37760" rIns="75520" bIns="37760">
            <a:spAutoFit/>
          </a:bodyPr>
          <a:lstStyle/>
          <a:p>
            <a:r>
              <a:rPr lang="zh-CN" altLang="en-US" b="1">
                <a:solidFill>
                  <a:srgbClr val="202A36"/>
                </a:solidFill>
                <a:latin typeface="微软雅黑" panose="020B0503020204020204" pitchFamily="34" charset="-122"/>
                <a:ea typeface="微软雅黑" panose="020B0503020204020204" pitchFamily="34" charset="-122"/>
              </a:rPr>
              <a:t>点击添加标题</a:t>
            </a:r>
            <a:endParaRPr lang="zh-CN" altLang="en-US" b="1">
              <a:solidFill>
                <a:srgbClr val="202A36"/>
              </a:solidFill>
            </a:endParaRPr>
          </a:p>
        </p:txBody>
      </p:sp>
      <p:sp>
        <p:nvSpPr>
          <p:cNvPr id="23" name="上箭头 22"/>
          <p:cNvSpPr/>
          <p:nvPr/>
        </p:nvSpPr>
        <p:spPr>
          <a:xfrm>
            <a:off x="6427641" y="2291042"/>
            <a:ext cx="1007480" cy="739723"/>
          </a:xfrm>
          <a:prstGeom prst="upArrow">
            <a:avLst>
              <a:gd name="adj1" fmla="val 50000"/>
              <a:gd name="adj2" fmla="val 63430"/>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5" name="矩形 24"/>
          <p:cNvSpPr/>
          <p:nvPr/>
        </p:nvSpPr>
        <p:spPr>
          <a:xfrm>
            <a:off x="5025921" y="5289844"/>
            <a:ext cx="3751374" cy="35614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mtClean="0">
                <a:latin typeface="微软雅黑" panose="020B0503020204020204" pitchFamily="34" charset="-122"/>
                <a:ea typeface="微软雅黑" panose="020B0503020204020204" pitchFamily="34" charset="-122"/>
              </a:rPr>
              <a:t>点击添加文本</a:t>
            </a:r>
            <a:endParaRPr lang="zh-CN" altLang="en-US">
              <a:latin typeface="微软雅黑" panose="020B0503020204020204" pitchFamily="34" charset="-122"/>
              <a:ea typeface="微软雅黑" panose="020B0503020204020204" pitchFamily="34" charset="-122"/>
            </a:endParaRPr>
          </a:p>
        </p:txBody>
      </p:sp>
      <p:sp>
        <p:nvSpPr>
          <p:cNvPr id="26" name="矩形 25"/>
          <p:cNvSpPr/>
          <p:nvPr/>
        </p:nvSpPr>
        <p:spPr>
          <a:xfrm>
            <a:off x="5025921" y="1906517"/>
            <a:ext cx="3751374" cy="35614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a:latin typeface="微软雅黑" panose="020B0503020204020204" pitchFamily="34" charset="-122"/>
                <a:ea typeface="微软雅黑" panose="020B0503020204020204" pitchFamily="34" charset="-122"/>
              </a:rPr>
              <a:t>点击添加文本</a:t>
            </a:r>
          </a:p>
        </p:txBody>
      </p:sp>
      <p:sp>
        <p:nvSpPr>
          <p:cNvPr id="27" name="五边形 2"/>
          <p:cNvSpPr/>
          <p:nvPr/>
        </p:nvSpPr>
        <p:spPr>
          <a:xfrm>
            <a:off x="4482568" y="3820768"/>
            <a:ext cx="4897627" cy="267105"/>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8" name="五边形 2"/>
          <p:cNvSpPr/>
          <p:nvPr/>
        </p:nvSpPr>
        <p:spPr>
          <a:xfrm flipH="1">
            <a:off x="4482568" y="3464628"/>
            <a:ext cx="4897627" cy="267105"/>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8" name="矩形 3"/>
          <p:cNvSpPr>
            <a:spLocks noChangeArrowheads="1"/>
          </p:cNvSpPr>
          <p:nvPr/>
        </p:nvSpPr>
        <p:spPr bwMode="auto">
          <a:xfrm>
            <a:off x="2695675"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研究方案</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22" name="上箭头 21"/>
          <p:cNvSpPr/>
          <p:nvPr/>
        </p:nvSpPr>
        <p:spPr>
          <a:xfrm flipV="1">
            <a:off x="6427641" y="4510925"/>
            <a:ext cx="1007480" cy="739723"/>
          </a:xfrm>
          <a:prstGeom prst="upArrow">
            <a:avLst>
              <a:gd name="adj1" fmla="val 50000"/>
              <a:gd name="adj2" fmla="val 63430"/>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right)">
                                      <p:cBhvr>
                                        <p:cTn id="25" dur="500"/>
                                        <p:tgtEl>
                                          <p:spTgt spid="28"/>
                                        </p:tgtEl>
                                      </p:cBhvr>
                                    </p:animEffect>
                                  </p:childTnLst>
                                </p:cTn>
                              </p:par>
                            </p:childTnLst>
                          </p:cTn>
                        </p:par>
                        <p:par>
                          <p:cTn id="26" fill="hold">
                            <p:stCondLst>
                              <p:cond delay="1500"/>
                            </p:stCondLst>
                            <p:childTnLst>
                              <p:par>
                                <p:cTn id="27" presetID="47"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childTnLst>
                          </p:cTn>
                        </p:par>
                        <p:par>
                          <p:cTn id="44" fill="hold">
                            <p:stCondLst>
                              <p:cond delay="3000"/>
                            </p:stCondLst>
                            <p:childTnLst>
                              <p:par>
                                <p:cTn id="45" presetID="16" presetClass="entr" presetSubtype="37"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outVertical)">
                                      <p:cBhvr>
                                        <p:cTn id="47" dur="500"/>
                                        <p:tgtEl>
                                          <p:spTgt spid="26"/>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arn(outVertical)">
                                      <p:cBhvr>
                                        <p:cTn id="50" dur="500"/>
                                        <p:tgtEl>
                                          <p:spTgt spid="25"/>
                                        </p:tgtEl>
                                      </p:cBhvr>
                                    </p:animEffect>
                                  </p:childTnLst>
                                </p:cTn>
                              </p:par>
                            </p:childTnLst>
                          </p:cTn>
                        </p:par>
                        <p:par>
                          <p:cTn id="51" fill="hold">
                            <p:stCondLst>
                              <p:cond delay="3500"/>
                            </p:stCondLst>
                            <p:childTnLst>
                              <p:par>
                                <p:cTn id="52" presetID="16" presetClass="entr" presetSubtype="37"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arn(outVertical)">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P spid="23" grpId="0" animBg="1"/>
      <p:bldP spid="25" grpId="0" animBg="1"/>
      <p:bldP spid="26" grpId="0" animBg="1"/>
      <p:bldP spid="27" grpId="0" animBg="1"/>
      <p:bldP spid="28" grpId="0" animBg="1"/>
      <p:bldP spid="18"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6035800" y="1872450"/>
            <a:ext cx="1665886" cy="1665886"/>
            <a:chOff x="5182632" y="1700808"/>
            <a:chExt cx="2015329" cy="2015329"/>
          </a:xfrm>
        </p:grpSpPr>
        <p:sp>
          <p:nvSpPr>
            <p:cNvPr id="21" name="Oval 6"/>
            <p:cNvSpPr>
              <a:spLocks noChangeArrowheads="1"/>
            </p:cNvSpPr>
            <p:nvPr/>
          </p:nvSpPr>
          <p:spPr bwMode="auto">
            <a:xfrm>
              <a:off x="5182632" y="1700808"/>
              <a:ext cx="2015329" cy="2015329"/>
            </a:xfrm>
            <a:prstGeom prst="ellipse">
              <a:avLst/>
            </a:prstGeom>
            <a:solidFill>
              <a:srgbClr val="FCB00F"/>
            </a:solidFill>
            <a:ln>
              <a:noFill/>
            </a:ln>
            <a:extLst>
              <a:ext uri="{91240B29-F687-4F45-9708-019B960494DF}">
                <a14:hiddenLine xmlns:a14="http://schemas.microsoft.com/office/drawing/2010/main" xmlns="" w="9525">
                  <a:solidFill>
                    <a:srgbClr val="000000"/>
                  </a:solidFill>
                  <a:round/>
                </a14:hiddenLine>
              </a:ext>
            </a:extLst>
          </p:spPr>
          <p:txBody>
            <a:bodyPr vert="horz" wrap="square" lIns="75585" tIns="37793" rIns="75585" bIns="37793" numCol="1" anchor="t" anchorCtr="0" compatLnSpc="1"/>
            <a:lstStyle/>
            <a:p>
              <a:endParaRPr lang="zh-CN" altLang="en-US" sz="1490"/>
            </a:p>
          </p:txBody>
        </p:sp>
        <p:sp>
          <p:nvSpPr>
            <p:cNvPr id="22" name="Freeform 7"/>
            <p:cNvSpPr>
              <a:spLocks noEditPoints="1"/>
            </p:cNvSpPr>
            <p:nvPr/>
          </p:nvSpPr>
          <p:spPr bwMode="auto">
            <a:xfrm>
              <a:off x="5769195" y="1999060"/>
              <a:ext cx="886234" cy="1418826"/>
            </a:xfrm>
            <a:custGeom>
              <a:avLst/>
              <a:gdLst>
                <a:gd name="T0" fmla="*/ 74 w 991"/>
                <a:gd name="T1" fmla="*/ 0 h 1589"/>
                <a:gd name="T2" fmla="*/ 0 w 991"/>
                <a:gd name="T3" fmla="*/ 1517 h 1589"/>
                <a:gd name="T4" fmla="*/ 917 w 991"/>
                <a:gd name="T5" fmla="*/ 1589 h 1589"/>
                <a:gd name="T6" fmla="*/ 991 w 991"/>
                <a:gd name="T7" fmla="*/ 72 h 1589"/>
                <a:gd name="T8" fmla="*/ 401 w 991"/>
                <a:gd name="T9" fmla="*/ 38 h 1589"/>
                <a:gd name="T10" fmla="*/ 577 w 991"/>
                <a:gd name="T11" fmla="*/ 38 h 1589"/>
                <a:gd name="T12" fmla="*/ 577 w 991"/>
                <a:gd name="T13" fmla="*/ 88 h 1589"/>
                <a:gd name="T14" fmla="*/ 376 w 991"/>
                <a:gd name="T15" fmla="*/ 63 h 1589"/>
                <a:gd name="T16" fmla="*/ 753 w 991"/>
                <a:gd name="T17" fmla="*/ 1472 h 1589"/>
                <a:gd name="T18" fmla="*/ 722 w 991"/>
                <a:gd name="T19" fmla="*/ 1503 h 1589"/>
                <a:gd name="T20" fmla="*/ 180 w 991"/>
                <a:gd name="T21" fmla="*/ 1472 h 1589"/>
                <a:gd name="T22" fmla="*/ 211 w 991"/>
                <a:gd name="T23" fmla="*/ 1439 h 1589"/>
                <a:gd name="T24" fmla="*/ 753 w 991"/>
                <a:gd name="T25" fmla="*/ 1470 h 1589"/>
                <a:gd name="T26" fmla="*/ 866 w 991"/>
                <a:gd name="T27" fmla="*/ 1503 h 1589"/>
                <a:gd name="T28" fmla="*/ 835 w 991"/>
                <a:gd name="T29" fmla="*/ 1471 h 1589"/>
                <a:gd name="T30" fmla="*/ 898 w 991"/>
                <a:gd name="T31" fmla="*/ 1471 h 1589"/>
                <a:gd name="T32" fmla="*/ 903 w 991"/>
                <a:gd name="T33" fmla="*/ 1349 h 1589"/>
                <a:gd name="T34" fmla="*/ 88 w 991"/>
                <a:gd name="T35" fmla="*/ 1349 h 1589"/>
                <a:gd name="T36" fmla="*/ 903 w 991"/>
                <a:gd name="T37" fmla="*/ 141 h 1589"/>
                <a:gd name="T38" fmla="*/ 211 w 991"/>
                <a:gd name="T39" fmla="*/ 877 h 1589"/>
                <a:gd name="T40" fmla="*/ 347 w 991"/>
                <a:gd name="T41" fmla="*/ 1004 h 1589"/>
                <a:gd name="T42" fmla="*/ 289 w 991"/>
                <a:gd name="T43" fmla="*/ 556 h 1589"/>
                <a:gd name="T44" fmla="*/ 145 w 991"/>
                <a:gd name="T45" fmla="*/ 1004 h 1589"/>
                <a:gd name="T46" fmla="*/ 211 w 991"/>
                <a:gd name="T47" fmla="*/ 877 h 1589"/>
                <a:gd name="T48" fmla="*/ 222 w 991"/>
                <a:gd name="T49" fmla="*/ 823 h 1589"/>
                <a:gd name="T50" fmla="*/ 306 w 991"/>
                <a:gd name="T51" fmla="*/ 823 h 1589"/>
                <a:gd name="T52" fmla="*/ 456 w 991"/>
                <a:gd name="T53" fmla="*/ 818 h 1589"/>
                <a:gd name="T54" fmla="*/ 621 w 991"/>
                <a:gd name="T55" fmla="*/ 684 h 1589"/>
                <a:gd name="T56" fmla="*/ 420 w 991"/>
                <a:gd name="T57" fmla="*/ 556 h 1589"/>
                <a:gd name="T58" fmla="*/ 456 w 991"/>
                <a:gd name="T59" fmla="*/ 1004 h 1589"/>
                <a:gd name="T60" fmla="*/ 456 w 991"/>
                <a:gd name="T61" fmla="*/ 608 h 1589"/>
                <a:gd name="T62" fmla="*/ 584 w 991"/>
                <a:gd name="T63" fmla="*/ 684 h 1589"/>
                <a:gd name="T64" fmla="*/ 456 w 991"/>
                <a:gd name="T65" fmla="*/ 765 h 1589"/>
                <a:gd name="T66" fmla="*/ 690 w 991"/>
                <a:gd name="T67" fmla="*/ 818 h 1589"/>
                <a:gd name="T68" fmla="*/ 856 w 991"/>
                <a:gd name="T69" fmla="*/ 684 h 1589"/>
                <a:gd name="T70" fmla="*/ 654 w 991"/>
                <a:gd name="T71" fmla="*/ 556 h 1589"/>
                <a:gd name="T72" fmla="*/ 690 w 991"/>
                <a:gd name="T73" fmla="*/ 1004 h 1589"/>
                <a:gd name="T74" fmla="*/ 690 w 991"/>
                <a:gd name="T75" fmla="*/ 608 h 1589"/>
                <a:gd name="T76" fmla="*/ 818 w 991"/>
                <a:gd name="T77" fmla="*/ 684 h 1589"/>
                <a:gd name="T78" fmla="*/ 690 w 991"/>
                <a:gd name="T79" fmla="*/ 765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1" h="1589">
                  <a:moveTo>
                    <a:pt x="917" y="0"/>
                  </a:moveTo>
                  <a:lnTo>
                    <a:pt x="74" y="0"/>
                  </a:lnTo>
                  <a:cubicBezTo>
                    <a:pt x="33" y="0"/>
                    <a:pt x="0" y="32"/>
                    <a:pt x="0" y="72"/>
                  </a:cubicBezTo>
                  <a:lnTo>
                    <a:pt x="0" y="1517"/>
                  </a:lnTo>
                  <a:cubicBezTo>
                    <a:pt x="0" y="1556"/>
                    <a:pt x="33" y="1589"/>
                    <a:pt x="74" y="1589"/>
                  </a:cubicBezTo>
                  <a:lnTo>
                    <a:pt x="917" y="1589"/>
                  </a:lnTo>
                  <a:cubicBezTo>
                    <a:pt x="957" y="1589"/>
                    <a:pt x="991" y="1556"/>
                    <a:pt x="991" y="1517"/>
                  </a:cubicBezTo>
                  <a:lnTo>
                    <a:pt x="991" y="72"/>
                  </a:lnTo>
                  <a:cubicBezTo>
                    <a:pt x="991" y="32"/>
                    <a:pt x="957" y="0"/>
                    <a:pt x="917" y="0"/>
                  </a:cubicBezTo>
                  <a:close/>
                  <a:moveTo>
                    <a:pt x="401" y="38"/>
                  </a:moveTo>
                  <a:lnTo>
                    <a:pt x="401" y="38"/>
                  </a:lnTo>
                  <a:lnTo>
                    <a:pt x="577" y="38"/>
                  </a:lnTo>
                  <a:cubicBezTo>
                    <a:pt x="591" y="38"/>
                    <a:pt x="602" y="49"/>
                    <a:pt x="602" y="63"/>
                  </a:cubicBezTo>
                  <a:cubicBezTo>
                    <a:pt x="602" y="77"/>
                    <a:pt x="591" y="88"/>
                    <a:pt x="577" y="88"/>
                  </a:cubicBezTo>
                  <a:lnTo>
                    <a:pt x="401" y="88"/>
                  </a:lnTo>
                  <a:cubicBezTo>
                    <a:pt x="387" y="88"/>
                    <a:pt x="376" y="77"/>
                    <a:pt x="376" y="63"/>
                  </a:cubicBezTo>
                  <a:cubicBezTo>
                    <a:pt x="376" y="49"/>
                    <a:pt x="387" y="38"/>
                    <a:pt x="401" y="38"/>
                  </a:cubicBezTo>
                  <a:close/>
                  <a:moveTo>
                    <a:pt x="753" y="1472"/>
                  </a:moveTo>
                  <a:lnTo>
                    <a:pt x="753" y="1472"/>
                  </a:lnTo>
                  <a:cubicBezTo>
                    <a:pt x="753" y="1489"/>
                    <a:pt x="739" y="1503"/>
                    <a:pt x="722" y="1503"/>
                  </a:cubicBezTo>
                  <a:lnTo>
                    <a:pt x="211" y="1503"/>
                  </a:lnTo>
                  <a:cubicBezTo>
                    <a:pt x="194" y="1503"/>
                    <a:pt x="180" y="1489"/>
                    <a:pt x="180" y="1472"/>
                  </a:cubicBezTo>
                  <a:lnTo>
                    <a:pt x="180" y="1470"/>
                  </a:lnTo>
                  <a:cubicBezTo>
                    <a:pt x="180" y="1453"/>
                    <a:pt x="194" y="1439"/>
                    <a:pt x="211" y="1439"/>
                  </a:cubicBezTo>
                  <a:lnTo>
                    <a:pt x="722" y="1439"/>
                  </a:lnTo>
                  <a:cubicBezTo>
                    <a:pt x="739" y="1439"/>
                    <a:pt x="753" y="1453"/>
                    <a:pt x="753" y="1470"/>
                  </a:cubicBezTo>
                  <a:lnTo>
                    <a:pt x="753" y="1472"/>
                  </a:lnTo>
                  <a:close/>
                  <a:moveTo>
                    <a:pt x="866" y="1503"/>
                  </a:moveTo>
                  <a:lnTo>
                    <a:pt x="866" y="1503"/>
                  </a:lnTo>
                  <a:cubicBezTo>
                    <a:pt x="849" y="1503"/>
                    <a:pt x="835" y="1488"/>
                    <a:pt x="835" y="1471"/>
                  </a:cubicBezTo>
                  <a:cubicBezTo>
                    <a:pt x="835" y="1453"/>
                    <a:pt x="849" y="1439"/>
                    <a:pt x="866" y="1439"/>
                  </a:cubicBezTo>
                  <a:cubicBezTo>
                    <a:pt x="884" y="1439"/>
                    <a:pt x="898" y="1453"/>
                    <a:pt x="898" y="1471"/>
                  </a:cubicBezTo>
                  <a:cubicBezTo>
                    <a:pt x="898" y="1488"/>
                    <a:pt x="884" y="1503"/>
                    <a:pt x="866" y="1503"/>
                  </a:cubicBezTo>
                  <a:close/>
                  <a:moveTo>
                    <a:pt x="903" y="1349"/>
                  </a:moveTo>
                  <a:lnTo>
                    <a:pt x="903" y="1349"/>
                  </a:lnTo>
                  <a:lnTo>
                    <a:pt x="88" y="1349"/>
                  </a:lnTo>
                  <a:lnTo>
                    <a:pt x="88" y="141"/>
                  </a:lnTo>
                  <a:lnTo>
                    <a:pt x="903" y="141"/>
                  </a:lnTo>
                  <a:lnTo>
                    <a:pt x="903" y="1349"/>
                  </a:lnTo>
                  <a:close/>
                  <a:moveTo>
                    <a:pt x="211" y="877"/>
                  </a:moveTo>
                  <a:lnTo>
                    <a:pt x="320" y="877"/>
                  </a:lnTo>
                  <a:lnTo>
                    <a:pt x="347" y="1004"/>
                  </a:lnTo>
                  <a:lnTo>
                    <a:pt x="387" y="1004"/>
                  </a:lnTo>
                  <a:lnTo>
                    <a:pt x="289" y="556"/>
                  </a:lnTo>
                  <a:lnTo>
                    <a:pt x="247" y="556"/>
                  </a:lnTo>
                  <a:lnTo>
                    <a:pt x="145" y="1004"/>
                  </a:lnTo>
                  <a:lnTo>
                    <a:pt x="183" y="1004"/>
                  </a:lnTo>
                  <a:lnTo>
                    <a:pt x="211" y="877"/>
                  </a:lnTo>
                  <a:close/>
                  <a:moveTo>
                    <a:pt x="306" y="823"/>
                  </a:moveTo>
                  <a:lnTo>
                    <a:pt x="222" y="823"/>
                  </a:lnTo>
                  <a:lnTo>
                    <a:pt x="266" y="623"/>
                  </a:lnTo>
                  <a:lnTo>
                    <a:pt x="306" y="823"/>
                  </a:lnTo>
                  <a:close/>
                  <a:moveTo>
                    <a:pt x="456" y="1004"/>
                  </a:moveTo>
                  <a:lnTo>
                    <a:pt x="456" y="818"/>
                  </a:lnTo>
                  <a:lnTo>
                    <a:pt x="541" y="818"/>
                  </a:lnTo>
                  <a:cubicBezTo>
                    <a:pt x="592" y="815"/>
                    <a:pt x="619" y="770"/>
                    <a:pt x="621" y="684"/>
                  </a:cubicBezTo>
                  <a:cubicBezTo>
                    <a:pt x="619" y="602"/>
                    <a:pt x="592" y="559"/>
                    <a:pt x="541" y="556"/>
                  </a:cubicBezTo>
                  <a:lnTo>
                    <a:pt x="420" y="556"/>
                  </a:lnTo>
                  <a:lnTo>
                    <a:pt x="420" y="1004"/>
                  </a:lnTo>
                  <a:lnTo>
                    <a:pt x="456" y="1004"/>
                  </a:lnTo>
                  <a:close/>
                  <a:moveTo>
                    <a:pt x="456" y="765"/>
                  </a:moveTo>
                  <a:lnTo>
                    <a:pt x="456" y="608"/>
                  </a:lnTo>
                  <a:lnTo>
                    <a:pt x="530" y="608"/>
                  </a:lnTo>
                  <a:cubicBezTo>
                    <a:pt x="566" y="608"/>
                    <a:pt x="584" y="633"/>
                    <a:pt x="584" y="684"/>
                  </a:cubicBezTo>
                  <a:cubicBezTo>
                    <a:pt x="585" y="739"/>
                    <a:pt x="566" y="766"/>
                    <a:pt x="529" y="765"/>
                  </a:cubicBezTo>
                  <a:lnTo>
                    <a:pt x="456" y="765"/>
                  </a:lnTo>
                  <a:close/>
                  <a:moveTo>
                    <a:pt x="690" y="1004"/>
                  </a:moveTo>
                  <a:lnTo>
                    <a:pt x="690" y="818"/>
                  </a:lnTo>
                  <a:lnTo>
                    <a:pt x="775" y="818"/>
                  </a:lnTo>
                  <a:cubicBezTo>
                    <a:pt x="826" y="815"/>
                    <a:pt x="853" y="770"/>
                    <a:pt x="856" y="684"/>
                  </a:cubicBezTo>
                  <a:cubicBezTo>
                    <a:pt x="853" y="602"/>
                    <a:pt x="826" y="559"/>
                    <a:pt x="775" y="556"/>
                  </a:cubicBezTo>
                  <a:lnTo>
                    <a:pt x="654" y="556"/>
                  </a:lnTo>
                  <a:lnTo>
                    <a:pt x="654" y="1004"/>
                  </a:lnTo>
                  <a:lnTo>
                    <a:pt x="690" y="1004"/>
                  </a:lnTo>
                  <a:close/>
                  <a:moveTo>
                    <a:pt x="690" y="765"/>
                  </a:moveTo>
                  <a:lnTo>
                    <a:pt x="690" y="608"/>
                  </a:lnTo>
                  <a:lnTo>
                    <a:pt x="764" y="608"/>
                  </a:lnTo>
                  <a:cubicBezTo>
                    <a:pt x="800" y="608"/>
                    <a:pt x="818" y="633"/>
                    <a:pt x="818" y="684"/>
                  </a:cubicBezTo>
                  <a:cubicBezTo>
                    <a:pt x="819" y="739"/>
                    <a:pt x="801" y="766"/>
                    <a:pt x="763" y="765"/>
                  </a:cubicBezTo>
                  <a:lnTo>
                    <a:pt x="690" y="765"/>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5585" tIns="37793" rIns="75585" bIns="37793" numCol="1" anchor="t" anchorCtr="0" compatLnSpc="1"/>
            <a:lstStyle/>
            <a:p>
              <a:endParaRPr lang="zh-CN" altLang="en-US" sz="1490"/>
            </a:p>
          </p:txBody>
        </p:sp>
      </p:grpSp>
      <p:grpSp>
        <p:nvGrpSpPr>
          <p:cNvPr id="23" name="组合 22"/>
          <p:cNvGrpSpPr/>
          <p:nvPr/>
        </p:nvGrpSpPr>
        <p:grpSpPr>
          <a:xfrm>
            <a:off x="8773828" y="1872450"/>
            <a:ext cx="1667060" cy="1665886"/>
            <a:chOff x="8758812" y="1700808"/>
            <a:chExt cx="2016749" cy="2015329"/>
          </a:xfrm>
        </p:grpSpPr>
        <p:sp>
          <p:nvSpPr>
            <p:cNvPr id="24" name="Oval 8"/>
            <p:cNvSpPr>
              <a:spLocks noChangeArrowheads="1"/>
            </p:cNvSpPr>
            <p:nvPr/>
          </p:nvSpPr>
          <p:spPr bwMode="auto">
            <a:xfrm>
              <a:off x="8758812" y="1700808"/>
              <a:ext cx="2016749" cy="2015329"/>
            </a:xfrm>
            <a:prstGeom prst="ellipse">
              <a:avLst/>
            </a:prstGeom>
            <a:solidFill>
              <a:srgbClr val="202A36"/>
            </a:solidFill>
            <a:ln>
              <a:noFill/>
            </a:ln>
            <a:extLst>
              <a:ext uri="{91240B29-F687-4F45-9708-019B960494DF}">
                <a14:hiddenLine xmlns:a14="http://schemas.microsoft.com/office/drawing/2010/main" xmlns="" w="9525">
                  <a:solidFill>
                    <a:srgbClr val="000000"/>
                  </a:solidFill>
                  <a:round/>
                </a14:hiddenLine>
              </a:ext>
            </a:extLst>
          </p:spPr>
          <p:txBody>
            <a:bodyPr vert="horz" wrap="square" lIns="75585" tIns="37793" rIns="75585" bIns="37793" numCol="1" anchor="t" anchorCtr="0" compatLnSpc="1"/>
            <a:lstStyle/>
            <a:p>
              <a:endParaRPr lang="zh-CN" altLang="en-US" sz="1490"/>
            </a:p>
          </p:txBody>
        </p:sp>
        <p:sp>
          <p:nvSpPr>
            <p:cNvPr id="25" name="Freeform 9"/>
            <p:cNvSpPr>
              <a:spLocks noEditPoints="1"/>
            </p:cNvSpPr>
            <p:nvPr/>
          </p:nvSpPr>
          <p:spPr bwMode="auto">
            <a:xfrm>
              <a:off x="9081207" y="2189373"/>
              <a:ext cx="1380479" cy="1038200"/>
            </a:xfrm>
            <a:custGeom>
              <a:avLst/>
              <a:gdLst>
                <a:gd name="T0" fmla="*/ 42 w 1545"/>
                <a:gd name="T1" fmla="*/ 0 h 1162"/>
                <a:gd name="T2" fmla="*/ 0 w 1545"/>
                <a:gd name="T3" fmla="*/ 932 h 1162"/>
                <a:gd name="T4" fmla="*/ 1503 w 1545"/>
                <a:gd name="T5" fmla="*/ 973 h 1162"/>
                <a:gd name="T6" fmla="*/ 1545 w 1545"/>
                <a:gd name="T7" fmla="*/ 41 h 1162"/>
                <a:gd name="T8" fmla="*/ 866 w 1545"/>
                <a:gd name="T9" fmla="*/ 907 h 1162"/>
                <a:gd name="T10" fmla="*/ 850 w 1545"/>
                <a:gd name="T11" fmla="*/ 922 h 1162"/>
                <a:gd name="T12" fmla="*/ 681 w 1545"/>
                <a:gd name="T13" fmla="*/ 907 h 1162"/>
                <a:gd name="T14" fmla="*/ 696 w 1545"/>
                <a:gd name="T15" fmla="*/ 885 h 1162"/>
                <a:gd name="T16" fmla="*/ 866 w 1545"/>
                <a:gd name="T17" fmla="*/ 900 h 1162"/>
                <a:gd name="T18" fmla="*/ 1481 w 1545"/>
                <a:gd name="T19" fmla="*/ 818 h 1162"/>
                <a:gd name="T20" fmla="*/ 64 w 1545"/>
                <a:gd name="T21" fmla="*/ 818 h 1162"/>
                <a:gd name="T22" fmla="*/ 1481 w 1545"/>
                <a:gd name="T23" fmla="*/ 65 h 1162"/>
                <a:gd name="T24" fmla="*/ 1008 w 1545"/>
                <a:gd name="T25" fmla="*/ 1083 h 1162"/>
                <a:gd name="T26" fmla="*/ 648 w 1545"/>
                <a:gd name="T27" fmla="*/ 1000 h 1162"/>
                <a:gd name="T28" fmla="*/ 1008 w 1545"/>
                <a:gd name="T29" fmla="*/ 1083 h 1162"/>
                <a:gd name="T30" fmla="*/ 477 w 1545"/>
                <a:gd name="T31" fmla="*/ 1162 h 1162"/>
                <a:gd name="T32" fmla="*/ 1051 w 1545"/>
                <a:gd name="T33" fmla="*/ 1107 h 1162"/>
                <a:gd name="T34" fmla="*/ 307 w 1545"/>
                <a:gd name="T35" fmla="*/ 550 h 1162"/>
                <a:gd name="T36" fmla="*/ 533 w 1545"/>
                <a:gd name="T37" fmla="*/ 678 h 1162"/>
                <a:gd name="T38" fmla="*/ 437 w 1545"/>
                <a:gd name="T39" fmla="*/ 230 h 1162"/>
                <a:gd name="T40" fmla="*/ 197 w 1545"/>
                <a:gd name="T41" fmla="*/ 678 h 1162"/>
                <a:gd name="T42" fmla="*/ 307 w 1545"/>
                <a:gd name="T43" fmla="*/ 550 h 1162"/>
                <a:gd name="T44" fmla="*/ 325 w 1545"/>
                <a:gd name="T45" fmla="*/ 497 h 1162"/>
                <a:gd name="T46" fmla="*/ 466 w 1545"/>
                <a:gd name="T47" fmla="*/ 497 h 1162"/>
                <a:gd name="T48" fmla="*/ 715 w 1545"/>
                <a:gd name="T49" fmla="*/ 492 h 1162"/>
                <a:gd name="T50" fmla="*/ 991 w 1545"/>
                <a:gd name="T51" fmla="*/ 358 h 1162"/>
                <a:gd name="T52" fmla="*/ 655 w 1545"/>
                <a:gd name="T53" fmla="*/ 230 h 1162"/>
                <a:gd name="T54" fmla="*/ 715 w 1545"/>
                <a:gd name="T55" fmla="*/ 678 h 1162"/>
                <a:gd name="T56" fmla="*/ 715 w 1545"/>
                <a:gd name="T57" fmla="*/ 282 h 1162"/>
                <a:gd name="T58" fmla="*/ 928 w 1545"/>
                <a:gd name="T59" fmla="*/ 358 h 1162"/>
                <a:gd name="T60" fmla="*/ 715 w 1545"/>
                <a:gd name="T61" fmla="*/ 438 h 1162"/>
                <a:gd name="T62" fmla="*/ 1106 w 1545"/>
                <a:gd name="T63" fmla="*/ 492 h 1162"/>
                <a:gd name="T64" fmla="*/ 1381 w 1545"/>
                <a:gd name="T65" fmla="*/ 358 h 1162"/>
                <a:gd name="T66" fmla="*/ 1045 w 1545"/>
                <a:gd name="T67" fmla="*/ 230 h 1162"/>
                <a:gd name="T68" fmla="*/ 1106 w 1545"/>
                <a:gd name="T69" fmla="*/ 678 h 1162"/>
                <a:gd name="T70" fmla="*/ 1106 w 1545"/>
                <a:gd name="T71" fmla="*/ 282 h 1162"/>
                <a:gd name="T72" fmla="*/ 1318 w 1545"/>
                <a:gd name="T73" fmla="*/ 358 h 1162"/>
                <a:gd name="T74" fmla="*/ 1106 w 1545"/>
                <a:gd name="T75" fmla="*/ 438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5" h="1162">
                  <a:moveTo>
                    <a:pt x="1503" y="0"/>
                  </a:moveTo>
                  <a:lnTo>
                    <a:pt x="42" y="0"/>
                  </a:lnTo>
                  <a:cubicBezTo>
                    <a:pt x="19" y="0"/>
                    <a:pt x="0" y="18"/>
                    <a:pt x="0" y="41"/>
                  </a:cubicBezTo>
                  <a:lnTo>
                    <a:pt x="0" y="932"/>
                  </a:lnTo>
                  <a:cubicBezTo>
                    <a:pt x="0" y="955"/>
                    <a:pt x="19" y="973"/>
                    <a:pt x="42" y="973"/>
                  </a:cubicBezTo>
                  <a:lnTo>
                    <a:pt x="1503" y="973"/>
                  </a:lnTo>
                  <a:cubicBezTo>
                    <a:pt x="1526" y="973"/>
                    <a:pt x="1545" y="955"/>
                    <a:pt x="1545" y="932"/>
                  </a:cubicBezTo>
                  <a:lnTo>
                    <a:pt x="1545" y="41"/>
                  </a:lnTo>
                  <a:cubicBezTo>
                    <a:pt x="1545" y="18"/>
                    <a:pt x="1526" y="0"/>
                    <a:pt x="1503" y="0"/>
                  </a:cubicBezTo>
                  <a:close/>
                  <a:moveTo>
                    <a:pt x="866" y="907"/>
                  </a:moveTo>
                  <a:lnTo>
                    <a:pt x="866" y="907"/>
                  </a:lnTo>
                  <a:cubicBezTo>
                    <a:pt x="866" y="915"/>
                    <a:pt x="859" y="922"/>
                    <a:pt x="850" y="922"/>
                  </a:cubicBezTo>
                  <a:lnTo>
                    <a:pt x="696" y="922"/>
                  </a:lnTo>
                  <a:cubicBezTo>
                    <a:pt x="687" y="922"/>
                    <a:pt x="681" y="915"/>
                    <a:pt x="681" y="907"/>
                  </a:cubicBezTo>
                  <a:lnTo>
                    <a:pt x="681" y="900"/>
                  </a:lnTo>
                  <a:cubicBezTo>
                    <a:pt x="681" y="892"/>
                    <a:pt x="687" y="885"/>
                    <a:pt x="696" y="885"/>
                  </a:cubicBezTo>
                  <a:lnTo>
                    <a:pt x="850" y="885"/>
                  </a:lnTo>
                  <a:cubicBezTo>
                    <a:pt x="859" y="885"/>
                    <a:pt x="866" y="892"/>
                    <a:pt x="866" y="900"/>
                  </a:cubicBezTo>
                  <a:lnTo>
                    <a:pt x="866" y="907"/>
                  </a:lnTo>
                  <a:close/>
                  <a:moveTo>
                    <a:pt x="1481" y="818"/>
                  </a:moveTo>
                  <a:lnTo>
                    <a:pt x="1481" y="818"/>
                  </a:lnTo>
                  <a:lnTo>
                    <a:pt x="64" y="818"/>
                  </a:lnTo>
                  <a:lnTo>
                    <a:pt x="64" y="65"/>
                  </a:lnTo>
                  <a:lnTo>
                    <a:pt x="1481" y="65"/>
                  </a:lnTo>
                  <a:lnTo>
                    <a:pt x="1481" y="818"/>
                  </a:lnTo>
                  <a:close/>
                  <a:moveTo>
                    <a:pt x="1008" y="1083"/>
                  </a:moveTo>
                  <a:lnTo>
                    <a:pt x="537" y="1083"/>
                  </a:lnTo>
                  <a:lnTo>
                    <a:pt x="648" y="1000"/>
                  </a:lnTo>
                  <a:lnTo>
                    <a:pt x="897" y="1000"/>
                  </a:lnTo>
                  <a:lnTo>
                    <a:pt x="1008" y="1083"/>
                  </a:lnTo>
                  <a:close/>
                  <a:moveTo>
                    <a:pt x="1051" y="1162"/>
                  </a:moveTo>
                  <a:lnTo>
                    <a:pt x="477" y="1162"/>
                  </a:lnTo>
                  <a:lnTo>
                    <a:pt x="477" y="1107"/>
                  </a:lnTo>
                  <a:lnTo>
                    <a:pt x="1051" y="1107"/>
                  </a:lnTo>
                  <a:lnTo>
                    <a:pt x="1051" y="1162"/>
                  </a:lnTo>
                  <a:close/>
                  <a:moveTo>
                    <a:pt x="307" y="550"/>
                  </a:moveTo>
                  <a:lnTo>
                    <a:pt x="489" y="550"/>
                  </a:lnTo>
                  <a:lnTo>
                    <a:pt x="533" y="678"/>
                  </a:lnTo>
                  <a:lnTo>
                    <a:pt x="600" y="678"/>
                  </a:lnTo>
                  <a:lnTo>
                    <a:pt x="437" y="230"/>
                  </a:lnTo>
                  <a:lnTo>
                    <a:pt x="367" y="230"/>
                  </a:lnTo>
                  <a:lnTo>
                    <a:pt x="197" y="678"/>
                  </a:lnTo>
                  <a:lnTo>
                    <a:pt x="260" y="678"/>
                  </a:lnTo>
                  <a:lnTo>
                    <a:pt x="307" y="550"/>
                  </a:lnTo>
                  <a:close/>
                  <a:moveTo>
                    <a:pt x="466" y="497"/>
                  </a:moveTo>
                  <a:lnTo>
                    <a:pt x="325" y="497"/>
                  </a:lnTo>
                  <a:lnTo>
                    <a:pt x="399" y="297"/>
                  </a:lnTo>
                  <a:lnTo>
                    <a:pt x="466" y="497"/>
                  </a:lnTo>
                  <a:close/>
                  <a:moveTo>
                    <a:pt x="715" y="678"/>
                  </a:moveTo>
                  <a:lnTo>
                    <a:pt x="715" y="492"/>
                  </a:lnTo>
                  <a:lnTo>
                    <a:pt x="856" y="492"/>
                  </a:lnTo>
                  <a:cubicBezTo>
                    <a:pt x="942" y="489"/>
                    <a:pt x="986" y="444"/>
                    <a:pt x="991" y="358"/>
                  </a:cubicBezTo>
                  <a:cubicBezTo>
                    <a:pt x="986" y="276"/>
                    <a:pt x="942" y="233"/>
                    <a:pt x="856" y="230"/>
                  </a:cubicBezTo>
                  <a:lnTo>
                    <a:pt x="655" y="230"/>
                  </a:lnTo>
                  <a:lnTo>
                    <a:pt x="655" y="678"/>
                  </a:lnTo>
                  <a:lnTo>
                    <a:pt x="715" y="678"/>
                  </a:lnTo>
                  <a:close/>
                  <a:moveTo>
                    <a:pt x="715" y="438"/>
                  </a:moveTo>
                  <a:lnTo>
                    <a:pt x="715" y="282"/>
                  </a:lnTo>
                  <a:lnTo>
                    <a:pt x="838" y="282"/>
                  </a:lnTo>
                  <a:cubicBezTo>
                    <a:pt x="898" y="282"/>
                    <a:pt x="928" y="307"/>
                    <a:pt x="928" y="358"/>
                  </a:cubicBezTo>
                  <a:cubicBezTo>
                    <a:pt x="930" y="413"/>
                    <a:pt x="899" y="440"/>
                    <a:pt x="836" y="438"/>
                  </a:cubicBezTo>
                  <a:lnTo>
                    <a:pt x="715" y="438"/>
                  </a:lnTo>
                  <a:close/>
                  <a:moveTo>
                    <a:pt x="1106" y="678"/>
                  </a:moveTo>
                  <a:lnTo>
                    <a:pt x="1106" y="492"/>
                  </a:lnTo>
                  <a:lnTo>
                    <a:pt x="1247" y="492"/>
                  </a:lnTo>
                  <a:cubicBezTo>
                    <a:pt x="1332" y="489"/>
                    <a:pt x="1377" y="444"/>
                    <a:pt x="1381" y="358"/>
                  </a:cubicBezTo>
                  <a:cubicBezTo>
                    <a:pt x="1377" y="276"/>
                    <a:pt x="1332" y="233"/>
                    <a:pt x="1247" y="230"/>
                  </a:cubicBezTo>
                  <a:lnTo>
                    <a:pt x="1045" y="230"/>
                  </a:lnTo>
                  <a:lnTo>
                    <a:pt x="1045" y="678"/>
                  </a:lnTo>
                  <a:lnTo>
                    <a:pt x="1106" y="678"/>
                  </a:lnTo>
                  <a:close/>
                  <a:moveTo>
                    <a:pt x="1106" y="438"/>
                  </a:moveTo>
                  <a:lnTo>
                    <a:pt x="1106" y="282"/>
                  </a:lnTo>
                  <a:lnTo>
                    <a:pt x="1229" y="282"/>
                  </a:lnTo>
                  <a:cubicBezTo>
                    <a:pt x="1289" y="282"/>
                    <a:pt x="1318" y="307"/>
                    <a:pt x="1318" y="358"/>
                  </a:cubicBezTo>
                  <a:cubicBezTo>
                    <a:pt x="1320" y="413"/>
                    <a:pt x="1289" y="440"/>
                    <a:pt x="1227" y="438"/>
                  </a:cubicBezTo>
                  <a:lnTo>
                    <a:pt x="1106" y="438"/>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5585" tIns="37793" rIns="75585" bIns="37793" numCol="1" anchor="t" anchorCtr="0" compatLnSpc="1"/>
            <a:lstStyle/>
            <a:p>
              <a:endParaRPr lang="zh-CN" altLang="en-US" sz="1490"/>
            </a:p>
          </p:txBody>
        </p:sp>
      </p:grpSp>
      <p:grpSp>
        <p:nvGrpSpPr>
          <p:cNvPr id="26" name="组合 25"/>
          <p:cNvGrpSpPr/>
          <p:nvPr/>
        </p:nvGrpSpPr>
        <p:grpSpPr>
          <a:xfrm>
            <a:off x="3344883" y="1872450"/>
            <a:ext cx="1667060" cy="1665886"/>
            <a:chOff x="1204523" y="1700808"/>
            <a:chExt cx="2016749" cy="2015329"/>
          </a:xfrm>
        </p:grpSpPr>
        <p:sp>
          <p:nvSpPr>
            <p:cNvPr id="27" name="Oval 10"/>
            <p:cNvSpPr>
              <a:spLocks noChangeArrowheads="1"/>
            </p:cNvSpPr>
            <p:nvPr/>
          </p:nvSpPr>
          <p:spPr bwMode="auto">
            <a:xfrm>
              <a:off x="1204523" y="1700808"/>
              <a:ext cx="2016749" cy="2015329"/>
            </a:xfrm>
            <a:prstGeom prst="ellipse">
              <a:avLst/>
            </a:prstGeom>
            <a:solidFill>
              <a:srgbClr val="202A36"/>
            </a:solidFill>
            <a:ln>
              <a:noFill/>
            </a:ln>
          </p:spPr>
          <p:txBody>
            <a:bodyPr vert="horz" wrap="square" lIns="75585" tIns="37793" rIns="75585" bIns="37793" numCol="1" anchor="t" anchorCtr="0" compatLnSpc="1"/>
            <a:lstStyle/>
            <a:p>
              <a:endParaRPr lang="zh-CN" altLang="en-US" sz="1490"/>
            </a:p>
          </p:txBody>
        </p:sp>
        <p:sp>
          <p:nvSpPr>
            <p:cNvPr id="28" name="Freeform 11"/>
            <p:cNvSpPr>
              <a:spLocks noEditPoints="1"/>
            </p:cNvSpPr>
            <p:nvPr/>
          </p:nvSpPr>
          <p:spPr bwMode="auto">
            <a:xfrm>
              <a:off x="1453066" y="2193633"/>
              <a:ext cx="1560850" cy="1029678"/>
            </a:xfrm>
            <a:custGeom>
              <a:avLst/>
              <a:gdLst>
                <a:gd name="T0" fmla="*/ 1295 w 1747"/>
                <a:gd name="T1" fmla="*/ 377 h 1154"/>
                <a:gd name="T2" fmla="*/ 1260 w 1747"/>
                <a:gd name="T3" fmla="*/ 0 h 1154"/>
                <a:gd name="T4" fmla="*/ 641 w 1747"/>
                <a:gd name="T5" fmla="*/ 1031 h 1154"/>
                <a:gd name="T6" fmla="*/ 59 w 1747"/>
                <a:gd name="T7" fmla="*/ 1031 h 1154"/>
                <a:gd name="T8" fmla="*/ 1747 w 1747"/>
                <a:gd name="T9" fmla="*/ 1154 h 1154"/>
                <a:gd name="T10" fmla="*/ 371 w 1747"/>
                <a:gd name="T11" fmla="*/ 962 h 1154"/>
                <a:gd name="T12" fmla="*/ 270 w 1747"/>
                <a:gd name="T13" fmla="*/ 863 h 1154"/>
                <a:gd name="T14" fmla="*/ 371 w 1747"/>
                <a:gd name="T15" fmla="*/ 830 h 1154"/>
                <a:gd name="T16" fmla="*/ 270 w 1747"/>
                <a:gd name="T17" fmla="*/ 731 h 1154"/>
                <a:gd name="T18" fmla="*/ 371 w 1747"/>
                <a:gd name="T19" fmla="*/ 691 h 1154"/>
                <a:gd name="T20" fmla="*/ 270 w 1747"/>
                <a:gd name="T21" fmla="*/ 592 h 1154"/>
                <a:gd name="T22" fmla="*/ 371 w 1747"/>
                <a:gd name="T23" fmla="*/ 559 h 1154"/>
                <a:gd name="T24" fmla="*/ 270 w 1747"/>
                <a:gd name="T25" fmla="*/ 460 h 1154"/>
                <a:gd name="T26" fmla="*/ 524 w 1747"/>
                <a:gd name="T27" fmla="*/ 962 h 1154"/>
                <a:gd name="T28" fmla="*/ 422 w 1747"/>
                <a:gd name="T29" fmla="*/ 863 h 1154"/>
                <a:gd name="T30" fmla="*/ 524 w 1747"/>
                <a:gd name="T31" fmla="*/ 830 h 1154"/>
                <a:gd name="T32" fmla="*/ 422 w 1747"/>
                <a:gd name="T33" fmla="*/ 731 h 1154"/>
                <a:gd name="T34" fmla="*/ 524 w 1747"/>
                <a:gd name="T35" fmla="*/ 691 h 1154"/>
                <a:gd name="T36" fmla="*/ 422 w 1747"/>
                <a:gd name="T37" fmla="*/ 592 h 1154"/>
                <a:gd name="T38" fmla="*/ 524 w 1747"/>
                <a:gd name="T39" fmla="*/ 559 h 1154"/>
                <a:gd name="T40" fmla="*/ 422 w 1747"/>
                <a:gd name="T41" fmla="*/ 460 h 1154"/>
                <a:gd name="T42" fmla="*/ 940 w 1747"/>
                <a:gd name="T43" fmla="*/ 938 h 1154"/>
                <a:gd name="T44" fmla="*/ 774 w 1747"/>
                <a:gd name="T45" fmla="*/ 776 h 1154"/>
                <a:gd name="T46" fmla="*/ 940 w 1747"/>
                <a:gd name="T47" fmla="*/ 723 h 1154"/>
                <a:gd name="T48" fmla="*/ 774 w 1747"/>
                <a:gd name="T49" fmla="*/ 561 h 1154"/>
                <a:gd name="T50" fmla="*/ 940 w 1747"/>
                <a:gd name="T51" fmla="*/ 496 h 1154"/>
                <a:gd name="T52" fmla="*/ 774 w 1747"/>
                <a:gd name="T53" fmla="*/ 334 h 1154"/>
                <a:gd name="T54" fmla="*/ 940 w 1747"/>
                <a:gd name="T55" fmla="*/ 281 h 1154"/>
                <a:gd name="T56" fmla="*/ 774 w 1747"/>
                <a:gd name="T57" fmla="*/ 119 h 1154"/>
                <a:gd name="T58" fmla="*/ 1163 w 1747"/>
                <a:gd name="T59" fmla="*/ 938 h 1154"/>
                <a:gd name="T60" fmla="*/ 997 w 1747"/>
                <a:gd name="T61" fmla="*/ 776 h 1154"/>
                <a:gd name="T62" fmla="*/ 1163 w 1747"/>
                <a:gd name="T63" fmla="*/ 723 h 1154"/>
                <a:gd name="T64" fmla="*/ 997 w 1747"/>
                <a:gd name="T65" fmla="*/ 561 h 1154"/>
                <a:gd name="T66" fmla="*/ 1163 w 1747"/>
                <a:gd name="T67" fmla="*/ 496 h 1154"/>
                <a:gd name="T68" fmla="*/ 997 w 1747"/>
                <a:gd name="T69" fmla="*/ 334 h 1154"/>
                <a:gd name="T70" fmla="*/ 1163 w 1747"/>
                <a:gd name="T71" fmla="*/ 281 h 1154"/>
                <a:gd name="T72" fmla="*/ 997 w 1747"/>
                <a:gd name="T73" fmla="*/ 119 h 1154"/>
                <a:gd name="T74" fmla="*/ 1463 w 1747"/>
                <a:gd name="T75" fmla="*/ 950 h 1154"/>
                <a:gd name="T76" fmla="*/ 1361 w 1747"/>
                <a:gd name="T77" fmla="*/ 850 h 1154"/>
                <a:gd name="T78" fmla="*/ 1463 w 1747"/>
                <a:gd name="T79" fmla="*/ 810 h 1154"/>
                <a:gd name="T80" fmla="*/ 1361 w 1747"/>
                <a:gd name="T81" fmla="*/ 711 h 1154"/>
                <a:gd name="T82" fmla="*/ 1463 w 1747"/>
                <a:gd name="T83" fmla="*/ 679 h 1154"/>
                <a:gd name="T84" fmla="*/ 1361 w 1747"/>
                <a:gd name="T85" fmla="*/ 579 h 1154"/>
                <a:gd name="T86" fmla="*/ 1615 w 1747"/>
                <a:gd name="T87" fmla="*/ 950 h 1154"/>
                <a:gd name="T88" fmla="*/ 1514 w 1747"/>
                <a:gd name="T89" fmla="*/ 850 h 1154"/>
                <a:gd name="T90" fmla="*/ 1615 w 1747"/>
                <a:gd name="T91" fmla="*/ 810 h 1154"/>
                <a:gd name="T92" fmla="*/ 1514 w 1747"/>
                <a:gd name="T93" fmla="*/ 711 h 1154"/>
                <a:gd name="T94" fmla="*/ 1615 w 1747"/>
                <a:gd name="T95" fmla="*/ 679 h 1154"/>
                <a:gd name="T96" fmla="*/ 1514 w 1747"/>
                <a:gd name="T97" fmla="*/ 57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47" h="1154">
                  <a:moveTo>
                    <a:pt x="1689" y="1031"/>
                  </a:moveTo>
                  <a:lnTo>
                    <a:pt x="1689" y="548"/>
                  </a:lnTo>
                  <a:lnTo>
                    <a:pt x="1295" y="377"/>
                  </a:lnTo>
                  <a:lnTo>
                    <a:pt x="1295" y="1031"/>
                  </a:lnTo>
                  <a:lnTo>
                    <a:pt x="1260" y="1031"/>
                  </a:lnTo>
                  <a:lnTo>
                    <a:pt x="1260" y="0"/>
                  </a:lnTo>
                  <a:lnTo>
                    <a:pt x="677" y="0"/>
                  </a:lnTo>
                  <a:lnTo>
                    <a:pt x="677" y="1031"/>
                  </a:lnTo>
                  <a:lnTo>
                    <a:pt x="641" y="1031"/>
                  </a:lnTo>
                  <a:lnTo>
                    <a:pt x="641" y="262"/>
                  </a:lnTo>
                  <a:lnTo>
                    <a:pt x="59" y="463"/>
                  </a:lnTo>
                  <a:lnTo>
                    <a:pt x="59" y="1031"/>
                  </a:lnTo>
                  <a:lnTo>
                    <a:pt x="0" y="1031"/>
                  </a:lnTo>
                  <a:lnTo>
                    <a:pt x="0" y="1154"/>
                  </a:lnTo>
                  <a:lnTo>
                    <a:pt x="1747" y="1154"/>
                  </a:lnTo>
                  <a:lnTo>
                    <a:pt x="1747" y="1031"/>
                  </a:lnTo>
                  <a:lnTo>
                    <a:pt x="1689" y="1031"/>
                  </a:lnTo>
                  <a:close/>
                  <a:moveTo>
                    <a:pt x="371" y="962"/>
                  </a:moveTo>
                  <a:lnTo>
                    <a:pt x="371" y="962"/>
                  </a:lnTo>
                  <a:lnTo>
                    <a:pt x="270" y="962"/>
                  </a:lnTo>
                  <a:lnTo>
                    <a:pt x="270" y="863"/>
                  </a:lnTo>
                  <a:lnTo>
                    <a:pt x="371" y="863"/>
                  </a:lnTo>
                  <a:lnTo>
                    <a:pt x="371" y="962"/>
                  </a:lnTo>
                  <a:close/>
                  <a:moveTo>
                    <a:pt x="371" y="830"/>
                  </a:moveTo>
                  <a:lnTo>
                    <a:pt x="371" y="830"/>
                  </a:lnTo>
                  <a:lnTo>
                    <a:pt x="270" y="830"/>
                  </a:lnTo>
                  <a:lnTo>
                    <a:pt x="270" y="731"/>
                  </a:lnTo>
                  <a:lnTo>
                    <a:pt x="371" y="731"/>
                  </a:lnTo>
                  <a:lnTo>
                    <a:pt x="371" y="830"/>
                  </a:lnTo>
                  <a:close/>
                  <a:moveTo>
                    <a:pt x="371" y="691"/>
                  </a:moveTo>
                  <a:lnTo>
                    <a:pt x="371" y="691"/>
                  </a:lnTo>
                  <a:lnTo>
                    <a:pt x="270" y="691"/>
                  </a:lnTo>
                  <a:lnTo>
                    <a:pt x="270" y="592"/>
                  </a:lnTo>
                  <a:lnTo>
                    <a:pt x="371" y="592"/>
                  </a:lnTo>
                  <a:lnTo>
                    <a:pt x="371" y="691"/>
                  </a:lnTo>
                  <a:close/>
                  <a:moveTo>
                    <a:pt x="371" y="559"/>
                  </a:moveTo>
                  <a:lnTo>
                    <a:pt x="371" y="559"/>
                  </a:lnTo>
                  <a:lnTo>
                    <a:pt x="270" y="559"/>
                  </a:lnTo>
                  <a:lnTo>
                    <a:pt x="270" y="460"/>
                  </a:lnTo>
                  <a:lnTo>
                    <a:pt x="371" y="460"/>
                  </a:lnTo>
                  <a:lnTo>
                    <a:pt x="371" y="559"/>
                  </a:lnTo>
                  <a:close/>
                  <a:moveTo>
                    <a:pt x="524" y="962"/>
                  </a:moveTo>
                  <a:lnTo>
                    <a:pt x="524" y="962"/>
                  </a:lnTo>
                  <a:lnTo>
                    <a:pt x="422" y="962"/>
                  </a:lnTo>
                  <a:lnTo>
                    <a:pt x="422" y="863"/>
                  </a:lnTo>
                  <a:lnTo>
                    <a:pt x="524" y="863"/>
                  </a:lnTo>
                  <a:lnTo>
                    <a:pt x="524" y="962"/>
                  </a:lnTo>
                  <a:close/>
                  <a:moveTo>
                    <a:pt x="524" y="830"/>
                  </a:moveTo>
                  <a:lnTo>
                    <a:pt x="524" y="830"/>
                  </a:lnTo>
                  <a:lnTo>
                    <a:pt x="422" y="830"/>
                  </a:lnTo>
                  <a:lnTo>
                    <a:pt x="422" y="731"/>
                  </a:lnTo>
                  <a:lnTo>
                    <a:pt x="524" y="731"/>
                  </a:lnTo>
                  <a:lnTo>
                    <a:pt x="524" y="830"/>
                  </a:lnTo>
                  <a:close/>
                  <a:moveTo>
                    <a:pt x="524" y="691"/>
                  </a:moveTo>
                  <a:lnTo>
                    <a:pt x="524" y="691"/>
                  </a:lnTo>
                  <a:lnTo>
                    <a:pt x="422" y="691"/>
                  </a:lnTo>
                  <a:lnTo>
                    <a:pt x="422" y="592"/>
                  </a:lnTo>
                  <a:lnTo>
                    <a:pt x="524" y="592"/>
                  </a:lnTo>
                  <a:lnTo>
                    <a:pt x="524" y="691"/>
                  </a:lnTo>
                  <a:close/>
                  <a:moveTo>
                    <a:pt x="524" y="559"/>
                  </a:moveTo>
                  <a:lnTo>
                    <a:pt x="524" y="559"/>
                  </a:lnTo>
                  <a:lnTo>
                    <a:pt x="422" y="559"/>
                  </a:lnTo>
                  <a:lnTo>
                    <a:pt x="422" y="460"/>
                  </a:lnTo>
                  <a:lnTo>
                    <a:pt x="524" y="460"/>
                  </a:lnTo>
                  <a:lnTo>
                    <a:pt x="524" y="559"/>
                  </a:lnTo>
                  <a:close/>
                  <a:moveTo>
                    <a:pt x="940" y="938"/>
                  </a:moveTo>
                  <a:lnTo>
                    <a:pt x="940" y="938"/>
                  </a:lnTo>
                  <a:lnTo>
                    <a:pt x="774" y="938"/>
                  </a:lnTo>
                  <a:lnTo>
                    <a:pt x="774" y="776"/>
                  </a:lnTo>
                  <a:lnTo>
                    <a:pt x="940" y="776"/>
                  </a:lnTo>
                  <a:lnTo>
                    <a:pt x="940" y="938"/>
                  </a:lnTo>
                  <a:close/>
                  <a:moveTo>
                    <a:pt x="940" y="723"/>
                  </a:moveTo>
                  <a:lnTo>
                    <a:pt x="940" y="723"/>
                  </a:lnTo>
                  <a:lnTo>
                    <a:pt x="774" y="723"/>
                  </a:lnTo>
                  <a:lnTo>
                    <a:pt x="774" y="561"/>
                  </a:lnTo>
                  <a:lnTo>
                    <a:pt x="940" y="561"/>
                  </a:lnTo>
                  <a:lnTo>
                    <a:pt x="940" y="723"/>
                  </a:lnTo>
                  <a:close/>
                  <a:moveTo>
                    <a:pt x="940" y="496"/>
                  </a:moveTo>
                  <a:lnTo>
                    <a:pt x="940" y="496"/>
                  </a:lnTo>
                  <a:lnTo>
                    <a:pt x="774" y="496"/>
                  </a:lnTo>
                  <a:lnTo>
                    <a:pt x="774" y="334"/>
                  </a:lnTo>
                  <a:lnTo>
                    <a:pt x="940" y="334"/>
                  </a:lnTo>
                  <a:lnTo>
                    <a:pt x="940" y="496"/>
                  </a:lnTo>
                  <a:close/>
                  <a:moveTo>
                    <a:pt x="940" y="281"/>
                  </a:moveTo>
                  <a:lnTo>
                    <a:pt x="940" y="281"/>
                  </a:lnTo>
                  <a:lnTo>
                    <a:pt x="774" y="281"/>
                  </a:lnTo>
                  <a:lnTo>
                    <a:pt x="774" y="119"/>
                  </a:lnTo>
                  <a:lnTo>
                    <a:pt x="940" y="119"/>
                  </a:lnTo>
                  <a:lnTo>
                    <a:pt x="940" y="281"/>
                  </a:lnTo>
                  <a:close/>
                  <a:moveTo>
                    <a:pt x="1163" y="938"/>
                  </a:moveTo>
                  <a:lnTo>
                    <a:pt x="1163" y="938"/>
                  </a:lnTo>
                  <a:lnTo>
                    <a:pt x="997" y="938"/>
                  </a:lnTo>
                  <a:lnTo>
                    <a:pt x="997" y="776"/>
                  </a:lnTo>
                  <a:lnTo>
                    <a:pt x="1163" y="776"/>
                  </a:lnTo>
                  <a:lnTo>
                    <a:pt x="1163" y="938"/>
                  </a:lnTo>
                  <a:close/>
                  <a:moveTo>
                    <a:pt x="1163" y="723"/>
                  </a:moveTo>
                  <a:lnTo>
                    <a:pt x="1163" y="723"/>
                  </a:lnTo>
                  <a:lnTo>
                    <a:pt x="997" y="723"/>
                  </a:lnTo>
                  <a:lnTo>
                    <a:pt x="997" y="561"/>
                  </a:lnTo>
                  <a:lnTo>
                    <a:pt x="1163" y="561"/>
                  </a:lnTo>
                  <a:lnTo>
                    <a:pt x="1163" y="723"/>
                  </a:lnTo>
                  <a:close/>
                  <a:moveTo>
                    <a:pt x="1163" y="496"/>
                  </a:moveTo>
                  <a:lnTo>
                    <a:pt x="1163" y="496"/>
                  </a:lnTo>
                  <a:lnTo>
                    <a:pt x="997" y="496"/>
                  </a:lnTo>
                  <a:lnTo>
                    <a:pt x="997" y="334"/>
                  </a:lnTo>
                  <a:lnTo>
                    <a:pt x="1163" y="334"/>
                  </a:lnTo>
                  <a:lnTo>
                    <a:pt x="1163" y="496"/>
                  </a:lnTo>
                  <a:close/>
                  <a:moveTo>
                    <a:pt x="1163" y="281"/>
                  </a:moveTo>
                  <a:lnTo>
                    <a:pt x="1163" y="281"/>
                  </a:lnTo>
                  <a:lnTo>
                    <a:pt x="997" y="281"/>
                  </a:lnTo>
                  <a:lnTo>
                    <a:pt x="997" y="119"/>
                  </a:lnTo>
                  <a:lnTo>
                    <a:pt x="1163" y="119"/>
                  </a:lnTo>
                  <a:lnTo>
                    <a:pt x="1163" y="281"/>
                  </a:lnTo>
                  <a:close/>
                  <a:moveTo>
                    <a:pt x="1463" y="950"/>
                  </a:moveTo>
                  <a:lnTo>
                    <a:pt x="1463" y="950"/>
                  </a:lnTo>
                  <a:lnTo>
                    <a:pt x="1361" y="950"/>
                  </a:lnTo>
                  <a:lnTo>
                    <a:pt x="1361" y="850"/>
                  </a:lnTo>
                  <a:lnTo>
                    <a:pt x="1463" y="850"/>
                  </a:lnTo>
                  <a:lnTo>
                    <a:pt x="1463" y="950"/>
                  </a:lnTo>
                  <a:close/>
                  <a:moveTo>
                    <a:pt x="1463" y="810"/>
                  </a:moveTo>
                  <a:lnTo>
                    <a:pt x="1463" y="810"/>
                  </a:lnTo>
                  <a:lnTo>
                    <a:pt x="1361" y="810"/>
                  </a:lnTo>
                  <a:lnTo>
                    <a:pt x="1361" y="711"/>
                  </a:lnTo>
                  <a:lnTo>
                    <a:pt x="1463" y="711"/>
                  </a:lnTo>
                  <a:lnTo>
                    <a:pt x="1463" y="810"/>
                  </a:lnTo>
                  <a:close/>
                  <a:moveTo>
                    <a:pt x="1463" y="679"/>
                  </a:moveTo>
                  <a:lnTo>
                    <a:pt x="1463" y="679"/>
                  </a:lnTo>
                  <a:lnTo>
                    <a:pt x="1361" y="679"/>
                  </a:lnTo>
                  <a:lnTo>
                    <a:pt x="1361" y="579"/>
                  </a:lnTo>
                  <a:lnTo>
                    <a:pt x="1463" y="579"/>
                  </a:lnTo>
                  <a:lnTo>
                    <a:pt x="1463" y="679"/>
                  </a:lnTo>
                  <a:close/>
                  <a:moveTo>
                    <a:pt x="1615" y="950"/>
                  </a:moveTo>
                  <a:lnTo>
                    <a:pt x="1615" y="950"/>
                  </a:lnTo>
                  <a:lnTo>
                    <a:pt x="1514" y="950"/>
                  </a:lnTo>
                  <a:lnTo>
                    <a:pt x="1514" y="850"/>
                  </a:lnTo>
                  <a:lnTo>
                    <a:pt x="1615" y="850"/>
                  </a:lnTo>
                  <a:lnTo>
                    <a:pt x="1615" y="950"/>
                  </a:lnTo>
                  <a:close/>
                  <a:moveTo>
                    <a:pt x="1615" y="810"/>
                  </a:moveTo>
                  <a:lnTo>
                    <a:pt x="1615" y="810"/>
                  </a:lnTo>
                  <a:lnTo>
                    <a:pt x="1514" y="810"/>
                  </a:lnTo>
                  <a:lnTo>
                    <a:pt x="1514" y="711"/>
                  </a:lnTo>
                  <a:lnTo>
                    <a:pt x="1615" y="711"/>
                  </a:lnTo>
                  <a:lnTo>
                    <a:pt x="1615" y="810"/>
                  </a:lnTo>
                  <a:close/>
                  <a:moveTo>
                    <a:pt x="1615" y="679"/>
                  </a:moveTo>
                  <a:lnTo>
                    <a:pt x="1615" y="679"/>
                  </a:lnTo>
                  <a:lnTo>
                    <a:pt x="1514" y="679"/>
                  </a:lnTo>
                  <a:lnTo>
                    <a:pt x="1514" y="579"/>
                  </a:lnTo>
                  <a:lnTo>
                    <a:pt x="1615" y="579"/>
                  </a:lnTo>
                  <a:lnTo>
                    <a:pt x="1615" y="679"/>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75585" tIns="37793" rIns="75585" bIns="37793" numCol="1" anchor="t" anchorCtr="0" compatLnSpc="1"/>
            <a:lstStyle/>
            <a:p>
              <a:endParaRPr lang="zh-CN" altLang="en-US" sz="1490"/>
            </a:p>
          </p:txBody>
        </p:sp>
      </p:grpSp>
      <p:sp>
        <p:nvSpPr>
          <p:cNvPr id="29" name="Freeform 12"/>
          <p:cNvSpPr/>
          <p:nvPr/>
        </p:nvSpPr>
        <p:spPr bwMode="auto">
          <a:xfrm>
            <a:off x="5315202" y="2439485"/>
            <a:ext cx="482508" cy="482508"/>
          </a:xfrm>
          <a:custGeom>
            <a:avLst/>
            <a:gdLst>
              <a:gd name="T0" fmla="*/ 269 w 653"/>
              <a:gd name="T1" fmla="*/ 653 h 653"/>
              <a:gd name="T2" fmla="*/ 269 w 653"/>
              <a:gd name="T3" fmla="*/ 382 h 653"/>
              <a:gd name="T4" fmla="*/ 0 w 653"/>
              <a:gd name="T5" fmla="*/ 382 h 653"/>
              <a:gd name="T6" fmla="*/ 0 w 653"/>
              <a:gd name="T7" fmla="*/ 269 h 653"/>
              <a:gd name="T8" fmla="*/ 269 w 653"/>
              <a:gd name="T9" fmla="*/ 269 h 653"/>
              <a:gd name="T10" fmla="*/ 269 w 653"/>
              <a:gd name="T11" fmla="*/ 0 h 653"/>
              <a:gd name="T12" fmla="*/ 384 w 653"/>
              <a:gd name="T13" fmla="*/ 0 h 653"/>
              <a:gd name="T14" fmla="*/ 384 w 653"/>
              <a:gd name="T15" fmla="*/ 269 h 653"/>
              <a:gd name="T16" fmla="*/ 653 w 653"/>
              <a:gd name="T17" fmla="*/ 269 h 653"/>
              <a:gd name="T18" fmla="*/ 653 w 653"/>
              <a:gd name="T19" fmla="*/ 382 h 653"/>
              <a:gd name="T20" fmla="*/ 384 w 653"/>
              <a:gd name="T21" fmla="*/ 382 h 653"/>
              <a:gd name="T22" fmla="*/ 384 w 653"/>
              <a:gd name="T23" fmla="*/ 653 h 653"/>
              <a:gd name="T24" fmla="*/ 269 w 653"/>
              <a:gd name="T2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 h="653">
                <a:moveTo>
                  <a:pt x="269" y="653"/>
                </a:moveTo>
                <a:lnTo>
                  <a:pt x="269" y="382"/>
                </a:lnTo>
                <a:lnTo>
                  <a:pt x="0" y="382"/>
                </a:lnTo>
                <a:lnTo>
                  <a:pt x="0" y="269"/>
                </a:lnTo>
                <a:lnTo>
                  <a:pt x="269" y="269"/>
                </a:lnTo>
                <a:lnTo>
                  <a:pt x="269" y="0"/>
                </a:lnTo>
                <a:lnTo>
                  <a:pt x="384" y="0"/>
                </a:lnTo>
                <a:lnTo>
                  <a:pt x="384" y="269"/>
                </a:lnTo>
                <a:lnTo>
                  <a:pt x="653" y="269"/>
                </a:lnTo>
                <a:lnTo>
                  <a:pt x="653" y="382"/>
                </a:lnTo>
                <a:lnTo>
                  <a:pt x="384" y="382"/>
                </a:lnTo>
                <a:lnTo>
                  <a:pt x="384" y="653"/>
                </a:lnTo>
                <a:lnTo>
                  <a:pt x="269" y="653"/>
                </a:lnTo>
                <a:close/>
              </a:path>
            </a:pathLst>
          </a:custGeom>
          <a:solidFill>
            <a:srgbClr val="202A36"/>
          </a:solidFill>
          <a:ln>
            <a:noFill/>
          </a:ln>
        </p:spPr>
        <p:txBody>
          <a:bodyPr vert="horz" wrap="square" lIns="75585" tIns="37793" rIns="75585" bIns="37793" numCol="1" anchor="t" anchorCtr="0" compatLnSpc="1"/>
          <a:lstStyle/>
          <a:p>
            <a:endParaRPr lang="zh-CN" altLang="en-US" sz="1490"/>
          </a:p>
        </p:txBody>
      </p:sp>
      <p:sp>
        <p:nvSpPr>
          <p:cNvPr id="30" name="Freeform 13"/>
          <p:cNvSpPr/>
          <p:nvPr/>
        </p:nvSpPr>
        <p:spPr bwMode="auto">
          <a:xfrm>
            <a:off x="8059560" y="2439485"/>
            <a:ext cx="482508" cy="482508"/>
          </a:xfrm>
          <a:custGeom>
            <a:avLst/>
            <a:gdLst>
              <a:gd name="T0" fmla="*/ 269 w 653"/>
              <a:gd name="T1" fmla="*/ 653 h 653"/>
              <a:gd name="T2" fmla="*/ 269 w 653"/>
              <a:gd name="T3" fmla="*/ 382 h 653"/>
              <a:gd name="T4" fmla="*/ 0 w 653"/>
              <a:gd name="T5" fmla="*/ 382 h 653"/>
              <a:gd name="T6" fmla="*/ 0 w 653"/>
              <a:gd name="T7" fmla="*/ 269 h 653"/>
              <a:gd name="T8" fmla="*/ 269 w 653"/>
              <a:gd name="T9" fmla="*/ 269 h 653"/>
              <a:gd name="T10" fmla="*/ 269 w 653"/>
              <a:gd name="T11" fmla="*/ 0 h 653"/>
              <a:gd name="T12" fmla="*/ 384 w 653"/>
              <a:gd name="T13" fmla="*/ 0 h 653"/>
              <a:gd name="T14" fmla="*/ 384 w 653"/>
              <a:gd name="T15" fmla="*/ 269 h 653"/>
              <a:gd name="T16" fmla="*/ 653 w 653"/>
              <a:gd name="T17" fmla="*/ 269 h 653"/>
              <a:gd name="T18" fmla="*/ 653 w 653"/>
              <a:gd name="T19" fmla="*/ 382 h 653"/>
              <a:gd name="T20" fmla="*/ 384 w 653"/>
              <a:gd name="T21" fmla="*/ 382 h 653"/>
              <a:gd name="T22" fmla="*/ 384 w 653"/>
              <a:gd name="T23" fmla="*/ 653 h 653"/>
              <a:gd name="T24" fmla="*/ 269 w 653"/>
              <a:gd name="T2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 h="653">
                <a:moveTo>
                  <a:pt x="269" y="653"/>
                </a:moveTo>
                <a:lnTo>
                  <a:pt x="269" y="382"/>
                </a:lnTo>
                <a:lnTo>
                  <a:pt x="0" y="382"/>
                </a:lnTo>
                <a:lnTo>
                  <a:pt x="0" y="269"/>
                </a:lnTo>
                <a:lnTo>
                  <a:pt x="269" y="269"/>
                </a:lnTo>
                <a:lnTo>
                  <a:pt x="269" y="0"/>
                </a:lnTo>
                <a:lnTo>
                  <a:pt x="384" y="0"/>
                </a:lnTo>
                <a:lnTo>
                  <a:pt x="384" y="269"/>
                </a:lnTo>
                <a:lnTo>
                  <a:pt x="653" y="269"/>
                </a:lnTo>
                <a:lnTo>
                  <a:pt x="653" y="382"/>
                </a:lnTo>
                <a:lnTo>
                  <a:pt x="384" y="382"/>
                </a:lnTo>
                <a:lnTo>
                  <a:pt x="384" y="653"/>
                </a:lnTo>
                <a:lnTo>
                  <a:pt x="269" y="653"/>
                </a:lnTo>
                <a:close/>
              </a:path>
            </a:pathLst>
          </a:custGeom>
          <a:solidFill>
            <a:srgbClr val="202A36"/>
          </a:solidFill>
          <a:ln>
            <a:noFill/>
          </a:ln>
        </p:spPr>
        <p:txBody>
          <a:bodyPr vert="horz" wrap="square" lIns="75585" tIns="37793" rIns="75585" bIns="37793" numCol="1" anchor="t" anchorCtr="0" compatLnSpc="1"/>
          <a:lstStyle/>
          <a:p>
            <a:endParaRPr lang="zh-CN" altLang="en-US" sz="1490"/>
          </a:p>
        </p:txBody>
      </p:sp>
      <p:sp>
        <p:nvSpPr>
          <p:cNvPr id="31" name="矩形 83"/>
          <p:cNvSpPr>
            <a:spLocks noChangeArrowheads="1"/>
          </p:cNvSpPr>
          <p:nvPr/>
        </p:nvSpPr>
        <p:spPr bwMode="auto">
          <a:xfrm>
            <a:off x="3112000" y="4438918"/>
            <a:ext cx="7487136" cy="1588158"/>
          </a:xfrm>
          <a:prstGeom prst="rect">
            <a:avLst/>
          </a:prstGeom>
          <a:solidFill>
            <a:srgbClr val="F2F2F2"/>
          </a:solidFill>
          <a:ln w="9525" cmpd="sng">
            <a:solidFill>
              <a:srgbClr val="55735B"/>
            </a:solidFill>
            <a:miter lim="800000"/>
          </a:ln>
        </p:spPr>
        <p:txBody>
          <a:bodyPr/>
          <a:lstStyle/>
          <a:p>
            <a:endParaRPr lang="zh-CN" altLang="en-US" sz="1490"/>
          </a:p>
        </p:txBody>
      </p:sp>
      <p:sp>
        <p:nvSpPr>
          <p:cNvPr id="32" name="TextBox 84"/>
          <p:cNvSpPr txBox="1">
            <a:spLocks noChangeArrowheads="1"/>
          </p:cNvSpPr>
          <p:nvPr/>
        </p:nvSpPr>
        <p:spPr bwMode="auto">
          <a:xfrm>
            <a:off x="3310081" y="4576985"/>
            <a:ext cx="7029603" cy="1313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325"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这里输入产品形式的简介，这里输入产品形式的简介，这里输入产品形式的简介，这里输入产品形式的简介，这里输入产品形式的简介，里输入产品形式的简介，这里输入产品形式的简介，这里输入产品形式的简介，这里输入产品形式的简介，这里输入产品形式的简介，这里输入产品形式的简介，里输入产品形式的简介。</a:t>
            </a:r>
          </a:p>
          <a:p>
            <a:pPr algn="just"/>
            <a:r>
              <a:rPr lang="zh-CN" altLang="en-US" sz="1325"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这里输入产品形式的简介，这里输入产品形式的简介，这里输入产品形式的简介，这里输入产品形式的简介，这里输入产品形式的简介，里输入产品形式的简介。</a:t>
            </a:r>
          </a:p>
        </p:txBody>
      </p:sp>
      <p:sp>
        <p:nvSpPr>
          <p:cNvPr id="33" name="Freeform 12"/>
          <p:cNvSpPr/>
          <p:nvPr/>
        </p:nvSpPr>
        <p:spPr bwMode="auto">
          <a:xfrm>
            <a:off x="3050324" y="4318191"/>
            <a:ext cx="436976" cy="438288"/>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C3637"/>
          </a:solidFill>
          <a:ln>
            <a:noFill/>
          </a:ln>
        </p:spPr>
        <p:txBody>
          <a:bodyPr/>
          <a:lstStyle/>
          <a:p>
            <a:endParaRPr lang="zh-CN" altLang="en-US" sz="1490">
              <a:solidFill>
                <a:srgbClr val="2C3637"/>
              </a:solidFill>
            </a:endParaRPr>
          </a:p>
        </p:txBody>
      </p:sp>
      <p:sp>
        <p:nvSpPr>
          <p:cNvPr id="34" name="Freeform 12"/>
          <p:cNvSpPr/>
          <p:nvPr/>
        </p:nvSpPr>
        <p:spPr bwMode="auto">
          <a:xfrm flipH="1" flipV="1">
            <a:off x="10241567" y="5700955"/>
            <a:ext cx="436976" cy="438288"/>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C3637"/>
          </a:solidFill>
          <a:ln>
            <a:noFill/>
          </a:ln>
        </p:spPr>
        <p:txBody>
          <a:bodyPr/>
          <a:lstStyle/>
          <a:p>
            <a:endParaRPr lang="zh-CN" altLang="en-US" sz="1490">
              <a:solidFill>
                <a:srgbClr val="2C3637"/>
              </a:solidFill>
            </a:endParaRPr>
          </a:p>
        </p:txBody>
      </p:sp>
      <p:sp>
        <p:nvSpPr>
          <p:cNvPr id="35" name="TextBox 46"/>
          <p:cNvSpPr txBox="1"/>
          <p:nvPr/>
        </p:nvSpPr>
        <p:spPr>
          <a:xfrm>
            <a:off x="3465299" y="3644072"/>
            <a:ext cx="1375242" cy="346698"/>
          </a:xfrm>
          <a:prstGeom prst="rect">
            <a:avLst/>
          </a:prstGeom>
          <a:noFill/>
        </p:spPr>
        <p:txBody>
          <a:bodyPr wrap="square" rtlCol="0">
            <a:spAutoFit/>
          </a:bodyPr>
          <a:lstStyle/>
          <a:p>
            <a:pPr algn="ctr"/>
            <a:r>
              <a:rPr lang="zh-CN" altLang="en-US" sz="1655" b="1" dirty="0" smtClean="0">
                <a:solidFill>
                  <a:srgbClr val="202A36"/>
                </a:solidFill>
                <a:latin typeface="微软雅黑" panose="020B0503020204020204" pitchFamily="34" charset="-122"/>
                <a:ea typeface="微软雅黑" panose="020B0503020204020204" pitchFamily="34" charset="-122"/>
              </a:rPr>
              <a:t>请输入标题</a:t>
            </a:r>
            <a:endParaRPr lang="zh-CN" altLang="en-US" sz="1655" b="1" dirty="0">
              <a:solidFill>
                <a:srgbClr val="202A36"/>
              </a:solidFill>
              <a:latin typeface="微软雅黑" panose="020B0503020204020204" pitchFamily="34" charset="-122"/>
              <a:ea typeface="微软雅黑" panose="020B0503020204020204" pitchFamily="34" charset="-122"/>
            </a:endParaRPr>
          </a:p>
        </p:txBody>
      </p:sp>
      <p:sp>
        <p:nvSpPr>
          <p:cNvPr id="36" name="TextBox 47"/>
          <p:cNvSpPr txBox="1"/>
          <p:nvPr/>
        </p:nvSpPr>
        <p:spPr>
          <a:xfrm>
            <a:off x="6150751" y="3644072"/>
            <a:ext cx="1375242" cy="346698"/>
          </a:xfrm>
          <a:prstGeom prst="rect">
            <a:avLst/>
          </a:prstGeom>
          <a:noFill/>
        </p:spPr>
        <p:txBody>
          <a:bodyPr wrap="square" rtlCol="0">
            <a:spAutoFit/>
          </a:bodyPr>
          <a:lstStyle/>
          <a:p>
            <a:pPr algn="ctr"/>
            <a:r>
              <a:rPr lang="zh-CN" altLang="en-US" sz="1655" b="1" dirty="0">
                <a:solidFill>
                  <a:srgbClr val="202A36"/>
                </a:solidFill>
                <a:latin typeface="微软雅黑" panose="020B0503020204020204" pitchFamily="34" charset="-122"/>
                <a:ea typeface="微软雅黑" panose="020B0503020204020204" pitchFamily="34" charset="-122"/>
              </a:rPr>
              <a:t>请输入标题</a:t>
            </a:r>
          </a:p>
        </p:txBody>
      </p:sp>
      <p:sp>
        <p:nvSpPr>
          <p:cNvPr id="37" name="TextBox 48"/>
          <p:cNvSpPr txBox="1"/>
          <p:nvPr/>
        </p:nvSpPr>
        <p:spPr>
          <a:xfrm>
            <a:off x="8967364" y="3644072"/>
            <a:ext cx="1375242" cy="346698"/>
          </a:xfrm>
          <a:prstGeom prst="rect">
            <a:avLst/>
          </a:prstGeom>
          <a:noFill/>
        </p:spPr>
        <p:txBody>
          <a:bodyPr wrap="square" rtlCol="0">
            <a:spAutoFit/>
          </a:bodyPr>
          <a:lstStyle/>
          <a:p>
            <a:pPr algn="ctr"/>
            <a:r>
              <a:rPr lang="zh-CN" altLang="en-US" sz="1655" b="1" dirty="0">
                <a:solidFill>
                  <a:srgbClr val="202A36"/>
                </a:solidFill>
                <a:latin typeface="微软雅黑" panose="020B0503020204020204" pitchFamily="34" charset="-122"/>
                <a:ea typeface="微软雅黑" panose="020B0503020204020204" pitchFamily="34" charset="-122"/>
              </a:rPr>
              <a:t>请输入标题</a:t>
            </a:r>
          </a:p>
        </p:txBody>
      </p:sp>
      <p:sp>
        <p:nvSpPr>
          <p:cNvPr id="38" name="矩形 3"/>
          <p:cNvSpPr>
            <a:spLocks noChangeArrowheads="1"/>
          </p:cNvSpPr>
          <p:nvPr/>
        </p:nvSpPr>
        <p:spPr bwMode="auto">
          <a:xfrm>
            <a:off x="2695675"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研究方案</a:t>
            </a:r>
            <a:endParaRPr lang="zh-CN" altLang="en-US" sz="2935" b="1" dirty="0">
              <a:solidFill>
                <a:srgbClr val="202A3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300" fill="hold"/>
                                        <p:tgtEl>
                                          <p:spTgt spid="29"/>
                                        </p:tgtEl>
                                        <p:attrNameLst>
                                          <p:attrName>ppt_w</p:attrName>
                                        </p:attrNameLst>
                                      </p:cBhvr>
                                      <p:tavLst>
                                        <p:tav tm="0">
                                          <p:val>
                                            <p:fltVal val="0"/>
                                          </p:val>
                                        </p:tav>
                                        <p:tav tm="100000">
                                          <p:val>
                                            <p:strVal val="#ppt_w"/>
                                          </p:val>
                                        </p:tav>
                                      </p:tavLst>
                                    </p:anim>
                                    <p:anim calcmode="lin" valueType="num">
                                      <p:cBhvr>
                                        <p:cTn id="20" dur="300" fill="hold"/>
                                        <p:tgtEl>
                                          <p:spTgt spid="29"/>
                                        </p:tgtEl>
                                        <p:attrNameLst>
                                          <p:attrName>ppt_h</p:attrName>
                                        </p:attrNameLst>
                                      </p:cBhvr>
                                      <p:tavLst>
                                        <p:tav tm="0">
                                          <p:val>
                                            <p:fltVal val="0"/>
                                          </p:val>
                                        </p:tav>
                                        <p:tav tm="100000">
                                          <p:val>
                                            <p:strVal val="#ppt_h"/>
                                          </p:val>
                                        </p:tav>
                                      </p:tavLst>
                                    </p:anim>
                                    <p:anim calcmode="lin" valueType="num">
                                      <p:cBhvr>
                                        <p:cTn id="21" dur="300" fill="hold"/>
                                        <p:tgtEl>
                                          <p:spTgt spid="29"/>
                                        </p:tgtEl>
                                        <p:attrNameLst>
                                          <p:attrName>style.rotation</p:attrName>
                                        </p:attrNameLst>
                                      </p:cBhvr>
                                      <p:tavLst>
                                        <p:tav tm="0">
                                          <p:val>
                                            <p:fltVal val="90"/>
                                          </p:val>
                                        </p:tav>
                                        <p:tav tm="100000">
                                          <p:val>
                                            <p:fltVal val="0"/>
                                          </p:val>
                                        </p:tav>
                                      </p:tavLst>
                                    </p:anim>
                                    <p:animEffect transition="in" filter="fade">
                                      <p:cBhvr>
                                        <p:cTn id="22" dur="300"/>
                                        <p:tgtEl>
                                          <p:spTgt spid="2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000"/>
                                        <p:tgtEl>
                                          <p:spTgt spid="36"/>
                                        </p:tgtEl>
                                      </p:cBhvr>
                                    </p:animEffect>
                                    <p:anim calcmode="lin" valueType="num">
                                      <p:cBhvr>
                                        <p:cTn id="32" dur="1000" fill="hold"/>
                                        <p:tgtEl>
                                          <p:spTgt spid="36"/>
                                        </p:tgtEl>
                                        <p:attrNameLst>
                                          <p:attrName>ppt_x</p:attrName>
                                        </p:attrNameLst>
                                      </p:cBhvr>
                                      <p:tavLst>
                                        <p:tav tm="0">
                                          <p:val>
                                            <p:strVal val="#ppt_x"/>
                                          </p:val>
                                        </p:tav>
                                        <p:tav tm="100000">
                                          <p:val>
                                            <p:strVal val="#ppt_x"/>
                                          </p:val>
                                        </p:tav>
                                      </p:tavLst>
                                    </p:anim>
                                    <p:anim calcmode="lin" valueType="num">
                                      <p:cBhvr>
                                        <p:cTn id="33" dur="1000" fill="hold"/>
                                        <p:tgtEl>
                                          <p:spTgt spid="3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31"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300" fill="hold"/>
                                        <p:tgtEl>
                                          <p:spTgt spid="30"/>
                                        </p:tgtEl>
                                        <p:attrNameLst>
                                          <p:attrName>ppt_w</p:attrName>
                                        </p:attrNameLst>
                                      </p:cBhvr>
                                      <p:tavLst>
                                        <p:tav tm="0">
                                          <p:val>
                                            <p:fltVal val="0"/>
                                          </p:val>
                                        </p:tav>
                                        <p:tav tm="100000">
                                          <p:val>
                                            <p:strVal val="#ppt_w"/>
                                          </p:val>
                                        </p:tav>
                                      </p:tavLst>
                                    </p:anim>
                                    <p:anim calcmode="lin" valueType="num">
                                      <p:cBhvr>
                                        <p:cTn id="38" dur="300" fill="hold"/>
                                        <p:tgtEl>
                                          <p:spTgt spid="30"/>
                                        </p:tgtEl>
                                        <p:attrNameLst>
                                          <p:attrName>ppt_h</p:attrName>
                                        </p:attrNameLst>
                                      </p:cBhvr>
                                      <p:tavLst>
                                        <p:tav tm="0">
                                          <p:val>
                                            <p:fltVal val="0"/>
                                          </p:val>
                                        </p:tav>
                                        <p:tav tm="100000">
                                          <p:val>
                                            <p:strVal val="#ppt_h"/>
                                          </p:val>
                                        </p:tav>
                                      </p:tavLst>
                                    </p:anim>
                                    <p:anim calcmode="lin" valueType="num">
                                      <p:cBhvr>
                                        <p:cTn id="39" dur="300" fill="hold"/>
                                        <p:tgtEl>
                                          <p:spTgt spid="30"/>
                                        </p:tgtEl>
                                        <p:attrNameLst>
                                          <p:attrName>style.rotation</p:attrName>
                                        </p:attrNameLst>
                                      </p:cBhvr>
                                      <p:tavLst>
                                        <p:tav tm="0">
                                          <p:val>
                                            <p:fltVal val="90"/>
                                          </p:val>
                                        </p:tav>
                                        <p:tav tm="100000">
                                          <p:val>
                                            <p:fltVal val="0"/>
                                          </p:val>
                                        </p:tav>
                                      </p:tavLst>
                                    </p:anim>
                                    <p:animEffect transition="in" filter="fade">
                                      <p:cBhvr>
                                        <p:cTn id="40" dur="300"/>
                                        <p:tgtEl>
                                          <p:spTgt spid="3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par>
                                <p:cTn id="47" presetID="42" presetClass="entr" presetSubtype="0" fill="hold" grpId="0" nodeType="withEffect">
                                  <p:stCondLst>
                                    <p:cond delay="40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1"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35" presetClass="path" presetSubtype="0" accel="50000" decel="50000" fill="hold" grpId="1" nodeType="withEffect">
                                  <p:stCondLst>
                                    <p:cond delay="0"/>
                                  </p:stCondLst>
                                  <p:childTnLst>
                                    <p:animMotion origin="layout" path="M 1.04167E-6 -4.07407E-6 L 0.3668 0.15278 " pathEditMode="relative" rAng="0" ptsTypes="AA">
                                      <p:cBhvr>
                                        <p:cTn id="56" dur="500" spd="-99900" fill="hold"/>
                                        <p:tgtEl>
                                          <p:spTgt spid="33"/>
                                        </p:tgtEl>
                                        <p:attrNameLst>
                                          <p:attrName>ppt_x</p:attrName>
                                          <p:attrName>ppt_y</p:attrName>
                                        </p:attrNameLst>
                                      </p:cBhvr>
                                      <p:rCtr x="18333" y="7639"/>
                                    </p:animMotion>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35" presetClass="path" presetSubtype="0" accel="50000" decel="50000" fill="hold" grpId="1" nodeType="withEffect">
                                  <p:stCondLst>
                                    <p:cond delay="0"/>
                                  </p:stCondLst>
                                  <p:childTnLst>
                                    <p:animMotion origin="layout" path="M -2.70833E-6 -4.44444E-6 L -0.39492 -0.11018 " pathEditMode="relative" rAng="0" ptsTypes="AA">
                                      <p:cBhvr>
                                        <p:cTn id="60" dur="500" spd="-99900" fill="hold"/>
                                        <p:tgtEl>
                                          <p:spTgt spid="34"/>
                                        </p:tgtEl>
                                        <p:attrNameLst>
                                          <p:attrName>ppt_x</p:attrName>
                                          <p:attrName>ppt_y</p:attrName>
                                        </p:attrNameLst>
                                      </p:cBhvr>
                                      <p:rCtr x="-19753" y="-5509"/>
                                    </p:animMotion>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par>
                          <p:cTn id="66" fill="hold">
                            <p:stCondLst>
                              <p:cond delay="3500"/>
                            </p:stCondLst>
                            <p:childTnLst>
                              <p:par>
                                <p:cTn id="67" presetID="22" presetClass="entr" presetSubtype="1" fill="hold" nodeType="afterEffect">
                                  <p:stCondLst>
                                    <p:cond delay="0"/>
                                  </p:stCondLst>
                                  <p:childTnLst>
                                    <p:set>
                                      <p:cBhvr>
                                        <p:cTn id="68" dur="1" fill="hold">
                                          <p:stCondLst>
                                            <p:cond delay="0"/>
                                          </p:stCondLst>
                                        </p:cTn>
                                        <p:tgtEl>
                                          <p:spTgt spid="32">
                                            <p:txEl>
                                              <p:pRg st="0" end="0"/>
                                            </p:txEl>
                                          </p:spTgt>
                                        </p:tgtEl>
                                        <p:attrNameLst>
                                          <p:attrName>style.visibility</p:attrName>
                                        </p:attrNameLst>
                                      </p:cBhvr>
                                      <p:to>
                                        <p:strVal val="visible"/>
                                      </p:to>
                                    </p:set>
                                    <p:animEffect transition="in" filter="wipe(up)">
                                      <p:cBhvr>
                                        <p:cTn id="69" dur="500"/>
                                        <p:tgtEl>
                                          <p:spTgt spid="32">
                                            <p:txEl>
                                              <p:pRg st="0" end="0"/>
                                            </p:txEl>
                                          </p:spTgt>
                                        </p:tgtEl>
                                      </p:cBhvr>
                                    </p:animEffect>
                                  </p:childTnLst>
                                </p:cTn>
                              </p:par>
                            </p:childTnLst>
                          </p:cTn>
                        </p:par>
                        <p:par>
                          <p:cTn id="70" fill="hold">
                            <p:stCondLst>
                              <p:cond delay="4000"/>
                            </p:stCondLst>
                            <p:childTnLst>
                              <p:par>
                                <p:cTn id="71" presetID="22" presetClass="entr" presetSubtype="1" fill="hold" nodeType="afterEffect">
                                  <p:stCondLst>
                                    <p:cond delay="0"/>
                                  </p:stCondLst>
                                  <p:childTnLst>
                                    <p:set>
                                      <p:cBhvr>
                                        <p:cTn id="72" dur="1" fill="hold">
                                          <p:stCondLst>
                                            <p:cond delay="0"/>
                                          </p:stCondLst>
                                        </p:cTn>
                                        <p:tgtEl>
                                          <p:spTgt spid="32">
                                            <p:txEl>
                                              <p:pRg st="1" end="1"/>
                                            </p:txEl>
                                          </p:spTgt>
                                        </p:tgtEl>
                                        <p:attrNameLst>
                                          <p:attrName>style.visibility</p:attrName>
                                        </p:attrNameLst>
                                      </p:cBhvr>
                                      <p:to>
                                        <p:strVal val="visible"/>
                                      </p:to>
                                    </p:set>
                                    <p:animEffect transition="in" filter="wipe(up)">
                                      <p:cBhvr>
                                        <p:cTn id="73" dur="500"/>
                                        <p:tgtEl>
                                          <p:spTgt spid="32">
                                            <p:txEl>
                                              <p:pRg st="1" end="1"/>
                                            </p:txEl>
                                          </p:spTgt>
                                        </p:tgtEl>
                                      </p:cBhvr>
                                    </p:animEffect>
                                  </p:childTnLst>
                                </p:cTn>
                              </p:par>
                            </p:childTnLst>
                          </p:cTn>
                        </p:par>
                        <p:par>
                          <p:cTn id="74" fill="hold">
                            <p:stCondLst>
                              <p:cond delay="4500"/>
                            </p:stCondLst>
                            <p:childTnLst>
                              <p:par>
                                <p:cTn id="75" presetID="22" presetClass="entr" presetSubtype="8"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left)">
                                      <p:cBhvr>
                                        <p:cTn id="7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autoUpdateAnimBg="0"/>
      <p:bldP spid="33" grpId="0" animBg="1"/>
      <p:bldP spid="33" grpId="1" animBg="1"/>
      <p:bldP spid="34" grpId="0" animBg="1"/>
      <p:bldP spid="34" grpId="1" animBg="1"/>
      <p:bldP spid="35" grpId="0"/>
      <p:bldP spid="3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
          <p:cNvGrpSpPr/>
          <p:nvPr/>
        </p:nvGrpSpPr>
        <p:grpSpPr bwMode="auto">
          <a:xfrm>
            <a:off x="2786872" y="1948846"/>
            <a:ext cx="4863251" cy="3684981"/>
            <a:chOff x="702" y="1230"/>
            <a:chExt cx="2947" cy="2233"/>
          </a:xfrm>
          <a:solidFill>
            <a:srgbClr val="202A36"/>
          </a:solidFill>
        </p:grpSpPr>
        <p:sp>
          <p:nvSpPr>
            <p:cNvPr id="61" name="Rectangle 6"/>
            <p:cNvSpPr>
              <a:spLocks noChangeArrowheads="1"/>
            </p:cNvSpPr>
            <p:nvPr/>
          </p:nvSpPr>
          <p:spPr bwMode="auto">
            <a:xfrm rot="-3600000">
              <a:off x="785" y="1556"/>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2" name="Rectangle 7"/>
            <p:cNvSpPr>
              <a:spLocks noChangeArrowheads="1"/>
            </p:cNvSpPr>
            <p:nvPr/>
          </p:nvSpPr>
          <p:spPr bwMode="auto">
            <a:xfrm rot="-3600000">
              <a:off x="1556" y="2055"/>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3" name="Rectangle 8"/>
            <p:cNvSpPr>
              <a:spLocks noChangeArrowheads="1"/>
            </p:cNvSpPr>
            <p:nvPr/>
          </p:nvSpPr>
          <p:spPr bwMode="auto">
            <a:xfrm rot="-3600000">
              <a:off x="2350" y="2509"/>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4" name="Rectangle 9"/>
            <p:cNvSpPr>
              <a:spLocks noChangeArrowheads="1"/>
            </p:cNvSpPr>
            <p:nvPr/>
          </p:nvSpPr>
          <p:spPr bwMode="auto">
            <a:xfrm rot="-3600000">
              <a:off x="1578" y="2940"/>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5" name="Rectangle 10"/>
            <p:cNvSpPr>
              <a:spLocks noChangeArrowheads="1"/>
            </p:cNvSpPr>
            <p:nvPr/>
          </p:nvSpPr>
          <p:spPr bwMode="auto">
            <a:xfrm rot="-3600000">
              <a:off x="762" y="2509"/>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6" name="Rectangle 11"/>
            <p:cNvSpPr>
              <a:spLocks noChangeArrowheads="1"/>
            </p:cNvSpPr>
            <p:nvPr/>
          </p:nvSpPr>
          <p:spPr bwMode="auto">
            <a:xfrm rot="3600000">
              <a:off x="1556" y="1579"/>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7" name="Rectangle 12"/>
            <p:cNvSpPr>
              <a:spLocks noChangeArrowheads="1"/>
            </p:cNvSpPr>
            <p:nvPr/>
          </p:nvSpPr>
          <p:spPr bwMode="auto">
            <a:xfrm rot="3600000">
              <a:off x="2327" y="2010"/>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8" name="Rectangle 13"/>
            <p:cNvSpPr>
              <a:spLocks noChangeArrowheads="1"/>
            </p:cNvSpPr>
            <p:nvPr/>
          </p:nvSpPr>
          <p:spPr bwMode="auto">
            <a:xfrm rot="3600000">
              <a:off x="1556" y="2509"/>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69" name="Rectangle 14"/>
            <p:cNvSpPr>
              <a:spLocks noChangeArrowheads="1"/>
            </p:cNvSpPr>
            <p:nvPr/>
          </p:nvSpPr>
          <p:spPr bwMode="auto">
            <a:xfrm rot="3600000">
              <a:off x="762" y="2962"/>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0" name="Rectangle 15"/>
            <p:cNvSpPr>
              <a:spLocks noChangeArrowheads="1"/>
            </p:cNvSpPr>
            <p:nvPr/>
          </p:nvSpPr>
          <p:spPr bwMode="auto">
            <a:xfrm rot="3600000">
              <a:off x="762" y="2032"/>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1" name="Rectangle 16"/>
            <p:cNvSpPr>
              <a:spLocks noChangeArrowheads="1"/>
            </p:cNvSpPr>
            <p:nvPr/>
          </p:nvSpPr>
          <p:spPr bwMode="auto">
            <a:xfrm>
              <a:off x="1162" y="2274"/>
              <a:ext cx="525"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2" name="Rectangle 17"/>
            <p:cNvSpPr>
              <a:spLocks noChangeArrowheads="1"/>
            </p:cNvSpPr>
            <p:nvPr/>
          </p:nvSpPr>
          <p:spPr bwMode="auto">
            <a:xfrm>
              <a:off x="1162" y="3193"/>
              <a:ext cx="525" cy="146"/>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3" name="Rectangle 18"/>
            <p:cNvSpPr>
              <a:spLocks noChangeArrowheads="1"/>
            </p:cNvSpPr>
            <p:nvPr/>
          </p:nvSpPr>
          <p:spPr bwMode="auto">
            <a:xfrm>
              <a:off x="1950" y="1814"/>
              <a:ext cx="526" cy="146"/>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4" name="Rectangle 19"/>
            <p:cNvSpPr>
              <a:spLocks noChangeArrowheads="1"/>
            </p:cNvSpPr>
            <p:nvPr/>
          </p:nvSpPr>
          <p:spPr bwMode="auto">
            <a:xfrm>
              <a:off x="1950" y="2733"/>
              <a:ext cx="526" cy="146"/>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5" name="Rectangle 20"/>
            <p:cNvSpPr>
              <a:spLocks noChangeArrowheads="1"/>
            </p:cNvSpPr>
            <p:nvPr/>
          </p:nvSpPr>
          <p:spPr bwMode="auto">
            <a:xfrm>
              <a:off x="1162" y="1354"/>
              <a:ext cx="525" cy="146"/>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6" name="Freeform 21"/>
            <p:cNvSpPr/>
            <p:nvPr/>
          </p:nvSpPr>
          <p:spPr bwMode="auto">
            <a:xfrm>
              <a:off x="965" y="1230"/>
              <a:ext cx="394" cy="394"/>
            </a:xfrm>
            <a:custGeom>
              <a:avLst/>
              <a:gdLst>
                <a:gd name="T0" fmla="*/ 394 w 394"/>
                <a:gd name="T1" fmla="*/ 197 h 394"/>
                <a:gd name="T2" fmla="*/ 390 w 394"/>
                <a:gd name="T3" fmla="*/ 237 h 394"/>
                <a:gd name="T4" fmla="*/ 379 w 394"/>
                <a:gd name="T5" fmla="*/ 274 h 394"/>
                <a:gd name="T6" fmla="*/ 361 w 394"/>
                <a:gd name="T7" fmla="*/ 306 h 394"/>
                <a:gd name="T8" fmla="*/ 336 w 394"/>
                <a:gd name="T9" fmla="*/ 336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2 w 394"/>
                <a:gd name="T33" fmla="*/ 217 h 394"/>
                <a:gd name="T34" fmla="*/ 0 w 394"/>
                <a:gd name="T35" fmla="*/ 197 h 394"/>
                <a:gd name="T36" fmla="*/ 3 w 394"/>
                <a:gd name="T37" fmla="*/ 157 h 394"/>
                <a:gd name="T38" fmla="*/ 14 w 394"/>
                <a:gd name="T39" fmla="*/ 120 h 394"/>
                <a:gd name="T40" fmla="*/ 33 w 394"/>
                <a:gd name="T41" fmla="*/ 88 h 394"/>
                <a:gd name="T42" fmla="*/ 58 w 394"/>
                <a:gd name="T43" fmla="*/ 58 h 394"/>
                <a:gd name="T44" fmla="*/ 87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4"/>
                  </a:lnTo>
                  <a:lnTo>
                    <a:pt x="370" y="290"/>
                  </a:lnTo>
                  <a:lnTo>
                    <a:pt x="361" y="306"/>
                  </a:lnTo>
                  <a:lnTo>
                    <a:pt x="348" y="323"/>
                  </a:lnTo>
                  <a:lnTo>
                    <a:pt x="336" y="336"/>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7" y="390"/>
                  </a:lnTo>
                  <a:lnTo>
                    <a:pt x="138" y="385"/>
                  </a:lnTo>
                  <a:lnTo>
                    <a:pt x="120" y="379"/>
                  </a:lnTo>
                  <a:lnTo>
                    <a:pt x="104" y="370"/>
                  </a:lnTo>
                  <a:lnTo>
                    <a:pt x="87" y="361"/>
                  </a:lnTo>
                  <a:lnTo>
                    <a:pt x="71" y="348"/>
                  </a:lnTo>
                  <a:lnTo>
                    <a:pt x="58" y="336"/>
                  </a:lnTo>
                  <a:lnTo>
                    <a:pt x="45" y="323"/>
                  </a:lnTo>
                  <a:lnTo>
                    <a:pt x="33" y="306"/>
                  </a:lnTo>
                  <a:lnTo>
                    <a:pt x="23" y="290"/>
                  </a:lnTo>
                  <a:lnTo>
                    <a:pt x="14" y="274"/>
                  </a:lnTo>
                  <a:lnTo>
                    <a:pt x="9" y="255"/>
                  </a:lnTo>
                  <a:lnTo>
                    <a:pt x="3" y="237"/>
                  </a:lnTo>
                  <a:lnTo>
                    <a:pt x="2" y="217"/>
                  </a:lnTo>
                  <a:lnTo>
                    <a:pt x="0" y="197"/>
                  </a:lnTo>
                  <a:lnTo>
                    <a:pt x="0" y="197"/>
                  </a:lnTo>
                  <a:lnTo>
                    <a:pt x="2" y="177"/>
                  </a:lnTo>
                  <a:lnTo>
                    <a:pt x="3" y="157"/>
                  </a:lnTo>
                  <a:lnTo>
                    <a:pt x="9" y="139"/>
                  </a:lnTo>
                  <a:lnTo>
                    <a:pt x="14" y="120"/>
                  </a:lnTo>
                  <a:lnTo>
                    <a:pt x="23" y="104"/>
                  </a:lnTo>
                  <a:lnTo>
                    <a:pt x="33" y="88"/>
                  </a:lnTo>
                  <a:lnTo>
                    <a:pt x="45" y="71"/>
                  </a:lnTo>
                  <a:lnTo>
                    <a:pt x="58" y="58"/>
                  </a:lnTo>
                  <a:lnTo>
                    <a:pt x="71" y="46"/>
                  </a:lnTo>
                  <a:lnTo>
                    <a:pt x="87" y="33"/>
                  </a:lnTo>
                  <a:lnTo>
                    <a:pt x="104" y="24"/>
                  </a:lnTo>
                  <a:lnTo>
                    <a:pt x="120" y="15"/>
                  </a:lnTo>
                  <a:lnTo>
                    <a:pt x="138" y="9"/>
                  </a:lnTo>
                  <a:lnTo>
                    <a:pt x="157" y="4"/>
                  </a:lnTo>
                  <a:lnTo>
                    <a:pt x="177" y="2"/>
                  </a:lnTo>
                  <a:lnTo>
                    <a:pt x="197" y="0"/>
                  </a:lnTo>
                  <a:lnTo>
                    <a:pt x="197" y="0"/>
                  </a:lnTo>
                  <a:lnTo>
                    <a:pt x="217" y="2"/>
                  </a:lnTo>
                  <a:lnTo>
                    <a:pt x="237" y="4"/>
                  </a:lnTo>
                  <a:lnTo>
                    <a:pt x="255" y="9"/>
                  </a:lnTo>
                  <a:lnTo>
                    <a:pt x="273" y="15"/>
                  </a:lnTo>
                  <a:lnTo>
                    <a:pt x="290" y="24"/>
                  </a:lnTo>
                  <a:lnTo>
                    <a:pt x="306" y="33"/>
                  </a:lnTo>
                  <a:lnTo>
                    <a:pt x="323" y="46"/>
                  </a:lnTo>
                  <a:lnTo>
                    <a:pt x="336" y="58"/>
                  </a:lnTo>
                  <a:lnTo>
                    <a:pt x="348" y="71"/>
                  </a:lnTo>
                  <a:lnTo>
                    <a:pt x="361" y="88"/>
                  </a:lnTo>
                  <a:lnTo>
                    <a:pt x="370" y="104"/>
                  </a:lnTo>
                  <a:lnTo>
                    <a:pt x="379" y="120"/>
                  </a:lnTo>
                  <a:lnTo>
                    <a:pt x="385" y="139"/>
                  </a:lnTo>
                  <a:lnTo>
                    <a:pt x="390"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7" name="Freeform 22"/>
            <p:cNvSpPr/>
            <p:nvPr/>
          </p:nvSpPr>
          <p:spPr bwMode="auto">
            <a:xfrm>
              <a:off x="1490" y="1230"/>
              <a:ext cx="394" cy="394"/>
            </a:xfrm>
            <a:custGeom>
              <a:avLst/>
              <a:gdLst>
                <a:gd name="T0" fmla="*/ 394 w 394"/>
                <a:gd name="T1" fmla="*/ 197 h 394"/>
                <a:gd name="T2" fmla="*/ 391 w 394"/>
                <a:gd name="T3" fmla="*/ 237 h 394"/>
                <a:gd name="T4" fmla="*/ 380 w 394"/>
                <a:gd name="T5" fmla="*/ 274 h 394"/>
                <a:gd name="T6" fmla="*/ 362 w 394"/>
                <a:gd name="T7" fmla="*/ 306 h 394"/>
                <a:gd name="T8" fmla="*/ 336 w 394"/>
                <a:gd name="T9" fmla="*/ 336 h 394"/>
                <a:gd name="T10" fmla="*/ 307 w 394"/>
                <a:gd name="T11" fmla="*/ 361 h 394"/>
                <a:gd name="T12" fmla="*/ 274 w 394"/>
                <a:gd name="T13" fmla="*/ 379 h 394"/>
                <a:gd name="T14" fmla="*/ 238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8 h 394"/>
                <a:gd name="T42" fmla="*/ 59 w 394"/>
                <a:gd name="T43" fmla="*/ 58 h 394"/>
                <a:gd name="T44" fmla="*/ 88 w 394"/>
                <a:gd name="T45" fmla="*/ 33 h 394"/>
                <a:gd name="T46" fmla="*/ 121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1 w 394"/>
                <a:gd name="T63" fmla="*/ 104 h 394"/>
                <a:gd name="T64" fmla="*/ 385 w 394"/>
                <a:gd name="T65" fmla="*/ 139 h 394"/>
                <a:gd name="T66" fmla="*/ 393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3" y="217"/>
                  </a:lnTo>
                  <a:lnTo>
                    <a:pt x="391" y="237"/>
                  </a:lnTo>
                  <a:lnTo>
                    <a:pt x="385" y="255"/>
                  </a:lnTo>
                  <a:lnTo>
                    <a:pt x="380" y="274"/>
                  </a:lnTo>
                  <a:lnTo>
                    <a:pt x="371" y="290"/>
                  </a:lnTo>
                  <a:lnTo>
                    <a:pt x="362" y="306"/>
                  </a:lnTo>
                  <a:lnTo>
                    <a:pt x="349" y="323"/>
                  </a:lnTo>
                  <a:lnTo>
                    <a:pt x="336" y="336"/>
                  </a:lnTo>
                  <a:lnTo>
                    <a:pt x="323" y="348"/>
                  </a:lnTo>
                  <a:lnTo>
                    <a:pt x="307" y="361"/>
                  </a:lnTo>
                  <a:lnTo>
                    <a:pt x="290" y="370"/>
                  </a:lnTo>
                  <a:lnTo>
                    <a:pt x="274" y="379"/>
                  </a:lnTo>
                  <a:lnTo>
                    <a:pt x="256" y="385"/>
                  </a:lnTo>
                  <a:lnTo>
                    <a:pt x="238" y="390"/>
                  </a:lnTo>
                  <a:lnTo>
                    <a:pt x="217" y="392"/>
                  </a:lnTo>
                  <a:lnTo>
                    <a:pt x="197" y="394"/>
                  </a:lnTo>
                  <a:lnTo>
                    <a:pt x="197" y="394"/>
                  </a:lnTo>
                  <a:lnTo>
                    <a:pt x="177" y="392"/>
                  </a:lnTo>
                  <a:lnTo>
                    <a:pt x="157" y="390"/>
                  </a:lnTo>
                  <a:lnTo>
                    <a:pt x="139" y="385"/>
                  </a:lnTo>
                  <a:lnTo>
                    <a:pt x="121" y="379"/>
                  </a:lnTo>
                  <a:lnTo>
                    <a:pt x="104" y="370"/>
                  </a:lnTo>
                  <a:lnTo>
                    <a:pt x="88" y="361"/>
                  </a:lnTo>
                  <a:lnTo>
                    <a:pt x="71" y="348"/>
                  </a:lnTo>
                  <a:lnTo>
                    <a:pt x="59" y="336"/>
                  </a:lnTo>
                  <a:lnTo>
                    <a:pt x="46" y="323"/>
                  </a:lnTo>
                  <a:lnTo>
                    <a:pt x="33" y="306"/>
                  </a:lnTo>
                  <a:lnTo>
                    <a:pt x="24" y="290"/>
                  </a:lnTo>
                  <a:lnTo>
                    <a:pt x="15" y="274"/>
                  </a:lnTo>
                  <a:lnTo>
                    <a:pt x="9" y="255"/>
                  </a:lnTo>
                  <a:lnTo>
                    <a:pt x="4" y="237"/>
                  </a:lnTo>
                  <a:lnTo>
                    <a:pt x="2" y="217"/>
                  </a:lnTo>
                  <a:lnTo>
                    <a:pt x="0" y="197"/>
                  </a:lnTo>
                  <a:lnTo>
                    <a:pt x="0" y="197"/>
                  </a:lnTo>
                  <a:lnTo>
                    <a:pt x="2" y="177"/>
                  </a:lnTo>
                  <a:lnTo>
                    <a:pt x="4" y="157"/>
                  </a:lnTo>
                  <a:lnTo>
                    <a:pt x="9" y="139"/>
                  </a:lnTo>
                  <a:lnTo>
                    <a:pt x="15" y="120"/>
                  </a:lnTo>
                  <a:lnTo>
                    <a:pt x="24" y="104"/>
                  </a:lnTo>
                  <a:lnTo>
                    <a:pt x="33" y="88"/>
                  </a:lnTo>
                  <a:lnTo>
                    <a:pt x="46" y="71"/>
                  </a:lnTo>
                  <a:lnTo>
                    <a:pt x="59" y="58"/>
                  </a:lnTo>
                  <a:lnTo>
                    <a:pt x="71" y="46"/>
                  </a:lnTo>
                  <a:lnTo>
                    <a:pt x="88" y="33"/>
                  </a:lnTo>
                  <a:lnTo>
                    <a:pt x="104" y="24"/>
                  </a:lnTo>
                  <a:lnTo>
                    <a:pt x="121" y="15"/>
                  </a:lnTo>
                  <a:lnTo>
                    <a:pt x="139" y="9"/>
                  </a:lnTo>
                  <a:lnTo>
                    <a:pt x="157" y="4"/>
                  </a:lnTo>
                  <a:lnTo>
                    <a:pt x="177" y="2"/>
                  </a:lnTo>
                  <a:lnTo>
                    <a:pt x="197" y="0"/>
                  </a:lnTo>
                  <a:lnTo>
                    <a:pt x="197" y="0"/>
                  </a:lnTo>
                  <a:lnTo>
                    <a:pt x="217" y="2"/>
                  </a:lnTo>
                  <a:lnTo>
                    <a:pt x="238" y="4"/>
                  </a:lnTo>
                  <a:lnTo>
                    <a:pt x="256" y="9"/>
                  </a:lnTo>
                  <a:lnTo>
                    <a:pt x="274" y="15"/>
                  </a:lnTo>
                  <a:lnTo>
                    <a:pt x="290" y="24"/>
                  </a:lnTo>
                  <a:lnTo>
                    <a:pt x="307" y="33"/>
                  </a:lnTo>
                  <a:lnTo>
                    <a:pt x="323" y="46"/>
                  </a:lnTo>
                  <a:lnTo>
                    <a:pt x="336" y="58"/>
                  </a:lnTo>
                  <a:lnTo>
                    <a:pt x="349" y="71"/>
                  </a:lnTo>
                  <a:lnTo>
                    <a:pt x="362" y="88"/>
                  </a:lnTo>
                  <a:lnTo>
                    <a:pt x="371" y="104"/>
                  </a:lnTo>
                  <a:lnTo>
                    <a:pt x="380" y="120"/>
                  </a:lnTo>
                  <a:lnTo>
                    <a:pt x="385" y="139"/>
                  </a:lnTo>
                  <a:lnTo>
                    <a:pt x="391" y="157"/>
                  </a:lnTo>
                  <a:lnTo>
                    <a:pt x="393"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8" name="Freeform 23"/>
            <p:cNvSpPr/>
            <p:nvPr/>
          </p:nvSpPr>
          <p:spPr bwMode="auto">
            <a:xfrm>
              <a:off x="1753" y="1690"/>
              <a:ext cx="394" cy="394"/>
            </a:xfrm>
            <a:custGeom>
              <a:avLst/>
              <a:gdLst>
                <a:gd name="T0" fmla="*/ 394 w 394"/>
                <a:gd name="T1" fmla="*/ 197 h 394"/>
                <a:gd name="T2" fmla="*/ 391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6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6"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6" y="9"/>
                  </a:lnTo>
                  <a:lnTo>
                    <a:pt x="274" y="14"/>
                  </a:lnTo>
                  <a:lnTo>
                    <a:pt x="290" y="23"/>
                  </a:lnTo>
                  <a:lnTo>
                    <a:pt x="307" y="33"/>
                  </a:lnTo>
                  <a:lnTo>
                    <a:pt x="323" y="45"/>
                  </a:lnTo>
                  <a:lnTo>
                    <a:pt x="336" y="58"/>
                  </a:lnTo>
                  <a:lnTo>
                    <a:pt x="349" y="71"/>
                  </a:lnTo>
                  <a:lnTo>
                    <a:pt x="361" y="87"/>
                  </a:lnTo>
                  <a:lnTo>
                    <a:pt x="370" y="104"/>
                  </a:lnTo>
                  <a:lnTo>
                    <a:pt x="380" y="120"/>
                  </a:lnTo>
                  <a:lnTo>
                    <a:pt x="385" y="138"/>
                  </a:lnTo>
                  <a:lnTo>
                    <a:pt x="391"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79" name="Freeform 24"/>
            <p:cNvSpPr/>
            <p:nvPr/>
          </p:nvSpPr>
          <p:spPr bwMode="auto">
            <a:xfrm>
              <a:off x="702" y="1690"/>
              <a:ext cx="394" cy="394"/>
            </a:xfrm>
            <a:custGeom>
              <a:avLst/>
              <a:gdLst>
                <a:gd name="T0" fmla="*/ 394 w 394"/>
                <a:gd name="T1" fmla="*/ 197 h 394"/>
                <a:gd name="T2" fmla="*/ 390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5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5"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5" y="9"/>
                  </a:lnTo>
                  <a:lnTo>
                    <a:pt x="274" y="14"/>
                  </a:lnTo>
                  <a:lnTo>
                    <a:pt x="290" y="23"/>
                  </a:lnTo>
                  <a:lnTo>
                    <a:pt x="307" y="33"/>
                  </a:lnTo>
                  <a:lnTo>
                    <a:pt x="323" y="45"/>
                  </a:lnTo>
                  <a:lnTo>
                    <a:pt x="336" y="58"/>
                  </a:lnTo>
                  <a:lnTo>
                    <a:pt x="349" y="71"/>
                  </a:lnTo>
                  <a:lnTo>
                    <a:pt x="361" y="87"/>
                  </a:lnTo>
                  <a:lnTo>
                    <a:pt x="370" y="104"/>
                  </a:lnTo>
                  <a:lnTo>
                    <a:pt x="380" y="120"/>
                  </a:lnTo>
                  <a:lnTo>
                    <a:pt x="385" y="138"/>
                  </a:lnTo>
                  <a:lnTo>
                    <a:pt x="390"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80" name="Freeform 25"/>
            <p:cNvSpPr/>
            <p:nvPr/>
          </p:nvSpPr>
          <p:spPr bwMode="auto">
            <a:xfrm>
              <a:off x="965" y="3069"/>
              <a:ext cx="394" cy="394"/>
            </a:xfrm>
            <a:custGeom>
              <a:avLst/>
              <a:gdLst>
                <a:gd name="T0" fmla="*/ 394 w 394"/>
                <a:gd name="T1" fmla="*/ 197 h 394"/>
                <a:gd name="T2" fmla="*/ 390 w 394"/>
                <a:gd name="T3" fmla="*/ 237 h 394"/>
                <a:gd name="T4" fmla="*/ 379 w 394"/>
                <a:gd name="T5" fmla="*/ 274 h 394"/>
                <a:gd name="T6" fmla="*/ 361 w 394"/>
                <a:gd name="T7" fmla="*/ 306 h 394"/>
                <a:gd name="T8" fmla="*/ 336 w 394"/>
                <a:gd name="T9" fmla="*/ 336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2 w 394"/>
                <a:gd name="T33" fmla="*/ 217 h 394"/>
                <a:gd name="T34" fmla="*/ 0 w 394"/>
                <a:gd name="T35" fmla="*/ 197 h 394"/>
                <a:gd name="T36" fmla="*/ 3 w 394"/>
                <a:gd name="T37" fmla="*/ 157 h 394"/>
                <a:gd name="T38" fmla="*/ 14 w 394"/>
                <a:gd name="T39" fmla="*/ 120 h 394"/>
                <a:gd name="T40" fmla="*/ 33 w 394"/>
                <a:gd name="T41" fmla="*/ 88 h 394"/>
                <a:gd name="T42" fmla="*/ 58 w 394"/>
                <a:gd name="T43" fmla="*/ 58 h 394"/>
                <a:gd name="T44" fmla="*/ 87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4"/>
                  </a:lnTo>
                  <a:lnTo>
                    <a:pt x="370" y="290"/>
                  </a:lnTo>
                  <a:lnTo>
                    <a:pt x="361" y="306"/>
                  </a:lnTo>
                  <a:lnTo>
                    <a:pt x="348" y="323"/>
                  </a:lnTo>
                  <a:lnTo>
                    <a:pt x="336" y="336"/>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7" y="390"/>
                  </a:lnTo>
                  <a:lnTo>
                    <a:pt x="138" y="385"/>
                  </a:lnTo>
                  <a:lnTo>
                    <a:pt x="120" y="379"/>
                  </a:lnTo>
                  <a:lnTo>
                    <a:pt x="104" y="370"/>
                  </a:lnTo>
                  <a:lnTo>
                    <a:pt x="87" y="361"/>
                  </a:lnTo>
                  <a:lnTo>
                    <a:pt x="71" y="348"/>
                  </a:lnTo>
                  <a:lnTo>
                    <a:pt x="58" y="336"/>
                  </a:lnTo>
                  <a:lnTo>
                    <a:pt x="45" y="323"/>
                  </a:lnTo>
                  <a:lnTo>
                    <a:pt x="33" y="306"/>
                  </a:lnTo>
                  <a:lnTo>
                    <a:pt x="23" y="290"/>
                  </a:lnTo>
                  <a:lnTo>
                    <a:pt x="14" y="274"/>
                  </a:lnTo>
                  <a:lnTo>
                    <a:pt x="9" y="255"/>
                  </a:lnTo>
                  <a:lnTo>
                    <a:pt x="3" y="237"/>
                  </a:lnTo>
                  <a:lnTo>
                    <a:pt x="2" y="217"/>
                  </a:lnTo>
                  <a:lnTo>
                    <a:pt x="0" y="197"/>
                  </a:lnTo>
                  <a:lnTo>
                    <a:pt x="0" y="197"/>
                  </a:lnTo>
                  <a:lnTo>
                    <a:pt x="2" y="177"/>
                  </a:lnTo>
                  <a:lnTo>
                    <a:pt x="3" y="157"/>
                  </a:lnTo>
                  <a:lnTo>
                    <a:pt x="9" y="139"/>
                  </a:lnTo>
                  <a:lnTo>
                    <a:pt x="14" y="120"/>
                  </a:lnTo>
                  <a:lnTo>
                    <a:pt x="23" y="104"/>
                  </a:lnTo>
                  <a:lnTo>
                    <a:pt x="33" y="88"/>
                  </a:lnTo>
                  <a:lnTo>
                    <a:pt x="45" y="71"/>
                  </a:lnTo>
                  <a:lnTo>
                    <a:pt x="58" y="58"/>
                  </a:lnTo>
                  <a:lnTo>
                    <a:pt x="71" y="46"/>
                  </a:lnTo>
                  <a:lnTo>
                    <a:pt x="87" y="33"/>
                  </a:lnTo>
                  <a:lnTo>
                    <a:pt x="104" y="24"/>
                  </a:lnTo>
                  <a:lnTo>
                    <a:pt x="120" y="15"/>
                  </a:lnTo>
                  <a:lnTo>
                    <a:pt x="138" y="9"/>
                  </a:lnTo>
                  <a:lnTo>
                    <a:pt x="157" y="4"/>
                  </a:lnTo>
                  <a:lnTo>
                    <a:pt x="177" y="2"/>
                  </a:lnTo>
                  <a:lnTo>
                    <a:pt x="197" y="0"/>
                  </a:lnTo>
                  <a:lnTo>
                    <a:pt x="197" y="0"/>
                  </a:lnTo>
                  <a:lnTo>
                    <a:pt x="217" y="2"/>
                  </a:lnTo>
                  <a:lnTo>
                    <a:pt x="237" y="4"/>
                  </a:lnTo>
                  <a:lnTo>
                    <a:pt x="255" y="9"/>
                  </a:lnTo>
                  <a:lnTo>
                    <a:pt x="273" y="15"/>
                  </a:lnTo>
                  <a:lnTo>
                    <a:pt x="290" y="24"/>
                  </a:lnTo>
                  <a:lnTo>
                    <a:pt x="306" y="33"/>
                  </a:lnTo>
                  <a:lnTo>
                    <a:pt x="323" y="46"/>
                  </a:lnTo>
                  <a:lnTo>
                    <a:pt x="336" y="58"/>
                  </a:lnTo>
                  <a:lnTo>
                    <a:pt x="348" y="71"/>
                  </a:lnTo>
                  <a:lnTo>
                    <a:pt x="361" y="88"/>
                  </a:lnTo>
                  <a:lnTo>
                    <a:pt x="370" y="104"/>
                  </a:lnTo>
                  <a:lnTo>
                    <a:pt x="379" y="120"/>
                  </a:lnTo>
                  <a:lnTo>
                    <a:pt x="385" y="139"/>
                  </a:lnTo>
                  <a:lnTo>
                    <a:pt x="390"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81" name="Freeform 26"/>
            <p:cNvSpPr/>
            <p:nvPr/>
          </p:nvSpPr>
          <p:spPr bwMode="auto">
            <a:xfrm>
              <a:off x="1490" y="3069"/>
              <a:ext cx="394" cy="394"/>
            </a:xfrm>
            <a:custGeom>
              <a:avLst/>
              <a:gdLst>
                <a:gd name="T0" fmla="*/ 394 w 394"/>
                <a:gd name="T1" fmla="*/ 197 h 394"/>
                <a:gd name="T2" fmla="*/ 391 w 394"/>
                <a:gd name="T3" fmla="*/ 237 h 394"/>
                <a:gd name="T4" fmla="*/ 380 w 394"/>
                <a:gd name="T5" fmla="*/ 274 h 394"/>
                <a:gd name="T6" fmla="*/ 362 w 394"/>
                <a:gd name="T7" fmla="*/ 306 h 394"/>
                <a:gd name="T8" fmla="*/ 336 w 394"/>
                <a:gd name="T9" fmla="*/ 336 h 394"/>
                <a:gd name="T10" fmla="*/ 307 w 394"/>
                <a:gd name="T11" fmla="*/ 361 h 394"/>
                <a:gd name="T12" fmla="*/ 274 w 394"/>
                <a:gd name="T13" fmla="*/ 379 h 394"/>
                <a:gd name="T14" fmla="*/ 238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8 h 394"/>
                <a:gd name="T42" fmla="*/ 59 w 394"/>
                <a:gd name="T43" fmla="*/ 58 h 394"/>
                <a:gd name="T44" fmla="*/ 88 w 394"/>
                <a:gd name="T45" fmla="*/ 33 h 394"/>
                <a:gd name="T46" fmla="*/ 121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1 w 394"/>
                <a:gd name="T63" fmla="*/ 104 h 394"/>
                <a:gd name="T64" fmla="*/ 385 w 394"/>
                <a:gd name="T65" fmla="*/ 139 h 394"/>
                <a:gd name="T66" fmla="*/ 393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3" y="217"/>
                  </a:lnTo>
                  <a:lnTo>
                    <a:pt x="391" y="237"/>
                  </a:lnTo>
                  <a:lnTo>
                    <a:pt x="385" y="255"/>
                  </a:lnTo>
                  <a:lnTo>
                    <a:pt x="380" y="274"/>
                  </a:lnTo>
                  <a:lnTo>
                    <a:pt x="371" y="290"/>
                  </a:lnTo>
                  <a:lnTo>
                    <a:pt x="362" y="306"/>
                  </a:lnTo>
                  <a:lnTo>
                    <a:pt x="349" y="323"/>
                  </a:lnTo>
                  <a:lnTo>
                    <a:pt x="336" y="336"/>
                  </a:lnTo>
                  <a:lnTo>
                    <a:pt x="323" y="348"/>
                  </a:lnTo>
                  <a:lnTo>
                    <a:pt x="307" y="361"/>
                  </a:lnTo>
                  <a:lnTo>
                    <a:pt x="290" y="370"/>
                  </a:lnTo>
                  <a:lnTo>
                    <a:pt x="274" y="379"/>
                  </a:lnTo>
                  <a:lnTo>
                    <a:pt x="256" y="385"/>
                  </a:lnTo>
                  <a:lnTo>
                    <a:pt x="238" y="390"/>
                  </a:lnTo>
                  <a:lnTo>
                    <a:pt x="217" y="392"/>
                  </a:lnTo>
                  <a:lnTo>
                    <a:pt x="197" y="394"/>
                  </a:lnTo>
                  <a:lnTo>
                    <a:pt x="197" y="394"/>
                  </a:lnTo>
                  <a:lnTo>
                    <a:pt x="177" y="392"/>
                  </a:lnTo>
                  <a:lnTo>
                    <a:pt x="157" y="390"/>
                  </a:lnTo>
                  <a:lnTo>
                    <a:pt x="139" y="385"/>
                  </a:lnTo>
                  <a:lnTo>
                    <a:pt x="121" y="379"/>
                  </a:lnTo>
                  <a:lnTo>
                    <a:pt x="104" y="370"/>
                  </a:lnTo>
                  <a:lnTo>
                    <a:pt x="88" y="361"/>
                  </a:lnTo>
                  <a:lnTo>
                    <a:pt x="71" y="348"/>
                  </a:lnTo>
                  <a:lnTo>
                    <a:pt x="59" y="336"/>
                  </a:lnTo>
                  <a:lnTo>
                    <a:pt x="46" y="323"/>
                  </a:lnTo>
                  <a:lnTo>
                    <a:pt x="33" y="306"/>
                  </a:lnTo>
                  <a:lnTo>
                    <a:pt x="24" y="290"/>
                  </a:lnTo>
                  <a:lnTo>
                    <a:pt x="15" y="274"/>
                  </a:lnTo>
                  <a:lnTo>
                    <a:pt x="9" y="255"/>
                  </a:lnTo>
                  <a:lnTo>
                    <a:pt x="4" y="237"/>
                  </a:lnTo>
                  <a:lnTo>
                    <a:pt x="2" y="217"/>
                  </a:lnTo>
                  <a:lnTo>
                    <a:pt x="0" y="197"/>
                  </a:lnTo>
                  <a:lnTo>
                    <a:pt x="0" y="197"/>
                  </a:lnTo>
                  <a:lnTo>
                    <a:pt x="2" y="177"/>
                  </a:lnTo>
                  <a:lnTo>
                    <a:pt x="4" y="157"/>
                  </a:lnTo>
                  <a:lnTo>
                    <a:pt x="9" y="139"/>
                  </a:lnTo>
                  <a:lnTo>
                    <a:pt x="15" y="120"/>
                  </a:lnTo>
                  <a:lnTo>
                    <a:pt x="24" y="104"/>
                  </a:lnTo>
                  <a:lnTo>
                    <a:pt x="33" y="88"/>
                  </a:lnTo>
                  <a:lnTo>
                    <a:pt x="46" y="71"/>
                  </a:lnTo>
                  <a:lnTo>
                    <a:pt x="59" y="58"/>
                  </a:lnTo>
                  <a:lnTo>
                    <a:pt x="71" y="46"/>
                  </a:lnTo>
                  <a:lnTo>
                    <a:pt x="88" y="33"/>
                  </a:lnTo>
                  <a:lnTo>
                    <a:pt x="104" y="24"/>
                  </a:lnTo>
                  <a:lnTo>
                    <a:pt x="121" y="15"/>
                  </a:lnTo>
                  <a:lnTo>
                    <a:pt x="139" y="9"/>
                  </a:lnTo>
                  <a:lnTo>
                    <a:pt x="157" y="4"/>
                  </a:lnTo>
                  <a:lnTo>
                    <a:pt x="177" y="2"/>
                  </a:lnTo>
                  <a:lnTo>
                    <a:pt x="197" y="0"/>
                  </a:lnTo>
                  <a:lnTo>
                    <a:pt x="197" y="0"/>
                  </a:lnTo>
                  <a:lnTo>
                    <a:pt x="217" y="2"/>
                  </a:lnTo>
                  <a:lnTo>
                    <a:pt x="238" y="4"/>
                  </a:lnTo>
                  <a:lnTo>
                    <a:pt x="256" y="9"/>
                  </a:lnTo>
                  <a:lnTo>
                    <a:pt x="274" y="15"/>
                  </a:lnTo>
                  <a:lnTo>
                    <a:pt x="290" y="24"/>
                  </a:lnTo>
                  <a:lnTo>
                    <a:pt x="307" y="33"/>
                  </a:lnTo>
                  <a:lnTo>
                    <a:pt x="323" y="46"/>
                  </a:lnTo>
                  <a:lnTo>
                    <a:pt x="336" y="58"/>
                  </a:lnTo>
                  <a:lnTo>
                    <a:pt x="349" y="71"/>
                  </a:lnTo>
                  <a:lnTo>
                    <a:pt x="362" y="88"/>
                  </a:lnTo>
                  <a:lnTo>
                    <a:pt x="371" y="104"/>
                  </a:lnTo>
                  <a:lnTo>
                    <a:pt x="380" y="120"/>
                  </a:lnTo>
                  <a:lnTo>
                    <a:pt x="385" y="139"/>
                  </a:lnTo>
                  <a:lnTo>
                    <a:pt x="391" y="157"/>
                  </a:lnTo>
                  <a:lnTo>
                    <a:pt x="393"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82" name="Freeform 27"/>
            <p:cNvSpPr/>
            <p:nvPr/>
          </p:nvSpPr>
          <p:spPr bwMode="auto">
            <a:xfrm>
              <a:off x="1753" y="2609"/>
              <a:ext cx="394" cy="394"/>
            </a:xfrm>
            <a:custGeom>
              <a:avLst/>
              <a:gdLst>
                <a:gd name="T0" fmla="*/ 394 w 394"/>
                <a:gd name="T1" fmla="*/ 197 h 394"/>
                <a:gd name="T2" fmla="*/ 391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6"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6" y="9"/>
                  </a:lnTo>
                  <a:lnTo>
                    <a:pt x="274" y="15"/>
                  </a:lnTo>
                  <a:lnTo>
                    <a:pt x="290" y="24"/>
                  </a:lnTo>
                  <a:lnTo>
                    <a:pt x="307" y="33"/>
                  </a:lnTo>
                  <a:lnTo>
                    <a:pt x="323" y="46"/>
                  </a:lnTo>
                  <a:lnTo>
                    <a:pt x="336" y="59"/>
                  </a:lnTo>
                  <a:lnTo>
                    <a:pt x="349" y="71"/>
                  </a:lnTo>
                  <a:lnTo>
                    <a:pt x="361" y="88"/>
                  </a:lnTo>
                  <a:lnTo>
                    <a:pt x="370" y="104"/>
                  </a:lnTo>
                  <a:lnTo>
                    <a:pt x="380" y="121"/>
                  </a:lnTo>
                  <a:lnTo>
                    <a:pt x="385" y="139"/>
                  </a:lnTo>
                  <a:lnTo>
                    <a:pt x="391"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83" name="Freeform 28"/>
            <p:cNvSpPr/>
            <p:nvPr/>
          </p:nvSpPr>
          <p:spPr bwMode="auto">
            <a:xfrm>
              <a:off x="702" y="2609"/>
              <a:ext cx="394" cy="394"/>
            </a:xfrm>
            <a:custGeom>
              <a:avLst/>
              <a:gdLst>
                <a:gd name="T0" fmla="*/ 394 w 394"/>
                <a:gd name="T1" fmla="*/ 197 h 394"/>
                <a:gd name="T2" fmla="*/ 390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5"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5" y="9"/>
                  </a:lnTo>
                  <a:lnTo>
                    <a:pt x="274" y="15"/>
                  </a:lnTo>
                  <a:lnTo>
                    <a:pt x="290" y="24"/>
                  </a:lnTo>
                  <a:lnTo>
                    <a:pt x="307" y="33"/>
                  </a:lnTo>
                  <a:lnTo>
                    <a:pt x="323" y="46"/>
                  </a:lnTo>
                  <a:lnTo>
                    <a:pt x="336" y="59"/>
                  </a:lnTo>
                  <a:lnTo>
                    <a:pt x="349" y="71"/>
                  </a:lnTo>
                  <a:lnTo>
                    <a:pt x="361" y="88"/>
                  </a:lnTo>
                  <a:lnTo>
                    <a:pt x="370" y="104"/>
                  </a:lnTo>
                  <a:lnTo>
                    <a:pt x="380" y="121"/>
                  </a:lnTo>
                  <a:lnTo>
                    <a:pt x="385" y="139"/>
                  </a:lnTo>
                  <a:lnTo>
                    <a:pt x="390"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84" name="Freeform 29"/>
            <p:cNvSpPr/>
            <p:nvPr/>
          </p:nvSpPr>
          <p:spPr bwMode="auto">
            <a:xfrm>
              <a:off x="965"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3 w 394"/>
                <a:gd name="T13" fmla="*/ 380 h 395"/>
                <a:gd name="T14" fmla="*/ 237 w 394"/>
                <a:gd name="T15" fmla="*/ 391 h 395"/>
                <a:gd name="T16" fmla="*/ 197 w 394"/>
                <a:gd name="T17" fmla="*/ 395 h 395"/>
                <a:gd name="T18" fmla="*/ 177 w 394"/>
                <a:gd name="T19" fmla="*/ 393 h 395"/>
                <a:gd name="T20" fmla="*/ 138 w 394"/>
                <a:gd name="T21" fmla="*/ 385 h 395"/>
                <a:gd name="T22" fmla="*/ 104 w 394"/>
                <a:gd name="T23" fmla="*/ 371 h 395"/>
                <a:gd name="T24" fmla="*/ 71 w 394"/>
                <a:gd name="T25" fmla="*/ 349 h 395"/>
                <a:gd name="T26" fmla="*/ 45 w 394"/>
                <a:gd name="T27" fmla="*/ 323 h 395"/>
                <a:gd name="T28" fmla="*/ 23 w 394"/>
                <a:gd name="T29" fmla="*/ 291 h 395"/>
                <a:gd name="T30" fmla="*/ 9 w 394"/>
                <a:gd name="T31" fmla="*/ 256 h 395"/>
                <a:gd name="T32" fmla="*/ 2 w 394"/>
                <a:gd name="T33" fmla="*/ 218 h 395"/>
                <a:gd name="T34" fmla="*/ 0 w 394"/>
                <a:gd name="T35" fmla="*/ 198 h 395"/>
                <a:gd name="T36" fmla="*/ 3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3" y="380"/>
                  </a:lnTo>
                  <a:lnTo>
                    <a:pt x="255" y="385"/>
                  </a:lnTo>
                  <a:lnTo>
                    <a:pt x="237" y="391"/>
                  </a:lnTo>
                  <a:lnTo>
                    <a:pt x="217" y="393"/>
                  </a:lnTo>
                  <a:lnTo>
                    <a:pt x="197" y="395"/>
                  </a:lnTo>
                  <a:lnTo>
                    <a:pt x="197" y="395"/>
                  </a:lnTo>
                  <a:lnTo>
                    <a:pt x="177" y="393"/>
                  </a:lnTo>
                  <a:lnTo>
                    <a:pt x="157" y="391"/>
                  </a:lnTo>
                  <a:lnTo>
                    <a:pt x="138" y="385"/>
                  </a:lnTo>
                  <a:lnTo>
                    <a:pt x="120" y="380"/>
                  </a:lnTo>
                  <a:lnTo>
                    <a:pt x="104" y="371"/>
                  </a:lnTo>
                  <a:lnTo>
                    <a:pt x="87" y="362"/>
                  </a:lnTo>
                  <a:lnTo>
                    <a:pt x="71" y="349"/>
                  </a:lnTo>
                  <a:lnTo>
                    <a:pt x="58" y="336"/>
                  </a:lnTo>
                  <a:lnTo>
                    <a:pt x="45" y="323"/>
                  </a:lnTo>
                  <a:lnTo>
                    <a:pt x="33" y="307"/>
                  </a:lnTo>
                  <a:lnTo>
                    <a:pt x="23" y="291"/>
                  </a:lnTo>
                  <a:lnTo>
                    <a:pt x="14" y="274"/>
                  </a:lnTo>
                  <a:lnTo>
                    <a:pt x="9" y="256"/>
                  </a:lnTo>
                  <a:lnTo>
                    <a:pt x="3" y="238"/>
                  </a:lnTo>
                  <a:lnTo>
                    <a:pt x="2" y="218"/>
                  </a:lnTo>
                  <a:lnTo>
                    <a:pt x="0" y="198"/>
                  </a:lnTo>
                  <a:lnTo>
                    <a:pt x="0" y="198"/>
                  </a:lnTo>
                  <a:lnTo>
                    <a:pt x="2" y="177"/>
                  </a:lnTo>
                  <a:lnTo>
                    <a:pt x="3" y="157"/>
                  </a:lnTo>
                  <a:lnTo>
                    <a:pt x="9" y="139"/>
                  </a:lnTo>
                  <a:lnTo>
                    <a:pt x="14" y="121"/>
                  </a:lnTo>
                  <a:lnTo>
                    <a:pt x="23" y="104"/>
                  </a:lnTo>
                  <a:lnTo>
                    <a:pt x="33" y="88"/>
                  </a:lnTo>
                  <a:lnTo>
                    <a:pt x="45" y="72"/>
                  </a:lnTo>
                  <a:lnTo>
                    <a:pt x="58" y="59"/>
                  </a:lnTo>
                  <a:lnTo>
                    <a:pt x="71" y="46"/>
                  </a:lnTo>
                  <a:lnTo>
                    <a:pt x="87" y="33"/>
                  </a:lnTo>
                  <a:lnTo>
                    <a:pt x="104" y="24"/>
                  </a:lnTo>
                  <a:lnTo>
                    <a:pt x="120" y="15"/>
                  </a:lnTo>
                  <a:lnTo>
                    <a:pt x="138" y="10"/>
                  </a:lnTo>
                  <a:lnTo>
                    <a:pt x="157" y="4"/>
                  </a:lnTo>
                  <a:lnTo>
                    <a:pt x="177" y="2"/>
                  </a:lnTo>
                  <a:lnTo>
                    <a:pt x="197" y="0"/>
                  </a:lnTo>
                  <a:lnTo>
                    <a:pt x="197" y="0"/>
                  </a:lnTo>
                  <a:lnTo>
                    <a:pt x="217" y="2"/>
                  </a:lnTo>
                  <a:lnTo>
                    <a:pt x="237" y="4"/>
                  </a:lnTo>
                  <a:lnTo>
                    <a:pt x="255" y="10"/>
                  </a:lnTo>
                  <a:lnTo>
                    <a:pt x="273"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85" name="Freeform 30"/>
            <p:cNvSpPr/>
            <p:nvPr/>
          </p:nvSpPr>
          <p:spPr bwMode="auto">
            <a:xfrm>
              <a:off x="2279" y="1690"/>
              <a:ext cx="394" cy="394"/>
            </a:xfrm>
            <a:custGeom>
              <a:avLst/>
              <a:gdLst>
                <a:gd name="T0" fmla="*/ 394 w 394"/>
                <a:gd name="T1" fmla="*/ 197 h 394"/>
                <a:gd name="T2" fmla="*/ 390 w 394"/>
                <a:gd name="T3" fmla="*/ 237 h 394"/>
                <a:gd name="T4" fmla="*/ 379 w 394"/>
                <a:gd name="T5" fmla="*/ 273 h 394"/>
                <a:gd name="T6" fmla="*/ 361 w 394"/>
                <a:gd name="T7" fmla="*/ 306 h 394"/>
                <a:gd name="T8" fmla="*/ 335 w 394"/>
                <a:gd name="T9" fmla="*/ 335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1 w 394"/>
                <a:gd name="T33" fmla="*/ 217 h 394"/>
                <a:gd name="T34" fmla="*/ 0 w 394"/>
                <a:gd name="T35" fmla="*/ 197 h 394"/>
                <a:gd name="T36" fmla="*/ 3 w 394"/>
                <a:gd name="T37" fmla="*/ 157 h 394"/>
                <a:gd name="T38" fmla="*/ 14 w 394"/>
                <a:gd name="T39" fmla="*/ 120 h 394"/>
                <a:gd name="T40" fmla="*/ 32 w 394"/>
                <a:gd name="T41" fmla="*/ 87 h 394"/>
                <a:gd name="T42" fmla="*/ 58 w 394"/>
                <a:gd name="T43" fmla="*/ 58 h 394"/>
                <a:gd name="T44" fmla="*/ 87 w 394"/>
                <a:gd name="T45" fmla="*/ 33 h 394"/>
                <a:gd name="T46" fmla="*/ 120 w 394"/>
                <a:gd name="T47" fmla="*/ 14 h 394"/>
                <a:gd name="T48" fmla="*/ 156 w 394"/>
                <a:gd name="T49" fmla="*/ 3 h 394"/>
                <a:gd name="T50" fmla="*/ 197 w 394"/>
                <a:gd name="T51" fmla="*/ 0 h 394"/>
                <a:gd name="T52" fmla="*/ 217 w 394"/>
                <a:gd name="T53" fmla="*/ 2 h 394"/>
                <a:gd name="T54" fmla="*/ 255 w 394"/>
                <a:gd name="T55" fmla="*/ 9 h 394"/>
                <a:gd name="T56" fmla="*/ 290 w 394"/>
                <a:gd name="T57" fmla="*/ 23 h 394"/>
                <a:gd name="T58" fmla="*/ 323 w 394"/>
                <a:gd name="T59" fmla="*/ 45 h 394"/>
                <a:gd name="T60" fmla="*/ 348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3"/>
                  </a:lnTo>
                  <a:lnTo>
                    <a:pt x="370" y="290"/>
                  </a:lnTo>
                  <a:lnTo>
                    <a:pt x="361" y="306"/>
                  </a:lnTo>
                  <a:lnTo>
                    <a:pt x="348" y="323"/>
                  </a:lnTo>
                  <a:lnTo>
                    <a:pt x="335" y="335"/>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6" y="390"/>
                  </a:lnTo>
                  <a:lnTo>
                    <a:pt x="138" y="385"/>
                  </a:lnTo>
                  <a:lnTo>
                    <a:pt x="120" y="379"/>
                  </a:lnTo>
                  <a:lnTo>
                    <a:pt x="104" y="370"/>
                  </a:lnTo>
                  <a:lnTo>
                    <a:pt x="87" y="361"/>
                  </a:lnTo>
                  <a:lnTo>
                    <a:pt x="71" y="348"/>
                  </a:lnTo>
                  <a:lnTo>
                    <a:pt x="58" y="335"/>
                  </a:lnTo>
                  <a:lnTo>
                    <a:pt x="45" y="323"/>
                  </a:lnTo>
                  <a:lnTo>
                    <a:pt x="32" y="306"/>
                  </a:lnTo>
                  <a:lnTo>
                    <a:pt x="23" y="290"/>
                  </a:lnTo>
                  <a:lnTo>
                    <a:pt x="14" y="273"/>
                  </a:lnTo>
                  <a:lnTo>
                    <a:pt x="9" y="255"/>
                  </a:lnTo>
                  <a:lnTo>
                    <a:pt x="3" y="237"/>
                  </a:lnTo>
                  <a:lnTo>
                    <a:pt x="1" y="217"/>
                  </a:lnTo>
                  <a:lnTo>
                    <a:pt x="0" y="197"/>
                  </a:lnTo>
                  <a:lnTo>
                    <a:pt x="0" y="197"/>
                  </a:lnTo>
                  <a:lnTo>
                    <a:pt x="1" y="177"/>
                  </a:lnTo>
                  <a:lnTo>
                    <a:pt x="3" y="157"/>
                  </a:lnTo>
                  <a:lnTo>
                    <a:pt x="9" y="138"/>
                  </a:lnTo>
                  <a:lnTo>
                    <a:pt x="14" y="120"/>
                  </a:lnTo>
                  <a:lnTo>
                    <a:pt x="23" y="104"/>
                  </a:lnTo>
                  <a:lnTo>
                    <a:pt x="32" y="87"/>
                  </a:lnTo>
                  <a:lnTo>
                    <a:pt x="45" y="71"/>
                  </a:lnTo>
                  <a:lnTo>
                    <a:pt x="58" y="58"/>
                  </a:lnTo>
                  <a:lnTo>
                    <a:pt x="71" y="45"/>
                  </a:lnTo>
                  <a:lnTo>
                    <a:pt x="87" y="33"/>
                  </a:lnTo>
                  <a:lnTo>
                    <a:pt x="104" y="23"/>
                  </a:lnTo>
                  <a:lnTo>
                    <a:pt x="120" y="14"/>
                  </a:lnTo>
                  <a:lnTo>
                    <a:pt x="138" y="9"/>
                  </a:lnTo>
                  <a:lnTo>
                    <a:pt x="156" y="3"/>
                  </a:lnTo>
                  <a:lnTo>
                    <a:pt x="177" y="2"/>
                  </a:lnTo>
                  <a:lnTo>
                    <a:pt x="197" y="0"/>
                  </a:lnTo>
                  <a:lnTo>
                    <a:pt x="197" y="0"/>
                  </a:lnTo>
                  <a:lnTo>
                    <a:pt x="217" y="2"/>
                  </a:lnTo>
                  <a:lnTo>
                    <a:pt x="237" y="3"/>
                  </a:lnTo>
                  <a:lnTo>
                    <a:pt x="255" y="9"/>
                  </a:lnTo>
                  <a:lnTo>
                    <a:pt x="273" y="14"/>
                  </a:lnTo>
                  <a:lnTo>
                    <a:pt x="290" y="23"/>
                  </a:lnTo>
                  <a:lnTo>
                    <a:pt x="306" y="33"/>
                  </a:lnTo>
                  <a:lnTo>
                    <a:pt x="323" y="45"/>
                  </a:lnTo>
                  <a:lnTo>
                    <a:pt x="335" y="58"/>
                  </a:lnTo>
                  <a:lnTo>
                    <a:pt x="348" y="71"/>
                  </a:lnTo>
                  <a:lnTo>
                    <a:pt x="361" y="87"/>
                  </a:lnTo>
                  <a:lnTo>
                    <a:pt x="370" y="104"/>
                  </a:lnTo>
                  <a:lnTo>
                    <a:pt x="379" y="120"/>
                  </a:lnTo>
                  <a:lnTo>
                    <a:pt x="385" y="138"/>
                  </a:lnTo>
                  <a:lnTo>
                    <a:pt x="390"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86" name="Freeform 31"/>
            <p:cNvSpPr/>
            <p:nvPr/>
          </p:nvSpPr>
          <p:spPr bwMode="auto">
            <a:xfrm>
              <a:off x="2279" y="2609"/>
              <a:ext cx="394" cy="394"/>
            </a:xfrm>
            <a:custGeom>
              <a:avLst/>
              <a:gdLst>
                <a:gd name="T0" fmla="*/ 394 w 394"/>
                <a:gd name="T1" fmla="*/ 197 h 394"/>
                <a:gd name="T2" fmla="*/ 390 w 394"/>
                <a:gd name="T3" fmla="*/ 237 h 394"/>
                <a:gd name="T4" fmla="*/ 379 w 394"/>
                <a:gd name="T5" fmla="*/ 274 h 394"/>
                <a:gd name="T6" fmla="*/ 361 w 394"/>
                <a:gd name="T7" fmla="*/ 307 h 394"/>
                <a:gd name="T8" fmla="*/ 335 w 394"/>
                <a:gd name="T9" fmla="*/ 336 h 394"/>
                <a:gd name="T10" fmla="*/ 306 w 394"/>
                <a:gd name="T11" fmla="*/ 361 h 394"/>
                <a:gd name="T12" fmla="*/ 273 w 394"/>
                <a:gd name="T13" fmla="*/ 380 h 394"/>
                <a:gd name="T14" fmla="*/ 237 w 394"/>
                <a:gd name="T15" fmla="*/ 391 h 394"/>
                <a:gd name="T16" fmla="*/ 197 w 394"/>
                <a:gd name="T17" fmla="*/ 394 h 394"/>
                <a:gd name="T18" fmla="*/ 177 w 394"/>
                <a:gd name="T19" fmla="*/ 392 h 394"/>
                <a:gd name="T20" fmla="*/ 138 w 394"/>
                <a:gd name="T21" fmla="*/ 385 h 394"/>
                <a:gd name="T22" fmla="*/ 104 w 394"/>
                <a:gd name="T23" fmla="*/ 371 h 394"/>
                <a:gd name="T24" fmla="*/ 71 w 394"/>
                <a:gd name="T25" fmla="*/ 349 h 394"/>
                <a:gd name="T26" fmla="*/ 45 w 394"/>
                <a:gd name="T27" fmla="*/ 323 h 394"/>
                <a:gd name="T28" fmla="*/ 23 w 394"/>
                <a:gd name="T29" fmla="*/ 290 h 394"/>
                <a:gd name="T30" fmla="*/ 9 w 394"/>
                <a:gd name="T31" fmla="*/ 256 h 394"/>
                <a:gd name="T32" fmla="*/ 1 w 394"/>
                <a:gd name="T33" fmla="*/ 217 h 394"/>
                <a:gd name="T34" fmla="*/ 0 w 394"/>
                <a:gd name="T35" fmla="*/ 197 h 394"/>
                <a:gd name="T36" fmla="*/ 3 w 394"/>
                <a:gd name="T37" fmla="*/ 157 h 394"/>
                <a:gd name="T38" fmla="*/ 14 w 394"/>
                <a:gd name="T39" fmla="*/ 121 h 394"/>
                <a:gd name="T40" fmla="*/ 32 w 394"/>
                <a:gd name="T41" fmla="*/ 88 h 394"/>
                <a:gd name="T42" fmla="*/ 58 w 394"/>
                <a:gd name="T43" fmla="*/ 59 h 394"/>
                <a:gd name="T44" fmla="*/ 87 w 394"/>
                <a:gd name="T45" fmla="*/ 33 h 394"/>
                <a:gd name="T46" fmla="*/ 120 w 394"/>
                <a:gd name="T47" fmla="*/ 15 h 394"/>
                <a:gd name="T48" fmla="*/ 156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79" y="274"/>
                  </a:lnTo>
                  <a:lnTo>
                    <a:pt x="370" y="290"/>
                  </a:lnTo>
                  <a:lnTo>
                    <a:pt x="361" y="307"/>
                  </a:lnTo>
                  <a:lnTo>
                    <a:pt x="348" y="323"/>
                  </a:lnTo>
                  <a:lnTo>
                    <a:pt x="335" y="336"/>
                  </a:lnTo>
                  <a:lnTo>
                    <a:pt x="323" y="349"/>
                  </a:lnTo>
                  <a:lnTo>
                    <a:pt x="306" y="361"/>
                  </a:lnTo>
                  <a:lnTo>
                    <a:pt x="290" y="371"/>
                  </a:lnTo>
                  <a:lnTo>
                    <a:pt x="273" y="380"/>
                  </a:lnTo>
                  <a:lnTo>
                    <a:pt x="255" y="385"/>
                  </a:lnTo>
                  <a:lnTo>
                    <a:pt x="237" y="391"/>
                  </a:lnTo>
                  <a:lnTo>
                    <a:pt x="217" y="392"/>
                  </a:lnTo>
                  <a:lnTo>
                    <a:pt x="197" y="394"/>
                  </a:lnTo>
                  <a:lnTo>
                    <a:pt x="197" y="394"/>
                  </a:lnTo>
                  <a:lnTo>
                    <a:pt x="177" y="392"/>
                  </a:lnTo>
                  <a:lnTo>
                    <a:pt x="156" y="391"/>
                  </a:lnTo>
                  <a:lnTo>
                    <a:pt x="138" y="385"/>
                  </a:lnTo>
                  <a:lnTo>
                    <a:pt x="120" y="380"/>
                  </a:lnTo>
                  <a:lnTo>
                    <a:pt x="104" y="371"/>
                  </a:lnTo>
                  <a:lnTo>
                    <a:pt x="87" y="361"/>
                  </a:lnTo>
                  <a:lnTo>
                    <a:pt x="71" y="349"/>
                  </a:lnTo>
                  <a:lnTo>
                    <a:pt x="58" y="336"/>
                  </a:lnTo>
                  <a:lnTo>
                    <a:pt x="45" y="323"/>
                  </a:lnTo>
                  <a:lnTo>
                    <a:pt x="32" y="307"/>
                  </a:lnTo>
                  <a:lnTo>
                    <a:pt x="23" y="290"/>
                  </a:lnTo>
                  <a:lnTo>
                    <a:pt x="14" y="274"/>
                  </a:lnTo>
                  <a:lnTo>
                    <a:pt x="9" y="256"/>
                  </a:lnTo>
                  <a:lnTo>
                    <a:pt x="3" y="237"/>
                  </a:lnTo>
                  <a:lnTo>
                    <a:pt x="1" y="217"/>
                  </a:lnTo>
                  <a:lnTo>
                    <a:pt x="0" y="197"/>
                  </a:lnTo>
                  <a:lnTo>
                    <a:pt x="0" y="197"/>
                  </a:lnTo>
                  <a:lnTo>
                    <a:pt x="1" y="177"/>
                  </a:lnTo>
                  <a:lnTo>
                    <a:pt x="3" y="157"/>
                  </a:lnTo>
                  <a:lnTo>
                    <a:pt x="9" y="139"/>
                  </a:lnTo>
                  <a:lnTo>
                    <a:pt x="14" y="121"/>
                  </a:lnTo>
                  <a:lnTo>
                    <a:pt x="23" y="104"/>
                  </a:lnTo>
                  <a:lnTo>
                    <a:pt x="32" y="88"/>
                  </a:lnTo>
                  <a:lnTo>
                    <a:pt x="45" y="71"/>
                  </a:lnTo>
                  <a:lnTo>
                    <a:pt x="58" y="59"/>
                  </a:lnTo>
                  <a:lnTo>
                    <a:pt x="71" y="46"/>
                  </a:lnTo>
                  <a:lnTo>
                    <a:pt x="87" y="33"/>
                  </a:lnTo>
                  <a:lnTo>
                    <a:pt x="104" y="24"/>
                  </a:lnTo>
                  <a:lnTo>
                    <a:pt x="120" y="15"/>
                  </a:lnTo>
                  <a:lnTo>
                    <a:pt x="138" y="9"/>
                  </a:lnTo>
                  <a:lnTo>
                    <a:pt x="156" y="4"/>
                  </a:lnTo>
                  <a:lnTo>
                    <a:pt x="177" y="2"/>
                  </a:lnTo>
                  <a:lnTo>
                    <a:pt x="197" y="0"/>
                  </a:lnTo>
                  <a:lnTo>
                    <a:pt x="197" y="0"/>
                  </a:lnTo>
                  <a:lnTo>
                    <a:pt x="217" y="2"/>
                  </a:lnTo>
                  <a:lnTo>
                    <a:pt x="237" y="4"/>
                  </a:lnTo>
                  <a:lnTo>
                    <a:pt x="255" y="9"/>
                  </a:lnTo>
                  <a:lnTo>
                    <a:pt x="273" y="15"/>
                  </a:lnTo>
                  <a:lnTo>
                    <a:pt x="290" y="24"/>
                  </a:lnTo>
                  <a:lnTo>
                    <a:pt x="306" y="33"/>
                  </a:lnTo>
                  <a:lnTo>
                    <a:pt x="323" y="46"/>
                  </a:lnTo>
                  <a:lnTo>
                    <a:pt x="335" y="59"/>
                  </a:lnTo>
                  <a:lnTo>
                    <a:pt x="348" y="71"/>
                  </a:lnTo>
                  <a:lnTo>
                    <a:pt x="361" y="88"/>
                  </a:lnTo>
                  <a:lnTo>
                    <a:pt x="370" y="104"/>
                  </a:lnTo>
                  <a:lnTo>
                    <a:pt x="379" y="121"/>
                  </a:lnTo>
                  <a:lnTo>
                    <a:pt x="385" y="139"/>
                  </a:lnTo>
                  <a:lnTo>
                    <a:pt x="390" y="157"/>
                  </a:lnTo>
                  <a:lnTo>
                    <a:pt x="392" y="177"/>
                  </a:lnTo>
                  <a:lnTo>
                    <a:pt x="394" y="197"/>
                  </a:lnTo>
                  <a:lnTo>
                    <a:pt x="394" y="197"/>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grpSp>
          <p:nvGrpSpPr>
            <p:cNvPr id="87" name="Group 32"/>
            <p:cNvGrpSpPr/>
            <p:nvPr/>
          </p:nvGrpSpPr>
          <p:grpSpPr bwMode="auto">
            <a:xfrm>
              <a:off x="2541" y="2052"/>
              <a:ext cx="1108" cy="588"/>
              <a:chOff x="2541" y="2052"/>
              <a:chExt cx="1108" cy="588"/>
            </a:xfrm>
            <a:grpFill/>
          </p:grpSpPr>
          <p:sp>
            <p:nvSpPr>
              <p:cNvPr id="93" name="Rectangle 33"/>
              <p:cNvSpPr>
                <a:spLocks noChangeArrowheads="1"/>
              </p:cNvSpPr>
              <p:nvPr/>
            </p:nvSpPr>
            <p:spPr bwMode="auto">
              <a:xfrm>
                <a:off x="2738" y="2274"/>
                <a:ext cx="526" cy="145"/>
              </a:xfrm>
              <a:prstGeom prst="rect">
                <a:avLst/>
              </a:prstGeom>
              <a:grpFill/>
              <a:ln w="9525" algn="ctr">
                <a:solidFill>
                  <a:schemeClr val="bg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94" name="Freeform 34"/>
              <p:cNvSpPr/>
              <p:nvPr/>
            </p:nvSpPr>
            <p:spPr bwMode="auto">
              <a:xfrm>
                <a:off x="254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grp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sp>
            <p:nvSpPr>
              <p:cNvPr id="96" name="Freeform 36"/>
              <p:cNvSpPr/>
              <p:nvPr/>
            </p:nvSpPr>
            <p:spPr bwMode="auto">
              <a:xfrm>
                <a:off x="3061" y="2052"/>
                <a:ext cx="588" cy="588"/>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4 w 394"/>
                  <a:gd name="T13" fmla="*/ 380 h 395"/>
                  <a:gd name="T14" fmla="*/ 237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5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4" y="380"/>
                    </a:lnTo>
                    <a:lnTo>
                      <a:pt x="255" y="385"/>
                    </a:lnTo>
                    <a:lnTo>
                      <a:pt x="237" y="391"/>
                    </a:lnTo>
                    <a:lnTo>
                      <a:pt x="217" y="393"/>
                    </a:lnTo>
                    <a:lnTo>
                      <a:pt x="197" y="395"/>
                    </a:lnTo>
                    <a:lnTo>
                      <a:pt x="197" y="395"/>
                    </a:lnTo>
                    <a:lnTo>
                      <a:pt x="177" y="393"/>
                    </a:lnTo>
                    <a:lnTo>
                      <a:pt x="157" y="391"/>
                    </a:lnTo>
                    <a:lnTo>
                      <a:pt x="139" y="385"/>
                    </a:lnTo>
                    <a:lnTo>
                      <a:pt x="120" y="380"/>
                    </a:lnTo>
                    <a:lnTo>
                      <a:pt x="104" y="371"/>
                    </a:lnTo>
                    <a:lnTo>
                      <a:pt x="87" y="362"/>
                    </a:lnTo>
                    <a:lnTo>
                      <a:pt x="71" y="349"/>
                    </a:lnTo>
                    <a:lnTo>
                      <a:pt x="58" y="336"/>
                    </a:lnTo>
                    <a:lnTo>
                      <a:pt x="45" y="323"/>
                    </a:lnTo>
                    <a:lnTo>
                      <a:pt x="33" y="307"/>
                    </a:lnTo>
                    <a:lnTo>
                      <a:pt x="24" y="291"/>
                    </a:lnTo>
                    <a:lnTo>
                      <a:pt x="14" y="274"/>
                    </a:lnTo>
                    <a:lnTo>
                      <a:pt x="9" y="256"/>
                    </a:lnTo>
                    <a:lnTo>
                      <a:pt x="4" y="238"/>
                    </a:lnTo>
                    <a:lnTo>
                      <a:pt x="2" y="218"/>
                    </a:lnTo>
                    <a:lnTo>
                      <a:pt x="0" y="198"/>
                    </a:lnTo>
                    <a:lnTo>
                      <a:pt x="0" y="198"/>
                    </a:lnTo>
                    <a:lnTo>
                      <a:pt x="2" y="177"/>
                    </a:lnTo>
                    <a:lnTo>
                      <a:pt x="4" y="157"/>
                    </a:lnTo>
                    <a:lnTo>
                      <a:pt x="9" y="139"/>
                    </a:lnTo>
                    <a:lnTo>
                      <a:pt x="14" y="121"/>
                    </a:lnTo>
                    <a:lnTo>
                      <a:pt x="24" y="104"/>
                    </a:lnTo>
                    <a:lnTo>
                      <a:pt x="33" y="88"/>
                    </a:lnTo>
                    <a:lnTo>
                      <a:pt x="45" y="72"/>
                    </a:lnTo>
                    <a:lnTo>
                      <a:pt x="58" y="59"/>
                    </a:lnTo>
                    <a:lnTo>
                      <a:pt x="71" y="46"/>
                    </a:lnTo>
                    <a:lnTo>
                      <a:pt x="87" y="33"/>
                    </a:lnTo>
                    <a:lnTo>
                      <a:pt x="104" y="24"/>
                    </a:lnTo>
                    <a:lnTo>
                      <a:pt x="120" y="15"/>
                    </a:lnTo>
                    <a:lnTo>
                      <a:pt x="139" y="10"/>
                    </a:lnTo>
                    <a:lnTo>
                      <a:pt x="157" y="4"/>
                    </a:lnTo>
                    <a:lnTo>
                      <a:pt x="177" y="2"/>
                    </a:lnTo>
                    <a:lnTo>
                      <a:pt x="197" y="0"/>
                    </a:lnTo>
                    <a:lnTo>
                      <a:pt x="197" y="0"/>
                    </a:lnTo>
                    <a:lnTo>
                      <a:pt x="217" y="2"/>
                    </a:lnTo>
                    <a:lnTo>
                      <a:pt x="237" y="4"/>
                    </a:lnTo>
                    <a:lnTo>
                      <a:pt x="255" y="10"/>
                    </a:lnTo>
                    <a:lnTo>
                      <a:pt x="274"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solidFill>
                <a:srgbClr val="FCB00F"/>
              </a:solid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grpSp>
        <p:sp>
          <p:nvSpPr>
            <p:cNvPr id="89" name="Freeform 41"/>
            <p:cNvSpPr/>
            <p:nvPr/>
          </p:nvSpPr>
          <p:spPr bwMode="auto">
            <a:xfrm>
              <a:off x="1447" y="2106"/>
              <a:ext cx="480" cy="480"/>
            </a:xfrm>
            <a:prstGeom prst="ellipse">
              <a:avLst/>
            </a:prstGeom>
            <a:solidFill>
              <a:srgbClr val="FCB00F"/>
            </a:solidFill>
            <a:ln w="9525" cap="flat" cmpd="sng">
              <a:solidFill>
                <a:schemeClr val="bg1"/>
              </a:solidFill>
              <a:prstDash val="solid"/>
              <a:round/>
            </a:ln>
            <a:effectLst/>
            <a:extLs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txBody>
            <a:bodyPr wrap="none" anchor="ctr"/>
            <a:lstStyle/>
            <a:p>
              <a:pPr latinLnBrk="1"/>
              <a:endParaRPr kumimoji="1" lang="zh-CN" altLang="en-US" smtClean="0">
                <a:solidFill>
                  <a:srgbClr val="202A36"/>
                </a:solidFill>
                <a:latin typeface="Gulim" panose="020B0600000101010101" charset="-127"/>
                <a:ea typeface="Gulim" panose="020B0600000101010101" charset="-127"/>
              </a:endParaRPr>
            </a:p>
          </p:txBody>
        </p:sp>
      </p:grpSp>
      <p:sp>
        <p:nvSpPr>
          <p:cNvPr id="11" name="矩形 3"/>
          <p:cNvSpPr>
            <a:spLocks noChangeArrowheads="1"/>
          </p:cNvSpPr>
          <p:nvPr/>
        </p:nvSpPr>
        <p:spPr bwMode="auto">
          <a:xfrm>
            <a:off x="2700245"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研究方案</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123" name="TextBox 59"/>
          <p:cNvSpPr txBox="1">
            <a:spLocks noChangeArrowheads="1"/>
          </p:cNvSpPr>
          <p:nvPr/>
        </p:nvSpPr>
        <p:spPr bwMode="auto">
          <a:xfrm flipH="1">
            <a:off x="7858617" y="4236317"/>
            <a:ext cx="2658105" cy="430881"/>
          </a:xfrm>
          <a:prstGeom prst="rect">
            <a:avLst/>
          </a:prstGeom>
          <a:noFill/>
          <a:ln>
            <a:noFill/>
          </a:ln>
        </p:spPr>
        <p:txBody>
          <a:bodyPr wrap="square" lIns="91434" tIns="45717" rIns="91434" bIns="4571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200" b="1" dirty="0">
                <a:solidFill>
                  <a:srgbClr val="202A36"/>
                </a:solidFill>
                <a:latin typeface="微软雅黑" panose="020B0503020204020204" pitchFamily="34" charset="-122"/>
                <a:ea typeface="微软雅黑" panose="020B0503020204020204" pitchFamily="34" charset="-122"/>
              </a:rPr>
              <a:t>点击此处输入内容</a:t>
            </a:r>
            <a:endParaRPr lang="en-US" altLang="ko-KR" sz="2200" kern="0" dirty="0">
              <a:solidFill>
                <a:srgbClr val="202A36"/>
              </a:solidFill>
              <a:latin typeface="微软雅黑" panose="020B0503020204020204" pitchFamily="34" charset="-122"/>
              <a:ea typeface="微软雅黑" panose="020B0503020204020204" pitchFamily="34" charset="-122"/>
            </a:endParaRPr>
          </a:p>
        </p:txBody>
      </p:sp>
      <p:sp>
        <p:nvSpPr>
          <p:cNvPr id="124" name="矩形 17"/>
          <p:cNvSpPr>
            <a:spLocks noChangeArrowheads="1"/>
          </p:cNvSpPr>
          <p:nvPr/>
        </p:nvSpPr>
        <p:spPr bwMode="auto">
          <a:xfrm>
            <a:off x="7982149" y="4680151"/>
            <a:ext cx="3216512" cy="8679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4" tIns="45717" rIns="91434" bIns="45717">
            <a:spAutoFit/>
          </a:bodyPr>
          <a:lstStyle/>
          <a:p>
            <a:pPr>
              <a:lnSpc>
                <a:spcPct val="120000"/>
              </a:lnSpc>
            </a:pP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亮亮图文旗舰店</a:t>
            </a:r>
          </a:p>
          <a:p>
            <a:pPr>
              <a:lnSpc>
                <a:spcPct val="120000"/>
              </a:lnSpc>
            </a:pPr>
            <a:r>
              <a:rPr lang="en-US" altLang="zh-CN"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https://liangliangtuwen.tmall.com</a:t>
            </a:r>
          </a:p>
          <a:p>
            <a:pPr>
              <a:lnSpc>
                <a:spcPct val="120000"/>
              </a:lnSpc>
            </a:pP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rgbClr val="202A36"/>
              </a:solidFill>
            </a:endParaRPr>
          </a:p>
        </p:txBody>
      </p:sp>
      <p:sp>
        <p:nvSpPr>
          <p:cNvPr id="125" name="TextBox 68"/>
          <p:cNvSpPr txBox="1"/>
          <p:nvPr/>
        </p:nvSpPr>
        <p:spPr>
          <a:xfrm>
            <a:off x="6884593" y="3598874"/>
            <a:ext cx="624671" cy="532066"/>
          </a:xfrm>
          <a:prstGeom prst="rect">
            <a:avLst/>
          </a:prstGeom>
          <a:noFill/>
        </p:spPr>
        <p:txBody>
          <a:bodyPr wrap="square" lIns="91434" tIns="45717" rIns="91434" bIns="45717" rtlCol="0">
            <a:spAutoFit/>
          </a:bodyPr>
          <a:lstStyle/>
          <a:p>
            <a:r>
              <a:rPr lang="zh-CN" altLang="en-US" sz="1400" dirty="0">
                <a:solidFill>
                  <a:srgbClr val="202A36"/>
                </a:solidFill>
                <a:latin typeface="微软雅黑" panose="020B0503020204020204" pitchFamily="34" charset="-122"/>
                <a:ea typeface="微软雅黑" panose="020B0503020204020204" pitchFamily="34" charset="-122"/>
              </a:rPr>
              <a:t>标签文字</a:t>
            </a:r>
          </a:p>
        </p:txBody>
      </p:sp>
      <p:sp>
        <p:nvSpPr>
          <p:cNvPr id="126" name="TextBox 69"/>
          <p:cNvSpPr txBox="1"/>
          <p:nvPr/>
        </p:nvSpPr>
        <p:spPr>
          <a:xfrm>
            <a:off x="4115213" y="3577901"/>
            <a:ext cx="624671" cy="532066"/>
          </a:xfrm>
          <a:prstGeom prst="rect">
            <a:avLst/>
          </a:prstGeom>
          <a:noFill/>
        </p:spPr>
        <p:txBody>
          <a:bodyPr wrap="square" lIns="91434" tIns="45717" rIns="91434" bIns="45717" rtlCol="0">
            <a:spAutoFit/>
          </a:bodyPr>
          <a:lstStyle/>
          <a:p>
            <a:pPr algn="ctr"/>
            <a:r>
              <a:rPr lang="zh-CN" altLang="en-US" sz="1400" dirty="0">
                <a:solidFill>
                  <a:srgbClr val="202A36"/>
                </a:solidFill>
                <a:latin typeface="微软雅黑" panose="020B0503020204020204" pitchFamily="34" charset="-122"/>
                <a:ea typeface="微软雅黑" panose="020B0503020204020204" pitchFamily="34" charset="-122"/>
              </a:rPr>
              <a:t>标签文字</a:t>
            </a:r>
          </a:p>
        </p:txBody>
      </p:sp>
      <p:sp>
        <p:nvSpPr>
          <p:cNvPr id="127" name="TextBox 59"/>
          <p:cNvSpPr txBox="1">
            <a:spLocks noChangeArrowheads="1"/>
          </p:cNvSpPr>
          <p:nvPr/>
        </p:nvSpPr>
        <p:spPr bwMode="auto">
          <a:xfrm flipH="1">
            <a:off x="7858617" y="2066717"/>
            <a:ext cx="2658105" cy="430881"/>
          </a:xfrm>
          <a:prstGeom prst="rect">
            <a:avLst/>
          </a:prstGeom>
          <a:noFill/>
          <a:ln>
            <a:noFill/>
          </a:ln>
        </p:spPr>
        <p:txBody>
          <a:bodyPr wrap="square" lIns="91434" tIns="45717" rIns="91434" bIns="4571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200" b="1" dirty="0">
                <a:solidFill>
                  <a:srgbClr val="202A36"/>
                </a:solidFill>
                <a:latin typeface="微软雅黑" panose="020B0503020204020204" pitchFamily="34" charset="-122"/>
                <a:ea typeface="微软雅黑" panose="020B0503020204020204" pitchFamily="34" charset="-122"/>
              </a:rPr>
              <a:t>点击此处输入内容</a:t>
            </a:r>
            <a:endParaRPr lang="en-US" altLang="ko-KR" sz="2200" kern="0" dirty="0">
              <a:solidFill>
                <a:srgbClr val="202A36"/>
              </a:solidFill>
              <a:latin typeface="微软雅黑" panose="020B0503020204020204" pitchFamily="34" charset="-122"/>
              <a:ea typeface="微软雅黑" panose="020B0503020204020204" pitchFamily="34" charset="-122"/>
            </a:endParaRPr>
          </a:p>
        </p:txBody>
      </p:sp>
      <p:sp>
        <p:nvSpPr>
          <p:cNvPr id="128" name="矩形 17"/>
          <p:cNvSpPr>
            <a:spLocks noChangeArrowheads="1"/>
          </p:cNvSpPr>
          <p:nvPr/>
        </p:nvSpPr>
        <p:spPr bwMode="auto">
          <a:xfrm>
            <a:off x="7982149" y="2512588"/>
            <a:ext cx="3216512" cy="1126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4" tIns="45717" rIns="91434" bIns="45717">
            <a:spAutoFit/>
          </a:bodyPr>
          <a:lstStyle/>
          <a:p>
            <a:pPr>
              <a:lnSpc>
                <a:spcPct val="120000"/>
              </a:lnSpc>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在此录入上述图片</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的综合描述</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说明，在此录入上述图片</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的综合描述</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说明，在此录入上述图片</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的综合描述</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说明，在此录入上述图片</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的综合描述说明。</a:t>
            </a:r>
            <a:endParaRPr lang="zh-CN" altLang="en-US" sz="1400" dirty="0">
              <a:solidFill>
                <a:srgbClr val="202A36"/>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1250"/>
                                        <p:tgtEl>
                                          <p:spTgt spid="60"/>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26"/>
                                        </p:tgtEl>
                                        <p:attrNameLst>
                                          <p:attrName>style.visibility</p:attrName>
                                        </p:attrNameLst>
                                      </p:cBhvr>
                                      <p:to>
                                        <p:strVal val="visible"/>
                                      </p:to>
                                    </p:set>
                                    <p:animEffect transition="in" filter="fade">
                                      <p:cBhvr>
                                        <p:cTn id="14" dur="500"/>
                                        <p:tgtEl>
                                          <p:spTgt spid="12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500"/>
                                        <p:tgtEl>
                                          <p:spTgt spid="12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left)">
                                      <p:cBhvr>
                                        <p:cTn id="22" dur="500"/>
                                        <p:tgtEl>
                                          <p:spTgt spid="127"/>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wipe(left)">
                                      <p:cBhvr>
                                        <p:cTn id="26" dur="500"/>
                                        <p:tgtEl>
                                          <p:spTgt spid="128"/>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wipe(left)">
                                      <p:cBhvr>
                                        <p:cTn id="30" dur="500"/>
                                        <p:tgtEl>
                                          <p:spTgt spid="123"/>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124"/>
                                        </p:tgtEl>
                                        <p:attrNameLst>
                                          <p:attrName>style.visibility</p:attrName>
                                        </p:attrNameLst>
                                      </p:cBhvr>
                                      <p:to>
                                        <p:strVal val="visible"/>
                                      </p:to>
                                    </p:set>
                                    <p:animEffect transition="in" filter="wipe(left)">
                                      <p:cBhvr>
                                        <p:cTn id="34"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3" grpId="0"/>
      <p:bldP spid="124" grpId="0"/>
      <p:bldP spid="125" grpId="0"/>
      <p:bldP spid="126" grpId="0"/>
      <p:bldP spid="127" grpId="0"/>
      <p:bldP spid="1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2701477" y="515424"/>
            <a:ext cx="3706446"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935" b="1" dirty="0">
                <a:solidFill>
                  <a:srgbClr val="202A36"/>
                </a:solidFill>
                <a:latin typeface="Arial" panose="020B0604020202020204" pitchFamily="34" charset="0"/>
                <a:cs typeface="Arial" panose="020B0604020202020204" pitchFamily="34" charset="0"/>
              </a:rPr>
              <a:t>研究方案可行性论证</a:t>
            </a:r>
          </a:p>
        </p:txBody>
      </p:sp>
      <p:grpSp>
        <p:nvGrpSpPr>
          <p:cNvPr id="14" name="组合 13"/>
          <p:cNvGrpSpPr/>
          <p:nvPr/>
        </p:nvGrpSpPr>
        <p:grpSpPr>
          <a:xfrm>
            <a:off x="2701477" y="1853583"/>
            <a:ext cx="3405402" cy="2452273"/>
            <a:chOff x="1288380" y="1853583"/>
            <a:chExt cx="3405402" cy="2452273"/>
          </a:xfrm>
          <a:solidFill>
            <a:srgbClr val="202A36"/>
          </a:solidFill>
        </p:grpSpPr>
        <p:sp>
          <p:nvSpPr>
            <p:cNvPr id="15" name="Freeform 5"/>
            <p:cNvSpPr/>
            <p:nvPr/>
          </p:nvSpPr>
          <p:spPr bwMode="auto">
            <a:xfrm>
              <a:off x="1288380" y="2368464"/>
              <a:ext cx="969894"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grpFill/>
            <a:ln>
              <a:noFill/>
            </a:ln>
          </p:spPr>
          <p:txBody>
            <a:bodyPr vert="horz" wrap="square" lIns="91440" tIns="45720" rIns="91440" bIns="45720" numCol="1" anchor="t" anchorCtr="0" compatLnSpc="1"/>
            <a:lstStyle/>
            <a:p>
              <a:endParaRPr lang="zh-CN" altLang="en-US" sz="3200"/>
            </a:p>
          </p:txBody>
        </p:sp>
        <p:sp>
          <p:nvSpPr>
            <p:cNvPr id="16" name="Freeform 6"/>
            <p:cNvSpPr>
              <a:spLocks noEditPoints="1"/>
            </p:cNvSpPr>
            <p:nvPr/>
          </p:nvSpPr>
          <p:spPr bwMode="auto">
            <a:xfrm>
              <a:off x="1336276" y="1853583"/>
              <a:ext cx="859733"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17" name="Freeform 7"/>
            <p:cNvSpPr/>
            <p:nvPr/>
          </p:nvSpPr>
          <p:spPr bwMode="auto">
            <a:xfrm>
              <a:off x="1288380" y="3307224"/>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p:spPr>
          <p:txBody>
            <a:bodyPr vert="horz" wrap="square" lIns="91440" tIns="45720" rIns="91440" bIns="45720" numCol="1" anchor="t" anchorCtr="0" compatLnSpc="1"/>
            <a:lstStyle/>
            <a:p>
              <a:endParaRPr lang="zh-CN" altLang="en-US" sz="3200"/>
            </a:p>
          </p:txBody>
        </p:sp>
        <p:sp>
          <p:nvSpPr>
            <p:cNvPr id="18" name="Freeform 8"/>
            <p:cNvSpPr>
              <a:spLocks noEditPoints="1"/>
            </p:cNvSpPr>
            <p:nvPr/>
          </p:nvSpPr>
          <p:spPr bwMode="auto">
            <a:xfrm>
              <a:off x="1336276" y="2792344"/>
              <a:ext cx="859733"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19" name="Freeform 9"/>
            <p:cNvSpPr/>
            <p:nvPr/>
          </p:nvSpPr>
          <p:spPr bwMode="auto">
            <a:xfrm>
              <a:off x="1288380" y="4260354"/>
              <a:ext cx="969894"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grpFill/>
            <a:ln>
              <a:noFill/>
            </a:ln>
          </p:spPr>
          <p:txBody>
            <a:bodyPr vert="horz" wrap="square" lIns="91440" tIns="45720" rIns="91440" bIns="45720" numCol="1" anchor="t" anchorCtr="0" compatLnSpc="1"/>
            <a:lstStyle/>
            <a:p>
              <a:endParaRPr lang="zh-CN" altLang="en-US" sz="3200"/>
            </a:p>
          </p:txBody>
        </p:sp>
        <p:sp>
          <p:nvSpPr>
            <p:cNvPr id="20" name="Freeform 10"/>
            <p:cNvSpPr>
              <a:spLocks noEditPoints="1"/>
            </p:cNvSpPr>
            <p:nvPr/>
          </p:nvSpPr>
          <p:spPr bwMode="auto">
            <a:xfrm>
              <a:off x="1336276" y="3745473"/>
              <a:ext cx="859733"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21" name="Freeform 15"/>
            <p:cNvSpPr/>
            <p:nvPr/>
          </p:nvSpPr>
          <p:spPr bwMode="auto">
            <a:xfrm>
              <a:off x="2507333" y="2368464"/>
              <a:ext cx="969894"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grpFill/>
            <a:ln>
              <a:noFill/>
            </a:ln>
          </p:spPr>
          <p:txBody>
            <a:bodyPr vert="horz" wrap="square" lIns="91440" tIns="45720" rIns="91440" bIns="45720" numCol="1" anchor="t" anchorCtr="0" compatLnSpc="1"/>
            <a:lstStyle/>
            <a:p>
              <a:endParaRPr lang="zh-CN" altLang="en-US" sz="3200"/>
            </a:p>
          </p:txBody>
        </p:sp>
        <p:sp>
          <p:nvSpPr>
            <p:cNvPr id="22" name="Freeform 16"/>
            <p:cNvSpPr>
              <a:spLocks noEditPoints="1"/>
            </p:cNvSpPr>
            <p:nvPr/>
          </p:nvSpPr>
          <p:spPr bwMode="auto">
            <a:xfrm>
              <a:off x="2555228" y="1853583"/>
              <a:ext cx="859733"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23" name="Freeform 17"/>
            <p:cNvSpPr/>
            <p:nvPr/>
          </p:nvSpPr>
          <p:spPr bwMode="auto">
            <a:xfrm>
              <a:off x="2507333" y="3307224"/>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p:spPr>
          <p:txBody>
            <a:bodyPr vert="horz" wrap="square" lIns="91440" tIns="45720" rIns="91440" bIns="45720" numCol="1" anchor="t" anchorCtr="0" compatLnSpc="1"/>
            <a:lstStyle/>
            <a:p>
              <a:endParaRPr lang="zh-CN" altLang="en-US" sz="3200"/>
            </a:p>
          </p:txBody>
        </p:sp>
        <p:sp>
          <p:nvSpPr>
            <p:cNvPr id="24" name="Freeform 18"/>
            <p:cNvSpPr>
              <a:spLocks noEditPoints="1"/>
            </p:cNvSpPr>
            <p:nvPr/>
          </p:nvSpPr>
          <p:spPr bwMode="auto">
            <a:xfrm>
              <a:off x="2555228" y="2792344"/>
              <a:ext cx="859733"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25" name="Freeform 19"/>
            <p:cNvSpPr/>
            <p:nvPr/>
          </p:nvSpPr>
          <p:spPr bwMode="auto">
            <a:xfrm>
              <a:off x="2507333" y="4260354"/>
              <a:ext cx="969894"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grpFill/>
            <a:ln>
              <a:noFill/>
            </a:ln>
          </p:spPr>
          <p:txBody>
            <a:bodyPr vert="horz" wrap="square" lIns="91440" tIns="45720" rIns="91440" bIns="45720" numCol="1" anchor="t" anchorCtr="0" compatLnSpc="1"/>
            <a:lstStyle/>
            <a:p>
              <a:endParaRPr lang="zh-CN" altLang="en-US" sz="3200"/>
            </a:p>
          </p:txBody>
        </p:sp>
        <p:sp>
          <p:nvSpPr>
            <p:cNvPr id="26" name="Freeform 20"/>
            <p:cNvSpPr>
              <a:spLocks noEditPoints="1"/>
            </p:cNvSpPr>
            <p:nvPr/>
          </p:nvSpPr>
          <p:spPr bwMode="auto">
            <a:xfrm>
              <a:off x="2555228" y="3745473"/>
              <a:ext cx="859733"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27" name="Freeform 25"/>
            <p:cNvSpPr/>
            <p:nvPr/>
          </p:nvSpPr>
          <p:spPr bwMode="auto">
            <a:xfrm>
              <a:off x="3726284" y="2368464"/>
              <a:ext cx="967498"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grpFill/>
            <a:ln>
              <a:noFill/>
            </a:ln>
          </p:spPr>
          <p:txBody>
            <a:bodyPr vert="horz" wrap="square" lIns="91440" tIns="45720" rIns="91440" bIns="45720" numCol="1" anchor="t" anchorCtr="0" compatLnSpc="1"/>
            <a:lstStyle/>
            <a:p>
              <a:endParaRPr lang="zh-CN" altLang="en-US" sz="3200"/>
            </a:p>
          </p:txBody>
        </p:sp>
        <p:sp>
          <p:nvSpPr>
            <p:cNvPr id="28" name="Freeform 26"/>
            <p:cNvSpPr>
              <a:spLocks noEditPoints="1"/>
            </p:cNvSpPr>
            <p:nvPr/>
          </p:nvSpPr>
          <p:spPr bwMode="auto">
            <a:xfrm>
              <a:off x="3774179" y="1853583"/>
              <a:ext cx="857337"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29" name="Freeform 27"/>
            <p:cNvSpPr/>
            <p:nvPr/>
          </p:nvSpPr>
          <p:spPr bwMode="auto">
            <a:xfrm>
              <a:off x="3726284" y="3307224"/>
              <a:ext cx="967498"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p:spPr>
          <p:txBody>
            <a:bodyPr vert="horz" wrap="square" lIns="91440" tIns="45720" rIns="91440" bIns="45720" numCol="1" anchor="t" anchorCtr="0" compatLnSpc="1"/>
            <a:lstStyle/>
            <a:p>
              <a:endParaRPr lang="zh-CN" altLang="en-US" sz="3200"/>
            </a:p>
          </p:txBody>
        </p:sp>
        <p:sp>
          <p:nvSpPr>
            <p:cNvPr id="30" name="Freeform 28"/>
            <p:cNvSpPr>
              <a:spLocks noEditPoints="1"/>
            </p:cNvSpPr>
            <p:nvPr/>
          </p:nvSpPr>
          <p:spPr bwMode="auto">
            <a:xfrm>
              <a:off x="3774179" y="2792344"/>
              <a:ext cx="857337"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31" name="Freeform 29"/>
            <p:cNvSpPr/>
            <p:nvPr/>
          </p:nvSpPr>
          <p:spPr bwMode="auto">
            <a:xfrm>
              <a:off x="3726284" y="4260354"/>
              <a:ext cx="967498"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grpFill/>
            <a:ln>
              <a:noFill/>
            </a:ln>
          </p:spPr>
          <p:txBody>
            <a:bodyPr vert="horz" wrap="square" lIns="91440" tIns="45720" rIns="91440" bIns="45720" numCol="1" anchor="t" anchorCtr="0" compatLnSpc="1"/>
            <a:lstStyle/>
            <a:p>
              <a:endParaRPr lang="zh-CN" altLang="en-US" sz="3200"/>
            </a:p>
          </p:txBody>
        </p:sp>
        <p:sp>
          <p:nvSpPr>
            <p:cNvPr id="32" name="Freeform 30"/>
            <p:cNvSpPr>
              <a:spLocks noEditPoints="1"/>
            </p:cNvSpPr>
            <p:nvPr/>
          </p:nvSpPr>
          <p:spPr bwMode="auto">
            <a:xfrm>
              <a:off x="3774179" y="3745473"/>
              <a:ext cx="857337"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grpSp>
      <p:grpSp>
        <p:nvGrpSpPr>
          <p:cNvPr id="33" name="组合 32"/>
          <p:cNvGrpSpPr/>
          <p:nvPr/>
        </p:nvGrpSpPr>
        <p:grpSpPr>
          <a:xfrm>
            <a:off x="2701477" y="4698602"/>
            <a:ext cx="3405402" cy="1499143"/>
            <a:chOff x="1288380" y="4698602"/>
            <a:chExt cx="3405402" cy="1499143"/>
          </a:xfrm>
          <a:solidFill>
            <a:srgbClr val="FCB00F"/>
          </a:solidFill>
        </p:grpSpPr>
        <p:sp>
          <p:nvSpPr>
            <p:cNvPr id="34" name="Freeform 11"/>
            <p:cNvSpPr/>
            <p:nvPr/>
          </p:nvSpPr>
          <p:spPr bwMode="auto">
            <a:xfrm>
              <a:off x="1288380" y="5196720"/>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p:spPr>
          <p:txBody>
            <a:bodyPr/>
            <a:lstStyle/>
            <a:p>
              <a:endParaRPr lang="zh-CN" altLang="en-US" sz="2800"/>
            </a:p>
          </p:txBody>
        </p:sp>
        <p:sp>
          <p:nvSpPr>
            <p:cNvPr id="35" name="Freeform 12"/>
            <p:cNvSpPr>
              <a:spLocks noEditPoints="1"/>
            </p:cNvSpPr>
            <p:nvPr/>
          </p:nvSpPr>
          <p:spPr bwMode="auto">
            <a:xfrm>
              <a:off x="1336276" y="4698602"/>
              <a:ext cx="859733"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a:lstStyle/>
            <a:p>
              <a:endParaRPr lang="zh-CN" altLang="en-US" sz="2800"/>
            </a:p>
          </p:txBody>
        </p:sp>
        <p:sp>
          <p:nvSpPr>
            <p:cNvPr id="36" name="Freeform 13"/>
            <p:cNvSpPr/>
            <p:nvPr/>
          </p:nvSpPr>
          <p:spPr bwMode="auto">
            <a:xfrm>
              <a:off x="1288380" y="6149849"/>
              <a:ext cx="969894"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grpFill/>
            <a:ln>
              <a:noFill/>
            </a:ln>
          </p:spPr>
          <p:txBody>
            <a:bodyPr/>
            <a:lstStyle/>
            <a:p>
              <a:endParaRPr lang="zh-CN" altLang="en-US" sz="2800"/>
            </a:p>
          </p:txBody>
        </p:sp>
        <p:sp>
          <p:nvSpPr>
            <p:cNvPr id="37" name="Freeform 14"/>
            <p:cNvSpPr>
              <a:spLocks noEditPoints="1"/>
            </p:cNvSpPr>
            <p:nvPr/>
          </p:nvSpPr>
          <p:spPr bwMode="auto">
            <a:xfrm>
              <a:off x="1336276" y="5634967"/>
              <a:ext cx="859733"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a:lstStyle/>
            <a:p>
              <a:endParaRPr lang="zh-CN" altLang="en-US" sz="2800"/>
            </a:p>
          </p:txBody>
        </p:sp>
        <p:sp>
          <p:nvSpPr>
            <p:cNvPr id="38" name="Freeform 21"/>
            <p:cNvSpPr/>
            <p:nvPr/>
          </p:nvSpPr>
          <p:spPr bwMode="auto">
            <a:xfrm>
              <a:off x="2507333" y="5196720"/>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p:spPr>
          <p:txBody>
            <a:bodyPr/>
            <a:lstStyle/>
            <a:p>
              <a:endParaRPr lang="zh-CN" altLang="en-US" sz="2800"/>
            </a:p>
          </p:txBody>
        </p:sp>
        <p:sp>
          <p:nvSpPr>
            <p:cNvPr id="39" name="Freeform 22"/>
            <p:cNvSpPr>
              <a:spLocks noEditPoints="1"/>
            </p:cNvSpPr>
            <p:nvPr/>
          </p:nvSpPr>
          <p:spPr bwMode="auto">
            <a:xfrm>
              <a:off x="2555228" y="4698602"/>
              <a:ext cx="859733"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a:lstStyle/>
            <a:p>
              <a:endParaRPr lang="zh-CN" altLang="en-US" sz="2800"/>
            </a:p>
          </p:txBody>
        </p:sp>
        <p:sp>
          <p:nvSpPr>
            <p:cNvPr id="40" name="Freeform 23"/>
            <p:cNvSpPr/>
            <p:nvPr/>
          </p:nvSpPr>
          <p:spPr bwMode="auto">
            <a:xfrm>
              <a:off x="2507333" y="6149849"/>
              <a:ext cx="969894"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grpFill/>
            <a:ln>
              <a:noFill/>
            </a:ln>
          </p:spPr>
          <p:txBody>
            <a:bodyPr vert="horz" wrap="square" lIns="91440" tIns="45720" rIns="91440" bIns="45720" numCol="1" anchor="t" anchorCtr="0" compatLnSpc="1"/>
            <a:lstStyle/>
            <a:p>
              <a:endParaRPr lang="zh-CN" altLang="en-US" sz="3200"/>
            </a:p>
          </p:txBody>
        </p:sp>
        <p:sp>
          <p:nvSpPr>
            <p:cNvPr id="41" name="Freeform 24"/>
            <p:cNvSpPr>
              <a:spLocks noEditPoints="1"/>
            </p:cNvSpPr>
            <p:nvPr/>
          </p:nvSpPr>
          <p:spPr bwMode="auto">
            <a:xfrm>
              <a:off x="2555228" y="5634967"/>
              <a:ext cx="859733"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sp>
          <p:nvSpPr>
            <p:cNvPr id="42" name="Freeform 31"/>
            <p:cNvSpPr/>
            <p:nvPr/>
          </p:nvSpPr>
          <p:spPr bwMode="auto">
            <a:xfrm>
              <a:off x="3726284" y="5196720"/>
              <a:ext cx="967498"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p:spPr>
          <p:txBody>
            <a:bodyPr/>
            <a:lstStyle/>
            <a:p>
              <a:endParaRPr lang="zh-CN" altLang="en-US" sz="2800"/>
            </a:p>
          </p:txBody>
        </p:sp>
        <p:sp>
          <p:nvSpPr>
            <p:cNvPr id="43" name="Freeform 32"/>
            <p:cNvSpPr>
              <a:spLocks noEditPoints="1"/>
            </p:cNvSpPr>
            <p:nvPr/>
          </p:nvSpPr>
          <p:spPr bwMode="auto">
            <a:xfrm>
              <a:off x="3774179" y="4698602"/>
              <a:ext cx="857337"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a:lstStyle/>
            <a:p>
              <a:endParaRPr lang="zh-CN" altLang="en-US" sz="2800"/>
            </a:p>
          </p:txBody>
        </p:sp>
        <p:sp>
          <p:nvSpPr>
            <p:cNvPr id="44" name="Freeform 33"/>
            <p:cNvSpPr/>
            <p:nvPr/>
          </p:nvSpPr>
          <p:spPr bwMode="auto">
            <a:xfrm>
              <a:off x="3726284" y="6149849"/>
              <a:ext cx="967498"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grpFill/>
            <a:ln>
              <a:noFill/>
            </a:ln>
          </p:spPr>
          <p:txBody>
            <a:bodyPr vert="horz" wrap="square" lIns="91440" tIns="45720" rIns="91440" bIns="45720" numCol="1" anchor="t" anchorCtr="0" compatLnSpc="1"/>
            <a:lstStyle/>
            <a:p>
              <a:endParaRPr lang="zh-CN" altLang="en-US" sz="3200"/>
            </a:p>
          </p:txBody>
        </p:sp>
        <p:sp>
          <p:nvSpPr>
            <p:cNvPr id="45" name="Freeform 34"/>
            <p:cNvSpPr>
              <a:spLocks noEditPoints="1"/>
            </p:cNvSpPr>
            <p:nvPr/>
          </p:nvSpPr>
          <p:spPr bwMode="auto">
            <a:xfrm>
              <a:off x="3774179" y="5634967"/>
              <a:ext cx="857337"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p:spPr>
          <p:txBody>
            <a:bodyPr vert="horz" wrap="square" lIns="91440" tIns="45720" rIns="91440" bIns="45720" numCol="1" anchor="t" anchorCtr="0" compatLnSpc="1"/>
            <a:lstStyle/>
            <a:p>
              <a:endParaRPr lang="zh-CN" altLang="en-US" sz="3200"/>
            </a:p>
          </p:txBody>
        </p:sp>
      </p:grpSp>
      <p:sp>
        <p:nvSpPr>
          <p:cNvPr id="46" name="Freeform 35"/>
          <p:cNvSpPr/>
          <p:nvPr/>
        </p:nvSpPr>
        <p:spPr bwMode="auto">
          <a:xfrm>
            <a:off x="6451729" y="1822450"/>
            <a:ext cx="639412" cy="4389664"/>
          </a:xfrm>
          <a:custGeom>
            <a:avLst/>
            <a:gdLst>
              <a:gd name="T0" fmla="*/ 15 w 41"/>
              <a:gd name="T1" fmla="*/ 41 h 281"/>
              <a:gd name="T2" fmla="*/ 11 w 41"/>
              <a:gd name="T3" fmla="*/ 13 h 281"/>
              <a:gd name="T4" fmla="*/ 0 w 41"/>
              <a:gd name="T5" fmla="*/ 0 h 281"/>
              <a:gd name="T6" fmla="*/ 21 w 41"/>
              <a:gd name="T7" fmla="*/ 9 h 281"/>
              <a:gd name="T8" fmla="*/ 27 w 41"/>
              <a:gd name="T9" fmla="*/ 45 h 281"/>
              <a:gd name="T10" fmla="*/ 27 w 41"/>
              <a:gd name="T11" fmla="*/ 103 h 281"/>
              <a:gd name="T12" fmla="*/ 30 w 41"/>
              <a:gd name="T13" fmla="*/ 128 h 281"/>
              <a:gd name="T14" fmla="*/ 41 w 41"/>
              <a:gd name="T15" fmla="*/ 141 h 281"/>
              <a:gd name="T16" fmla="*/ 30 w 41"/>
              <a:gd name="T17" fmla="*/ 153 h 281"/>
              <a:gd name="T18" fmla="*/ 27 w 41"/>
              <a:gd name="T19" fmla="*/ 179 h 281"/>
              <a:gd name="T20" fmla="*/ 27 w 41"/>
              <a:gd name="T21" fmla="*/ 232 h 281"/>
              <a:gd name="T22" fmla="*/ 25 w 41"/>
              <a:gd name="T23" fmla="*/ 262 h 281"/>
              <a:gd name="T24" fmla="*/ 16 w 41"/>
              <a:gd name="T25" fmla="*/ 277 h 281"/>
              <a:gd name="T26" fmla="*/ 0 w 41"/>
              <a:gd name="T27" fmla="*/ 281 h 281"/>
              <a:gd name="T28" fmla="*/ 11 w 41"/>
              <a:gd name="T29" fmla="*/ 268 h 281"/>
              <a:gd name="T30" fmla="*/ 15 w 41"/>
              <a:gd name="T31" fmla="*/ 240 h 281"/>
              <a:gd name="T32" fmla="*/ 15 w 41"/>
              <a:gd name="T33" fmla="*/ 186 h 281"/>
              <a:gd name="T34" fmla="*/ 17 w 41"/>
              <a:gd name="T35" fmla="*/ 155 h 281"/>
              <a:gd name="T36" fmla="*/ 29 w 41"/>
              <a:gd name="T37" fmla="*/ 141 h 281"/>
              <a:gd name="T38" fmla="*/ 17 w 41"/>
              <a:gd name="T39" fmla="*/ 127 h 281"/>
              <a:gd name="T40" fmla="*/ 15 w 41"/>
              <a:gd name="T41" fmla="*/ 98 h 281"/>
              <a:gd name="T42" fmla="*/ 15 w 41"/>
              <a:gd name="T43" fmla="*/ 4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rgbClr val="202A36"/>
          </a:solidFill>
          <a:ln>
            <a:noFill/>
          </a:ln>
        </p:spPr>
        <p:txBody>
          <a:bodyPr vert="horz" wrap="square" lIns="91440" tIns="45720" rIns="91440" bIns="45720" numCol="1" anchor="t" anchorCtr="0" compatLnSpc="1"/>
          <a:lstStyle/>
          <a:p>
            <a:endParaRPr lang="zh-CN" altLang="en-US" sz="3200"/>
          </a:p>
        </p:txBody>
      </p:sp>
      <p:sp>
        <p:nvSpPr>
          <p:cNvPr id="47" name="TextBox 682"/>
          <p:cNvSpPr txBox="1"/>
          <p:nvPr/>
        </p:nvSpPr>
        <p:spPr>
          <a:xfrm>
            <a:off x="7433196" y="2940144"/>
            <a:ext cx="2521844" cy="1323439"/>
          </a:xfrm>
          <a:prstGeom prst="rect">
            <a:avLst/>
          </a:prstGeom>
          <a:solidFill>
            <a:srgbClr val="202A36"/>
          </a:solidFill>
        </p:spPr>
        <p:txBody>
          <a:bodyPr wrap="none">
            <a:spAutoFit/>
          </a:bodyPr>
          <a:lstStyle>
            <a:defPPr>
              <a:defRPr lang="zh-CN"/>
            </a:defPPr>
            <a:lvl1pPr algn="ctr" fontAlgn="auto">
              <a:spcBef>
                <a:spcPts val="0"/>
              </a:spcBef>
              <a:spcAft>
                <a:spcPts val="0"/>
              </a:spcAft>
              <a:defRPr sz="12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8000" b="1" dirty="0">
                <a:solidFill>
                  <a:srgbClr val="FCB00F"/>
                </a:solidFill>
              </a:rPr>
              <a:t>75%</a:t>
            </a:r>
            <a:endParaRPr lang="zh-CN" altLang="en-US" sz="8000" b="1" dirty="0">
              <a:solidFill>
                <a:srgbClr val="FCB00F"/>
              </a:solidFill>
            </a:endParaRPr>
          </a:p>
        </p:txBody>
      </p:sp>
      <p:sp>
        <p:nvSpPr>
          <p:cNvPr id="48" name="Content Placeholder 2"/>
          <p:cNvSpPr txBox="1"/>
          <p:nvPr/>
        </p:nvSpPr>
        <p:spPr>
          <a:xfrm>
            <a:off x="7424487" y="4407066"/>
            <a:ext cx="3731193" cy="1227901"/>
          </a:xfrm>
          <a:prstGeom prst="rect">
            <a:avLst/>
          </a:prstGeom>
          <a:solidFill>
            <a:srgbClr val="202A36"/>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in)">
                                      <p:cBhvr>
                                        <p:cTn id="11" dur="1000"/>
                                        <p:tgtEl>
                                          <p:spTgt spid="14"/>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circle(in)">
                                      <p:cBhvr>
                                        <p:cTn id="15" dur="1000"/>
                                        <p:tgtEl>
                                          <p:spTgt spid="33"/>
                                        </p:tgtEl>
                                      </p:cBhvr>
                                    </p:animEffect>
                                  </p:childTnLst>
                                </p:cTn>
                              </p:par>
                            </p:childTnLst>
                          </p:cTn>
                        </p:par>
                        <p:par>
                          <p:cTn id="16" fill="hold">
                            <p:stCondLst>
                              <p:cond delay="2500"/>
                            </p:stCondLst>
                            <p:childTnLst>
                              <p:par>
                                <p:cTn id="17" presetID="22" presetClass="entr" presetSubtype="4"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1000"/>
                                        <p:tgtEl>
                                          <p:spTgt spid="48"/>
                                        </p:tgtEl>
                                      </p:cBhvr>
                                    </p:animEffect>
                                    <p:anim calcmode="lin" valueType="num">
                                      <p:cBhvr>
                                        <p:cTn id="28" dur="1000" fill="hold"/>
                                        <p:tgtEl>
                                          <p:spTgt spid="48"/>
                                        </p:tgtEl>
                                        <p:attrNameLst>
                                          <p:attrName>ppt_x</p:attrName>
                                        </p:attrNameLst>
                                      </p:cBhvr>
                                      <p:tavLst>
                                        <p:tav tm="0">
                                          <p:val>
                                            <p:strVal val="#ppt_x"/>
                                          </p:val>
                                        </p:tav>
                                        <p:tav tm="100000">
                                          <p:val>
                                            <p:strVal val="#ppt_x"/>
                                          </p:val>
                                        </p:tav>
                                      </p:tavLst>
                                    </p:anim>
                                    <p:anim calcmode="lin" valueType="num">
                                      <p:cBhvr>
                                        <p:cTn id="2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animBg="1"/>
      <p:bldP spid="47"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76709" y="0"/>
            <a:ext cx="6115291"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969725" y="2393163"/>
            <a:ext cx="2821578" cy="458423"/>
            <a:chOff x="5969725" y="1801451"/>
            <a:chExt cx="2821578" cy="458423"/>
          </a:xfrm>
        </p:grpSpPr>
        <p:sp>
          <p:nvSpPr>
            <p:cNvPr id="10" name="矩形 9"/>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969725" y="2990099"/>
            <a:ext cx="2821578" cy="459854"/>
            <a:chOff x="5969725" y="2398387"/>
            <a:chExt cx="2821578" cy="459854"/>
          </a:xfrm>
        </p:grpSpPr>
        <p:sp>
          <p:nvSpPr>
            <p:cNvPr id="13" name="矩形 12"/>
            <p:cNvSpPr/>
            <p:nvPr/>
          </p:nvSpPr>
          <p:spPr>
            <a:xfrm>
              <a:off x="5969726" y="2398387"/>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969725" y="239981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69725" y="3563726"/>
            <a:ext cx="2821578" cy="466057"/>
            <a:chOff x="5969725" y="2972014"/>
            <a:chExt cx="2821578" cy="466057"/>
          </a:xfrm>
        </p:grpSpPr>
        <p:sp>
          <p:nvSpPr>
            <p:cNvPr id="16" name="矩形 15"/>
            <p:cNvSpPr/>
            <p:nvPr/>
          </p:nvSpPr>
          <p:spPr>
            <a:xfrm>
              <a:off x="5969726" y="2979648"/>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69725" y="2972014"/>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838237" y="1937346"/>
            <a:ext cx="2448272" cy="244827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FCB00F"/>
                </a:solidFill>
                <a:latin typeface="微软雅黑" panose="020B0503020204020204" pitchFamily="34" charset="-122"/>
                <a:ea typeface="微软雅黑" panose="020B0503020204020204" pitchFamily="34" charset="-122"/>
              </a:rPr>
              <a:t>第三章</a:t>
            </a:r>
          </a:p>
        </p:txBody>
      </p:sp>
      <p:sp>
        <p:nvSpPr>
          <p:cNvPr id="30" name="椭圆 29"/>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6155957" y="2429163"/>
            <a:ext cx="1107996" cy="1556074"/>
            <a:chOff x="6155957" y="1837451"/>
            <a:chExt cx="1107996" cy="1556074"/>
          </a:xfrm>
        </p:grpSpPr>
        <p:sp>
          <p:nvSpPr>
            <p:cNvPr id="33" name="矩形 32"/>
            <p:cNvSpPr/>
            <p:nvPr/>
          </p:nvSpPr>
          <p:spPr>
            <a:xfrm>
              <a:off x="6155957" y="1837451"/>
              <a:ext cx="1107996" cy="369332"/>
            </a:xfrm>
            <a:prstGeom prst="rect">
              <a:avLst/>
            </a:prstGeom>
          </p:spPr>
          <p:txBody>
            <a:bodyPr wrap="none">
              <a:spAutoFit/>
            </a:bodyPr>
            <a:lstStyle/>
            <a:p>
              <a:r>
                <a:rPr lang="zh-CN" altLang="en-US" b="1" dirty="0" smtClean="0">
                  <a:solidFill>
                    <a:srgbClr val="202A36"/>
                  </a:solidFill>
                  <a:latin typeface="微软雅黑" panose="020B0503020204020204" pitchFamily="34" charset="-122"/>
                  <a:ea typeface="微软雅黑" panose="020B0503020204020204" pitchFamily="34" charset="-122"/>
                </a:rPr>
                <a:t>关键技术</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4" name="矩形 33"/>
            <p:cNvSpPr/>
            <p:nvPr/>
          </p:nvSpPr>
          <p:spPr>
            <a:xfrm>
              <a:off x="6155957" y="2442932"/>
              <a:ext cx="1107996" cy="369332"/>
            </a:xfrm>
            <a:prstGeom prst="rect">
              <a:avLst/>
            </a:prstGeom>
          </p:spPr>
          <p:txBody>
            <a:bodyPr wrap="none">
              <a:spAutoFit/>
            </a:bodyPr>
            <a:lstStyle/>
            <a:p>
              <a:r>
                <a:rPr lang="zh-CN" altLang="en-US" b="1" dirty="0" smtClean="0">
                  <a:solidFill>
                    <a:srgbClr val="202A36"/>
                  </a:solidFill>
                  <a:latin typeface="微软雅黑" panose="020B0503020204020204" pitchFamily="34" charset="-122"/>
                  <a:ea typeface="微软雅黑" panose="020B0503020204020204" pitchFamily="34" charset="-122"/>
                </a:rPr>
                <a:t>实践难点</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5" name="矩形 34"/>
            <p:cNvSpPr/>
            <p:nvPr/>
          </p:nvSpPr>
          <p:spPr>
            <a:xfrm>
              <a:off x="6155957" y="3024193"/>
              <a:ext cx="1107996" cy="369332"/>
            </a:xfrm>
            <a:prstGeom prst="rect">
              <a:avLst/>
            </a:prstGeom>
          </p:spPr>
          <p:txBody>
            <a:bodyPr wrap="none">
              <a:spAutoFit/>
            </a:bodyPr>
            <a:lstStyle/>
            <a:p>
              <a:r>
                <a:rPr lang="zh-CN" altLang="en-US" b="1" dirty="0" smtClean="0">
                  <a:solidFill>
                    <a:srgbClr val="202A36"/>
                  </a:solidFill>
                  <a:latin typeface="微软雅黑" panose="020B0503020204020204" pitchFamily="34" charset="-122"/>
                  <a:ea typeface="微软雅黑" panose="020B0503020204020204" pitchFamily="34" charset="-122"/>
                </a:rPr>
                <a:t>案例分析</a:t>
              </a:r>
              <a:endParaRPr lang="zh-CN" altLang="en-US" b="1" dirty="0">
                <a:solidFill>
                  <a:srgbClr val="202A36"/>
                </a:solidFill>
                <a:latin typeface="微软雅黑" panose="020B0503020204020204" pitchFamily="34" charset="-122"/>
                <a:ea typeface="微软雅黑" panose="020B0503020204020204" pitchFamily="34" charset="-122"/>
              </a:endParaRPr>
            </a:p>
          </p:txBody>
        </p:sp>
      </p:grpSp>
      <p:sp>
        <p:nvSpPr>
          <p:cNvPr id="36" name="文本框 35"/>
          <p:cNvSpPr txBox="1"/>
          <p:nvPr/>
        </p:nvSpPr>
        <p:spPr>
          <a:xfrm>
            <a:off x="1484058" y="4725797"/>
            <a:ext cx="3262432" cy="1569660"/>
          </a:xfrm>
          <a:prstGeom prst="rect">
            <a:avLst/>
          </a:prstGeom>
          <a:noFill/>
        </p:spPr>
        <p:txBody>
          <a:bodyPr wrap="none" rtlCol="0">
            <a:spAutoFit/>
          </a:bodyPr>
          <a:lstStyle/>
          <a:p>
            <a:pPr algn="ctr"/>
            <a:r>
              <a:rPr lang="zh-CN" altLang="en-US" sz="4800" b="1"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关键技术与</a:t>
            </a:r>
            <a:endParaRPr lang="en-US" altLang="zh-CN" sz="4800" b="1"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4800" b="1"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实践难点</a:t>
            </a:r>
            <a:endParaRPr lang="zh-CN" altLang="zh-CN" sz="4800" b="1"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Freeform 8"/>
          <p:cNvSpPr>
            <a:spLocks noEditPoints="1"/>
          </p:cNvSpPr>
          <p:nvPr/>
        </p:nvSpPr>
        <p:spPr bwMode="auto">
          <a:xfrm rot="2925393">
            <a:off x="2726561" y="2375390"/>
            <a:ext cx="705426" cy="1209775"/>
          </a:xfrm>
          <a:custGeom>
            <a:avLst/>
            <a:gdLst>
              <a:gd name="T0" fmla="*/ 24 w 112"/>
              <a:gd name="T1" fmla="*/ 148 h 192"/>
              <a:gd name="T2" fmla="*/ 28 w 112"/>
              <a:gd name="T3" fmla="*/ 52 h 192"/>
              <a:gd name="T4" fmla="*/ 32 w 112"/>
              <a:gd name="T5" fmla="*/ 172 h 192"/>
              <a:gd name="T6" fmla="*/ 8 w 112"/>
              <a:gd name="T7" fmla="*/ 184 h 192"/>
              <a:gd name="T8" fmla="*/ 32 w 112"/>
              <a:gd name="T9" fmla="*/ 172 h 192"/>
              <a:gd name="T10" fmla="*/ 8 w 112"/>
              <a:gd name="T11" fmla="*/ 35 h 192"/>
              <a:gd name="T12" fmla="*/ 32 w 112"/>
              <a:gd name="T13" fmla="*/ 164 h 192"/>
              <a:gd name="T14" fmla="*/ 32 w 112"/>
              <a:gd name="T15" fmla="*/ 192 h 192"/>
              <a:gd name="T16" fmla="*/ 0 w 112"/>
              <a:gd name="T17" fmla="*/ 184 h 192"/>
              <a:gd name="T18" fmla="*/ 0 w 112"/>
              <a:gd name="T19" fmla="*/ 32 h 192"/>
              <a:gd name="T20" fmla="*/ 20 w 112"/>
              <a:gd name="T21" fmla="*/ 0 h 192"/>
              <a:gd name="T22" fmla="*/ 39 w 112"/>
              <a:gd name="T23" fmla="*/ 32 h 192"/>
              <a:gd name="T24" fmla="*/ 40 w 112"/>
              <a:gd name="T25" fmla="*/ 184 h 192"/>
              <a:gd name="T26" fmla="*/ 108 w 112"/>
              <a:gd name="T27" fmla="*/ 164 h 192"/>
              <a:gd name="T28" fmla="*/ 84 w 112"/>
              <a:gd name="T29" fmla="*/ 172 h 192"/>
              <a:gd name="T30" fmla="*/ 108 w 112"/>
              <a:gd name="T31" fmla="*/ 164 h 192"/>
              <a:gd name="T32" fmla="*/ 92 w 112"/>
              <a:gd name="T33" fmla="*/ 140 h 192"/>
              <a:gd name="T34" fmla="*/ 108 w 112"/>
              <a:gd name="T35" fmla="*/ 148 h 192"/>
              <a:gd name="T36" fmla="*/ 108 w 112"/>
              <a:gd name="T37" fmla="*/ 116 h 192"/>
              <a:gd name="T38" fmla="*/ 84 w 112"/>
              <a:gd name="T39" fmla="*/ 124 h 192"/>
              <a:gd name="T40" fmla="*/ 108 w 112"/>
              <a:gd name="T41" fmla="*/ 116 h 192"/>
              <a:gd name="T42" fmla="*/ 92 w 112"/>
              <a:gd name="T43" fmla="*/ 92 h 192"/>
              <a:gd name="T44" fmla="*/ 108 w 112"/>
              <a:gd name="T45" fmla="*/ 100 h 192"/>
              <a:gd name="T46" fmla="*/ 108 w 112"/>
              <a:gd name="T47" fmla="*/ 68 h 192"/>
              <a:gd name="T48" fmla="*/ 84 w 112"/>
              <a:gd name="T49" fmla="*/ 76 h 192"/>
              <a:gd name="T50" fmla="*/ 108 w 112"/>
              <a:gd name="T51" fmla="*/ 68 h 192"/>
              <a:gd name="T52" fmla="*/ 92 w 112"/>
              <a:gd name="T53" fmla="*/ 44 h 192"/>
              <a:gd name="T54" fmla="*/ 108 w 112"/>
              <a:gd name="T55" fmla="*/ 52 h 192"/>
              <a:gd name="T56" fmla="*/ 108 w 112"/>
              <a:gd name="T57" fmla="*/ 20 h 192"/>
              <a:gd name="T58" fmla="*/ 84 w 112"/>
              <a:gd name="T59" fmla="*/ 28 h 192"/>
              <a:gd name="T60" fmla="*/ 108 w 112"/>
              <a:gd name="T61" fmla="*/ 20 h 192"/>
              <a:gd name="T62" fmla="*/ 64 w 112"/>
              <a:gd name="T63" fmla="*/ 192 h 192"/>
              <a:gd name="T64" fmla="*/ 56 w 112"/>
              <a:gd name="T65" fmla="*/ 8 h 192"/>
              <a:gd name="T66" fmla="*/ 104 w 112"/>
              <a:gd name="T67" fmla="*/ 0 h 192"/>
              <a:gd name="T68" fmla="*/ 112 w 112"/>
              <a:gd name="T6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92">
                <a:moveTo>
                  <a:pt x="28" y="148"/>
                </a:moveTo>
                <a:cubicBezTo>
                  <a:pt x="24" y="148"/>
                  <a:pt x="24" y="148"/>
                  <a:pt x="24" y="148"/>
                </a:cubicBezTo>
                <a:cubicBezTo>
                  <a:pt x="24" y="52"/>
                  <a:pt x="24" y="52"/>
                  <a:pt x="24" y="52"/>
                </a:cubicBezTo>
                <a:cubicBezTo>
                  <a:pt x="28" y="52"/>
                  <a:pt x="28" y="52"/>
                  <a:pt x="28" y="52"/>
                </a:cubicBezTo>
                <a:lnTo>
                  <a:pt x="28" y="148"/>
                </a:lnTo>
                <a:close/>
                <a:moveTo>
                  <a:pt x="32" y="172"/>
                </a:moveTo>
                <a:cubicBezTo>
                  <a:pt x="8" y="172"/>
                  <a:pt x="8" y="172"/>
                  <a:pt x="8" y="172"/>
                </a:cubicBezTo>
                <a:cubicBezTo>
                  <a:pt x="8" y="184"/>
                  <a:pt x="8" y="184"/>
                  <a:pt x="8" y="184"/>
                </a:cubicBezTo>
                <a:cubicBezTo>
                  <a:pt x="32" y="184"/>
                  <a:pt x="32" y="184"/>
                  <a:pt x="32" y="184"/>
                </a:cubicBezTo>
                <a:lnTo>
                  <a:pt x="32" y="172"/>
                </a:lnTo>
                <a:close/>
                <a:moveTo>
                  <a:pt x="32" y="35"/>
                </a:moveTo>
                <a:cubicBezTo>
                  <a:pt x="8" y="35"/>
                  <a:pt x="8" y="35"/>
                  <a:pt x="8" y="35"/>
                </a:cubicBezTo>
                <a:cubicBezTo>
                  <a:pt x="8" y="164"/>
                  <a:pt x="8" y="164"/>
                  <a:pt x="8" y="164"/>
                </a:cubicBezTo>
                <a:cubicBezTo>
                  <a:pt x="32" y="164"/>
                  <a:pt x="32" y="164"/>
                  <a:pt x="32" y="164"/>
                </a:cubicBezTo>
                <a:lnTo>
                  <a:pt x="32" y="35"/>
                </a:lnTo>
                <a:close/>
                <a:moveTo>
                  <a:pt x="32" y="192"/>
                </a:moveTo>
                <a:cubicBezTo>
                  <a:pt x="8" y="192"/>
                  <a:pt x="8" y="192"/>
                  <a:pt x="8" y="192"/>
                </a:cubicBezTo>
                <a:cubicBezTo>
                  <a:pt x="3" y="192"/>
                  <a:pt x="0" y="188"/>
                  <a:pt x="0" y="184"/>
                </a:cubicBezTo>
                <a:cubicBezTo>
                  <a:pt x="0" y="35"/>
                  <a:pt x="0" y="35"/>
                  <a:pt x="0" y="35"/>
                </a:cubicBezTo>
                <a:cubicBezTo>
                  <a:pt x="0" y="34"/>
                  <a:pt x="0" y="33"/>
                  <a:pt x="0" y="32"/>
                </a:cubicBezTo>
                <a:cubicBezTo>
                  <a:pt x="12" y="4"/>
                  <a:pt x="12" y="4"/>
                  <a:pt x="12" y="4"/>
                </a:cubicBezTo>
                <a:cubicBezTo>
                  <a:pt x="14" y="2"/>
                  <a:pt x="16" y="0"/>
                  <a:pt x="20" y="0"/>
                </a:cubicBezTo>
                <a:cubicBezTo>
                  <a:pt x="23" y="0"/>
                  <a:pt x="26" y="2"/>
                  <a:pt x="27" y="4"/>
                </a:cubicBezTo>
                <a:cubicBezTo>
                  <a:pt x="39" y="32"/>
                  <a:pt x="39" y="32"/>
                  <a:pt x="39" y="32"/>
                </a:cubicBezTo>
                <a:cubicBezTo>
                  <a:pt x="39" y="33"/>
                  <a:pt x="40" y="34"/>
                  <a:pt x="40" y="35"/>
                </a:cubicBezTo>
                <a:cubicBezTo>
                  <a:pt x="40" y="184"/>
                  <a:pt x="40" y="184"/>
                  <a:pt x="40" y="184"/>
                </a:cubicBezTo>
                <a:cubicBezTo>
                  <a:pt x="40" y="188"/>
                  <a:pt x="36" y="192"/>
                  <a:pt x="32" y="192"/>
                </a:cubicBezTo>
                <a:close/>
                <a:moveTo>
                  <a:pt x="108" y="164"/>
                </a:moveTo>
                <a:cubicBezTo>
                  <a:pt x="84" y="164"/>
                  <a:pt x="84" y="164"/>
                  <a:pt x="84" y="164"/>
                </a:cubicBezTo>
                <a:cubicBezTo>
                  <a:pt x="84" y="172"/>
                  <a:pt x="84" y="172"/>
                  <a:pt x="84" y="172"/>
                </a:cubicBezTo>
                <a:cubicBezTo>
                  <a:pt x="108" y="172"/>
                  <a:pt x="108" y="172"/>
                  <a:pt x="108" y="172"/>
                </a:cubicBezTo>
                <a:lnTo>
                  <a:pt x="108" y="164"/>
                </a:lnTo>
                <a:close/>
                <a:moveTo>
                  <a:pt x="108" y="140"/>
                </a:moveTo>
                <a:cubicBezTo>
                  <a:pt x="92" y="140"/>
                  <a:pt x="92" y="140"/>
                  <a:pt x="92" y="140"/>
                </a:cubicBezTo>
                <a:cubicBezTo>
                  <a:pt x="92" y="148"/>
                  <a:pt x="92" y="148"/>
                  <a:pt x="92" y="148"/>
                </a:cubicBezTo>
                <a:cubicBezTo>
                  <a:pt x="108" y="148"/>
                  <a:pt x="108" y="148"/>
                  <a:pt x="108" y="148"/>
                </a:cubicBezTo>
                <a:lnTo>
                  <a:pt x="108" y="140"/>
                </a:lnTo>
                <a:close/>
                <a:moveTo>
                  <a:pt x="108" y="116"/>
                </a:moveTo>
                <a:cubicBezTo>
                  <a:pt x="84" y="116"/>
                  <a:pt x="84" y="116"/>
                  <a:pt x="84" y="116"/>
                </a:cubicBezTo>
                <a:cubicBezTo>
                  <a:pt x="84" y="124"/>
                  <a:pt x="84" y="124"/>
                  <a:pt x="84" y="124"/>
                </a:cubicBezTo>
                <a:cubicBezTo>
                  <a:pt x="108" y="124"/>
                  <a:pt x="108" y="124"/>
                  <a:pt x="108" y="124"/>
                </a:cubicBezTo>
                <a:lnTo>
                  <a:pt x="108" y="116"/>
                </a:lnTo>
                <a:close/>
                <a:moveTo>
                  <a:pt x="108" y="92"/>
                </a:moveTo>
                <a:cubicBezTo>
                  <a:pt x="92" y="92"/>
                  <a:pt x="92" y="92"/>
                  <a:pt x="92" y="92"/>
                </a:cubicBezTo>
                <a:cubicBezTo>
                  <a:pt x="92" y="100"/>
                  <a:pt x="92" y="100"/>
                  <a:pt x="92" y="100"/>
                </a:cubicBezTo>
                <a:cubicBezTo>
                  <a:pt x="108" y="100"/>
                  <a:pt x="108" y="100"/>
                  <a:pt x="108" y="100"/>
                </a:cubicBezTo>
                <a:lnTo>
                  <a:pt x="108" y="92"/>
                </a:lnTo>
                <a:close/>
                <a:moveTo>
                  <a:pt x="108" y="68"/>
                </a:moveTo>
                <a:cubicBezTo>
                  <a:pt x="84" y="68"/>
                  <a:pt x="84" y="68"/>
                  <a:pt x="84" y="68"/>
                </a:cubicBezTo>
                <a:cubicBezTo>
                  <a:pt x="84" y="76"/>
                  <a:pt x="84" y="76"/>
                  <a:pt x="84" y="76"/>
                </a:cubicBezTo>
                <a:cubicBezTo>
                  <a:pt x="108" y="76"/>
                  <a:pt x="108" y="76"/>
                  <a:pt x="108" y="76"/>
                </a:cubicBezTo>
                <a:lnTo>
                  <a:pt x="108" y="68"/>
                </a:lnTo>
                <a:close/>
                <a:moveTo>
                  <a:pt x="108" y="44"/>
                </a:moveTo>
                <a:cubicBezTo>
                  <a:pt x="92" y="44"/>
                  <a:pt x="92" y="44"/>
                  <a:pt x="92" y="44"/>
                </a:cubicBezTo>
                <a:cubicBezTo>
                  <a:pt x="92" y="52"/>
                  <a:pt x="92" y="52"/>
                  <a:pt x="92" y="52"/>
                </a:cubicBezTo>
                <a:cubicBezTo>
                  <a:pt x="108" y="52"/>
                  <a:pt x="108" y="52"/>
                  <a:pt x="108" y="52"/>
                </a:cubicBezTo>
                <a:lnTo>
                  <a:pt x="108" y="44"/>
                </a:lnTo>
                <a:close/>
                <a:moveTo>
                  <a:pt x="108" y="20"/>
                </a:moveTo>
                <a:cubicBezTo>
                  <a:pt x="84" y="20"/>
                  <a:pt x="84" y="20"/>
                  <a:pt x="84" y="20"/>
                </a:cubicBezTo>
                <a:cubicBezTo>
                  <a:pt x="84" y="28"/>
                  <a:pt x="84" y="28"/>
                  <a:pt x="84" y="28"/>
                </a:cubicBezTo>
                <a:cubicBezTo>
                  <a:pt x="108" y="28"/>
                  <a:pt x="108" y="28"/>
                  <a:pt x="108" y="28"/>
                </a:cubicBezTo>
                <a:lnTo>
                  <a:pt x="108" y="20"/>
                </a:lnTo>
                <a:close/>
                <a:moveTo>
                  <a:pt x="104" y="192"/>
                </a:moveTo>
                <a:cubicBezTo>
                  <a:pt x="64" y="192"/>
                  <a:pt x="64" y="192"/>
                  <a:pt x="64" y="192"/>
                </a:cubicBezTo>
                <a:cubicBezTo>
                  <a:pt x="59" y="192"/>
                  <a:pt x="56" y="188"/>
                  <a:pt x="56" y="184"/>
                </a:cubicBezTo>
                <a:cubicBezTo>
                  <a:pt x="56" y="8"/>
                  <a:pt x="56" y="8"/>
                  <a:pt x="56" y="8"/>
                </a:cubicBezTo>
                <a:cubicBezTo>
                  <a:pt x="56" y="3"/>
                  <a:pt x="59" y="0"/>
                  <a:pt x="64" y="0"/>
                </a:cubicBezTo>
                <a:cubicBezTo>
                  <a:pt x="104" y="0"/>
                  <a:pt x="104" y="0"/>
                  <a:pt x="104" y="0"/>
                </a:cubicBezTo>
                <a:cubicBezTo>
                  <a:pt x="108" y="0"/>
                  <a:pt x="112" y="3"/>
                  <a:pt x="112" y="8"/>
                </a:cubicBezTo>
                <a:cubicBezTo>
                  <a:pt x="112" y="184"/>
                  <a:pt x="112" y="184"/>
                  <a:pt x="112" y="184"/>
                </a:cubicBezTo>
                <a:cubicBezTo>
                  <a:pt x="112" y="188"/>
                  <a:pt x="108" y="192"/>
                  <a:pt x="104" y="192"/>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anim calcmode="lin" valueType="num">
                                      <p:cBhvr>
                                        <p:cTn id="20" dur="1000" fill="hold"/>
                                        <p:tgtEl>
                                          <p:spTgt spid="39"/>
                                        </p:tgtEl>
                                        <p:attrNameLst>
                                          <p:attrName>ppt_x</p:attrName>
                                        </p:attrNameLst>
                                      </p:cBhvr>
                                      <p:tavLst>
                                        <p:tav tm="0">
                                          <p:val>
                                            <p:strVal val="#ppt_x"/>
                                          </p:val>
                                        </p:tav>
                                        <p:tav tm="100000">
                                          <p:val>
                                            <p:strVal val="#ppt_x"/>
                                          </p:val>
                                        </p:tav>
                                      </p:tavLst>
                                    </p:anim>
                                    <p:anim calcmode="lin" valueType="num">
                                      <p:cBhvr>
                                        <p:cTn id="21" dur="1000" fill="hold"/>
                                        <p:tgtEl>
                                          <p:spTgt spid="39"/>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iterate type="lt">
                                    <p:tmPct val="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1+#ppt_w/2"/>
                                          </p:val>
                                        </p:tav>
                                        <p:tav tm="100000">
                                          <p:val>
                                            <p:strVal val="#ppt_x"/>
                                          </p:val>
                                        </p:tav>
                                      </p:tavLst>
                                    </p:anim>
                                    <p:anim calcmode="lin" valueType="num">
                                      <p:cBhvr additive="base">
                                        <p:cTn id="45" dur="500" fill="hold"/>
                                        <p:tgtEl>
                                          <p:spTgt spid="12"/>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2"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7"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0" presetClass="entr" presetSubtype="0" fill="hold" grpId="1"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par>
                          <p:cTn id="88" fill="hold">
                            <p:stCondLst>
                              <p:cond delay="6500"/>
                            </p:stCondLst>
                            <p:childTnLst>
                              <p:par>
                                <p:cTn id="89"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19"/>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0"/>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1"/>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22"/>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23"/>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24"/>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25"/>
                                        </p:tgtEl>
                                        <p:attrNameLst>
                                          <p:attrName>ppt_x</p:attrName>
                                          <p:attrName>ppt_y</p:attrName>
                                        </p:attrNameLst>
                                      </p:cBhvr>
                                      <p:rCtr x="17" y="18981"/>
                                    </p:animMotion>
                                  </p:childTnLst>
                                </p:cTn>
                              </p:par>
                              <p:par>
                                <p:cTn id="103"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4" dur="2000" fill="hold"/>
                                        <p:tgtEl>
                                          <p:spTgt spid="26"/>
                                        </p:tgtEl>
                                        <p:attrNameLst>
                                          <p:attrName>ppt_x</p:attrName>
                                          <p:attrName>ppt_y</p:attrName>
                                        </p:attrNameLst>
                                      </p:cBhvr>
                                      <p:rCtr x="17" y="18981"/>
                                    </p:animMotion>
                                  </p:childTnLst>
                                </p:cTn>
                              </p:par>
                              <p:par>
                                <p:cTn id="105"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27"/>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28"/>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p:bldP spid="30" grpId="0" animBg="1"/>
      <p:bldP spid="36"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2724808"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关键技术</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17" name="空心弧 16"/>
          <p:cNvSpPr/>
          <p:nvPr/>
        </p:nvSpPr>
        <p:spPr>
          <a:xfrm rot="5400000">
            <a:off x="2718704" y="2164500"/>
            <a:ext cx="3142978" cy="2924714"/>
          </a:xfrm>
          <a:prstGeom prst="blockArc">
            <a:avLst>
              <a:gd name="adj1" fmla="val 10897210"/>
              <a:gd name="adj2" fmla="val 6953"/>
              <a:gd name="adj3" fmla="val 1246"/>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cxnSp>
        <p:nvCxnSpPr>
          <p:cNvPr id="18" name="直接连接符 17"/>
          <p:cNvCxnSpPr/>
          <p:nvPr/>
        </p:nvCxnSpPr>
        <p:spPr bwMode="auto">
          <a:xfrm>
            <a:off x="4899605" y="2249730"/>
            <a:ext cx="144145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auto">
          <a:xfrm>
            <a:off x="4949252" y="5040370"/>
            <a:ext cx="1439863"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auto">
          <a:xfrm>
            <a:off x="5771224" y="3196082"/>
            <a:ext cx="119793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61" idx="2"/>
          </p:cNvCxnSpPr>
          <p:nvPr/>
        </p:nvCxnSpPr>
        <p:spPr bwMode="auto">
          <a:xfrm>
            <a:off x="5824288" y="4177994"/>
            <a:ext cx="1224406" cy="3083"/>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294060" y="1894376"/>
            <a:ext cx="954089" cy="323157"/>
          </a:xfrm>
          <a:prstGeom prst="rect">
            <a:avLst/>
          </a:prstGeom>
        </p:spPr>
        <p:txBody>
          <a:bodyPr wrap="none" lIns="91431" tIns="45716" rIns="91431" bIns="45716">
            <a:spAutoFit/>
          </a:bodyPr>
          <a:lstStyle/>
          <a:p>
            <a:r>
              <a:rPr lang="zh-CN" altLang="en-US" sz="1500" b="1" dirty="0" smtClean="0">
                <a:solidFill>
                  <a:srgbClr val="202A36"/>
                </a:solidFill>
                <a:latin typeface="微软雅黑" panose="020B0503020204020204" pitchFamily="34" charset="-122"/>
                <a:ea typeface="微软雅黑" panose="020B0503020204020204" pitchFamily="34" charset="-122"/>
              </a:rPr>
              <a:t>标题内容</a:t>
            </a:r>
            <a:endParaRPr lang="zh-CN" altLang="en-US" sz="1500" b="1" dirty="0">
              <a:solidFill>
                <a:srgbClr val="202A36"/>
              </a:solidFill>
              <a:latin typeface="微软雅黑" panose="020B0503020204020204" pitchFamily="34" charset="-122"/>
              <a:ea typeface="微软雅黑" panose="020B0503020204020204" pitchFamily="34" charset="-122"/>
            </a:endParaRPr>
          </a:p>
        </p:txBody>
      </p:sp>
      <p:sp>
        <p:nvSpPr>
          <p:cNvPr id="23" name="矩形 47"/>
          <p:cNvSpPr>
            <a:spLocks noChangeArrowheads="1"/>
          </p:cNvSpPr>
          <p:nvPr/>
        </p:nvSpPr>
        <p:spPr bwMode="auto">
          <a:xfrm>
            <a:off x="7264718" y="2127104"/>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Font typeface="Arial" panose="020B0604020202020204" pitchFamily="34" charset="0"/>
              <a:buNone/>
            </a:pPr>
            <a:r>
              <a:rPr lang="zh-CN" altLang="en-US" sz="1000" dirty="0">
                <a:solidFill>
                  <a:srgbClr val="202A36"/>
                </a:solidFill>
              </a:rPr>
              <a:t>点击输入简要文字内容，文字内容需概括精炼，不用多余的文字修饰，言简意赅的说明该项内容。</a:t>
            </a:r>
            <a:endParaRPr lang="en-US" altLang="zh-CN" sz="1000" dirty="0">
              <a:solidFill>
                <a:srgbClr val="202A36"/>
              </a:solidFill>
            </a:endParaRPr>
          </a:p>
        </p:txBody>
      </p:sp>
      <p:grpSp>
        <p:nvGrpSpPr>
          <p:cNvPr id="24" name="组合 23"/>
          <p:cNvGrpSpPr/>
          <p:nvPr/>
        </p:nvGrpSpPr>
        <p:grpSpPr bwMode="auto">
          <a:xfrm>
            <a:off x="2933001" y="2495122"/>
            <a:ext cx="2259643" cy="2259643"/>
            <a:chOff x="1103084" y="2155824"/>
            <a:chExt cx="3176815" cy="3176815"/>
          </a:xfrm>
        </p:grpSpPr>
        <p:sp>
          <p:nvSpPr>
            <p:cNvPr id="25" name="椭圆 24"/>
            <p:cNvSpPr/>
            <p:nvPr/>
          </p:nvSpPr>
          <p:spPr>
            <a:xfrm>
              <a:off x="1103084" y="2155824"/>
              <a:ext cx="3176815" cy="3176815"/>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solidFill>
                  <a:srgbClr val="202A36"/>
                </a:solidFill>
                <a:latin typeface="+mj-ea"/>
                <a:ea typeface="+mj-ea"/>
                <a:cs typeface="Arial" panose="020B0604020202020204" pitchFamily="34" charset="0"/>
              </a:endParaRPr>
            </a:p>
          </p:txBody>
        </p:sp>
        <p:sp>
          <p:nvSpPr>
            <p:cNvPr id="26" name="椭圆 25"/>
            <p:cNvSpPr/>
            <p:nvPr/>
          </p:nvSpPr>
          <p:spPr>
            <a:xfrm>
              <a:off x="1281790" y="2334530"/>
              <a:ext cx="2819403" cy="2819403"/>
            </a:xfrm>
            <a:prstGeom prst="ellipse">
              <a:avLst/>
            </a:prstGeom>
            <a:blipFill dpi="0" rotWithShape="1">
              <a:blip r:embed="rId3" cstate="print">
                <a:grayscl/>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solidFill>
                  <a:prstClr val="white"/>
                </a:solidFill>
                <a:latin typeface="+mj-ea"/>
                <a:ea typeface="+mj-ea"/>
                <a:cs typeface="Arial" panose="020B0604020202020204" pitchFamily="34" charset="0"/>
              </a:endParaRPr>
            </a:p>
          </p:txBody>
        </p:sp>
      </p:grpSp>
      <p:sp>
        <p:nvSpPr>
          <p:cNvPr id="27" name="椭圆 26"/>
          <p:cNvSpPr/>
          <p:nvPr/>
        </p:nvSpPr>
        <p:spPr>
          <a:xfrm>
            <a:off x="4672430" y="2033252"/>
            <a:ext cx="373310" cy="373310"/>
          </a:xfrm>
          <a:prstGeom prst="ellipse">
            <a:avLst/>
          </a:prstGeom>
          <a:solidFill>
            <a:srgbClr val="FCB00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202A36"/>
                </a:solidFill>
                <a:latin typeface="+mj-ea"/>
                <a:ea typeface="+mj-ea"/>
              </a:rPr>
              <a:t>1</a:t>
            </a:r>
            <a:endParaRPr lang="zh-CN" altLang="en-US" b="1" dirty="0">
              <a:solidFill>
                <a:srgbClr val="202A36"/>
              </a:solidFill>
              <a:latin typeface="+mj-ea"/>
              <a:ea typeface="+mj-ea"/>
            </a:endParaRPr>
          </a:p>
        </p:txBody>
      </p:sp>
      <p:sp>
        <p:nvSpPr>
          <p:cNvPr id="28" name="椭圆 27"/>
          <p:cNvSpPr/>
          <p:nvPr/>
        </p:nvSpPr>
        <p:spPr>
          <a:xfrm>
            <a:off x="5464518" y="2994174"/>
            <a:ext cx="373310" cy="373310"/>
          </a:xfrm>
          <a:prstGeom prst="ellipse">
            <a:avLst/>
          </a:prstGeom>
          <a:solidFill>
            <a:srgbClr val="FCB00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202A36"/>
                </a:solidFill>
                <a:latin typeface="+mj-ea"/>
                <a:ea typeface="+mj-ea"/>
              </a:rPr>
              <a:t>2</a:t>
            </a:r>
            <a:endParaRPr lang="zh-CN" altLang="en-US" b="1" dirty="0">
              <a:solidFill>
                <a:srgbClr val="202A36"/>
              </a:solidFill>
              <a:latin typeface="+mj-ea"/>
              <a:ea typeface="+mj-ea"/>
            </a:endParaRPr>
          </a:p>
        </p:txBody>
      </p:sp>
      <p:sp>
        <p:nvSpPr>
          <p:cNvPr id="29" name="椭圆 28"/>
          <p:cNvSpPr/>
          <p:nvPr/>
        </p:nvSpPr>
        <p:spPr>
          <a:xfrm>
            <a:off x="5443578" y="3976567"/>
            <a:ext cx="373310" cy="373310"/>
          </a:xfrm>
          <a:prstGeom prst="ellipse">
            <a:avLst/>
          </a:prstGeom>
          <a:solidFill>
            <a:srgbClr val="FCB00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202A36"/>
                </a:solidFill>
                <a:latin typeface="+mj-ea"/>
                <a:ea typeface="+mj-ea"/>
              </a:rPr>
              <a:t>3</a:t>
            </a:r>
            <a:endParaRPr lang="zh-CN" altLang="en-US" b="1" dirty="0">
              <a:solidFill>
                <a:srgbClr val="202A36"/>
              </a:solidFill>
              <a:latin typeface="+mj-ea"/>
              <a:ea typeface="+mj-ea"/>
            </a:endParaRPr>
          </a:p>
        </p:txBody>
      </p:sp>
      <p:sp>
        <p:nvSpPr>
          <p:cNvPr id="30" name="椭圆 29"/>
          <p:cNvSpPr/>
          <p:nvPr/>
        </p:nvSpPr>
        <p:spPr>
          <a:xfrm>
            <a:off x="4672430" y="4826773"/>
            <a:ext cx="373310" cy="373310"/>
          </a:xfrm>
          <a:prstGeom prst="ellipse">
            <a:avLst/>
          </a:prstGeom>
          <a:solidFill>
            <a:srgbClr val="FCB00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202A36"/>
                </a:solidFill>
                <a:latin typeface="+mj-ea"/>
                <a:ea typeface="+mj-ea"/>
              </a:rPr>
              <a:t>4</a:t>
            </a:r>
            <a:endParaRPr lang="zh-CN" altLang="en-US" b="1" dirty="0">
              <a:solidFill>
                <a:srgbClr val="202A36"/>
              </a:solidFill>
              <a:latin typeface="+mj-ea"/>
              <a:ea typeface="+mj-ea"/>
            </a:endParaRPr>
          </a:p>
        </p:txBody>
      </p:sp>
      <p:grpSp>
        <p:nvGrpSpPr>
          <p:cNvPr id="31" name="组合 30"/>
          <p:cNvGrpSpPr/>
          <p:nvPr/>
        </p:nvGrpSpPr>
        <p:grpSpPr>
          <a:xfrm>
            <a:off x="6322308" y="1822368"/>
            <a:ext cx="858956" cy="858956"/>
            <a:chOff x="3989630" y="984316"/>
            <a:chExt cx="858956" cy="858956"/>
          </a:xfrm>
          <a:solidFill>
            <a:srgbClr val="202A36"/>
          </a:solidFill>
          <a:effectLst/>
        </p:grpSpPr>
        <p:sp>
          <p:nvSpPr>
            <p:cNvPr id="36" name="同心圆 35"/>
            <p:cNvSpPr/>
            <p:nvPr/>
          </p:nvSpPr>
          <p:spPr>
            <a:xfrm>
              <a:off x="3989630" y="984316"/>
              <a:ext cx="858956" cy="858956"/>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grpSp>
          <p:nvGrpSpPr>
            <p:cNvPr id="33" name="组合 54"/>
            <p:cNvGrpSpPr>
              <a:grpSpLocks noChangeAspect="1"/>
            </p:cNvGrpSpPr>
            <p:nvPr/>
          </p:nvGrpSpPr>
          <p:grpSpPr bwMode="auto">
            <a:xfrm>
              <a:off x="4230408" y="1145668"/>
              <a:ext cx="389996" cy="469766"/>
              <a:chOff x="3452849" y="2667439"/>
              <a:chExt cx="239345" cy="288607"/>
            </a:xfrm>
            <a:grpFill/>
          </p:grpSpPr>
          <p:sp>
            <p:nvSpPr>
              <p:cNvPr id="34" name="Freeform 846"/>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grp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sp>
            <p:nvSpPr>
              <p:cNvPr id="35" name="Freeform 847"/>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grp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grpSp>
      <p:grpSp>
        <p:nvGrpSpPr>
          <p:cNvPr id="38" name="组合 37"/>
          <p:cNvGrpSpPr/>
          <p:nvPr/>
        </p:nvGrpSpPr>
        <p:grpSpPr>
          <a:xfrm>
            <a:off x="7017390" y="2705986"/>
            <a:ext cx="858956" cy="858956"/>
            <a:chOff x="4684712" y="1948340"/>
            <a:chExt cx="858956" cy="858956"/>
          </a:xfrm>
          <a:solidFill>
            <a:srgbClr val="202A36"/>
          </a:solidFill>
          <a:effectLst/>
        </p:grpSpPr>
        <p:sp>
          <p:nvSpPr>
            <p:cNvPr id="45" name="同心圆 44"/>
            <p:cNvSpPr/>
            <p:nvPr/>
          </p:nvSpPr>
          <p:spPr>
            <a:xfrm>
              <a:off x="4684712" y="1948340"/>
              <a:ext cx="858956" cy="858956"/>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40"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grp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grpSp>
        <p:nvGrpSpPr>
          <p:cNvPr id="47" name="组合 46"/>
          <p:cNvGrpSpPr/>
          <p:nvPr/>
        </p:nvGrpSpPr>
        <p:grpSpPr>
          <a:xfrm>
            <a:off x="7048694" y="3751599"/>
            <a:ext cx="858956" cy="858956"/>
            <a:chOff x="4716016" y="2993953"/>
            <a:chExt cx="858956" cy="858956"/>
          </a:xfrm>
          <a:solidFill>
            <a:srgbClr val="202A36"/>
          </a:solidFill>
          <a:effectLst/>
        </p:grpSpPr>
        <p:sp>
          <p:nvSpPr>
            <p:cNvPr id="61" name="同心圆 60"/>
            <p:cNvSpPr/>
            <p:nvPr/>
          </p:nvSpPr>
          <p:spPr>
            <a:xfrm>
              <a:off x="4716016" y="2993953"/>
              <a:ext cx="858956" cy="858956"/>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60"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grp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grpSp>
        <p:nvGrpSpPr>
          <p:cNvPr id="63" name="组合 62"/>
          <p:cNvGrpSpPr/>
          <p:nvPr/>
        </p:nvGrpSpPr>
        <p:grpSpPr>
          <a:xfrm>
            <a:off x="6329524" y="4622282"/>
            <a:ext cx="858956" cy="858956"/>
            <a:chOff x="3996846" y="3864636"/>
            <a:chExt cx="858956" cy="858956"/>
          </a:xfrm>
          <a:solidFill>
            <a:srgbClr val="202A36"/>
          </a:solidFill>
          <a:effectLst/>
        </p:grpSpPr>
        <p:sp>
          <p:nvSpPr>
            <p:cNvPr id="66" name="同心圆 65"/>
            <p:cNvSpPr/>
            <p:nvPr/>
          </p:nvSpPr>
          <p:spPr>
            <a:xfrm>
              <a:off x="3996846" y="3864636"/>
              <a:ext cx="858956" cy="858956"/>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65"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grpFill/>
            <a:ln>
              <a:noFill/>
            </a:ln>
          </p:spPr>
          <p:txBody>
            <a:bodyPr lIns="121920" tIns="60960" rIns="121920" bIns="60960"/>
            <a:lstStyle/>
            <a:p>
              <a:pPr defTabSz="913765" fontAlgn="auto">
                <a:spcBef>
                  <a:spcPts val="0"/>
                </a:spcBef>
                <a:spcAft>
                  <a:spcPts val="0"/>
                </a:spcAft>
                <a:defRPr/>
              </a:pPr>
              <a:endParaRPr lang="zh-CN" altLang="en-US" sz="2490">
                <a:solidFill>
                  <a:prstClr val="black"/>
                </a:solidFill>
                <a:latin typeface="+mj-ea"/>
                <a:ea typeface="+mj-ea"/>
                <a:cs typeface="Arial" panose="020B0604020202020204" pitchFamily="34" charset="0"/>
              </a:endParaRPr>
            </a:p>
          </p:txBody>
        </p:sp>
      </p:grpSp>
      <p:sp>
        <p:nvSpPr>
          <p:cNvPr id="68" name="矩形 67"/>
          <p:cNvSpPr/>
          <p:nvPr/>
        </p:nvSpPr>
        <p:spPr>
          <a:xfrm>
            <a:off x="7942132" y="2754711"/>
            <a:ext cx="954089" cy="323157"/>
          </a:xfrm>
          <a:prstGeom prst="rect">
            <a:avLst/>
          </a:prstGeom>
        </p:spPr>
        <p:txBody>
          <a:bodyPr wrap="none" lIns="91431" tIns="45716" rIns="91431" bIns="45716">
            <a:spAutoFit/>
          </a:bodyPr>
          <a:lstStyle/>
          <a:p>
            <a:r>
              <a:rPr lang="zh-CN" altLang="en-US" sz="1500" b="1" dirty="0" smtClean="0">
                <a:solidFill>
                  <a:srgbClr val="202A36"/>
                </a:solidFill>
                <a:latin typeface="微软雅黑" panose="020B0503020204020204" pitchFamily="34" charset="-122"/>
                <a:ea typeface="微软雅黑" panose="020B0503020204020204" pitchFamily="34" charset="-122"/>
              </a:rPr>
              <a:t>标题内容</a:t>
            </a:r>
            <a:endParaRPr lang="zh-CN" altLang="en-US" sz="1500" b="1" dirty="0">
              <a:solidFill>
                <a:srgbClr val="202A36"/>
              </a:solidFill>
              <a:latin typeface="微软雅黑" panose="020B0503020204020204" pitchFamily="34" charset="-122"/>
              <a:ea typeface="微软雅黑" panose="020B0503020204020204" pitchFamily="34" charset="-122"/>
            </a:endParaRPr>
          </a:p>
        </p:txBody>
      </p:sp>
      <p:sp>
        <p:nvSpPr>
          <p:cNvPr id="69" name="矩形 47"/>
          <p:cNvSpPr>
            <a:spLocks noChangeArrowheads="1"/>
          </p:cNvSpPr>
          <p:nvPr/>
        </p:nvSpPr>
        <p:spPr bwMode="auto">
          <a:xfrm>
            <a:off x="7912790" y="2987439"/>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Font typeface="Arial" panose="020B0604020202020204" pitchFamily="34" charset="0"/>
              <a:buNone/>
            </a:pPr>
            <a:r>
              <a:rPr lang="zh-CN" altLang="en-US" sz="1000" dirty="0">
                <a:solidFill>
                  <a:srgbClr val="202A36"/>
                </a:solidFill>
              </a:rPr>
              <a:t>点击输入简要文字内容，文字内容需概括精炼，不用多余的文字修饰，言简意赅的说明该项内容。</a:t>
            </a:r>
            <a:endParaRPr lang="en-US" altLang="zh-CN" sz="1000" dirty="0">
              <a:solidFill>
                <a:srgbClr val="202A36"/>
              </a:solidFill>
            </a:endParaRPr>
          </a:p>
        </p:txBody>
      </p:sp>
      <p:sp>
        <p:nvSpPr>
          <p:cNvPr id="70" name="矩形 69"/>
          <p:cNvSpPr/>
          <p:nvPr/>
        </p:nvSpPr>
        <p:spPr>
          <a:xfrm>
            <a:off x="8016690" y="3785686"/>
            <a:ext cx="954089" cy="323157"/>
          </a:xfrm>
          <a:prstGeom prst="rect">
            <a:avLst/>
          </a:prstGeom>
        </p:spPr>
        <p:txBody>
          <a:bodyPr wrap="none" lIns="91431" tIns="45716" rIns="91431" bIns="45716">
            <a:spAutoFit/>
          </a:bodyPr>
          <a:lstStyle/>
          <a:p>
            <a:r>
              <a:rPr lang="zh-CN" altLang="en-US" sz="1500" b="1" dirty="0" smtClean="0">
                <a:solidFill>
                  <a:srgbClr val="202A36"/>
                </a:solidFill>
                <a:latin typeface="微软雅黑" panose="020B0503020204020204" pitchFamily="34" charset="-122"/>
                <a:ea typeface="微软雅黑" panose="020B0503020204020204" pitchFamily="34" charset="-122"/>
              </a:rPr>
              <a:t>标题内容</a:t>
            </a:r>
            <a:endParaRPr lang="zh-CN" altLang="en-US" sz="1500" b="1" dirty="0">
              <a:solidFill>
                <a:srgbClr val="202A36"/>
              </a:solidFill>
              <a:latin typeface="微软雅黑" panose="020B0503020204020204" pitchFamily="34" charset="-122"/>
              <a:ea typeface="微软雅黑" panose="020B0503020204020204" pitchFamily="34" charset="-122"/>
            </a:endParaRPr>
          </a:p>
        </p:txBody>
      </p:sp>
      <p:sp>
        <p:nvSpPr>
          <p:cNvPr id="71" name="矩形 47"/>
          <p:cNvSpPr>
            <a:spLocks noChangeArrowheads="1"/>
          </p:cNvSpPr>
          <p:nvPr/>
        </p:nvSpPr>
        <p:spPr bwMode="auto">
          <a:xfrm>
            <a:off x="7987348" y="4018414"/>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Font typeface="Arial" panose="020B0604020202020204" pitchFamily="34" charset="0"/>
              <a:buNone/>
            </a:pPr>
            <a:r>
              <a:rPr lang="zh-CN" altLang="en-US" sz="1000" dirty="0">
                <a:solidFill>
                  <a:srgbClr val="202A36"/>
                </a:solidFill>
              </a:rPr>
              <a:t>点击输入简要文字内容，文字内容需概括精炼，不用多余的文字修饰，言简意赅的说明该项内容。</a:t>
            </a:r>
            <a:endParaRPr lang="en-US" altLang="zh-CN" sz="1000" dirty="0">
              <a:solidFill>
                <a:srgbClr val="202A36"/>
              </a:solidFill>
            </a:endParaRPr>
          </a:p>
        </p:txBody>
      </p:sp>
      <p:sp>
        <p:nvSpPr>
          <p:cNvPr id="72" name="矩形 71"/>
          <p:cNvSpPr/>
          <p:nvPr/>
        </p:nvSpPr>
        <p:spPr>
          <a:xfrm>
            <a:off x="7341695" y="4730105"/>
            <a:ext cx="954089" cy="323157"/>
          </a:xfrm>
          <a:prstGeom prst="rect">
            <a:avLst/>
          </a:prstGeom>
        </p:spPr>
        <p:txBody>
          <a:bodyPr wrap="none" lIns="91431" tIns="45716" rIns="91431" bIns="45716">
            <a:spAutoFit/>
          </a:bodyPr>
          <a:lstStyle/>
          <a:p>
            <a:r>
              <a:rPr lang="zh-CN" altLang="en-US" sz="1500" b="1" dirty="0" smtClean="0">
                <a:solidFill>
                  <a:srgbClr val="202A36"/>
                </a:solidFill>
                <a:latin typeface="微软雅黑" panose="020B0503020204020204" pitchFamily="34" charset="-122"/>
                <a:ea typeface="微软雅黑" panose="020B0503020204020204" pitchFamily="34" charset="-122"/>
              </a:rPr>
              <a:t>标题内容</a:t>
            </a:r>
            <a:endParaRPr lang="zh-CN" altLang="en-US" sz="1500" b="1" dirty="0">
              <a:solidFill>
                <a:srgbClr val="202A36"/>
              </a:solidFill>
              <a:latin typeface="微软雅黑" panose="020B0503020204020204" pitchFamily="34" charset="-122"/>
              <a:ea typeface="微软雅黑" panose="020B0503020204020204" pitchFamily="34" charset="-122"/>
            </a:endParaRPr>
          </a:p>
        </p:txBody>
      </p:sp>
      <p:sp>
        <p:nvSpPr>
          <p:cNvPr id="73" name="矩形 47"/>
          <p:cNvSpPr>
            <a:spLocks noChangeArrowheads="1"/>
          </p:cNvSpPr>
          <p:nvPr/>
        </p:nvSpPr>
        <p:spPr bwMode="auto">
          <a:xfrm>
            <a:off x="7312353" y="4962833"/>
            <a:ext cx="3043238" cy="526803"/>
          </a:xfrm>
          <a:prstGeom prst="rect">
            <a:avLst/>
          </a:prstGeom>
          <a:noFill/>
          <a:ln>
            <a:noFill/>
          </a:ln>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Font typeface="Arial" panose="020B0604020202020204" pitchFamily="34" charset="0"/>
              <a:buNone/>
            </a:pPr>
            <a:r>
              <a:rPr lang="zh-CN" altLang="en-US" sz="1000" dirty="0">
                <a:solidFill>
                  <a:srgbClr val="202A36"/>
                </a:solidFill>
              </a:rPr>
              <a:t>点击输入简要文字内容，文字内容需概括精炼，不用多余的文字修饰，言简意赅的说明该项内容。</a:t>
            </a:r>
            <a:endParaRPr lang="en-US" altLang="zh-CN" sz="1000" dirty="0">
              <a:solidFill>
                <a:srgbClr val="202A36"/>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53" presetClass="entr" presetSubtype="16" fill="hold" nodeType="afterEffect">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cBhvr>
                                            <p:cTn id="11" dur="400" fill="hold"/>
                                            <p:tgtEl>
                                              <p:spTgt spid="24"/>
                                            </p:tgtEl>
                                            <p:attrNameLst>
                                              <p:attrName>ppt_w</p:attrName>
                                            </p:attrNameLst>
                                          </p:cBhvr>
                                          <p:tavLst>
                                            <p:tav tm="0">
                                              <p:val>
                                                <p:fltVal val="0"/>
                                              </p:val>
                                            </p:tav>
                                            <p:tav tm="100000">
                                              <p:val>
                                                <p:strVal val="#ppt_w"/>
                                              </p:val>
                                            </p:tav>
                                          </p:tavLst>
                                        </p:anim>
                                        <p:anim calcmode="lin" valueType="num">
                                          <p:cBhvr>
                                            <p:cTn id="12" dur="400" fill="hold"/>
                                            <p:tgtEl>
                                              <p:spTgt spid="24"/>
                                            </p:tgtEl>
                                            <p:attrNameLst>
                                              <p:attrName>ppt_h</p:attrName>
                                            </p:attrNameLst>
                                          </p:cBhvr>
                                          <p:tavLst>
                                            <p:tav tm="0">
                                              <p:val>
                                                <p:fltVal val="0"/>
                                              </p:val>
                                            </p:tav>
                                            <p:tav tm="100000">
                                              <p:val>
                                                <p:strVal val="#ppt_h"/>
                                              </p:val>
                                            </p:tav>
                                          </p:tavLst>
                                        </p:anim>
                                        <p:animEffect transition="in" filter="fade">
                                          <p:cBhvr>
                                            <p:cTn id="13" dur="400"/>
                                            <p:tgtEl>
                                              <p:spTgt spid="24"/>
                                            </p:tgtEl>
                                          </p:cBhvr>
                                        </p:animEffect>
                                      </p:childTnLst>
                                    </p:cTn>
                                  </p:par>
                                </p:childTnLst>
                              </p:cTn>
                            </p:par>
                            <p:par>
                              <p:cTn id="14" fill="hold">
                                <p:stCondLst>
                                  <p:cond delay="1250"/>
                                </p:stCondLst>
                                <p:childTnLst>
                                  <p:par>
                                    <p:cTn id="15" presetID="22" presetClass="entr" presetSubtype="1"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350"/>
                                            <p:tgtEl>
                                              <p:spTgt spid="17"/>
                                            </p:tgtEl>
                                          </p:cBhvr>
                                        </p:animEffect>
                                      </p:childTnLst>
                                    </p:cTn>
                                  </p:par>
                                </p:childTnLst>
                              </p:cTn>
                            </p:par>
                            <p:par>
                              <p:cTn id="18" fill="hold">
                                <p:stCondLst>
                                  <p:cond delay="1750"/>
                                </p:stCondLst>
                                <p:childTnLst>
                                  <p:par>
                                    <p:cTn id="19" presetID="53" presetClass="entr" presetSubtype="16"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2250"/>
                                </p:stCondLst>
                                <p:childTnLst>
                                  <p:par>
                                    <p:cTn id="25" presetID="2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750"/>
                                </p:stCondLst>
                                <p:childTnLst>
                                  <p:par>
                                    <p:cTn id="29" presetID="2" presetClass="entr" presetSubtype="2" fill="hold" nodeType="afterEffect" p14:presetBounceEnd="40000">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14:bounceEnd="40000">
                                          <p:cBhvr additive="base">
                                            <p:cTn id="31" dur="500" fill="hold"/>
                                            <p:tgtEl>
                                              <p:spTgt spid="31"/>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250"/>
                                </p:stCondLst>
                                <p:childTnLst>
                                  <p:par>
                                    <p:cTn id="34" presetID="22" presetClass="entr" presetSubtype="8"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3750"/>
                                </p:stCondLst>
                                <p:childTnLst>
                                  <p:par>
                                    <p:cTn id="46" presetID="22" presetClass="entr" presetSubtype="8"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par>
                              <p:cTn id="49" fill="hold">
                                <p:stCondLst>
                                  <p:cond delay="4250"/>
                                </p:stCondLst>
                                <p:childTnLst>
                                  <p:par>
                                    <p:cTn id="50" presetID="2" presetClass="entr" presetSubtype="2" fill="hold" nodeType="afterEffect" p14:presetBounceEnd="40000">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14:bounceEnd="40000">
                                          <p:cBhvr additive="base">
                                            <p:cTn id="52" dur="500" fill="hold"/>
                                            <p:tgtEl>
                                              <p:spTgt spid="38"/>
                                            </p:tgtEl>
                                            <p:attrNameLst>
                                              <p:attrName>ppt_x</p:attrName>
                                            </p:attrNameLst>
                                          </p:cBhvr>
                                          <p:tavLst>
                                            <p:tav tm="0">
                                              <p:val>
                                                <p:strVal val="1+#ppt_w/2"/>
                                              </p:val>
                                            </p:tav>
                                            <p:tav tm="100000">
                                              <p:val>
                                                <p:strVal val="#ppt_x"/>
                                              </p:val>
                                            </p:tav>
                                          </p:tavLst>
                                        </p:anim>
                                        <p:anim calcmode="lin" valueType="num" p14:bounceEnd="40000">
                                          <p:cBhvr additive="base">
                                            <p:cTn id="53" dur="500" fill="hold"/>
                                            <p:tgtEl>
                                              <p:spTgt spid="38"/>
                                            </p:tgtEl>
                                            <p:attrNameLst>
                                              <p:attrName>ppt_y</p:attrName>
                                            </p:attrNameLst>
                                          </p:cBhvr>
                                          <p:tavLst>
                                            <p:tav tm="0">
                                              <p:val>
                                                <p:strVal val="#ppt_y"/>
                                              </p:val>
                                            </p:tav>
                                            <p:tav tm="100000">
                                              <p:val>
                                                <p:strVal val="#ppt_y"/>
                                              </p:val>
                                            </p:tav>
                                          </p:tavLst>
                                        </p:anim>
                                      </p:childTnLst>
                                    </p:cTn>
                                  </p:par>
                                </p:childTnLst>
                              </p:cTn>
                            </p:par>
                            <p:par>
                              <p:cTn id="54" fill="hold">
                                <p:stCondLst>
                                  <p:cond delay="4750"/>
                                </p:stCondLst>
                                <p:childTnLst>
                                  <p:par>
                                    <p:cTn id="55" presetID="22" presetClass="entr" presetSubtype="8" fill="hold" grpId="0" nodeType="after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left)">
                                          <p:cBhvr>
                                            <p:cTn id="57" dur="500"/>
                                            <p:tgtEl>
                                              <p:spTgt spid="6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wipe(left)">
                                          <p:cBhvr>
                                            <p:cTn id="60" dur="500"/>
                                            <p:tgtEl>
                                              <p:spTgt spid="69"/>
                                            </p:tgtEl>
                                          </p:cBhvr>
                                        </p:animEffect>
                                      </p:childTnLst>
                                    </p:cTn>
                                  </p:par>
                                  <p:par>
                                    <p:cTn id="61" presetID="53" presetClass="entr" presetSubtype="16" fill="hold" grpId="0" nodeType="withEffect">
                                      <p:stCondLst>
                                        <p:cond delay="75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par>
                              <p:cTn id="66" fill="hold">
                                <p:stCondLst>
                                  <p:cond delay="5250"/>
                                </p:stCondLst>
                                <p:childTnLst>
                                  <p:par>
                                    <p:cTn id="67" presetID="22" presetClass="entr" presetSubtype="8" fill="hold"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par>
                              <p:cTn id="70" fill="hold">
                                <p:stCondLst>
                                  <p:cond delay="5750"/>
                                </p:stCondLst>
                                <p:childTnLst>
                                  <p:par>
                                    <p:cTn id="71" presetID="2" presetClass="entr" presetSubtype="2" fill="hold" nodeType="afterEffect" p14:presetBounceEnd="40000">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14:bounceEnd="40000">
                                          <p:cBhvr additive="base">
                                            <p:cTn id="73" dur="500" fill="hold"/>
                                            <p:tgtEl>
                                              <p:spTgt spid="47"/>
                                            </p:tgtEl>
                                            <p:attrNameLst>
                                              <p:attrName>ppt_x</p:attrName>
                                            </p:attrNameLst>
                                          </p:cBhvr>
                                          <p:tavLst>
                                            <p:tav tm="0">
                                              <p:val>
                                                <p:strVal val="1+#ppt_w/2"/>
                                              </p:val>
                                            </p:tav>
                                            <p:tav tm="100000">
                                              <p:val>
                                                <p:strVal val="#ppt_x"/>
                                              </p:val>
                                            </p:tav>
                                          </p:tavLst>
                                        </p:anim>
                                        <p:anim calcmode="lin" valueType="num" p14:bounceEnd="40000">
                                          <p:cBhvr additive="base">
                                            <p:cTn id="74" dur="500" fill="hold"/>
                                            <p:tgtEl>
                                              <p:spTgt spid="47"/>
                                            </p:tgtEl>
                                            <p:attrNameLst>
                                              <p:attrName>ppt_y</p:attrName>
                                            </p:attrNameLst>
                                          </p:cBhvr>
                                          <p:tavLst>
                                            <p:tav tm="0">
                                              <p:val>
                                                <p:strVal val="#ppt_y"/>
                                              </p:val>
                                            </p:tav>
                                            <p:tav tm="100000">
                                              <p:val>
                                                <p:strVal val="#ppt_y"/>
                                              </p:val>
                                            </p:tav>
                                          </p:tavLst>
                                        </p:anim>
                                      </p:childTnLst>
                                    </p:cTn>
                                  </p:par>
                                </p:childTnLst>
                              </p:cTn>
                            </p:par>
                            <p:par>
                              <p:cTn id="75" fill="hold">
                                <p:stCondLst>
                                  <p:cond delay="6250"/>
                                </p:stCondLst>
                                <p:childTnLst>
                                  <p:par>
                                    <p:cTn id="76" presetID="22" presetClass="entr" presetSubtype="8" fill="hold" grpId="0" nodeType="after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left)">
                                          <p:cBhvr>
                                            <p:cTn id="78" dur="500"/>
                                            <p:tgtEl>
                                              <p:spTgt spid="7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left)">
                                          <p:cBhvr>
                                            <p:cTn id="81" dur="500"/>
                                            <p:tgtEl>
                                              <p:spTgt spid="71"/>
                                            </p:tgtEl>
                                          </p:cBhvr>
                                        </p:animEffect>
                                      </p:childTnLst>
                                    </p:cTn>
                                  </p:par>
                                  <p:par>
                                    <p:cTn id="82" presetID="53" presetClass="entr" presetSubtype="16" fill="hold" grpId="0" nodeType="withEffect">
                                      <p:stCondLst>
                                        <p:cond delay="75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par>
                              <p:cTn id="87" fill="hold">
                                <p:stCondLst>
                                  <p:cond delay="6750"/>
                                </p:stCondLst>
                                <p:childTnLst>
                                  <p:par>
                                    <p:cTn id="88" presetID="22" presetClass="entr" presetSubtype="8" fill="hold"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500"/>
                                            <p:tgtEl>
                                              <p:spTgt spid="19"/>
                                            </p:tgtEl>
                                          </p:cBhvr>
                                        </p:animEffect>
                                      </p:childTnLst>
                                    </p:cTn>
                                  </p:par>
                                </p:childTnLst>
                              </p:cTn>
                            </p:par>
                            <p:par>
                              <p:cTn id="91" fill="hold">
                                <p:stCondLst>
                                  <p:cond delay="7250"/>
                                </p:stCondLst>
                                <p:childTnLst>
                                  <p:par>
                                    <p:cTn id="92" presetID="2" presetClass="entr" presetSubtype="2" fill="hold" nodeType="afterEffect" p14:presetBounceEnd="40000">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14:bounceEnd="40000">
                                          <p:cBhvr additive="base">
                                            <p:cTn id="94"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95" dur="500" fill="hold"/>
                                            <p:tgtEl>
                                              <p:spTgt spid="63"/>
                                            </p:tgtEl>
                                            <p:attrNameLst>
                                              <p:attrName>ppt_y</p:attrName>
                                            </p:attrNameLst>
                                          </p:cBhvr>
                                          <p:tavLst>
                                            <p:tav tm="0">
                                              <p:val>
                                                <p:strVal val="#ppt_y"/>
                                              </p:val>
                                            </p:tav>
                                            <p:tav tm="100000">
                                              <p:val>
                                                <p:strVal val="#ppt_y"/>
                                              </p:val>
                                            </p:tav>
                                          </p:tavLst>
                                        </p:anim>
                                      </p:childTnLst>
                                    </p:cTn>
                                  </p:par>
                                </p:childTnLst>
                              </p:cTn>
                            </p:par>
                            <p:par>
                              <p:cTn id="96" fill="hold">
                                <p:stCondLst>
                                  <p:cond delay="7750"/>
                                </p:stCondLst>
                                <p:childTnLst>
                                  <p:par>
                                    <p:cTn id="97" presetID="22" presetClass="entr" presetSubtype="8" fill="hold" grpId="0" nodeType="after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wipe(left)">
                                          <p:cBhvr>
                                            <p:cTn id="99" dur="500"/>
                                            <p:tgtEl>
                                              <p:spTgt spid="72"/>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wipe(left)">
                                          <p:cBhvr>
                                            <p:cTn id="10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2" grpId="0"/>
          <p:bldP spid="23" grpId="0"/>
          <p:bldP spid="27" grpId="0" animBg="1"/>
          <p:bldP spid="28" grpId="0" animBg="1"/>
          <p:bldP spid="29" grpId="0" animBg="1"/>
          <p:bldP spid="30" grpId="0" animBg="1"/>
          <p:bldP spid="68" grpId="0"/>
          <p:bldP spid="69" grpId="0"/>
          <p:bldP spid="70" grpId="0"/>
          <p:bldP spid="71" grpId="0"/>
          <p:bldP spid="72" grpId="0"/>
          <p:bldP spid="7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53" presetClass="entr" presetSubtype="16" fill="hold" nodeType="afterEffect">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cBhvr>
                                            <p:cTn id="11" dur="400" fill="hold"/>
                                            <p:tgtEl>
                                              <p:spTgt spid="24"/>
                                            </p:tgtEl>
                                            <p:attrNameLst>
                                              <p:attrName>ppt_w</p:attrName>
                                            </p:attrNameLst>
                                          </p:cBhvr>
                                          <p:tavLst>
                                            <p:tav tm="0">
                                              <p:val>
                                                <p:fltVal val="0"/>
                                              </p:val>
                                            </p:tav>
                                            <p:tav tm="100000">
                                              <p:val>
                                                <p:strVal val="#ppt_w"/>
                                              </p:val>
                                            </p:tav>
                                          </p:tavLst>
                                        </p:anim>
                                        <p:anim calcmode="lin" valueType="num">
                                          <p:cBhvr>
                                            <p:cTn id="12" dur="400" fill="hold"/>
                                            <p:tgtEl>
                                              <p:spTgt spid="24"/>
                                            </p:tgtEl>
                                            <p:attrNameLst>
                                              <p:attrName>ppt_h</p:attrName>
                                            </p:attrNameLst>
                                          </p:cBhvr>
                                          <p:tavLst>
                                            <p:tav tm="0">
                                              <p:val>
                                                <p:fltVal val="0"/>
                                              </p:val>
                                            </p:tav>
                                            <p:tav tm="100000">
                                              <p:val>
                                                <p:strVal val="#ppt_h"/>
                                              </p:val>
                                            </p:tav>
                                          </p:tavLst>
                                        </p:anim>
                                        <p:animEffect transition="in" filter="fade">
                                          <p:cBhvr>
                                            <p:cTn id="13" dur="400"/>
                                            <p:tgtEl>
                                              <p:spTgt spid="24"/>
                                            </p:tgtEl>
                                          </p:cBhvr>
                                        </p:animEffect>
                                      </p:childTnLst>
                                    </p:cTn>
                                  </p:par>
                                </p:childTnLst>
                              </p:cTn>
                            </p:par>
                            <p:par>
                              <p:cTn id="14" fill="hold">
                                <p:stCondLst>
                                  <p:cond delay="1250"/>
                                </p:stCondLst>
                                <p:childTnLst>
                                  <p:par>
                                    <p:cTn id="15" presetID="22" presetClass="entr" presetSubtype="1"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350"/>
                                            <p:tgtEl>
                                              <p:spTgt spid="17"/>
                                            </p:tgtEl>
                                          </p:cBhvr>
                                        </p:animEffect>
                                      </p:childTnLst>
                                    </p:cTn>
                                  </p:par>
                                </p:childTnLst>
                              </p:cTn>
                            </p:par>
                            <p:par>
                              <p:cTn id="18" fill="hold">
                                <p:stCondLst>
                                  <p:cond delay="1750"/>
                                </p:stCondLst>
                                <p:childTnLst>
                                  <p:par>
                                    <p:cTn id="19" presetID="53" presetClass="entr" presetSubtype="16"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ppt_w</p:attrName>
                                            </p:attrNameLst>
                                          </p:cBhvr>
                                          <p:tavLst>
                                            <p:tav tm="0">
                                              <p:val>
                                                <p:fltVal val="0"/>
                                              </p:val>
                                            </p:tav>
                                            <p:tav tm="100000">
                                              <p:val>
                                                <p:strVal val="#ppt_w"/>
                                              </p:val>
                                            </p:tav>
                                          </p:tavLst>
                                        </p:anim>
                                        <p:anim calcmode="lin" valueType="num">
                                          <p:cBhvr>
                                            <p:cTn id="22" dur="500" fill="hold"/>
                                            <p:tgtEl>
                                              <p:spTgt spid="27"/>
                                            </p:tgtEl>
                                            <p:attrNameLst>
                                              <p:attrName>ppt_h</p:attrName>
                                            </p:attrNameLst>
                                          </p:cBhvr>
                                          <p:tavLst>
                                            <p:tav tm="0">
                                              <p:val>
                                                <p:fltVal val="0"/>
                                              </p:val>
                                            </p:tav>
                                            <p:tav tm="100000">
                                              <p:val>
                                                <p:strVal val="#ppt_h"/>
                                              </p:val>
                                            </p:tav>
                                          </p:tavLst>
                                        </p:anim>
                                        <p:animEffect transition="in" filter="fade">
                                          <p:cBhvr>
                                            <p:cTn id="23" dur="500"/>
                                            <p:tgtEl>
                                              <p:spTgt spid="27"/>
                                            </p:tgtEl>
                                          </p:cBhvr>
                                        </p:animEffect>
                                      </p:childTnLst>
                                    </p:cTn>
                                  </p:par>
                                </p:childTnLst>
                              </p:cTn>
                            </p:par>
                            <p:par>
                              <p:cTn id="24" fill="hold">
                                <p:stCondLst>
                                  <p:cond delay="2250"/>
                                </p:stCondLst>
                                <p:childTnLst>
                                  <p:par>
                                    <p:cTn id="25" presetID="2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750"/>
                                </p:stCondLst>
                                <p:childTnLst>
                                  <p:par>
                                    <p:cTn id="29" presetID="2" presetClass="entr" presetSubtype="2"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250"/>
                                </p:stCondLst>
                                <p:childTnLst>
                                  <p:par>
                                    <p:cTn id="34" presetID="22" presetClass="entr" presetSubtype="8"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3750"/>
                                </p:stCondLst>
                                <p:childTnLst>
                                  <p:par>
                                    <p:cTn id="46" presetID="22" presetClass="entr" presetSubtype="8"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par>
                              <p:cTn id="49" fill="hold">
                                <p:stCondLst>
                                  <p:cond delay="4250"/>
                                </p:stCondLst>
                                <p:childTnLst>
                                  <p:par>
                                    <p:cTn id="50" presetID="2" presetClass="entr" presetSubtype="2"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1+#ppt_w/2"/>
                                              </p:val>
                                            </p:tav>
                                            <p:tav tm="100000">
                                              <p:val>
                                                <p:strVal val="#ppt_x"/>
                                              </p:val>
                                            </p:tav>
                                          </p:tavLst>
                                        </p:anim>
                                        <p:anim calcmode="lin" valueType="num">
                                          <p:cBhvr additive="base">
                                            <p:cTn id="53" dur="500" fill="hold"/>
                                            <p:tgtEl>
                                              <p:spTgt spid="38"/>
                                            </p:tgtEl>
                                            <p:attrNameLst>
                                              <p:attrName>ppt_y</p:attrName>
                                            </p:attrNameLst>
                                          </p:cBhvr>
                                          <p:tavLst>
                                            <p:tav tm="0">
                                              <p:val>
                                                <p:strVal val="#ppt_y"/>
                                              </p:val>
                                            </p:tav>
                                            <p:tav tm="100000">
                                              <p:val>
                                                <p:strVal val="#ppt_y"/>
                                              </p:val>
                                            </p:tav>
                                          </p:tavLst>
                                        </p:anim>
                                      </p:childTnLst>
                                    </p:cTn>
                                  </p:par>
                                </p:childTnLst>
                              </p:cTn>
                            </p:par>
                            <p:par>
                              <p:cTn id="54" fill="hold">
                                <p:stCondLst>
                                  <p:cond delay="4750"/>
                                </p:stCondLst>
                                <p:childTnLst>
                                  <p:par>
                                    <p:cTn id="55" presetID="22" presetClass="entr" presetSubtype="8" fill="hold" grpId="0" nodeType="after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left)">
                                          <p:cBhvr>
                                            <p:cTn id="57" dur="500"/>
                                            <p:tgtEl>
                                              <p:spTgt spid="6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wipe(left)">
                                          <p:cBhvr>
                                            <p:cTn id="60" dur="500"/>
                                            <p:tgtEl>
                                              <p:spTgt spid="69"/>
                                            </p:tgtEl>
                                          </p:cBhvr>
                                        </p:animEffect>
                                      </p:childTnLst>
                                    </p:cTn>
                                  </p:par>
                                  <p:par>
                                    <p:cTn id="61" presetID="53" presetClass="entr" presetSubtype="16" fill="hold" grpId="0" nodeType="withEffect">
                                      <p:stCondLst>
                                        <p:cond delay="75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par>
                              <p:cTn id="66" fill="hold">
                                <p:stCondLst>
                                  <p:cond delay="5250"/>
                                </p:stCondLst>
                                <p:childTnLst>
                                  <p:par>
                                    <p:cTn id="67" presetID="22" presetClass="entr" presetSubtype="8" fill="hold"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par>
                              <p:cTn id="70" fill="hold">
                                <p:stCondLst>
                                  <p:cond delay="5750"/>
                                </p:stCondLst>
                                <p:childTnLst>
                                  <p:par>
                                    <p:cTn id="71" presetID="2" presetClass="entr" presetSubtype="2" fill="hold" nodeType="after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1+#ppt_w/2"/>
                                              </p:val>
                                            </p:tav>
                                            <p:tav tm="100000">
                                              <p:val>
                                                <p:strVal val="#ppt_x"/>
                                              </p:val>
                                            </p:tav>
                                          </p:tavLst>
                                        </p:anim>
                                        <p:anim calcmode="lin" valueType="num">
                                          <p:cBhvr additive="base">
                                            <p:cTn id="74" dur="500" fill="hold"/>
                                            <p:tgtEl>
                                              <p:spTgt spid="47"/>
                                            </p:tgtEl>
                                            <p:attrNameLst>
                                              <p:attrName>ppt_y</p:attrName>
                                            </p:attrNameLst>
                                          </p:cBhvr>
                                          <p:tavLst>
                                            <p:tav tm="0">
                                              <p:val>
                                                <p:strVal val="#ppt_y"/>
                                              </p:val>
                                            </p:tav>
                                            <p:tav tm="100000">
                                              <p:val>
                                                <p:strVal val="#ppt_y"/>
                                              </p:val>
                                            </p:tav>
                                          </p:tavLst>
                                        </p:anim>
                                      </p:childTnLst>
                                    </p:cTn>
                                  </p:par>
                                </p:childTnLst>
                              </p:cTn>
                            </p:par>
                            <p:par>
                              <p:cTn id="75" fill="hold">
                                <p:stCondLst>
                                  <p:cond delay="6250"/>
                                </p:stCondLst>
                                <p:childTnLst>
                                  <p:par>
                                    <p:cTn id="76" presetID="22" presetClass="entr" presetSubtype="8" fill="hold" grpId="0" nodeType="after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left)">
                                          <p:cBhvr>
                                            <p:cTn id="78" dur="500"/>
                                            <p:tgtEl>
                                              <p:spTgt spid="7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left)">
                                          <p:cBhvr>
                                            <p:cTn id="81" dur="500"/>
                                            <p:tgtEl>
                                              <p:spTgt spid="71"/>
                                            </p:tgtEl>
                                          </p:cBhvr>
                                        </p:animEffect>
                                      </p:childTnLst>
                                    </p:cTn>
                                  </p:par>
                                  <p:par>
                                    <p:cTn id="82" presetID="53" presetClass="entr" presetSubtype="16" fill="hold" grpId="0" nodeType="withEffect">
                                      <p:stCondLst>
                                        <p:cond delay="75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par>
                              <p:cTn id="87" fill="hold">
                                <p:stCondLst>
                                  <p:cond delay="6750"/>
                                </p:stCondLst>
                                <p:childTnLst>
                                  <p:par>
                                    <p:cTn id="88" presetID="22" presetClass="entr" presetSubtype="8" fill="hold"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500"/>
                                            <p:tgtEl>
                                              <p:spTgt spid="19"/>
                                            </p:tgtEl>
                                          </p:cBhvr>
                                        </p:animEffect>
                                      </p:childTnLst>
                                    </p:cTn>
                                  </p:par>
                                </p:childTnLst>
                              </p:cTn>
                            </p:par>
                            <p:par>
                              <p:cTn id="91" fill="hold">
                                <p:stCondLst>
                                  <p:cond delay="7250"/>
                                </p:stCondLst>
                                <p:childTnLst>
                                  <p:par>
                                    <p:cTn id="92" presetID="2" presetClass="entr" presetSubtype="2" fill="hold"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additive="base">
                                            <p:cTn id="94" dur="500" fill="hold"/>
                                            <p:tgtEl>
                                              <p:spTgt spid="63"/>
                                            </p:tgtEl>
                                            <p:attrNameLst>
                                              <p:attrName>ppt_x</p:attrName>
                                            </p:attrNameLst>
                                          </p:cBhvr>
                                          <p:tavLst>
                                            <p:tav tm="0">
                                              <p:val>
                                                <p:strVal val="1+#ppt_w/2"/>
                                              </p:val>
                                            </p:tav>
                                            <p:tav tm="100000">
                                              <p:val>
                                                <p:strVal val="#ppt_x"/>
                                              </p:val>
                                            </p:tav>
                                          </p:tavLst>
                                        </p:anim>
                                        <p:anim calcmode="lin" valueType="num">
                                          <p:cBhvr additive="base">
                                            <p:cTn id="95" dur="500" fill="hold"/>
                                            <p:tgtEl>
                                              <p:spTgt spid="63"/>
                                            </p:tgtEl>
                                            <p:attrNameLst>
                                              <p:attrName>ppt_y</p:attrName>
                                            </p:attrNameLst>
                                          </p:cBhvr>
                                          <p:tavLst>
                                            <p:tav tm="0">
                                              <p:val>
                                                <p:strVal val="#ppt_y"/>
                                              </p:val>
                                            </p:tav>
                                            <p:tav tm="100000">
                                              <p:val>
                                                <p:strVal val="#ppt_y"/>
                                              </p:val>
                                            </p:tav>
                                          </p:tavLst>
                                        </p:anim>
                                      </p:childTnLst>
                                    </p:cTn>
                                  </p:par>
                                </p:childTnLst>
                              </p:cTn>
                            </p:par>
                            <p:par>
                              <p:cTn id="96" fill="hold">
                                <p:stCondLst>
                                  <p:cond delay="7750"/>
                                </p:stCondLst>
                                <p:childTnLst>
                                  <p:par>
                                    <p:cTn id="97" presetID="22" presetClass="entr" presetSubtype="8" fill="hold" grpId="0" nodeType="after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wipe(left)">
                                          <p:cBhvr>
                                            <p:cTn id="99" dur="500"/>
                                            <p:tgtEl>
                                              <p:spTgt spid="72"/>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wipe(left)">
                                          <p:cBhvr>
                                            <p:cTn id="10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2" grpId="0"/>
          <p:bldP spid="23" grpId="0"/>
          <p:bldP spid="27" grpId="0" animBg="1"/>
          <p:bldP spid="28" grpId="0" animBg="1"/>
          <p:bldP spid="29" grpId="0" animBg="1"/>
          <p:bldP spid="30" grpId="0" animBg="1"/>
          <p:bldP spid="68" grpId="0"/>
          <p:bldP spid="69" grpId="0"/>
          <p:bldP spid="70" grpId="0"/>
          <p:bldP spid="71" grpId="0"/>
          <p:bldP spid="72" grpId="0"/>
          <p:bldP spid="7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2689756"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关键技术</a:t>
            </a:r>
            <a:endParaRPr lang="zh-CN" altLang="en-US" sz="2935" b="1" dirty="0">
              <a:solidFill>
                <a:srgbClr val="202A36"/>
              </a:solidFill>
              <a:latin typeface="Arial" panose="020B0604020202020204" pitchFamily="34" charset="0"/>
              <a:cs typeface="Arial" panose="020B0604020202020204" pitchFamily="34" charset="0"/>
            </a:endParaRPr>
          </a:p>
        </p:txBody>
      </p:sp>
      <p:grpSp>
        <p:nvGrpSpPr>
          <p:cNvPr id="32" name="组合 31"/>
          <p:cNvGrpSpPr/>
          <p:nvPr/>
        </p:nvGrpSpPr>
        <p:grpSpPr>
          <a:xfrm>
            <a:off x="3331765" y="3313478"/>
            <a:ext cx="869960" cy="869821"/>
            <a:chOff x="1466675" y="3784103"/>
            <a:chExt cx="1301392" cy="1301862"/>
          </a:xfrm>
          <a:solidFill>
            <a:srgbClr val="202A36"/>
          </a:solidFill>
        </p:grpSpPr>
        <p:grpSp>
          <p:nvGrpSpPr>
            <p:cNvPr id="33" name="组合 32"/>
            <p:cNvGrpSpPr/>
            <p:nvPr/>
          </p:nvGrpSpPr>
          <p:grpSpPr>
            <a:xfrm>
              <a:off x="1466675" y="3784103"/>
              <a:ext cx="1301392" cy="1301862"/>
              <a:chOff x="4345444" y="2542859"/>
              <a:chExt cx="1810550" cy="1811205"/>
            </a:xfrm>
            <a:grpFill/>
          </p:grpSpPr>
          <p:sp>
            <p:nvSpPr>
              <p:cNvPr id="37" name="同心圆 36"/>
              <p:cNvSpPr/>
              <p:nvPr/>
            </p:nvSpPr>
            <p:spPr>
              <a:xfrm>
                <a:off x="4345444" y="2542859"/>
                <a:ext cx="1810550" cy="1811205"/>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ea"/>
                  <a:ea typeface="+mj-ea"/>
                </a:endParaRPr>
              </a:p>
            </p:txBody>
          </p:sp>
          <p:sp>
            <p:nvSpPr>
              <p:cNvPr id="36" name="椭圆 35"/>
              <p:cNvSpPr/>
              <p:nvPr/>
            </p:nvSpPr>
            <p:spPr>
              <a:xfrm>
                <a:off x="4565570" y="2763062"/>
                <a:ext cx="1370298" cy="137079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grpSp>
        <p:sp>
          <p:nvSpPr>
            <p:cNvPr id="34" name="TextBox 97"/>
            <p:cNvSpPr txBox="1"/>
            <p:nvPr/>
          </p:nvSpPr>
          <p:spPr>
            <a:xfrm>
              <a:off x="1692267" y="4085004"/>
              <a:ext cx="850204" cy="462210"/>
            </a:xfrm>
            <a:prstGeom prst="rect">
              <a:avLst/>
            </a:prstGeom>
            <a:noFill/>
          </p:spPr>
          <p:txBody>
            <a:bodyPr wrap="square" lIns="138192" tIns="69096" rIns="138192" bIns="69096" rtlCol="0">
              <a:spAutoFit/>
            </a:bodyPr>
            <a:lstStyle/>
            <a:p>
              <a:endParaRPr lang="zh-CN" altLang="en-US" sz="1100" dirty="0">
                <a:solidFill>
                  <a:schemeClr val="bg1"/>
                </a:solidFill>
                <a:latin typeface="+mj-ea"/>
                <a:ea typeface="+mj-ea"/>
              </a:endParaRPr>
            </a:p>
          </p:txBody>
        </p:sp>
      </p:grpSp>
      <p:grpSp>
        <p:nvGrpSpPr>
          <p:cNvPr id="39" name="组合 38"/>
          <p:cNvGrpSpPr/>
          <p:nvPr/>
        </p:nvGrpSpPr>
        <p:grpSpPr>
          <a:xfrm>
            <a:off x="4755057" y="3313710"/>
            <a:ext cx="881936" cy="881795"/>
            <a:chOff x="4450933" y="3791953"/>
            <a:chExt cx="1319306" cy="1319782"/>
          </a:xfrm>
          <a:solidFill>
            <a:srgbClr val="202A36"/>
          </a:solidFill>
        </p:grpSpPr>
        <p:grpSp>
          <p:nvGrpSpPr>
            <p:cNvPr id="40" name="组合 39"/>
            <p:cNvGrpSpPr/>
            <p:nvPr/>
          </p:nvGrpSpPr>
          <p:grpSpPr>
            <a:xfrm>
              <a:off x="4450933" y="3791953"/>
              <a:ext cx="1319306" cy="1319782"/>
              <a:chOff x="4345444" y="2542859"/>
              <a:chExt cx="1810550" cy="1811205"/>
            </a:xfrm>
            <a:grpFill/>
          </p:grpSpPr>
          <p:sp>
            <p:nvSpPr>
              <p:cNvPr id="44" name="同心圆 43"/>
              <p:cNvSpPr/>
              <p:nvPr/>
            </p:nvSpPr>
            <p:spPr>
              <a:xfrm>
                <a:off x="4345444" y="2542859"/>
                <a:ext cx="1810550" cy="1811205"/>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ea"/>
                  <a:ea typeface="+mj-ea"/>
                </a:endParaRPr>
              </a:p>
            </p:txBody>
          </p:sp>
          <p:sp>
            <p:nvSpPr>
              <p:cNvPr id="43" name="椭圆 42"/>
              <p:cNvSpPr/>
              <p:nvPr/>
            </p:nvSpPr>
            <p:spPr>
              <a:xfrm>
                <a:off x="4565570" y="2763062"/>
                <a:ext cx="1370298" cy="137079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grpSp>
        <p:sp>
          <p:nvSpPr>
            <p:cNvPr id="41" name="TextBox 111"/>
            <p:cNvSpPr txBox="1"/>
            <p:nvPr/>
          </p:nvSpPr>
          <p:spPr>
            <a:xfrm>
              <a:off x="4685484" y="4091666"/>
              <a:ext cx="850203" cy="439176"/>
            </a:xfrm>
            <a:prstGeom prst="rect">
              <a:avLst/>
            </a:prstGeom>
            <a:noFill/>
          </p:spPr>
          <p:txBody>
            <a:bodyPr wrap="square" lIns="138192" tIns="69096" rIns="138192" bIns="69096" rtlCol="0">
              <a:spAutoFit/>
            </a:bodyPr>
            <a:lstStyle/>
            <a:p>
              <a:endParaRPr lang="zh-CN" altLang="en-US" sz="1000" dirty="0">
                <a:solidFill>
                  <a:schemeClr val="bg1"/>
                </a:solidFill>
                <a:latin typeface="+mj-ea"/>
                <a:ea typeface="+mj-ea"/>
              </a:endParaRPr>
            </a:p>
          </p:txBody>
        </p:sp>
      </p:grpSp>
      <p:grpSp>
        <p:nvGrpSpPr>
          <p:cNvPr id="46" name="组合 45"/>
          <p:cNvGrpSpPr/>
          <p:nvPr/>
        </p:nvGrpSpPr>
        <p:grpSpPr>
          <a:xfrm>
            <a:off x="6198076" y="3221223"/>
            <a:ext cx="987785" cy="987627"/>
            <a:chOff x="6119197" y="3942381"/>
            <a:chExt cx="1018558" cy="1018926"/>
          </a:xfrm>
          <a:solidFill>
            <a:srgbClr val="202A36"/>
          </a:solidFill>
        </p:grpSpPr>
        <p:grpSp>
          <p:nvGrpSpPr>
            <p:cNvPr id="47" name="组合 46"/>
            <p:cNvGrpSpPr/>
            <p:nvPr/>
          </p:nvGrpSpPr>
          <p:grpSpPr>
            <a:xfrm>
              <a:off x="6119197" y="3942381"/>
              <a:ext cx="1018558" cy="1018926"/>
              <a:chOff x="4345444" y="2542859"/>
              <a:chExt cx="1810550" cy="1811205"/>
            </a:xfrm>
            <a:grpFill/>
          </p:grpSpPr>
          <p:sp>
            <p:nvSpPr>
              <p:cNvPr id="76" name="同心圆 75"/>
              <p:cNvSpPr/>
              <p:nvPr/>
            </p:nvSpPr>
            <p:spPr>
              <a:xfrm>
                <a:off x="4345444" y="2542859"/>
                <a:ext cx="1810550" cy="1811205"/>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ea"/>
                  <a:ea typeface="+mj-ea"/>
                </a:endParaRPr>
              </a:p>
            </p:txBody>
          </p:sp>
          <p:sp>
            <p:nvSpPr>
              <p:cNvPr id="75" name="椭圆 74"/>
              <p:cNvSpPr/>
              <p:nvPr/>
            </p:nvSpPr>
            <p:spPr>
              <a:xfrm>
                <a:off x="4565570" y="2763062"/>
                <a:ext cx="1370298" cy="137079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grpSp>
        <p:sp>
          <p:nvSpPr>
            <p:cNvPr id="48" name="TextBox 118"/>
            <p:cNvSpPr txBox="1"/>
            <p:nvPr/>
          </p:nvSpPr>
          <p:spPr>
            <a:xfrm>
              <a:off x="6211832" y="4241339"/>
              <a:ext cx="850205" cy="302729"/>
            </a:xfrm>
            <a:prstGeom prst="rect">
              <a:avLst/>
            </a:prstGeom>
            <a:noFill/>
          </p:spPr>
          <p:txBody>
            <a:bodyPr wrap="square" lIns="138192" tIns="69096" rIns="138192" bIns="69096" rtlCol="0">
              <a:spAutoFit/>
            </a:bodyPr>
            <a:lstStyle/>
            <a:p>
              <a:pPr algn="ctr"/>
              <a:endParaRPr lang="zh-CN" altLang="en-US" sz="1000" dirty="0">
                <a:solidFill>
                  <a:schemeClr val="bg1"/>
                </a:solidFill>
                <a:latin typeface="+mj-ea"/>
                <a:ea typeface="+mj-ea"/>
              </a:endParaRPr>
            </a:p>
          </p:txBody>
        </p:sp>
      </p:grpSp>
      <p:grpSp>
        <p:nvGrpSpPr>
          <p:cNvPr id="78" name="组合 77"/>
          <p:cNvGrpSpPr/>
          <p:nvPr/>
        </p:nvGrpSpPr>
        <p:grpSpPr>
          <a:xfrm>
            <a:off x="7382193" y="3419228"/>
            <a:ext cx="729358" cy="680781"/>
            <a:chOff x="7486713" y="3942381"/>
            <a:chExt cx="1091061" cy="1018926"/>
          </a:xfrm>
          <a:solidFill>
            <a:srgbClr val="202A36"/>
          </a:solidFill>
        </p:grpSpPr>
        <p:grpSp>
          <p:nvGrpSpPr>
            <p:cNvPr id="79" name="组合 78"/>
            <p:cNvGrpSpPr/>
            <p:nvPr/>
          </p:nvGrpSpPr>
          <p:grpSpPr>
            <a:xfrm>
              <a:off x="7486713" y="3942381"/>
              <a:ext cx="1018558" cy="1018926"/>
              <a:chOff x="4345444" y="2542859"/>
              <a:chExt cx="1810550" cy="1811205"/>
            </a:xfrm>
            <a:grpFill/>
          </p:grpSpPr>
          <p:sp>
            <p:nvSpPr>
              <p:cNvPr id="83" name="同心圆 82"/>
              <p:cNvSpPr/>
              <p:nvPr/>
            </p:nvSpPr>
            <p:spPr>
              <a:xfrm>
                <a:off x="4345444" y="2542859"/>
                <a:ext cx="1810550" cy="1811205"/>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ea"/>
                  <a:ea typeface="+mj-ea"/>
                </a:endParaRPr>
              </a:p>
            </p:txBody>
          </p:sp>
          <p:sp>
            <p:nvSpPr>
              <p:cNvPr id="82" name="椭圆 81"/>
              <p:cNvSpPr/>
              <p:nvPr/>
            </p:nvSpPr>
            <p:spPr>
              <a:xfrm>
                <a:off x="4565570" y="2763062"/>
                <a:ext cx="1370298" cy="137079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grpSp>
        <p:sp>
          <p:nvSpPr>
            <p:cNvPr id="80" name="TextBox 125"/>
            <p:cNvSpPr txBox="1"/>
            <p:nvPr/>
          </p:nvSpPr>
          <p:spPr>
            <a:xfrm>
              <a:off x="7586696" y="4079735"/>
              <a:ext cx="991078" cy="485241"/>
            </a:xfrm>
            <a:prstGeom prst="rect">
              <a:avLst/>
            </a:prstGeom>
            <a:noFill/>
          </p:spPr>
          <p:txBody>
            <a:bodyPr wrap="square" lIns="138192" tIns="69096" rIns="138192" bIns="69096" rtlCol="0">
              <a:spAutoFit/>
            </a:bodyPr>
            <a:lstStyle/>
            <a:p>
              <a:endParaRPr lang="zh-CN" altLang="en-US" sz="1200" dirty="0">
                <a:solidFill>
                  <a:schemeClr val="bg1"/>
                </a:solidFill>
                <a:latin typeface="+mj-ea"/>
              </a:endParaRPr>
            </a:p>
          </p:txBody>
        </p:sp>
      </p:grpSp>
      <p:grpSp>
        <p:nvGrpSpPr>
          <p:cNvPr id="85" name="组合 84"/>
          <p:cNvGrpSpPr/>
          <p:nvPr/>
        </p:nvGrpSpPr>
        <p:grpSpPr>
          <a:xfrm>
            <a:off x="8270230" y="3306315"/>
            <a:ext cx="906755" cy="906611"/>
            <a:chOff x="8854229" y="3773382"/>
            <a:chExt cx="1356434" cy="1356924"/>
          </a:xfrm>
          <a:solidFill>
            <a:srgbClr val="202A36"/>
          </a:solidFill>
        </p:grpSpPr>
        <p:grpSp>
          <p:nvGrpSpPr>
            <p:cNvPr id="86" name="组合 85"/>
            <p:cNvGrpSpPr/>
            <p:nvPr/>
          </p:nvGrpSpPr>
          <p:grpSpPr>
            <a:xfrm>
              <a:off x="8854229" y="3773382"/>
              <a:ext cx="1356434" cy="1356924"/>
              <a:chOff x="4345444" y="2542859"/>
              <a:chExt cx="1810550" cy="1811205"/>
            </a:xfrm>
            <a:grpFill/>
          </p:grpSpPr>
          <p:sp>
            <p:nvSpPr>
              <p:cNvPr id="90" name="同心圆 89"/>
              <p:cNvSpPr/>
              <p:nvPr/>
            </p:nvSpPr>
            <p:spPr>
              <a:xfrm>
                <a:off x="4345444" y="2542859"/>
                <a:ext cx="1810550" cy="1811205"/>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ea"/>
                  <a:ea typeface="+mj-ea"/>
                </a:endParaRPr>
              </a:p>
            </p:txBody>
          </p:sp>
          <p:sp>
            <p:nvSpPr>
              <p:cNvPr id="89" name="椭圆 88"/>
              <p:cNvSpPr/>
              <p:nvPr/>
            </p:nvSpPr>
            <p:spPr>
              <a:xfrm>
                <a:off x="4565570" y="2763062"/>
                <a:ext cx="1370298" cy="137079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grpSp>
        <p:sp>
          <p:nvSpPr>
            <p:cNvPr id="87" name="TextBox 132"/>
            <p:cNvSpPr txBox="1"/>
            <p:nvPr/>
          </p:nvSpPr>
          <p:spPr>
            <a:xfrm>
              <a:off x="9113098" y="4074480"/>
              <a:ext cx="1015119" cy="485240"/>
            </a:xfrm>
            <a:prstGeom prst="rect">
              <a:avLst/>
            </a:prstGeom>
            <a:noFill/>
          </p:spPr>
          <p:txBody>
            <a:bodyPr wrap="square" lIns="138192" tIns="69096" rIns="138192" bIns="69096" rtlCol="0">
              <a:spAutoFit/>
            </a:bodyPr>
            <a:lstStyle/>
            <a:p>
              <a:endParaRPr lang="zh-CN" altLang="en-US" sz="1200" dirty="0">
                <a:solidFill>
                  <a:schemeClr val="bg1"/>
                </a:solidFill>
                <a:latin typeface="+mj-ea"/>
              </a:endParaRPr>
            </a:p>
          </p:txBody>
        </p:sp>
      </p:grpSp>
      <p:grpSp>
        <p:nvGrpSpPr>
          <p:cNvPr id="92" name="组合 91"/>
          <p:cNvGrpSpPr/>
          <p:nvPr/>
        </p:nvGrpSpPr>
        <p:grpSpPr>
          <a:xfrm>
            <a:off x="9410259" y="3143100"/>
            <a:ext cx="1233232" cy="1233035"/>
            <a:chOff x="10559621" y="3529102"/>
            <a:chExt cx="1844818" cy="1845484"/>
          </a:xfrm>
          <a:solidFill>
            <a:srgbClr val="202A36"/>
          </a:solidFill>
        </p:grpSpPr>
        <p:grpSp>
          <p:nvGrpSpPr>
            <p:cNvPr id="93" name="组合 92"/>
            <p:cNvGrpSpPr/>
            <p:nvPr/>
          </p:nvGrpSpPr>
          <p:grpSpPr>
            <a:xfrm>
              <a:off x="10559621" y="3529102"/>
              <a:ext cx="1844818" cy="1845484"/>
              <a:chOff x="4345444" y="2542859"/>
              <a:chExt cx="1810550" cy="1811205"/>
            </a:xfrm>
            <a:grpFill/>
          </p:grpSpPr>
          <p:sp>
            <p:nvSpPr>
              <p:cNvPr id="97" name="同心圆 96"/>
              <p:cNvSpPr/>
              <p:nvPr/>
            </p:nvSpPr>
            <p:spPr>
              <a:xfrm>
                <a:off x="4345444" y="2542859"/>
                <a:ext cx="1810550" cy="1811205"/>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j-ea"/>
                  <a:ea typeface="+mj-ea"/>
                </a:endParaRPr>
              </a:p>
            </p:txBody>
          </p:sp>
          <p:sp>
            <p:nvSpPr>
              <p:cNvPr id="96" name="椭圆 95"/>
              <p:cNvSpPr/>
              <p:nvPr/>
            </p:nvSpPr>
            <p:spPr>
              <a:xfrm>
                <a:off x="4565570" y="2763062"/>
                <a:ext cx="1370298" cy="137079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j-ea"/>
                  <a:ea typeface="+mj-ea"/>
                </a:endParaRPr>
              </a:p>
            </p:txBody>
          </p:sp>
        </p:grpSp>
        <p:sp>
          <p:nvSpPr>
            <p:cNvPr id="94" name="TextBox 139"/>
            <p:cNvSpPr txBox="1"/>
            <p:nvPr/>
          </p:nvSpPr>
          <p:spPr>
            <a:xfrm>
              <a:off x="10991172" y="4028418"/>
              <a:ext cx="1097152" cy="531306"/>
            </a:xfrm>
            <a:prstGeom prst="rect">
              <a:avLst/>
            </a:prstGeom>
            <a:noFill/>
          </p:spPr>
          <p:txBody>
            <a:bodyPr wrap="square" lIns="138192" tIns="69096" rIns="138192" bIns="69096" rtlCol="0">
              <a:spAutoFit/>
            </a:bodyPr>
            <a:lstStyle/>
            <a:p>
              <a:endParaRPr lang="zh-CN" altLang="en-US" sz="1400" dirty="0">
                <a:solidFill>
                  <a:schemeClr val="bg1"/>
                </a:solidFill>
                <a:latin typeface="+mj-ea"/>
                <a:ea typeface="+mj-ea"/>
              </a:endParaRPr>
            </a:p>
          </p:txBody>
        </p:sp>
      </p:grpSp>
      <p:grpSp>
        <p:nvGrpSpPr>
          <p:cNvPr id="99" name="组合 98"/>
          <p:cNvGrpSpPr/>
          <p:nvPr/>
        </p:nvGrpSpPr>
        <p:grpSpPr>
          <a:xfrm>
            <a:off x="4390609" y="2158525"/>
            <a:ext cx="1575314" cy="965418"/>
            <a:chOff x="873900" y="1541325"/>
            <a:chExt cx="1166203" cy="814401"/>
          </a:xfrm>
        </p:grpSpPr>
        <p:sp>
          <p:nvSpPr>
            <p:cNvPr id="100" name="TextBox 150"/>
            <p:cNvSpPr txBox="1"/>
            <p:nvPr/>
          </p:nvSpPr>
          <p:spPr>
            <a:xfrm>
              <a:off x="873900" y="1767302"/>
              <a:ext cx="1166203" cy="381650"/>
            </a:xfrm>
            <a:prstGeom prst="rect">
              <a:avLst/>
            </a:prstGeom>
            <a:noFill/>
          </p:spPr>
          <p:txBody>
            <a:bodyPr wrap="square" lIns="91431" tIns="45715" rIns="91431" bIns="45715" rtlCol="0">
              <a:spAutoFit/>
            </a:bodyPr>
            <a:lstStyle/>
            <a:p>
              <a:pPr algn="ctr">
                <a:lnSpc>
                  <a:spcPct val="130000"/>
                </a:lnSpc>
              </a:pPr>
              <a:r>
                <a:rPr lang="zh-CN" altLang="en-US" sz="900" dirty="0">
                  <a:solidFill>
                    <a:srgbClr val="202A36"/>
                  </a:solidFill>
                  <a:latin typeface="+mj-ea"/>
                  <a:ea typeface="+mj-ea"/>
                </a:rPr>
                <a:t>您的内容打在这里，或者通过您的内容打在这里</a:t>
              </a:r>
            </a:p>
          </p:txBody>
        </p:sp>
        <p:grpSp>
          <p:nvGrpSpPr>
            <p:cNvPr id="101" name="组合 100"/>
            <p:cNvGrpSpPr/>
            <p:nvPr/>
          </p:nvGrpSpPr>
          <p:grpSpPr>
            <a:xfrm>
              <a:off x="947384" y="1541325"/>
              <a:ext cx="1008112" cy="814401"/>
              <a:chOff x="947384" y="1541325"/>
              <a:chExt cx="1008112" cy="814401"/>
            </a:xfrm>
          </p:grpSpPr>
          <p:cxnSp>
            <p:nvCxnSpPr>
              <p:cNvPr id="102" name="直接连接符 101"/>
              <p:cNvCxnSpPr/>
              <p:nvPr/>
            </p:nvCxnSpPr>
            <p:spPr>
              <a:xfrm flipV="1">
                <a:off x="1481601" y="2139702"/>
                <a:ext cx="0" cy="216024"/>
              </a:xfrm>
              <a:prstGeom prst="line">
                <a:avLst/>
              </a:prstGeom>
              <a:ln>
                <a:solidFill>
                  <a:srgbClr val="202A36"/>
                </a:solidFill>
                <a:headEnd type="oval" w="sm" len="sm"/>
              </a:ln>
            </p:spPr>
            <p:style>
              <a:lnRef idx="1">
                <a:schemeClr val="accent1"/>
              </a:lnRef>
              <a:fillRef idx="0">
                <a:schemeClr val="accent1"/>
              </a:fillRef>
              <a:effectRef idx="0">
                <a:schemeClr val="accent1"/>
              </a:effectRef>
              <a:fontRef idx="minor">
                <a:schemeClr val="tx1"/>
              </a:fontRef>
            </p:style>
          </p:cxnSp>
          <p:sp>
            <p:nvSpPr>
              <p:cNvPr id="103" name="TextBox 153"/>
              <p:cNvSpPr txBox="1"/>
              <p:nvPr/>
            </p:nvSpPr>
            <p:spPr>
              <a:xfrm>
                <a:off x="947384" y="1541325"/>
                <a:ext cx="1008112" cy="207706"/>
              </a:xfrm>
              <a:prstGeom prst="rect">
                <a:avLst/>
              </a:prstGeom>
              <a:noFill/>
            </p:spPr>
            <p:txBody>
              <a:bodyPr wrap="square" lIns="91431" tIns="0" rIns="91431" bIns="0" rtlCol="0" anchor="t">
                <a:spAutoFit/>
              </a:bodyPr>
              <a:lstStyle/>
              <a:p>
                <a:r>
                  <a:rPr lang="zh-CN" altLang="en-US" sz="1600" b="1" dirty="0">
                    <a:solidFill>
                      <a:srgbClr val="202A36"/>
                    </a:solidFill>
                    <a:latin typeface="微软雅黑" panose="020B0503020204020204" pitchFamily="34" charset="-122"/>
                    <a:ea typeface="微软雅黑" panose="020B0503020204020204" pitchFamily="34" charset="-122"/>
                  </a:rPr>
                  <a:t>标题内容</a:t>
                </a:r>
              </a:p>
            </p:txBody>
          </p:sp>
        </p:grpSp>
      </p:grpSp>
      <p:grpSp>
        <p:nvGrpSpPr>
          <p:cNvPr id="104" name="组合 103"/>
          <p:cNvGrpSpPr/>
          <p:nvPr/>
        </p:nvGrpSpPr>
        <p:grpSpPr>
          <a:xfrm>
            <a:off x="5958292" y="2140095"/>
            <a:ext cx="1483758" cy="1051144"/>
            <a:chOff x="873900" y="1541325"/>
            <a:chExt cx="1166203" cy="814401"/>
          </a:xfrm>
        </p:grpSpPr>
        <p:sp>
          <p:nvSpPr>
            <p:cNvPr id="105" name="TextBox 155"/>
            <p:cNvSpPr txBox="1"/>
            <p:nvPr/>
          </p:nvSpPr>
          <p:spPr>
            <a:xfrm>
              <a:off x="873900" y="1767302"/>
              <a:ext cx="1166203" cy="350525"/>
            </a:xfrm>
            <a:prstGeom prst="rect">
              <a:avLst/>
            </a:prstGeom>
            <a:noFill/>
          </p:spPr>
          <p:txBody>
            <a:bodyPr wrap="square" lIns="91431" tIns="45715" rIns="91431" bIns="45715" rtlCol="0">
              <a:spAutoFit/>
            </a:bodyPr>
            <a:lstStyle/>
            <a:p>
              <a:pPr algn="ctr">
                <a:lnSpc>
                  <a:spcPct val="130000"/>
                </a:lnSpc>
              </a:pPr>
              <a:r>
                <a:rPr lang="zh-CN" altLang="en-US" sz="900" dirty="0">
                  <a:solidFill>
                    <a:srgbClr val="202A36"/>
                  </a:solidFill>
                  <a:latin typeface="+mj-ea"/>
                  <a:ea typeface="+mj-ea"/>
                </a:rPr>
                <a:t>您的内容打在这里，或者通过您的内容打在这里</a:t>
              </a:r>
            </a:p>
          </p:txBody>
        </p:sp>
        <p:grpSp>
          <p:nvGrpSpPr>
            <p:cNvPr id="106" name="组合 105"/>
            <p:cNvGrpSpPr/>
            <p:nvPr/>
          </p:nvGrpSpPr>
          <p:grpSpPr>
            <a:xfrm>
              <a:off x="947384" y="1541325"/>
              <a:ext cx="1008112" cy="814401"/>
              <a:chOff x="947384" y="1541325"/>
              <a:chExt cx="1008112" cy="814401"/>
            </a:xfrm>
          </p:grpSpPr>
          <p:cxnSp>
            <p:nvCxnSpPr>
              <p:cNvPr id="107" name="直接连接符 106"/>
              <p:cNvCxnSpPr/>
              <p:nvPr/>
            </p:nvCxnSpPr>
            <p:spPr>
              <a:xfrm flipV="1">
                <a:off x="1481601" y="2139702"/>
                <a:ext cx="0" cy="216024"/>
              </a:xfrm>
              <a:prstGeom prst="line">
                <a:avLst/>
              </a:prstGeom>
              <a:ln>
                <a:solidFill>
                  <a:srgbClr val="202A36"/>
                </a:solidFill>
                <a:headEnd type="oval" w="sm" len="sm"/>
              </a:ln>
            </p:spPr>
            <p:style>
              <a:lnRef idx="1">
                <a:schemeClr val="accent1"/>
              </a:lnRef>
              <a:fillRef idx="0">
                <a:schemeClr val="accent1"/>
              </a:fillRef>
              <a:effectRef idx="0">
                <a:schemeClr val="accent1"/>
              </a:effectRef>
              <a:fontRef idx="minor">
                <a:schemeClr val="tx1"/>
              </a:fontRef>
            </p:style>
          </p:cxnSp>
          <p:sp>
            <p:nvSpPr>
              <p:cNvPr id="108" name="TextBox 158"/>
              <p:cNvSpPr txBox="1"/>
              <p:nvPr/>
            </p:nvSpPr>
            <p:spPr>
              <a:xfrm>
                <a:off x="947384" y="1541325"/>
                <a:ext cx="1008112" cy="190766"/>
              </a:xfrm>
              <a:prstGeom prst="rect">
                <a:avLst/>
              </a:prstGeom>
              <a:noFill/>
            </p:spPr>
            <p:txBody>
              <a:bodyPr wrap="square" lIns="91431" tIns="0" rIns="91431" bIns="0" rtlCol="0" anchor="t">
                <a:spAutoFit/>
              </a:bodyPr>
              <a:lstStyle/>
              <a:p>
                <a:r>
                  <a:rPr lang="zh-CN" altLang="en-US" sz="1600" b="1" dirty="0">
                    <a:solidFill>
                      <a:srgbClr val="202A36"/>
                    </a:solidFill>
                    <a:latin typeface="微软雅黑" panose="020B0503020204020204" pitchFamily="34" charset="-122"/>
                    <a:ea typeface="微软雅黑" panose="020B0503020204020204" pitchFamily="34" charset="-122"/>
                  </a:rPr>
                  <a:t>标题内容</a:t>
                </a:r>
              </a:p>
            </p:txBody>
          </p:sp>
        </p:grpSp>
      </p:grpSp>
      <p:grpSp>
        <p:nvGrpSpPr>
          <p:cNvPr id="109" name="组合 108"/>
          <p:cNvGrpSpPr/>
          <p:nvPr/>
        </p:nvGrpSpPr>
        <p:grpSpPr>
          <a:xfrm>
            <a:off x="7917902" y="2127345"/>
            <a:ext cx="1550647" cy="891276"/>
            <a:chOff x="873900" y="1482286"/>
            <a:chExt cx="1166203" cy="711422"/>
          </a:xfrm>
        </p:grpSpPr>
        <p:sp>
          <p:nvSpPr>
            <p:cNvPr id="110" name="TextBox 160"/>
            <p:cNvSpPr txBox="1"/>
            <p:nvPr/>
          </p:nvSpPr>
          <p:spPr>
            <a:xfrm>
              <a:off x="873900" y="1767302"/>
              <a:ext cx="1166203" cy="361125"/>
            </a:xfrm>
            <a:prstGeom prst="rect">
              <a:avLst/>
            </a:prstGeom>
            <a:noFill/>
          </p:spPr>
          <p:txBody>
            <a:bodyPr wrap="square" lIns="91431" tIns="45715" rIns="91431" bIns="45715" rtlCol="0">
              <a:spAutoFit/>
            </a:bodyPr>
            <a:lstStyle/>
            <a:p>
              <a:pPr algn="ctr">
                <a:lnSpc>
                  <a:spcPct val="130000"/>
                </a:lnSpc>
              </a:pPr>
              <a:r>
                <a:rPr lang="zh-CN" altLang="en-US" sz="900" dirty="0">
                  <a:solidFill>
                    <a:srgbClr val="202A36"/>
                  </a:solidFill>
                  <a:latin typeface="+mj-ea"/>
                  <a:ea typeface="+mj-ea"/>
                </a:rPr>
                <a:t>您的内容打在这里，或者通过您的内容打在这里</a:t>
              </a:r>
            </a:p>
          </p:txBody>
        </p:sp>
        <p:grpSp>
          <p:nvGrpSpPr>
            <p:cNvPr id="111" name="组合 110"/>
            <p:cNvGrpSpPr/>
            <p:nvPr/>
          </p:nvGrpSpPr>
          <p:grpSpPr>
            <a:xfrm>
              <a:off x="991312" y="1482286"/>
              <a:ext cx="996777" cy="711422"/>
              <a:chOff x="991312" y="1482286"/>
              <a:chExt cx="996777" cy="711422"/>
            </a:xfrm>
          </p:grpSpPr>
          <p:cxnSp>
            <p:nvCxnSpPr>
              <p:cNvPr id="112" name="直接连接符 111"/>
              <p:cNvCxnSpPr/>
              <p:nvPr/>
            </p:nvCxnSpPr>
            <p:spPr>
              <a:xfrm flipV="1">
                <a:off x="1481601" y="2085697"/>
                <a:ext cx="0" cy="108011"/>
              </a:xfrm>
              <a:prstGeom prst="line">
                <a:avLst/>
              </a:prstGeom>
              <a:ln>
                <a:solidFill>
                  <a:srgbClr val="202A36"/>
                </a:solidFill>
                <a:headEnd type="oval" w="sm" len="sm"/>
              </a:ln>
            </p:spPr>
            <p:style>
              <a:lnRef idx="1">
                <a:schemeClr val="accent1"/>
              </a:lnRef>
              <a:fillRef idx="0">
                <a:schemeClr val="accent1"/>
              </a:fillRef>
              <a:effectRef idx="0">
                <a:schemeClr val="accent1"/>
              </a:effectRef>
              <a:fontRef idx="minor">
                <a:schemeClr val="tx1"/>
              </a:fontRef>
            </p:style>
          </p:cxnSp>
          <p:sp>
            <p:nvSpPr>
              <p:cNvPr id="113" name="TextBox 163"/>
              <p:cNvSpPr txBox="1"/>
              <p:nvPr/>
            </p:nvSpPr>
            <p:spPr>
              <a:xfrm>
                <a:off x="991312" y="1482286"/>
                <a:ext cx="996777" cy="196535"/>
              </a:xfrm>
              <a:prstGeom prst="rect">
                <a:avLst/>
              </a:prstGeom>
              <a:noFill/>
            </p:spPr>
            <p:txBody>
              <a:bodyPr wrap="square" lIns="91431" tIns="0" rIns="91431" bIns="0" rtlCol="0" anchor="t">
                <a:spAutoFit/>
              </a:bodyPr>
              <a:lstStyle/>
              <a:p>
                <a:r>
                  <a:rPr lang="zh-CN" altLang="en-US" sz="1600" b="1" dirty="0">
                    <a:solidFill>
                      <a:srgbClr val="202A36"/>
                    </a:solidFill>
                    <a:latin typeface="微软雅黑" panose="020B0503020204020204" pitchFamily="34" charset="-122"/>
                    <a:ea typeface="微软雅黑" panose="020B0503020204020204" pitchFamily="34" charset="-122"/>
                  </a:rPr>
                  <a:t>标题内容</a:t>
                </a:r>
              </a:p>
            </p:txBody>
          </p:sp>
        </p:grpSp>
      </p:grpSp>
      <p:grpSp>
        <p:nvGrpSpPr>
          <p:cNvPr id="114" name="组合 113"/>
          <p:cNvGrpSpPr/>
          <p:nvPr/>
        </p:nvGrpSpPr>
        <p:grpSpPr>
          <a:xfrm>
            <a:off x="4335452" y="4292534"/>
            <a:ext cx="1624546" cy="915011"/>
            <a:chOff x="873900" y="1340833"/>
            <a:chExt cx="1166203" cy="843560"/>
          </a:xfrm>
        </p:grpSpPr>
        <p:sp>
          <p:nvSpPr>
            <p:cNvPr id="115" name="TextBox 170"/>
            <p:cNvSpPr txBox="1"/>
            <p:nvPr/>
          </p:nvSpPr>
          <p:spPr>
            <a:xfrm>
              <a:off x="873900" y="1767301"/>
              <a:ext cx="1166203" cy="417092"/>
            </a:xfrm>
            <a:prstGeom prst="rect">
              <a:avLst/>
            </a:prstGeom>
            <a:noFill/>
          </p:spPr>
          <p:txBody>
            <a:bodyPr wrap="square" lIns="91431" tIns="45715" rIns="91431" bIns="45715" rtlCol="0">
              <a:spAutoFit/>
            </a:bodyPr>
            <a:lstStyle/>
            <a:p>
              <a:pPr algn="ctr">
                <a:lnSpc>
                  <a:spcPct val="130000"/>
                </a:lnSpc>
              </a:pPr>
              <a:r>
                <a:rPr lang="zh-CN" altLang="en-US" sz="900" dirty="0">
                  <a:solidFill>
                    <a:srgbClr val="202A36"/>
                  </a:solidFill>
                  <a:latin typeface="+mj-ea"/>
                  <a:ea typeface="+mj-ea"/>
                </a:rPr>
                <a:t>您的内容打在这里，或者通过您的内容打在这里</a:t>
              </a:r>
            </a:p>
          </p:txBody>
        </p:sp>
        <p:grpSp>
          <p:nvGrpSpPr>
            <p:cNvPr id="116" name="组合 115"/>
            <p:cNvGrpSpPr/>
            <p:nvPr/>
          </p:nvGrpSpPr>
          <p:grpSpPr>
            <a:xfrm>
              <a:off x="947384" y="1340833"/>
              <a:ext cx="1008112" cy="427486"/>
              <a:chOff x="947384" y="1340833"/>
              <a:chExt cx="1008112" cy="427486"/>
            </a:xfrm>
          </p:grpSpPr>
          <p:cxnSp>
            <p:nvCxnSpPr>
              <p:cNvPr id="117" name="直接连接符 116"/>
              <p:cNvCxnSpPr/>
              <p:nvPr/>
            </p:nvCxnSpPr>
            <p:spPr>
              <a:xfrm>
                <a:off x="1481601" y="1340833"/>
                <a:ext cx="0" cy="200492"/>
              </a:xfrm>
              <a:prstGeom prst="line">
                <a:avLst/>
              </a:prstGeom>
              <a:ln>
                <a:solidFill>
                  <a:srgbClr val="202A36"/>
                </a:solidFill>
                <a:headEnd type="oval" w="sm" len="sm"/>
              </a:ln>
            </p:spPr>
            <p:style>
              <a:lnRef idx="1">
                <a:schemeClr val="accent1"/>
              </a:lnRef>
              <a:fillRef idx="0">
                <a:schemeClr val="accent1"/>
              </a:fillRef>
              <a:effectRef idx="0">
                <a:schemeClr val="accent1"/>
              </a:effectRef>
              <a:fontRef idx="minor">
                <a:schemeClr val="tx1"/>
              </a:fontRef>
            </p:style>
          </p:cxnSp>
          <p:sp>
            <p:nvSpPr>
              <p:cNvPr id="118" name="TextBox 173"/>
              <p:cNvSpPr txBox="1"/>
              <p:nvPr/>
            </p:nvSpPr>
            <p:spPr>
              <a:xfrm>
                <a:off x="947384" y="1541325"/>
                <a:ext cx="1008112" cy="226994"/>
              </a:xfrm>
              <a:prstGeom prst="rect">
                <a:avLst/>
              </a:prstGeom>
              <a:noFill/>
            </p:spPr>
            <p:txBody>
              <a:bodyPr wrap="square" lIns="91431" tIns="0" rIns="91431" bIns="0" rtlCol="0" anchor="t">
                <a:spAutoFit/>
              </a:bodyPr>
              <a:lstStyle/>
              <a:p>
                <a:r>
                  <a:rPr lang="zh-CN" altLang="en-US" sz="1600" b="1" dirty="0">
                    <a:solidFill>
                      <a:srgbClr val="202A36"/>
                    </a:solidFill>
                    <a:latin typeface="微软雅黑" panose="020B0503020204020204" pitchFamily="34" charset="-122"/>
                    <a:ea typeface="微软雅黑" panose="020B0503020204020204" pitchFamily="34" charset="-122"/>
                  </a:rPr>
                  <a:t>标题内容</a:t>
                </a:r>
              </a:p>
            </p:txBody>
          </p:sp>
        </p:grpSp>
      </p:grpSp>
      <p:grpSp>
        <p:nvGrpSpPr>
          <p:cNvPr id="119" name="组合 118"/>
          <p:cNvGrpSpPr/>
          <p:nvPr/>
        </p:nvGrpSpPr>
        <p:grpSpPr>
          <a:xfrm>
            <a:off x="6853125" y="4287859"/>
            <a:ext cx="1624546" cy="980326"/>
            <a:chOff x="873900" y="1280618"/>
            <a:chExt cx="1166203" cy="903775"/>
          </a:xfrm>
        </p:grpSpPr>
        <p:sp>
          <p:nvSpPr>
            <p:cNvPr id="120" name="TextBox 175"/>
            <p:cNvSpPr txBox="1"/>
            <p:nvPr/>
          </p:nvSpPr>
          <p:spPr>
            <a:xfrm>
              <a:off x="873900" y="1767301"/>
              <a:ext cx="1166203" cy="417092"/>
            </a:xfrm>
            <a:prstGeom prst="rect">
              <a:avLst/>
            </a:prstGeom>
            <a:noFill/>
          </p:spPr>
          <p:txBody>
            <a:bodyPr wrap="square" lIns="91431" tIns="45715" rIns="91431" bIns="45715" rtlCol="0">
              <a:spAutoFit/>
            </a:bodyPr>
            <a:lstStyle/>
            <a:p>
              <a:pPr algn="ctr">
                <a:lnSpc>
                  <a:spcPct val="130000"/>
                </a:lnSpc>
              </a:pPr>
              <a:r>
                <a:rPr lang="zh-CN" altLang="en-US" sz="900" dirty="0">
                  <a:solidFill>
                    <a:srgbClr val="202A36"/>
                  </a:solidFill>
                  <a:latin typeface="+mj-ea"/>
                  <a:ea typeface="+mj-ea"/>
                </a:rPr>
                <a:t>您的内容打在这里，或者通过您的内容打在这里</a:t>
              </a:r>
            </a:p>
          </p:txBody>
        </p:sp>
        <p:grpSp>
          <p:nvGrpSpPr>
            <p:cNvPr id="121" name="组合 120"/>
            <p:cNvGrpSpPr/>
            <p:nvPr/>
          </p:nvGrpSpPr>
          <p:grpSpPr>
            <a:xfrm>
              <a:off x="947384" y="1280618"/>
              <a:ext cx="1008112" cy="487701"/>
              <a:chOff x="947384" y="1280618"/>
              <a:chExt cx="1008112" cy="487701"/>
            </a:xfrm>
          </p:grpSpPr>
          <p:cxnSp>
            <p:nvCxnSpPr>
              <p:cNvPr id="122" name="直接连接符 121"/>
              <p:cNvCxnSpPr/>
              <p:nvPr/>
            </p:nvCxnSpPr>
            <p:spPr>
              <a:xfrm>
                <a:off x="1481601" y="1280618"/>
                <a:ext cx="0" cy="200492"/>
              </a:xfrm>
              <a:prstGeom prst="line">
                <a:avLst/>
              </a:prstGeom>
              <a:ln>
                <a:solidFill>
                  <a:srgbClr val="202A36"/>
                </a:solidFill>
                <a:headEnd type="oval" w="sm" len="sm"/>
              </a:ln>
            </p:spPr>
            <p:style>
              <a:lnRef idx="1">
                <a:schemeClr val="accent1"/>
              </a:lnRef>
              <a:fillRef idx="0">
                <a:schemeClr val="accent1"/>
              </a:fillRef>
              <a:effectRef idx="0">
                <a:schemeClr val="accent1"/>
              </a:effectRef>
              <a:fontRef idx="minor">
                <a:schemeClr val="tx1"/>
              </a:fontRef>
            </p:style>
          </p:cxnSp>
          <p:sp>
            <p:nvSpPr>
              <p:cNvPr id="123" name="TextBox 178"/>
              <p:cNvSpPr txBox="1"/>
              <p:nvPr/>
            </p:nvSpPr>
            <p:spPr>
              <a:xfrm>
                <a:off x="947384" y="1541325"/>
                <a:ext cx="1008112" cy="226994"/>
              </a:xfrm>
              <a:prstGeom prst="rect">
                <a:avLst/>
              </a:prstGeom>
              <a:noFill/>
            </p:spPr>
            <p:txBody>
              <a:bodyPr wrap="square" lIns="91431" tIns="0" rIns="91431" bIns="0" rtlCol="0" anchor="t">
                <a:spAutoFit/>
              </a:bodyPr>
              <a:lstStyle/>
              <a:p>
                <a:r>
                  <a:rPr lang="zh-CN" altLang="en-US" sz="1600" b="1" dirty="0">
                    <a:solidFill>
                      <a:srgbClr val="202A36"/>
                    </a:solidFill>
                    <a:latin typeface="微软雅黑" panose="020B0503020204020204" pitchFamily="34" charset="-122"/>
                    <a:ea typeface="微软雅黑" panose="020B0503020204020204" pitchFamily="34" charset="-122"/>
                  </a:rPr>
                  <a:t>标题内容</a:t>
                </a:r>
              </a:p>
            </p:txBody>
          </p:sp>
        </p:grpSp>
      </p:grpSp>
      <p:grpSp>
        <p:nvGrpSpPr>
          <p:cNvPr id="124" name="组合 123"/>
          <p:cNvGrpSpPr/>
          <p:nvPr/>
        </p:nvGrpSpPr>
        <p:grpSpPr>
          <a:xfrm>
            <a:off x="9199175" y="4353174"/>
            <a:ext cx="1762341" cy="915011"/>
            <a:chOff x="873900" y="1340833"/>
            <a:chExt cx="1265121" cy="843560"/>
          </a:xfrm>
        </p:grpSpPr>
        <p:sp>
          <p:nvSpPr>
            <p:cNvPr id="125" name="TextBox 175"/>
            <p:cNvSpPr txBox="1"/>
            <p:nvPr/>
          </p:nvSpPr>
          <p:spPr>
            <a:xfrm>
              <a:off x="873900" y="1767301"/>
              <a:ext cx="1166203" cy="417092"/>
            </a:xfrm>
            <a:prstGeom prst="rect">
              <a:avLst/>
            </a:prstGeom>
            <a:noFill/>
          </p:spPr>
          <p:txBody>
            <a:bodyPr wrap="square" lIns="91431" tIns="45715" rIns="91431" bIns="45715" rtlCol="0">
              <a:spAutoFit/>
            </a:bodyPr>
            <a:lstStyle/>
            <a:p>
              <a:pPr algn="ctr">
                <a:lnSpc>
                  <a:spcPct val="130000"/>
                </a:lnSpc>
              </a:pPr>
              <a:r>
                <a:rPr lang="zh-CN" altLang="en-US" sz="900" dirty="0">
                  <a:solidFill>
                    <a:srgbClr val="202A36"/>
                  </a:solidFill>
                  <a:latin typeface="+mj-ea"/>
                  <a:ea typeface="+mj-ea"/>
                </a:rPr>
                <a:t>您的内容打在这里，或者通过您的内容打在这里</a:t>
              </a:r>
            </a:p>
          </p:txBody>
        </p:sp>
        <p:grpSp>
          <p:nvGrpSpPr>
            <p:cNvPr id="126" name="组合 125"/>
            <p:cNvGrpSpPr/>
            <p:nvPr/>
          </p:nvGrpSpPr>
          <p:grpSpPr>
            <a:xfrm>
              <a:off x="1130909" y="1340833"/>
              <a:ext cx="1008112" cy="427486"/>
              <a:chOff x="1130909" y="1340833"/>
              <a:chExt cx="1008112" cy="427486"/>
            </a:xfrm>
          </p:grpSpPr>
          <p:cxnSp>
            <p:nvCxnSpPr>
              <p:cNvPr id="127" name="直接连接符 126"/>
              <p:cNvCxnSpPr/>
              <p:nvPr/>
            </p:nvCxnSpPr>
            <p:spPr>
              <a:xfrm>
                <a:off x="1481601" y="1340833"/>
                <a:ext cx="0" cy="200492"/>
              </a:xfrm>
              <a:prstGeom prst="line">
                <a:avLst/>
              </a:prstGeom>
              <a:ln>
                <a:solidFill>
                  <a:srgbClr val="202A36"/>
                </a:solidFill>
                <a:headEnd type="oval" w="sm" len="sm"/>
              </a:ln>
            </p:spPr>
            <p:style>
              <a:lnRef idx="1">
                <a:schemeClr val="accent1"/>
              </a:lnRef>
              <a:fillRef idx="0">
                <a:schemeClr val="accent1"/>
              </a:fillRef>
              <a:effectRef idx="0">
                <a:schemeClr val="accent1"/>
              </a:effectRef>
              <a:fontRef idx="minor">
                <a:schemeClr val="tx1"/>
              </a:fontRef>
            </p:style>
          </p:cxnSp>
          <p:sp>
            <p:nvSpPr>
              <p:cNvPr id="128" name="TextBox 178"/>
              <p:cNvSpPr txBox="1"/>
              <p:nvPr/>
            </p:nvSpPr>
            <p:spPr>
              <a:xfrm>
                <a:off x="1130909" y="1541325"/>
                <a:ext cx="1008112" cy="226994"/>
              </a:xfrm>
              <a:prstGeom prst="rect">
                <a:avLst/>
              </a:prstGeom>
              <a:noFill/>
            </p:spPr>
            <p:txBody>
              <a:bodyPr wrap="square" lIns="91431" tIns="0" rIns="91431" bIns="0" rtlCol="0" anchor="t">
                <a:spAutoFit/>
              </a:bodyPr>
              <a:lstStyle/>
              <a:p>
                <a:r>
                  <a:rPr lang="zh-CN" altLang="en-US" sz="1600" b="1" dirty="0">
                    <a:solidFill>
                      <a:srgbClr val="202A36"/>
                    </a:solidFill>
                    <a:latin typeface="微软雅黑" panose="020B0503020204020204" pitchFamily="34" charset="-122"/>
                    <a:ea typeface="微软雅黑" panose="020B0503020204020204" pitchFamily="34" charset="-122"/>
                  </a:rPr>
                  <a:t>标题内容</a:t>
                </a:r>
              </a:p>
            </p:txBody>
          </p:sp>
        </p:grpSp>
      </p:grpSp>
      <p:grpSp>
        <p:nvGrpSpPr>
          <p:cNvPr id="2" name="组合 1"/>
          <p:cNvGrpSpPr/>
          <p:nvPr/>
        </p:nvGrpSpPr>
        <p:grpSpPr>
          <a:xfrm>
            <a:off x="2351315" y="3683727"/>
            <a:ext cx="8989380" cy="118306"/>
            <a:chOff x="2351315" y="3683727"/>
            <a:chExt cx="8989380" cy="118306"/>
          </a:xfrm>
          <a:solidFill>
            <a:srgbClr val="202A36"/>
          </a:solidFill>
        </p:grpSpPr>
        <p:sp>
          <p:nvSpPr>
            <p:cNvPr id="31" name="矩形 30"/>
            <p:cNvSpPr/>
            <p:nvPr/>
          </p:nvSpPr>
          <p:spPr>
            <a:xfrm>
              <a:off x="2351315" y="3683727"/>
              <a:ext cx="901414" cy="1183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latin typeface="+mj-ea"/>
                <a:ea typeface="+mj-ea"/>
              </a:endParaRPr>
            </a:p>
          </p:txBody>
        </p:sp>
        <p:sp>
          <p:nvSpPr>
            <p:cNvPr id="129" name="矩形 128"/>
            <p:cNvSpPr/>
            <p:nvPr/>
          </p:nvSpPr>
          <p:spPr>
            <a:xfrm>
              <a:off x="4280760" y="3683727"/>
              <a:ext cx="425830" cy="1183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latin typeface="+mj-ea"/>
                <a:ea typeface="+mj-ea"/>
              </a:endParaRPr>
            </a:p>
          </p:txBody>
        </p:sp>
        <p:sp>
          <p:nvSpPr>
            <p:cNvPr id="130" name="矩形 129"/>
            <p:cNvSpPr/>
            <p:nvPr/>
          </p:nvSpPr>
          <p:spPr>
            <a:xfrm>
              <a:off x="5707536" y="3683727"/>
              <a:ext cx="425830" cy="1183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latin typeface="+mj-ea"/>
                <a:ea typeface="+mj-ea"/>
              </a:endParaRPr>
            </a:p>
          </p:txBody>
        </p:sp>
        <p:sp>
          <p:nvSpPr>
            <p:cNvPr id="131" name="矩形 130"/>
            <p:cNvSpPr/>
            <p:nvPr/>
          </p:nvSpPr>
          <p:spPr>
            <a:xfrm>
              <a:off x="7196931" y="3683727"/>
              <a:ext cx="153605" cy="1183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latin typeface="+mj-ea"/>
                <a:ea typeface="+mj-ea"/>
              </a:endParaRPr>
            </a:p>
          </p:txBody>
        </p:sp>
        <p:sp>
          <p:nvSpPr>
            <p:cNvPr id="132" name="矩形 131"/>
            <p:cNvSpPr/>
            <p:nvPr/>
          </p:nvSpPr>
          <p:spPr>
            <a:xfrm>
              <a:off x="8073705" y="3683727"/>
              <a:ext cx="153605" cy="1183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latin typeface="+mj-ea"/>
                <a:ea typeface="+mj-ea"/>
              </a:endParaRPr>
            </a:p>
          </p:txBody>
        </p:sp>
        <p:sp>
          <p:nvSpPr>
            <p:cNvPr id="133" name="矩形 132"/>
            <p:cNvSpPr/>
            <p:nvPr/>
          </p:nvSpPr>
          <p:spPr>
            <a:xfrm>
              <a:off x="9223213" y="3683727"/>
              <a:ext cx="153605" cy="1183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latin typeface="+mj-ea"/>
                <a:ea typeface="+mj-ea"/>
              </a:endParaRPr>
            </a:p>
          </p:txBody>
        </p:sp>
        <p:sp>
          <p:nvSpPr>
            <p:cNvPr id="134" name="矩形 133"/>
            <p:cNvSpPr/>
            <p:nvPr/>
          </p:nvSpPr>
          <p:spPr>
            <a:xfrm>
              <a:off x="10670116" y="3683727"/>
              <a:ext cx="670579" cy="1183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latin typeface="+mj-ea"/>
                <a:ea typeface="+mj-ea"/>
              </a:endParaRPr>
            </a:p>
          </p:txBody>
        </p:sp>
      </p:grpSp>
      <p:grpSp>
        <p:nvGrpSpPr>
          <p:cNvPr id="135" name="组合 134"/>
          <p:cNvGrpSpPr/>
          <p:nvPr/>
        </p:nvGrpSpPr>
        <p:grpSpPr>
          <a:xfrm>
            <a:off x="2813293" y="2158525"/>
            <a:ext cx="1575314" cy="965418"/>
            <a:chOff x="873900" y="1541325"/>
            <a:chExt cx="1166203" cy="814401"/>
          </a:xfrm>
        </p:grpSpPr>
        <p:sp>
          <p:nvSpPr>
            <p:cNvPr id="136" name="TextBox 150"/>
            <p:cNvSpPr txBox="1"/>
            <p:nvPr/>
          </p:nvSpPr>
          <p:spPr>
            <a:xfrm>
              <a:off x="873900" y="1767302"/>
              <a:ext cx="1166203" cy="360123"/>
            </a:xfrm>
            <a:prstGeom prst="rect">
              <a:avLst/>
            </a:prstGeom>
            <a:noFill/>
          </p:spPr>
          <p:txBody>
            <a:bodyPr wrap="square" lIns="91431" tIns="45715" rIns="91431" bIns="45715" rtlCol="0">
              <a:spAutoFit/>
            </a:bodyPr>
            <a:lstStyle/>
            <a:p>
              <a:pPr algn="ctr">
                <a:lnSpc>
                  <a:spcPct val="130000"/>
                </a:lnSpc>
              </a:pPr>
              <a:r>
                <a:rPr lang="zh-CN" altLang="en-US" sz="900" dirty="0">
                  <a:solidFill>
                    <a:srgbClr val="202A36"/>
                  </a:solidFill>
                  <a:latin typeface="+mj-ea"/>
                  <a:ea typeface="+mj-ea"/>
                </a:rPr>
                <a:t>您的内容打在这里，或者通过您的内容打在这里</a:t>
              </a:r>
            </a:p>
          </p:txBody>
        </p:sp>
        <p:grpSp>
          <p:nvGrpSpPr>
            <p:cNvPr id="137" name="组合 136"/>
            <p:cNvGrpSpPr/>
            <p:nvPr/>
          </p:nvGrpSpPr>
          <p:grpSpPr>
            <a:xfrm>
              <a:off x="947384" y="1541325"/>
              <a:ext cx="1008112" cy="814401"/>
              <a:chOff x="947384" y="1541325"/>
              <a:chExt cx="1008112" cy="814401"/>
            </a:xfrm>
          </p:grpSpPr>
          <p:cxnSp>
            <p:nvCxnSpPr>
              <p:cNvPr id="138" name="直接连接符 137"/>
              <p:cNvCxnSpPr/>
              <p:nvPr/>
            </p:nvCxnSpPr>
            <p:spPr>
              <a:xfrm flipV="1">
                <a:off x="1481601" y="2139702"/>
                <a:ext cx="0" cy="216024"/>
              </a:xfrm>
              <a:prstGeom prst="line">
                <a:avLst/>
              </a:prstGeom>
              <a:ln>
                <a:solidFill>
                  <a:srgbClr val="202A36"/>
                </a:solidFill>
                <a:headEnd type="oval" w="sm" len="sm"/>
              </a:ln>
            </p:spPr>
            <p:style>
              <a:lnRef idx="1">
                <a:schemeClr val="accent1"/>
              </a:lnRef>
              <a:fillRef idx="0">
                <a:schemeClr val="accent1"/>
              </a:fillRef>
              <a:effectRef idx="0">
                <a:schemeClr val="accent1"/>
              </a:effectRef>
              <a:fontRef idx="minor">
                <a:schemeClr val="tx1"/>
              </a:fontRef>
            </p:style>
          </p:cxnSp>
          <p:sp>
            <p:nvSpPr>
              <p:cNvPr id="139" name="TextBox 153"/>
              <p:cNvSpPr txBox="1"/>
              <p:nvPr/>
            </p:nvSpPr>
            <p:spPr>
              <a:xfrm>
                <a:off x="947384" y="1541325"/>
                <a:ext cx="1008112" cy="207706"/>
              </a:xfrm>
              <a:prstGeom prst="rect">
                <a:avLst/>
              </a:prstGeom>
              <a:noFill/>
            </p:spPr>
            <p:txBody>
              <a:bodyPr wrap="square" lIns="91431" tIns="0" rIns="91431" bIns="0" rtlCol="0" anchor="t">
                <a:spAutoFit/>
              </a:bodyPr>
              <a:lstStyle/>
              <a:p>
                <a:r>
                  <a:rPr lang="zh-CN" altLang="en-US" sz="1600" b="1" dirty="0">
                    <a:solidFill>
                      <a:srgbClr val="202A36"/>
                    </a:solidFill>
                    <a:latin typeface="微软雅黑" panose="020B0503020204020204" pitchFamily="34" charset="-122"/>
                    <a:ea typeface="微软雅黑" panose="020B0503020204020204" pitchFamily="34" charset="-122"/>
                  </a:rPr>
                  <a:t>标题内容</a:t>
                </a:r>
              </a:p>
            </p:txBody>
          </p:sp>
        </p:grpSp>
      </p:grpSp>
      <p:sp>
        <p:nvSpPr>
          <p:cNvPr id="140" name="Freeform 7"/>
          <p:cNvSpPr>
            <a:spLocks noEditPoints="1"/>
          </p:cNvSpPr>
          <p:nvPr/>
        </p:nvSpPr>
        <p:spPr bwMode="auto">
          <a:xfrm>
            <a:off x="8557518" y="3475580"/>
            <a:ext cx="365061" cy="491905"/>
          </a:xfrm>
          <a:custGeom>
            <a:avLst/>
            <a:gdLst>
              <a:gd name="T0" fmla="*/ 107 w 243"/>
              <a:gd name="T1" fmla="*/ 147 h 327"/>
              <a:gd name="T2" fmla="*/ 152 w 243"/>
              <a:gd name="T3" fmla="*/ 6 h 327"/>
              <a:gd name="T4" fmla="*/ 84 w 243"/>
              <a:gd name="T5" fmla="*/ 300 h 327"/>
              <a:gd name="T6" fmla="*/ 120 w 243"/>
              <a:gd name="T7" fmla="*/ 154 h 327"/>
              <a:gd name="T8" fmla="*/ 187 w 243"/>
              <a:gd name="T9" fmla="*/ 170 h 327"/>
              <a:gd name="T10" fmla="*/ 107 w 243"/>
              <a:gd name="T11" fmla="*/ 206 h 327"/>
              <a:gd name="T12" fmla="*/ 134 w 243"/>
              <a:gd name="T13" fmla="*/ 186 h 327"/>
              <a:gd name="T14" fmla="*/ 161 w 243"/>
              <a:gd name="T15" fmla="*/ 186 h 327"/>
              <a:gd name="T16" fmla="*/ 156 w 243"/>
              <a:gd name="T17" fmla="*/ 106 h 327"/>
              <a:gd name="T18" fmla="*/ 125 w 243"/>
              <a:gd name="T19" fmla="*/ 110 h 327"/>
              <a:gd name="T20" fmla="*/ 132 w 243"/>
              <a:gd name="T21" fmla="*/ 108 h 327"/>
              <a:gd name="T22" fmla="*/ 93 w 243"/>
              <a:gd name="T23" fmla="*/ 129 h 327"/>
              <a:gd name="T24" fmla="*/ 105 w 243"/>
              <a:gd name="T25" fmla="*/ 126 h 327"/>
              <a:gd name="T26" fmla="*/ 95 w 243"/>
              <a:gd name="T27" fmla="*/ 127 h 327"/>
              <a:gd name="T28" fmla="*/ 110 w 243"/>
              <a:gd name="T29" fmla="*/ 112 h 327"/>
              <a:gd name="T30" fmla="*/ 117 w 243"/>
              <a:gd name="T31" fmla="*/ 120 h 327"/>
              <a:gd name="T32" fmla="*/ 129 w 243"/>
              <a:gd name="T33" fmla="*/ 116 h 327"/>
              <a:gd name="T34" fmla="*/ 136 w 243"/>
              <a:gd name="T35" fmla="*/ 123 h 327"/>
              <a:gd name="T36" fmla="*/ 140 w 243"/>
              <a:gd name="T37" fmla="*/ 115 h 327"/>
              <a:gd name="T38" fmla="*/ 158 w 243"/>
              <a:gd name="T39" fmla="*/ 110 h 327"/>
              <a:gd name="T40" fmla="*/ 167 w 243"/>
              <a:gd name="T41" fmla="*/ 163 h 327"/>
              <a:gd name="T42" fmla="*/ 158 w 243"/>
              <a:gd name="T43" fmla="*/ 178 h 327"/>
              <a:gd name="T44" fmla="*/ 150 w 243"/>
              <a:gd name="T45" fmla="*/ 188 h 327"/>
              <a:gd name="T46" fmla="*/ 148 w 243"/>
              <a:gd name="T47" fmla="*/ 201 h 327"/>
              <a:gd name="T48" fmla="*/ 143 w 243"/>
              <a:gd name="T49" fmla="*/ 175 h 327"/>
              <a:gd name="T50" fmla="*/ 130 w 243"/>
              <a:gd name="T51" fmla="*/ 174 h 327"/>
              <a:gd name="T52" fmla="*/ 117 w 243"/>
              <a:gd name="T53" fmla="*/ 168 h 327"/>
              <a:gd name="T54" fmla="*/ 107 w 243"/>
              <a:gd name="T55" fmla="*/ 166 h 327"/>
              <a:gd name="T56" fmla="*/ 112 w 243"/>
              <a:gd name="T57" fmla="*/ 187 h 327"/>
              <a:gd name="T58" fmla="*/ 99 w 243"/>
              <a:gd name="T59" fmla="*/ 212 h 327"/>
              <a:gd name="T60" fmla="*/ 88 w 243"/>
              <a:gd name="T61" fmla="*/ 192 h 327"/>
              <a:gd name="T62" fmla="*/ 72 w 243"/>
              <a:gd name="T63" fmla="*/ 172 h 327"/>
              <a:gd name="T64" fmla="*/ 83 w 243"/>
              <a:gd name="T65" fmla="*/ 152 h 327"/>
              <a:gd name="T66" fmla="*/ 106 w 243"/>
              <a:gd name="T67" fmla="*/ 160 h 327"/>
              <a:gd name="T68" fmla="*/ 98 w 243"/>
              <a:gd name="T69" fmla="*/ 150 h 327"/>
              <a:gd name="T70" fmla="*/ 90 w 243"/>
              <a:gd name="T71" fmla="*/ 145 h 327"/>
              <a:gd name="T72" fmla="*/ 85 w 243"/>
              <a:gd name="T73" fmla="*/ 141 h 327"/>
              <a:gd name="T74" fmla="*/ 82 w 243"/>
              <a:gd name="T75" fmla="*/ 112 h 327"/>
              <a:gd name="T76" fmla="*/ 83 w 243"/>
              <a:gd name="T77" fmla="*/ 135 h 327"/>
              <a:gd name="T78" fmla="*/ 86 w 243"/>
              <a:gd name="T79" fmla="*/ 125 h 327"/>
              <a:gd name="T80" fmla="*/ 80 w 243"/>
              <a:gd name="T81" fmla="*/ 83 h 327"/>
              <a:gd name="T82" fmla="*/ 80 w 243"/>
              <a:gd name="T83" fmla="*/ 98 h 327"/>
              <a:gd name="T84" fmla="*/ 70 w 243"/>
              <a:gd name="T85" fmla="*/ 108 h 327"/>
              <a:gd name="T86" fmla="*/ 55 w 243"/>
              <a:gd name="T87" fmla="*/ 105 h 327"/>
              <a:gd name="T88" fmla="*/ 48 w 243"/>
              <a:gd name="T89" fmla="*/ 130 h 327"/>
              <a:gd name="T90" fmla="*/ 45 w 243"/>
              <a:gd name="T91" fmla="*/ 96 h 327"/>
              <a:gd name="T92" fmla="*/ 45 w 243"/>
              <a:gd name="T93" fmla="*/ 108 h 327"/>
              <a:gd name="T94" fmla="*/ 31 w 243"/>
              <a:gd name="T95" fmla="*/ 114 h 327"/>
              <a:gd name="T96" fmla="*/ 44 w 243"/>
              <a:gd name="T97" fmla="*/ 115 h 327"/>
              <a:gd name="T98" fmla="*/ 43 w 243"/>
              <a:gd name="T99" fmla="*/ 126 h 327"/>
              <a:gd name="T100" fmla="*/ 31 w 243"/>
              <a:gd name="T101" fmla="*/ 142 h 327"/>
              <a:gd name="T102" fmla="*/ 47 w 243"/>
              <a:gd name="T103" fmla="*/ 132 h 327"/>
              <a:gd name="T104" fmla="*/ 31 w 243"/>
              <a:gd name="T105" fmla="*/ 155 h 327"/>
              <a:gd name="T106" fmla="*/ 30 w 243"/>
              <a:gd name="T107" fmla="*/ 164 h 327"/>
              <a:gd name="T108" fmla="*/ 43 w 243"/>
              <a:gd name="T109" fmla="*/ 169 h 327"/>
              <a:gd name="T110" fmla="*/ 54 w 243"/>
              <a:gd name="T111" fmla="*/ 190 h 327"/>
              <a:gd name="T112" fmla="*/ 27 w 243"/>
              <a:gd name="T113" fmla="*/ 17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 h="327">
                <a:moveTo>
                  <a:pt x="105" y="149"/>
                </a:moveTo>
                <a:cubicBezTo>
                  <a:pt x="106" y="149"/>
                  <a:pt x="109" y="149"/>
                  <a:pt x="109" y="150"/>
                </a:cubicBezTo>
                <a:cubicBezTo>
                  <a:pt x="110" y="150"/>
                  <a:pt x="110" y="151"/>
                  <a:pt x="110" y="151"/>
                </a:cubicBezTo>
                <a:cubicBezTo>
                  <a:pt x="111" y="151"/>
                  <a:pt x="112" y="151"/>
                  <a:pt x="112" y="151"/>
                </a:cubicBezTo>
                <a:cubicBezTo>
                  <a:pt x="112" y="150"/>
                  <a:pt x="112" y="151"/>
                  <a:pt x="112" y="150"/>
                </a:cubicBezTo>
                <a:cubicBezTo>
                  <a:pt x="112" y="149"/>
                  <a:pt x="111" y="148"/>
                  <a:pt x="110" y="146"/>
                </a:cubicBezTo>
                <a:cubicBezTo>
                  <a:pt x="111" y="145"/>
                  <a:pt x="111" y="145"/>
                  <a:pt x="111" y="145"/>
                </a:cubicBezTo>
                <a:cubicBezTo>
                  <a:pt x="111" y="145"/>
                  <a:pt x="110" y="145"/>
                  <a:pt x="109" y="145"/>
                </a:cubicBezTo>
                <a:cubicBezTo>
                  <a:pt x="109" y="146"/>
                  <a:pt x="109" y="146"/>
                  <a:pt x="109" y="146"/>
                </a:cubicBezTo>
                <a:cubicBezTo>
                  <a:pt x="108" y="147"/>
                  <a:pt x="108" y="147"/>
                  <a:pt x="107" y="147"/>
                </a:cubicBezTo>
                <a:cubicBezTo>
                  <a:pt x="107" y="146"/>
                  <a:pt x="107" y="146"/>
                  <a:pt x="107" y="145"/>
                </a:cubicBezTo>
                <a:cubicBezTo>
                  <a:pt x="107" y="145"/>
                  <a:pt x="107" y="145"/>
                  <a:pt x="106" y="144"/>
                </a:cubicBezTo>
                <a:cubicBezTo>
                  <a:pt x="105" y="145"/>
                  <a:pt x="105" y="146"/>
                  <a:pt x="104" y="147"/>
                </a:cubicBezTo>
                <a:cubicBezTo>
                  <a:pt x="104" y="147"/>
                  <a:pt x="104" y="147"/>
                  <a:pt x="104" y="148"/>
                </a:cubicBezTo>
                <a:cubicBezTo>
                  <a:pt x="104" y="149"/>
                  <a:pt x="104" y="149"/>
                  <a:pt x="104" y="150"/>
                </a:cubicBezTo>
                <a:cubicBezTo>
                  <a:pt x="104" y="150"/>
                  <a:pt x="105" y="149"/>
                  <a:pt x="105" y="149"/>
                </a:cubicBezTo>
                <a:close/>
                <a:moveTo>
                  <a:pt x="139" y="22"/>
                </a:moveTo>
                <a:cubicBezTo>
                  <a:pt x="140" y="15"/>
                  <a:pt x="140" y="15"/>
                  <a:pt x="140" y="15"/>
                </a:cubicBezTo>
                <a:cubicBezTo>
                  <a:pt x="149" y="17"/>
                  <a:pt x="149" y="17"/>
                  <a:pt x="149" y="17"/>
                </a:cubicBezTo>
                <a:cubicBezTo>
                  <a:pt x="152" y="6"/>
                  <a:pt x="152" y="6"/>
                  <a:pt x="152" y="6"/>
                </a:cubicBezTo>
                <a:cubicBezTo>
                  <a:pt x="120" y="0"/>
                  <a:pt x="120" y="0"/>
                  <a:pt x="120" y="0"/>
                </a:cubicBezTo>
                <a:cubicBezTo>
                  <a:pt x="118" y="11"/>
                  <a:pt x="118" y="11"/>
                  <a:pt x="118" y="11"/>
                </a:cubicBezTo>
                <a:cubicBezTo>
                  <a:pt x="125" y="12"/>
                  <a:pt x="125" y="12"/>
                  <a:pt x="125" y="12"/>
                </a:cubicBezTo>
                <a:cubicBezTo>
                  <a:pt x="122" y="28"/>
                  <a:pt x="122" y="28"/>
                  <a:pt x="122" y="28"/>
                </a:cubicBezTo>
                <a:cubicBezTo>
                  <a:pt x="119" y="44"/>
                  <a:pt x="119" y="44"/>
                  <a:pt x="119" y="44"/>
                </a:cubicBezTo>
                <a:cubicBezTo>
                  <a:pt x="178" y="57"/>
                  <a:pt x="215" y="114"/>
                  <a:pt x="203" y="173"/>
                </a:cubicBezTo>
                <a:cubicBezTo>
                  <a:pt x="191" y="232"/>
                  <a:pt x="133" y="270"/>
                  <a:pt x="74" y="257"/>
                </a:cubicBezTo>
                <a:cubicBezTo>
                  <a:pt x="68" y="283"/>
                  <a:pt x="68" y="283"/>
                  <a:pt x="68" y="283"/>
                </a:cubicBezTo>
                <a:cubicBezTo>
                  <a:pt x="74" y="284"/>
                  <a:pt x="79" y="285"/>
                  <a:pt x="84" y="286"/>
                </a:cubicBezTo>
                <a:cubicBezTo>
                  <a:pt x="84" y="300"/>
                  <a:pt x="84" y="300"/>
                  <a:pt x="84" y="300"/>
                </a:cubicBezTo>
                <a:cubicBezTo>
                  <a:pt x="10" y="300"/>
                  <a:pt x="10" y="300"/>
                  <a:pt x="10" y="300"/>
                </a:cubicBezTo>
                <a:cubicBezTo>
                  <a:pt x="10" y="327"/>
                  <a:pt x="10" y="327"/>
                  <a:pt x="10" y="327"/>
                </a:cubicBezTo>
                <a:cubicBezTo>
                  <a:pt x="174" y="327"/>
                  <a:pt x="174" y="327"/>
                  <a:pt x="174" y="327"/>
                </a:cubicBezTo>
                <a:cubicBezTo>
                  <a:pt x="174" y="300"/>
                  <a:pt x="174" y="300"/>
                  <a:pt x="174" y="300"/>
                </a:cubicBezTo>
                <a:cubicBezTo>
                  <a:pt x="101" y="300"/>
                  <a:pt x="101" y="300"/>
                  <a:pt x="101" y="300"/>
                </a:cubicBezTo>
                <a:cubicBezTo>
                  <a:pt x="101" y="286"/>
                  <a:pt x="101" y="286"/>
                  <a:pt x="101" y="286"/>
                </a:cubicBezTo>
                <a:cubicBezTo>
                  <a:pt x="162" y="284"/>
                  <a:pt x="216" y="241"/>
                  <a:pt x="229" y="179"/>
                </a:cubicBezTo>
                <a:cubicBezTo>
                  <a:pt x="243" y="111"/>
                  <a:pt x="204" y="43"/>
                  <a:pt x="139" y="22"/>
                </a:cubicBezTo>
                <a:close/>
                <a:moveTo>
                  <a:pt x="117" y="154"/>
                </a:moveTo>
                <a:cubicBezTo>
                  <a:pt x="120" y="154"/>
                  <a:pt x="120" y="154"/>
                  <a:pt x="120" y="154"/>
                </a:cubicBezTo>
                <a:cubicBezTo>
                  <a:pt x="120" y="154"/>
                  <a:pt x="120" y="154"/>
                  <a:pt x="120" y="154"/>
                </a:cubicBezTo>
                <a:cubicBezTo>
                  <a:pt x="120" y="154"/>
                  <a:pt x="120" y="153"/>
                  <a:pt x="120" y="153"/>
                </a:cubicBezTo>
                <a:cubicBezTo>
                  <a:pt x="120" y="151"/>
                  <a:pt x="119" y="150"/>
                  <a:pt x="119" y="149"/>
                </a:cubicBezTo>
                <a:cubicBezTo>
                  <a:pt x="119" y="148"/>
                  <a:pt x="121" y="148"/>
                  <a:pt x="121" y="147"/>
                </a:cubicBezTo>
                <a:cubicBezTo>
                  <a:pt x="120" y="146"/>
                  <a:pt x="118" y="147"/>
                  <a:pt x="117" y="148"/>
                </a:cubicBezTo>
                <a:cubicBezTo>
                  <a:pt x="116" y="150"/>
                  <a:pt x="118" y="151"/>
                  <a:pt x="118" y="153"/>
                </a:cubicBezTo>
                <a:cubicBezTo>
                  <a:pt x="118" y="153"/>
                  <a:pt x="117" y="153"/>
                  <a:pt x="117" y="154"/>
                </a:cubicBezTo>
                <a:close/>
                <a:moveTo>
                  <a:pt x="77" y="242"/>
                </a:moveTo>
                <a:cubicBezTo>
                  <a:pt x="84" y="243"/>
                  <a:pt x="90" y="244"/>
                  <a:pt x="96" y="244"/>
                </a:cubicBezTo>
                <a:cubicBezTo>
                  <a:pt x="140" y="244"/>
                  <a:pt x="179" y="213"/>
                  <a:pt x="187" y="170"/>
                </a:cubicBezTo>
                <a:cubicBezTo>
                  <a:pt x="198" y="119"/>
                  <a:pt x="166" y="70"/>
                  <a:pt x="115" y="60"/>
                </a:cubicBezTo>
                <a:cubicBezTo>
                  <a:pt x="109" y="58"/>
                  <a:pt x="103" y="58"/>
                  <a:pt x="96" y="58"/>
                </a:cubicBezTo>
                <a:cubicBezTo>
                  <a:pt x="53" y="58"/>
                  <a:pt x="14" y="89"/>
                  <a:pt x="5" y="132"/>
                </a:cubicBezTo>
                <a:cubicBezTo>
                  <a:pt x="0" y="156"/>
                  <a:pt x="5" y="181"/>
                  <a:pt x="19" y="202"/>
                </a:cubicBezTo>
                <a:cubicBezTo>
                  <a:pt x="32" y="222"/>
                  <a:pt x="53" y="237"/>
                  <a:pt x="77" y="242"/>
                </a:cubicBezTo>
                <a:close/>
                <a:moveTo>
                  <a:pt x="111" y="207"/>
                </a:moveTo>
                <a:cubicBezTo>
                  <a:pt x="110" y="209"/>
                  <a:pt x="109" y="210"/>
                  <a:pt x="109" y="212"/>
                </a:cubicBezTo>
                <a:cubicBezTo>
                  <a:pt x="108" y="212"/>
                  <a:pt x="108" y="214"/>
                  <a:pt x="107" y="214"/>
                </a:cubicBezTo>
                <a:cubicBezTo>
                  <a:pt x="106" y="214"/>
                  <a:pt x="106" y="213"/>
                  <a:pt x="106" y="212"/>
                </a:cubicBezTo>
                <a:cubicBezTo>
                  <a:pt x="106" y="210"/>
                  <a:pt x="107" y="208"/>
                  <a:pt x="107" y="206"/>
                </a:cubicBezTo>
                <a:cubicBezTo>
                  <a:pt x="107" y="205"/>
                  <a:pt x="108" y="204"/>
                  <a:pt x="109" y="204"/>
                </a:cubicBezTo>
                <a:cubicBezTo>
                  <a:pt x="109" y="204"/>
                  <a:pt x="109" y="204"/>
                  <a:pt x="109" y="204"/>
                </a:cubicBezTo>
                <a:cubicBezTo>
                  <a:pt x="110" y="204"/>
                  <a:pt x="109" y="204"/>
                  <a:pt x="110" y="203"/>
                </a:cubicBezTo>
                <a:cubicBezTo>
                  <a:pt x="110" y="203"/>
                  <a:pt x="110" y="201"/>
                  <a:pt x="111" y="201"/>
                </a:cubicBezTo>
                <a:cubicBezTo>
                  <a:pt x="112" y="201"/>
                  <a:pt x="112" y="203"/>
                  <a:pt x="112" y="204"/>
                </a:cubicBezTo>
                <a:cubicBezTo>
                  <a:pt x="112" y="204"/>
                  <a:pt x="111" y="206"/>
                  <a:pt x="111" y="207"/>
                </a:cubicBezTo>
                <a:close/>
                <a:moveTo>
                  <a:pt x="135" y="189"/>
                </a:moveTo>
                <a:cubicBezTo>
                  <a:pt x="135" y="190"/>
                  <a:pt x="134" y="189"/>
                  <a:pt x="134" y="189"/>
                </a:cubicBezTo>
                <a:cubicBezTo>
                  <a:pt x="133" y="189"/>
                  <a:pt x="134" y="188"/>
                  <a:pt x="134" y="187"/>
                </a:cubicBezTo>
                <a:cubicBezTo>
                  <a:pt x="134" y="187"/>
                  <a:pt x="134" y="186"/>
                  <a:pt x="134" y="186"/>
                </a:cubicBezTo>
                <a:cubicBezTo>
                  <a:pt x="135" y="187"/>
                  <a:pt x="136" y="187"/>
                  <a:pt x="135" y="189"/>
                </a:cubicBezTo>
                <a:close/>
                <a:moveTo>
                  <a:pt x="152" y="199"/>
                </a:moveTo>
                <a:cubicBezTo>
                  <a:pt x="152" y="198"/>
                  <a:pt x="152" y="196"/>
                  <a:pt x="153" y="196"/>
                </a:cubicBezTo>
                <a:cubicBezTo>
                  <a:pt x="153" y="196"/>
                  <a:pt x="153" y="196"/>
                  <a:pt x="154" y="196"/>
                </a:cubicBezTo>
                <a:cubicBezTo>
                  <a:pt x="154" y="196"/>
                  <a:pt x="155" y="195"/>
                  <a:pt x="156" y="195"/>
                </a:cubicBezTo>
                <a:cubicBezTo>
                  <a:pt x="155" y="196"/>
                  <a:pt x="153" y="197"/>
                  <a:pt x="152" y="199"/>
                </a:cubicBezTo>
                <a:close/>
                <a:moveTo>
                  <a:pt x="154" y="181"/>
                </a:moveTo>
                <a:cubicBezTo>
                  <a:pt x="154" y="180"/>
                  <a:pt x="155" y="180"/>
                  <a:pt x="156" y="180"/>
                </a:cubicBezTo>
                <a:cubicBezTo>
                  <a:pt x="156" y="181"/>
                  <a:pt x="155" y="182"/>
                  <a:pt x="154" y="181"/>
                </a:cubicBezTo>
                <a:close/>
                <a:moveTo>
                  <a:pt x="161" y="186"/>
                </a:moveTo>
                <a:cubicBezTo>
                  <a:pt x="161" y="186"/>
                  <a:pt x="161" y="185"/>
                  <a:pt x="161" y="185"/>
                </a:cubicBezTo>
                <a:cubicBezTo>
                  <a:pt x="161" y="184"/>
                  <a:pt x="162" y="184"/>
                  <a:pt x="162" y="183"/>
                </a:cubicBezTo>
                <a:cubicBezTo>
                  <a:pt x="162" y="182"/>
                  <a:pt x="162" y="182"/>
                  <a:pt x="163" y="182"/>
                </a:cubicBezTo>
                <a:cubicBezTo>
                  <a:pt x="163" y="182"/>
                  <a:pt x="163" y="182"/>
                  <a:pt x="163" y="182"/>
                </a:cubicBezTo>
                <a:cubicBezTo>
                  <a:pt x="163" y="184"/>
                  <a:pt x="162" y="185"/>
                  <a:pt x="161" y="186"/>
                </a:cubicBezTo>
                <a:close/>
                <a:moveTo>
                  <a:pt x="163" y="179"/>
                </a:moveTo>
                <a:cubicBezTo>
                  <a:pt x="163" y="179"/>
                  <a:pt x="162" y="179"/>
                  <a:pt x="162" y="178"/>
                </a:cubicBezTo>
                <a:cubicBezTo>
                  <a:pt x="162" y="177"/>
                  <a:pt x="163" y="176"/>
                  <a:pt x="164" y="176"/>
                </a:cubicBezTo>
                <a:cubicBezTo>
                  <a:pt x="164" y="178"/>
                  <a:pt x="163" y="178"/>
                  <a:pt x="163" y="179"/>
                </a:cubicBezTo>
                <a:close/>
                <a:moveTo>
                  <a:pt x="156" y="106"/>
                </a:moveTo>
                <a:cubicBezTo>
                  <a:pt x="155" y="106"/>
                  <a:pt x="155" y="106"/>
                  <a:pt x="155" y="106"/>
                </a:cubicBezTo>
                <a:cubicBezTo>
                  <a:pt x="154" y="105"/>
                  <a:pt x="154" y="104"/>
                  <a:pt x="153" y="103"/>
                </a:cubicBezTo>
                <a:cubicBezTo>
                  <a:pt x="153" y="103"/>
                  <a:pt x="153" y="103"/>
                  <a:pt x="154" y="103"/>
                </a:cubicBezTo>
                <a:cubicBezTo>
                  <a:pt x="154" y="104"/>
                  <a:pt x="155" y="105"/>
                  <a:pt x="156" y="106"/>
                </a:cubicBezTo>
                <a:close/>
                <a:moveTo>
                  <a:pt x="152" y="102"/>
                </a:moveTo>
                <a:cubicBezTo>
                  <a:pt x="153" y="102"/>
                  <a:pt x="153" y="102"/>
                  <a:pt x="153" y="103"/>
                </a:cubicBezTo>
                <a:cubicBezTo>
                  <a:pt x="153" y="103"/>
                  <a:pt x="152" y="103"/>
                  <a:pt x="152" y="103"/>
                </a:cubicBezTo>
                <a:cubicBezTo>
                  <a:pt x="152" y="102"/>
                  <a:pt x="152" y="102"/>
                  <a:pt x="152" y="102"/>
                </a:cubicBezTo>
                <a:close/>
                <a:moveTo>
                  <a:pt x="125" y="111"/>
                </a:moveTo>
                <a:cubicBezTo>
                  <a:pt x="125" y="111"/>
                  <a:pt x="125" y="111"/>
                  <a:pt x="125" y="110"/>
                </a:cubicBezTo>
                <a:cubicBezTo>
                  <a:pt x="125" y="110"/>
                  <a:pt x="126" y="109"/>
                  <a:pt x="126" y="109"/>
                </a:cubicBezTo>
                <a:cubicBezTo>
                  <a:pt x="126" y="109"/>
                  <a:pt x="126" y="108"/>
                  <a:pt x="126" y="108"/>
                </a:cubicBezTo>
                <a:cubicBezTo>
                  <a:pt x="126" y="108"/>
                  <a:pt x="127" y="108"/>
                  <a:pt x="127" y="108"/>
                </a:cubicBezTo>
                <a:cubicBezTo>
                  <a:pt x="128" y="107"/>
                  <a:pt x="128" y="107"/>
                  <a:pt x="128" y="106"/>
                </a:cubicBezTo>
                <a:cubicBezTo>
                  <a:pt x="129" y="106"/>
                  <a:pt x="129" y="107"/>
                  <a:pt x="130" y="106"/>
                </a:cubicBezTo>
                <a:cubicBezTo>
                  <a:pt x="131" y="106"/>
                  <a:pt x="132" y="106"/>
                  <a:pt x="133" y="106"/>
                </a:cubicBezTo>
                <a:cubicBezTo>
                  <a:pt x="133" y="106"/>
                  <a:pt x="133" y="106"/>
                  <a:pt x="134" y="106"/>
                </a:cubicBezTo>
                <a:cubicBezTo>
                  <a:pt x="135" y="105"/>
                  <a:pt x="136" y="104"/>
                  <a:pt x="137" y="105"/>
                </a:cubicBezTo>
                <a:cubicBezTo>
                  <a:pt x="137" y="106"/>
                  <a:pt x="137" y="106"/>
                  <a:pt x="137" y="107"/>
                </a:cubicBezTo>
                <a:cubicBezTo>
                  <a:pt x="135" y="108"/>
                  <a:pt x="134" y="107"/>
                  <a:pt x="132" y="108"/>
                </a:cubicBezTo>
                <a:cubicBezTo>
                  <a:pt x="132" y="108"/>
                  <a:pt x="132" y="108"/>
                  <a:pt x="132" y="108"/>
                </a:cubicBezTo>
                <a:cubicBezTo>
                  <a:pt x="131" y="109"/>
                  <a:pt x="130" y="109"/>
                  <a:pt x="129" y="110"/>
                </a:cubicBezTo>
                <a:cubicBezTo>
                  <a:pt x="128" y="110"/>
                  <a:pt x="126" y="112"/>
                  <a:pt x="127" y="114"/>
                </a:cubicBezTo>
                <a:cubicBezTo>
                  <a:pt x="127" y="114"/>
                  <a:pt x="127" y="114"/>
                  <a:pt x="127" y="114"/>
                </a:cubicBezTo>
                <a:cubicBezTo>
                  <a:pt x="127" y="116"/>
                  <a:pt x="126" y="115"/>
                  <a:pt x="125" y="115"/>
                </a:cubicBezTo>
                <a:cubicBezTo>
                  <a:pt x="125" y="114"/>
                  <a:pt x="125" y="114"/>
                  <a:pt x="125" y="114"/>
                </a:cubicBezTo>
                <a:cubicBezTo>
                  <a:pt x="124" y="113"/>
                  <a:pt x="124" y="113"/>
                  <a:pt x="124" y="112"/>
                </a:cubicBezTo>
                <a:cubicBezTo>
                  <a:pt x="124" y="112"/>
                  <a:pt x="124" y="112"/>
                  <a:pt x="125" y="111"/>
                </a:cubicBezTo>
                <a:close/>
                <a:moveTo>
                  <a:pt x="92" y="133"/>
                </a:moveTo>
                <a:cubicBezTo>
                  <a:pt x="94" y="134"/>
                  <a:pt x="93" y="130"/>
                  <a:pt x="93" y="129"/>
                </a:cubicBezTo>
                <a:cubicBezTo>
                  <a:pt x="94" y="128"/>
                  <a:pt x="95" y="128"/>
                  <a:pt x="95" y="128"/>
                </a:cubicBezTo>
                <a:cubicBezTo>
                  <a:pt x="96" y="129"/>
                  <a:pt x="96" y="131"/>
                  <a:pt x="97" y="132"/>
                </a:cubicBezTo>
                <a:cubicBezTo>
                  <a:pt x="98" y="132"/>
                  <a:pt x="100" y="133"/>
                  <a:pt x="101" y="132"/>
                </a:cubicBezTo>
                <a:cubicBezTo>
                  <a:pt x="101" y="131"/>
                  <a:pt x="101" y="130"/>
                  <a:pt x="102" y="130"/>
                </a:cubicBezTo>
                <a:cubicBezTo>
                  <a:pt x="102" y="130"/>
                  <a:pt x="103" y="130"/>
                  <a:pt x="103" y="129"/>
                </a:cubicBezTo>
                <a:cubicBezTo>
                  <a:pt x="103" y="129"/>
                  <a:pt x="103" y="128"/>
                  <a:pt x="103" y="128"/>
                </a:cubicBezTo>
                <a:cubicBezTo>
                  <a:pt x="103" y="127"/>
                  <a:pt x="105" y="127"/>
                  <a:pt x="106" y="127"/>
                </a:cubicBezTo>
                <a:cubicBezTo>
                  <a:pt x="106" y="127"/>
                  <a:pt x="106" y="127"/>
                  <a:pt x="106" y="127"/>
                </a:cubicBezTo>
                <a:cubicBezTo>
                  <a:pt x="106" y="126"/>
                  <a:pt x="105" y="127"/>
                  <a:pt x="105" y="127"/>
                </a:cubicBezTo>
                <a:cubicBezTo>
                  <a:pt x="105" y="127"/>
                  <a:pt x="105" y="126"/>
                  <a:pt x="105" y="126"/>
                </a:cubicBezTo>
                <a:cubicBezTo>
                  <a:pt x="105" y="126"/>
                  <a:pt x="104" y="127"/>
                  <a:pt x="103" y="126"/>
                </a:cubicBezTo>
                <a:cubicBezTo>
                  <a:pt x="102" y="126"/>
                  <a:pt x="102" y="125"/>
                  <a:pt x="102" y="125"/>
                </a:cubicBezTo>
                <a:cubicBezTo>
                  <a:pt x="102" y="122"/>
                  <a:pt x="103" y="121"/>
                  <a:pt x="105" y="119"/>
                </a:cubicBezTo>
                <a:cubicBezTo>
                  <a:pt x="105" y="119"/>
                  <a:pt x="105" y="119"/>
                  <a:pt x="105" y="119"/>
                </a:cubicBezTo>
                <a:cubicBezTo>
                  <a:pt x="104" y="118"/>
                  <a:pt x="103" y="119"/>
                  <a:pt x="103" y="119"/>
                </a:cubicBezTo>
                <a:cubicBezTo>
                  <a:pt x="102" y="122"/>
                  <a:pt x="99" y="121"/>
                  <a:pt x="99" y="124"/>
                </a:cubicBezTo>
                <a:cubicBezTo>
                  <a:pt x="99" y="125"/>
                  <a:pt x="100" y="125"/>
                  <a:pt x="100" y="126"/>
                </a:cubicBezTo>
                <a:cubicBezTo>
                  <a:pt x="99" y="127"/>
                  <a:pt x="99" y="128"/>
                  <a:pt x="98" y="129"/>
                </a:cubicBezTo>
                <a:cubicBezTo>
                  <a:pt x="97" y="129"/>
                  <a:pt x="97" y="128"/>
                  <a:pt x="97" y="127"/>
                </a:cubicBezTo>
                <a:cubicBezTo>
                  <a:pt x="96" y="127"/>
                  <a:pt x="96" y="127"/>
                  <a:pt x="95" y="127"/>
                </a:cubicBezTo>
                <a:cubicBezTo>
                  <a:pt x="95" y="127"/>
                  <a:pt x="94" y="128"/>
                  <a:pt x="93" y="128"/>
                </a:cubicBezTo>
                <a:cubicBezTo>
                  <a:pt x="93" y="127"/>
                  <a:pt x="93" y="127"/>
                  <a:pt x="93" y="127"/>
                </a:cubicBezTo>
                <a:cubicBezTo>
                  <a:pt x="93" y="127"/>
                  <a:pt x="92" y="127"/>
                  <a:pt x="92" y="126"/>
                </a:cubicBezTo>
                <a:cubicBezTo>
                  <a:pt x="92" y="125"/>
                  <a:pt x="92" y="123"/>
                  <a:pt x="92" y="122"/>
                </a:cubicBezTo>
                <a:cubicBezTo>
                  <a:pt x="94" y="121"/>
                  <a:pt x="95" y="120"/>
                  <a:pt x="96" y="118"/>
                </a:cubicBezTo>
                <a:cubicBezTo>
                  <a:pt x="96" y="116"/>
                  <a:pt x="98" y="115"/>
                  <a:pt x="99" y="114"/>
                </a:cubicBezTo>
                <a:cubicBezTo>
                  <a:pt x="100" y="113"/>
                  <a:pt x="102" y="113"/>
                  <a:pt x="103" y="111"/>
                </a:cubicBezTo>
                <a:cubicBezTo>
                  <a:pt x="104" y="111"/>
                  <a:pt x="104" y="112"/>
                  <a:pt x="104" y="112"/>
                </a:cubicBezTo>
                <a:cubicBezTo>
                  <a:pt x="105" y="111"/>
                  <a:pt x="107" y="112"/>
                  <a:pt x="108" y="111"/>
                </a:cubicBezTo>
                <a:cubicBezTo>
                  <a:pt x="108" y="112"/>
                  <a:pt x="109" y="112"/>
                  <a:pt x="110" y="112"/>
                </a:cubicBezTo>
                <a:cubicBezTo>
                  <a:pt x="110" y="112"/>
                  <a:pt x="110" y="112"/>
                  <a:pt x="110" y="113"/>
                </a:cubicBezTo>
                <a:cubicBezTo>
                  <a:pt x="111" y="113"/>
                  <a:pt x="111" y="113"/>
                  <a:pt x="111" y="113"/>
                </a:cubicBezTo>
                <a:cubicBezTo>
                  <a:pt x="113" y="114"/>
                  <a:pt x="114" y="115"/>
                  <a:pt x="115" y="117"/>
                </a:cubicBezTo>
                <a:cubicBezTo>
                  <a:pt x="115" y="117"/>
                  <a:pt x="116" y="117"/>
                  <a:pt x="116" y="118"/>
                </a:cubicBezTo>
                <a:cubicBezTo>
                  <a:pt x="115" y="120"/>
                  <a:pt x="113" y="120"/>
                  <a:pt x="111" y="119"/>
                </a:cubicBezTo>
                <a:cubicBezTo>
                  <a:pt x="111" y="120"/>
                  <a:pt x="112" y="120"/>
                  <a:pt x="112" y="121"/>
                </a:cubicBezTo>
                <a:cubicBezTo>
                  <a:pt x="112" y="122"/>
                  <a:pt x="112" y="122"/>
                  <a:pt x="113" y="123"/>
                </a:cubicBezTo>
                <a:cubicBezTo>
                  <a:pt x="113" y="123"/>
                  <a:pt x="113" y="122"/>
                  <a:pt x="113" y="122"/>
                </a:cubicBezTo>
                <a:cubicBezTo>
                  <a:pt x="114" y="122"/>
                  <a:pt x="114" y="122"/>
                  <a:pt x="114" y="122"/>
                </a:cubicBezTo>
                <a:cubicBezTo>
                  <a:pt x="115" y="121"/>
                  <a:pt x="116" y="120"/>
                  <a:pt x="117" y="120"/>
                </a:cubicBezTo>
                <a:cubicBezTo>
                  <a:pt x="118" y="119"/>
                  <a:pt x="118" y="118"/>
                  <a:pt x="118" y="117"/>
                </a:cubicBezTo>
                <a:cubicBezTo>
                  <a:pt x="119" y="116"/>
                  <a:pt x="119" y="117"/>
                  <a:pt x="120" y="118"/>
                </a:cubicBezTo>
                <a:cubicBezTo>
                  <a:pt x="120" y="119"/>
                  <a:pt x="119" y="119"/>
                  <a:pt x="119" y="119"/>
                </a:cubicBezTo>
                <a:cubicBezTo>
                  <a:pt x="120" y="120"/>
                  <a:pt x="120" y="119"/>
                  <a:pt x="121" y="119"/>
                </a:cubicBezTo>
                <a:cubicBezTo>
                  <a:pt x="121" y="119"/>
                  <a:pt x="122" y="119"/>
                  <a:pt x="122" y="118"/>
                </a:cubicBezTo>
                <a:cubicBezTo>
                  <a:pt x="123" y="118"/>
                  <a:pt x="123" y="118"/>
                  <a:pt x="124" y="118"/>
                </a:cubicBezTo>
                <a:cubicBezTo>
                  <a:pt x="125" y="118"/>
                  <a:pt x="125" y="118"/>
                  <a:pt x="126" y="118"/>
                </a:cubicBezTo>
                <a:cubicBezTo>
                  <a:pt x="126" y="118"/>
                  <a:pt x="127" y="119"/>
                  <a:pt x="128" y="118"/>
                </a:cubicBezTo>
                <a:cubicBezTo>
                  <a:pt x="128" y="118"/>
                  <a:pt x="129" y="118"/>
                  <a:pt x="129" y="118"/>
                </a:cubicBezTo>
                <a:cubicBezTo>
                  <a:pt x="130" y="117"/>
                  <a:pt x="128" y="117"/>
                  <a:pt x="129" y="116"/>
                </a:cubicBezTo>
                <a:cubicBezTo>
                  <a:pt x="130" y="116"/>
                  <a:pt x="130" y="117"/>
                  <a:pt x="131" y="118"/>
                </a:cubicBezTo>
                <a:cubicBezTo>
                  <a:pt x="132" y="118"/>
                  <a:pt x="132" y="118"/>
                  <a:pt x="133" y="118"/>
                </a:cubicBezTo>
                <a:cubicBezTo>
                  <a:pt x="133" y="119"/>
                  <a:pt x="134" y="119"/>
                  <a:pt x="134" y="120"/>
                </a:cubicBezTo>
                <a:cubicBezTo>
                  <a:pt x="135" y="118"/>
                  <a:pt x="134" y="116"/>
                  <a:pt x="134" y="115"/>
                </a:cubicBezTo>
                <a:cubicBezTo>
                  <a:pt x="135" y="115"/>
                  <a:pt x="135" y="114"/>
                  <a:pt x="135" y="114"/>
                </a:cubicBezTo>
                <a:cubicBezTo>
                  <a:pt x="135" y="113"/>
                  <a:pt x="137" y="112"/>
                  <a:pt x="137" y="113"/>
                </a:cubicBezTo>
                <a:cubicBezTo>
                  <a:pt x="138" y="113"/>
                  <a:pt x="138" y="114"/>
                  <a:pt x="138" y="114"/>
                </a:cubicBezTo>
                <a:cubicBezTo>
                  <a:pt x="138" y="116"/>
                  <a:pt x="137" y="116"/>
                  <a:pt x="137" y="117"/>
                </a:cubicBezTo>
                <a:cubicBezTo>
                  <a:pt x="137" y="118"/>
                  <a:pt x="137" y="119"/>
                  <a:pt x="138" y="120"/>
                </a:cubicBezTo>
                <a:cubicBezTo>
                  <a:pt x="137" y="121"/>
                  <a:pt x="137" y="122"/>
                  <a:pt x="136" y="123"/>
                </a:cubicBezTo>
                <a:cubicBezTo>
                  <a:pt x="137" y="123"/>
                  <a:pt x="137" y="122"/>
                  <a:pt x="138" y="122"/>
                </a:cubicBezTo>
                <a:cubicBezTo>
                  <a:pt x="138" y="122"/>
                  <a:pt x="138" y="121"/>
                  <a:pt x="138" y="121"/>
                </a:cubicBezTo>
                <a:cubicBezTo>
                  <a:pt x="139" y="120"/>
                  <a:pt x="139" y="120"/>
                  <a:pt x="140" y="120"/>
                </a:cubicBezTo>
                <a:cubicBezTo>
                  <a:pt x="140" y="120"/>
                  <a:pt x="139" y="120"/>
                  <a:pt x="139" y="120"/>
                </a:cubicBezTo>
                <a:cubicBezTo>
                  <a:pt x="138" y="119"/>
                  <a:pt x="139" y="118"/>
                  <a:pt x="138" y="117"/>
                </a:cubicBezTo>
                <a:cubicBezTo>
                  <a:pt x="138" y="117"/>
                  <a:pt x="139" y="116"/>
                  <a:pt x="139" y="115"/>
                </a:cubicBezTo>
                <a:cubicBezTo>
                  <a:pt x="139" y="115"/>
                  <a:pt x="139" y="115"/>
                  <a:pt x="140" y="115"/>
                </a:cubicBezTo>
                <a:cubicBezTo>
                  <a:pt x="140" y="115"/>
                  <a:pt x="140" y="116"/>
                  <a:pt x="140" y="116"/>
                </a:cubicBezTo>
                <a:cubicBezTo>
                  <a:pt x="140" y="117"/>
                  <a:pt x="140" y="117"/>
                  <a:pt x="141" y="117"/>
                </a:cubicBezTo>
                <a:cubicBezTo>
                  <a:pt x="141" y="116"/>
                  <a:pt x="140" y="116"/>
                  <a:pt x="140" y="115"/>
                </a:cubicBezTo>
                <a:cubicBezTo>
                  <a:pt x="141" y="114"/>
                  <a:pt x="143" y="115"/>
                  <a:pt x="144" y="116"/>
                </a:cubicBezTo>
                <a:cubicBezTo>
                  <a:pt x="144" y="117"/>
                  <a:pt x="144" y="117"/>
                  <a:pt x="144" y="118"/>
                </a:cubicBezTo>
                <a:cubicBezTo>
                  <a:pt x="145" y="117"/>
                  <a:pt x="144" y="115"/>
                  <a:pt x="143" y="115"/>
                </a:cubicBezTo>
                <a:cubicBezTo>
                  <a:pt x="143" y="114"/>
                  <a:pt x="143" y="114"/>
                  <a:pt x="143" y="114"/>
                </a:cubicBezTo>
                <a:cubicBezTo>
                  <a:pt x="144" y="113"/>
                  <a:pt x="146" y="114"/>
                  <a:pt x="148" y="113"/>
                </a:cubicBezTo>
                <a:cubicBezTo>
                  <a:pt x="148" y="113"/>
                  <a:pt x="147" y="112"/>
                  <a:pt x="148" y="112"/>
                </a:cubicBezTo>
                <a:cubicBezTo>
                  <a:pt x="148" y="111"/>
                  <a:pt x="150" y="111"/>
                  <a:pt x="152" y="111"/>
                </a:cubicBezTo>
                <a:cubicBezTo>
                  <a:pt x="152" y="111"/>
                  <a:pt x="153" y="110"/>
                  <a:pt x="153" y="110"/>
                </a:cubicBezTo>
                <a:cubicBezTo>
                  <a:pt x="154" y="111"/>
                  <a:pt x="156" y="111"/>
                  <a:pt x="157" y="110"/>
                </a:cubicBezTo>
                <a:cubicBezTo>
                  <a:pt x="158" y="110"/>
                  <a:pt x="157" y="110"/>
                  <a:pt x="158" y="110"/>
                </a:cubicBezTo>
                <a:cubicBezTo>
                  <a:pt x="158" y="109"/>
                  <a:pt x="158" y="109"/>
                  <a:pt x="158" y="109"/>
                </a:cubicBezTo>
                <a:cubicBezTo>
                  <a:pt x="168" y="125"/>
                  <a:pt x="173" y="144"/>
                  <a:pt x="169" y="163"/>
                </a:cubicBezTo>
                <a:cubicBezTo>
                  <a:pt x="169" y="163"/>
                  <a:pt x="169" y="164"/>
                  <a:pt x="169" y="164"/>
                </a:cubicBezTo>
                <a:cubicBezTo>
                  <a:pt x="169" y="164"/>
                  <a:pt x="169" y="164"/>
                  <a:pt x="169" y="164"/>
                </a:cubicBezTo>
                <a:cubicBezTo>
                  <a:pt x="169" y="165"/>
                  <a:pt x="169" y="165"/>
                  <a:pt x="169" y="165"/>
                </a:cubicBezTo>
                <a:cubicBezTo>
                  <a:pt x="169" y="165"/>
                  <a:pt x="169" y="165"/>
                  <a:pt x="169" y="165"/>
                </a:cubicBezTo>
                <a:cubicBezTo>
                  <a:pt x="169" y="166"/>
                  <a:pt x="168" y="167"/>
                  <a:pt x="168" y="169"/>
                </a:cubicBezTo>
                <a:cubicBezTo>
                  <a:pt x="167" y="168"/>
                  <a:pt x="167" y="168"/>
                  <a:pt x="167" y="166"/>
                </a:cubicBezTo>
                <a:cubicBezTo>
                  <a:pt x="167" y="165"/>
                  <a:pt x="167" y="165"/>
                  <a:pt x="167" y="164"/>
                </a:cubicBezTo>
                <a:cubicBezTo>
                  <a:pt x="167" y="164"/>
                  <a:pt x="167" y="164"/>
                  <a:pt x="167" y="163"/>
                </a:cubicBezTo>
                <a:cubicBezTo>
                  <a:pt x="166" y="163"/>
                  <a:pt x="166" y="163"/>
                  <a:pt x="165" y="163"/>
                </a:cubicBezTo>
                <a:cubicBezTo>
                  <a:pt x="165" y="163"/>
                  <a:pt x="165" y="162"/>
                  <a:pt x="165" y="162"/>
                </a:cubicBezTo>
                <a:cubicBezTo>
                  <a:pt x="164" y="162"/>
                  <a:pt x="163" y="162"/>
                  <a:pt x="163" y="163"/>
                </a:cubicBezTo>
                <a:cubicBezTo>
                  <a:pt x="163" y="163"/>
                  <a:pt x="163" y="164"/>
                  <a:pt x="163" y="164"/>
                </a:cubicBezTo>
                <a:cubicBezTo>
                  <a:pt x="164" y="164"/>
                  <a:pt x="165" y="164"/>
                  <a:pt x="165" y="165"/>
                </a:cubicBezTo>
                <a:cubicBezTo>
                  <a:pt x="165" y="166"/>
                  <a:pt x="164" y="166"/>
                  <a:pt x="163" y="167"/>
                </a:cubicBezTo>
                <a:cubicBezTo>
                  <a:pt x="163" y="169"/>
                  <a:pt x="164" y="169"/>
                  <a:pt x="164" y="171"/>
                </a:cubicBezTo>
                <a:cubicBezTo>
                  <a:pt x="164" y="171"/>
                  <a:pt x="164" y="171"/>
                  <a:pt x="164" y="172"/>
                </a:cubicBezTo>
                <a:cubicBezTo>
                  <a:pt x="164" y="174"/>
                  <a:pt x="162" y="174"/>
                  <a:pt x="162" y="176"/>
                </a:cubicBezTo>
                <a:cubicBezTo>
                  <a:pt x="161" y="177"/>
                  <a:pt x="159" y="178"/>
                  <a:pt x="158" y="178"/>
                </a:cubicBezTo>
                <a:cubicBezTo>
                  <a:pt x="158" y="178"/>
                  <a:pt x="158" y="178"/>
                  <a:pt x="157" y="178"/>
                </a:cubicBezTo>
                <a:cubicBezTo>
                  <a:pt x="157" y="179"/>
                  <a:pt x="156" y="179"/>
                  <a:pt x="155" y="179"/>
                </a:cubicBezTo>
                <a:cubicBezTo>
                  <a:pt x="155" y="179"/>
                  <a:pt x="155" y="179"/>
                  <a:pt x="155" y="179"/>
                </a:cubicBezTo>
                <a:cubicBezTo>
                  <a:pt x="154" y="179"/>
                  <a:pt x="154" y="179"/>
                  <a:pt x="153" y="179"/>
                </a:cubicBezTo>
                <a:cubicBezTo>
                  <a:pt x="153" y="180"/>
                  <a:pt x="153" y="181"/>
                  <a:pt x="153" y="182"/>
                </a:cubicBezTo>
                <a:cubicBezTo>
                  <a:pt x="153" y="183"/>
                  <a:pt x="154" y="183"/>
                  <a:pt x="154" y="183"/>
                </a:cubicBezTo>
                <a:cubicBezTo>
                  <a:pt x="154" y="185"/>
                  <a:pt x="154" y="186"/>
                  <a:pt x="154" y="187"/>
                </a:cubicBezTo>
                <a:cubicBezTo>
                  <a:pt x="154" y="188"/>
                  <a:pt x="153" y="188"/>
                  <a:pt x="152" y="189"/>
                </a:cubicBezTo>
                <a:cubicBezTo>
                  <a:pt x="151" y="188"/>
                  <a:pt x="151" y="189"/>
                  <a:pt x="151" y="190"/>
                </a:cubicBezTo>
                <a:cubicBezTo>
                  <a:pt x="150" y="189"/>
                  <a:pt x="150" y="189"/>
                  <a:pt x="150" y="188"/>
                </a:cubicBezTo>
                <a:cubicBezTo>
                  <a:pt x="150" y="187"/>
                  <a:pt x="149" y="186"/>
                  <a:pt x="148" y="186"/>
                </a:cubicBezTo>
                <a:cubicBezTo>
                  <a:pt x="147" y="187"/>
                  <a:pt x="147" y="189"/>
                  <a:pt x="148" y="190"/>
                </a:cubicBezTo>
                <a:cubicBezTo>
                  <a:pt x="148" y="191"/>
                  <a:pt x="149" y="191"/>
                  <a:pt x="149" y="191"/>
                </a:cubicBezTo>
                <a:cubicBezTo>
                  <a:pt x="149" y="192"/>
                  <a:pt x="150" y="194"/>
                  <a:pt x="150" y="196"/>
                </a:cubicBezTo>
                <a:cubicBezTo>
                  <a:pt x="149" y="197"/>
                  <a:pt x="148" y="195"/>
                  <a:pt x="148" y="195"/>
                </a:cubicBezTo>
                <a:cubicBezTo>
                  <a:pt x="148" y="196"/>
                  <a:pt x="149" y="198"/>
                  <a:pt x="149" y="199"/>
                </a:cubicBezTo>
                <a:cubicBezTo>
                  <a:pt x="150" y="200"/>
                  <a:pt x="150" y="199"/>
                  <a:pt x="150" y="199"/>
                </a:cubicBezTo>
                <a:cubicBezTo>
                  <a:pt x="150" y="200"/>
                  <a:pt x="150" y="200"/>
                  <a:pt x="150" y="201"/>
                </a:cubicBezTo>
                <a:cubicBezTo>
                  <a:pt x="150" y="201"/>
                  <a:pt x="149" y="202"/>
                  <a:pt x="149" y="202"/>
                </a:cubicBezTo>
                <a:cubicBezTo>
                  <a:pt x="149" y="202"/>
                  <a:pt x="148" y="201"/>
                  <a:pt x="148" y="201"/>
                </a:cubicBezTo>
                <a:cubicBezTo>
                  <a:pt x="147" y="200"/>
                  <a:pt x="146" y="199"/>
                  <a:pt x="146" y="198"/>
                </a:cubicBezTo>
                <a:cubicBezTo>
                  <a:pt x="145" y="197"/>
                  <a:pt x="145" y="197"/>
                  <a:pt x="145" y="196"/>
                </a:cubicBezTo>
                <a:cubicBezTo>
                  <a:pt x="145" y="196"/>
                  <a:pt x="145" y="195"/>
                  <a:pt x="145" y="195"/>
                </a:cubicBezTo>
                <a:cubicBezTo>
                  <a:pt x="144" y="194"/>
                  <a:pt x="144" y="193"/>
                  <a:pt x="144" y="192"/>
                </a:cubicBezTo>
                <a:cubicBezTo>
                  <a:pt x="145" y="191"/>
                  <a:pt x="145" y="192"/>
                  <a:pt x="145" y="193"/>
                </a:cubicBezTo>
                <a:cubicBezTo>
                  <a:pt x="146" y="193"/>
                  <a:pt x="146" y="194"/>
                  <a:pt x="147" y="194"/>
                </a:cubicBezTo>
                <a:cubicBezTo>
                  <a:pt x="147" y="192"/>
                  <a:pt x="146" y="189"/>
                  <a:pt x="146" y="188"/>
                </a:cubicBezTo>
                <a:cubicBezTo>
                  <a:pt x="147" y="186"/>
                  <a:pt x="146" y="183"/>
                  <a:pt x="146" y="182"/>
                </a:cubicBezTo>
                <a:cubicBezTo>
                  <a:pt x="145" y="182"/>
                  <a:pt x="144" y="182"/>
                  <a:pt x="144" y="181"/>
                </a:cubicBezTo>
                <a:cubicBezTo>
                  <a:pt x="145" y="179"/>
                  <a:pt x="143" y="177"/>
                  <a:pt x="143" y="175"/>
                </a:cubicBezTo>
                <a:cubicBezTo>
                  <a:pt x="142" y="176"/>
                  <a:pt x="141" y="176"/>
                  <a:pt x="140" y="176"/>
                </a:cubicBezTo>
                <a:cubicBezTo>
                  <a:pt x="139" y="178"/>
                  <a:pt x="137" y="179"/>
                  <a:pt x="135" y="181"/>
                </a:cubicBezTo>
                <a:cubicBezTo>
                  <a:pt x="135" y="183"/>
                  <a:pt x="134" y="184"/>
                  <a:pt x="134" y="186"/>
                </a:cubicBezTo>
                <a:cubicBezTo>
                  <a:pt x="133" y="186"/>
                  <a:pt x="133" y="187"/>
                  <a:pt x="132" y="187"/>
                </a:cubicBezTo>
                <a:cubicBezTo>
                  <a:pt x="132" y="187"/>
                  <a:pt x="132" y="186"/>
                  <a:pt x="132" y="186"/>
                </a:cubicBezTo>
                <a:cubicBezTo>
                  <a:pt x="131" y="184"/>
                  <a:pt x="131" y="183"/>
                  <a:pt x="130" y="180"/>
                </a:cubicBezTo>
                <a:cubicBezTo>
                  <a:pt x="131" y="179"/>
                  <a:pt x="130" y="179"/>
                  <a:pt x="130" y="178"/>
                </a:cubicBezTo>
                <a:cubicBezTo>
                  <a:pt x="130" y="177"/>
                  <a:pt x="131" y="176"/>
                  <a:pt x="131" y="175"/>
                </a:cubicBezTo>
                <a:cubicBezTo>
                  <a:pt x="131" y="175"/>
                  <a:pt x="131" y="175"/>
                  <a:pt x="131" y="175"/>
                </a:cubicBezTo>
                <a:cubicBezTo>
                  <a:pt x="131" y="174"/>
                  <a:pt x="131" y="174"/>
                  <a:pt x="130" y="174"/>
                </a:cubicBezTo>
                <a:cubicBezTo>
                  <a:pt x="130" y="174"/>
                  <a:pt x="130" y="175"/>
                  <a:pt x="130" y="175"/>
                </a:cubicBezTo>
                <a:cubicBezTo>
                  <a:pt x="129" y="175"/>
                  <a:pt x="129" y="174"/>
                  <a:pt x="129" y="173"/>
                </a:cubicBezTo>
                <a:cubicBezTo>
                  <a:pt x="128" y="172"/>
                  <a:pt x="127" y="172"/>
                  <a:pt x="127" y="170"/>
                </a:cubicBezTo>
                <a:cubicBezTo>
                  <a:pt x="124" y="170"/>
                  <a:pt x="123" y="169"/>
                  <a:pt x="121" y="168"/>
                </a:cubicBezTo>
                <a:cubicBezTo>
                  <a:pt x="120" y="168"/>
                  <a:pt x="120" y="168"/>
                  <a:pt x="120" y="167"/>
                </a:cubicBezTo>
                <a:cubicBezTo>
                  <a:pt x="119" y="167"/>
                  <a:pt x="119" y="167"/>
                  <a:pt x="118" y="167"/>
                </a:cubicBezTo>
                <a:cubicBezTo>
                  <a:pt x="117" y="166"/>
                  <a:pt x="117" y="163"/>
                  <a:pt x="115" y="164"/>
                </a:cubicBezTo>
                <a:cubicBezTo>
                  <a:pt x="115" y="165"/>
                  <a:pt x="116" y="165"/>
                  <a:pt x="116" y="166"/>
                </a:cubicBezTo>
                <a:cubicBezTo>
                  <a:pt x="116" y="166"/>
                  <a:pt x="116" y="167"/>
                  <a:pt x="116" y="167"/>
                </a:cubicBezTo>
                <a:cubicBezTo>
                  <a:pt x="116" y="168"/>
                  <a:pt x="117" y="167"/>
                  <a:pt x="117" y="168"/>
                </a:cubicBezTo>
                <a:cubicBezTo>
                  <a:pt x="117" y="168"/>
                  <a:pt x="117" y="169"/>
                  <a:pt x="118" y="169"/>
                </a:cubicBezTo>
                <a:cubicBezTo>
                  <a:pt x="119" y="169"/>
                  <a:pt x="119" y="169"/>
                  <a:pt x="120" y="168"/>
                </a:cubicBezTo>
                <a:cubicBezTo>
                  <a:pt x="120" y="168"/>
                  <a:pt x="121" y="169"/>
                  <a:pt x="121" y="170"/>
                </a:cubicBezTo>
                <a:cubicBezTo>
                  <a:pt x="121" y="170"/>
                  <a:pt x="122" y="171"/>
                  <a:pt x="122" y="171"/>
                </a:cubicBezTo>
                <a:cubicBezTo>
                  <a:pt x="122" y="174"/>
                  <a:pt x="121" y="174"/>
                  <a:pt x="120" y="176"/>
                </a:cubicBezTo>
                <a:cubicBezTo>
                  <a:pt x="118" y="176"/>
                  <a:pt x="116" y="177"/>
                  <a:pt x="115" y="178"/>
                </a:cubicBezTo>
                <a:cubicBezTo>
                  <a:pt x="113" y="178"/>
                  <a:pt x="111" y="180"/>
                  <a:pt x="110" y="178"/>
                </a:cubicBezTo>
                <a:cubicBezTo>
                  <a:pt x="110" y="176"/>
                  <a:pt x="110" y="174"/>
                  <a:pt x="110" y="173"/>
                </a:cubicBezTo>
                <a:cubicBezTo>
                  <a:pt x="109" y="172"/>
                  <a:pt x="109" y="171"/>
                  <a:pt x="108" y="170"/>
                </a:cubicBezTo>
                <a:cubicBezTo>
                  <a:pt x="109" y="168"/>
                  <a:pt x="108" y="168"/>
                  <a:pt x="107" y="166"/>
                </a:cubicBezTo>
                <a:cubicBezTo>
                  <a:pt x="107" y="165"/>
                  <a:pt x="107" y="163"/>
                  <a:pt x="106" y="164"/>
                </a:cubicBezTo>
                <a:cubicBezTo>
                  <a:pt x="106" y="164"/>
                  <a:pt x="106" y="164"/>
                  <a:pt x="106" y="164"/>
                </a:cubicBezTo>
                <a:cubicBezTo>
                  <a:pt x="106" y="166"/>
                  <a:pt x="107" y="169"/>
                  <a:pt x="107" y="171"/>
                </a:cubicBezTo>
                <a:cubicBezTo>
                  <a:pt x="107" y="172"/>
                  <a:pt x="108" y="174"/>
                  <a:pt x="108" y="175"/>
                </a:cubicBezTo>
                <a:cubicBezTo>
                  <a:pt x="108" y="176"/>
                  <a:pt x="109" y="176"/>
                  <a:pt x="109" y="177"/>
                </a:cubicBezTo>
                <a:cubicBezTo>
                  <a:pt x="109" y="178"/>
                  <a:pt x="110" y="179"/>
                  <a:pt x="110" y="179"/>
                </a:cubicBezTo>
                <a:cubicBezTo>
                  <a:pt x="111" y="180"/>
                  <a:pt x="111" y="181"/>
                  <a:pt x="112" y="181"/>
                </a:cubicBezTo>
                <a:cubicBezTo>
                  <a:pt x="113" y="181"/>
                  <a:pt x="114" y="179"/>
                  <a:pt x="116" y="181"/>
                </a:cubicBezTo>
                <a:cubicBezTo>
                  <a:pt x="115" y="181"/>
                  <a:pt x="115" y="182"/>
                  <a:pt x="114" y="183"/>
                </a:cubicBezTo>
                <a:cubicBezTo>
                  <a:pt x="113" y="184"/>
                  <a:pt x="113" y="186"/>
                  <a:pt x="112" y="187"/>
                </a:cubicBezTo>
                <a:cubicBezTo>
                  <a:pt x="112" y="188"/>
                  <a:pt x="111" y="189"/>
                  <a:pt x="110" y="189"/>
                </a:cubicBezTo>
                <a:cubicBezTo>
                  <a:pt x="109" y="190"/>
                  <a:pt x="107" y="191"/>
                  <a:pt x="107" y="192"/>
                </a:cubicBezTo>
                <a:cubicBezTo>
                  <a:pt x="107" y="192"/>
                  <a:pt x="105" y="195"/>
                  <a:pt x="105" y="196"/>
                </a:cubicBezTo>
                <a:cubicBezTo>
                  <a:pt x="105" y="197"/>
                  <a:pt x="105" y="198"/>
                  <a:pt x="105" y="199"/>
                </a:cubicBezTo>
                <a:cubicBezTo>
                  <a:pt x="106" y="200"/>
                  <a:pt x="105" y="200"/>
                  <a:pt x="106" y="200"/>
                </a:cubicBezTo>
                <a:cubicBezTo>
                  <a:pt x="105" y="203"/>
                  <a:pt x="105" y="204"/>
                  <a:pt x="104" y="205"/>
                </a:cubicBezTo>
                <a:cubicBezTo>
                  <a:pt x="104" y="205"/>
                  <a:pt x="103" y="206"/>
                  <a:pt x="103" y="206"/>
                </a:cubicBezTo>
                <a:cubicBezTo>
                  <a:pt x="102" y="207"/>
                  <a:pt x="101" y="207"/>
                  <a:pt x="101" y="208"/>
                </a:cubicBezTo>
                <a:cubicBezTo>
                  <a:pt x="101" y="209"/>
                  <a:pt x="101" y="210"/>
                  <a:pt x="100" y="211"/>
                </a:cubicBezTo>
                <a:cubicBezTo>
                  <a:pt x="100" y="212"/>
                  <a:pt x="100" y="212"/>
                  <a:pt x="99" y="212"/>
                </a:cubicBezTo>
                <a:cubicBezTo>
                  <a:pt x="99" y="213"/>
                  <a:pt x="99" y="213"/>
                  <a:pt x="99" y="214"/>
                </a:cubicBezTo>
                <a:cubicBezTo>
                  <a:pt x="98" y="216"/>
                  <a:pt x="96" y="217"/>
                  <a:pt x="95" y="218"/>
                </a:cubicBezTo>
                <a:cubicBezTo>
                  <a:pt x="95" y="219"/>
                  <a:pt x="95" y="219"/>
                  <a:pt x="94" y="219"/>
                </a:cubicBezTo>
                <a:cubicBezTo>
                  <a:pt x="92" y="219"/>
                  <a:pt x="88" y="220"/>
                  <a:pt x="87" y="217"/>
                </a:cubicBezTo>
                <a:cubicBezTo>
                  <a:pt x="88" y="216"/>
                  <a:pt x="88" y="215"/>
                  <a:pt x="87" y="215"/>
                </a:cubicBezTo>
                <a:cubicBezTo>
                  <a:pt x="86" y="213"/>
                  <a:pt x="87" y="210"/>
                  <a:pt x="86" y="208"/>
                </a:cubicBezTo>
                <a:cubicBezTo>
                  <a:pt x="87" y="207"/>
                  <a:pt x="86" y="206"/>
                  <a:pt x="86" y="205"/>
                </a:cubicBezTo>
                <a:cubicBezTo>
                  <a:pt x="86" y="204"/>
                  <a:pt x="86" y="203"/>
                  <a:pt x="86" y="202"/>
                </a:cubicBezTo>
                <a:cubicBezTo>
                  <a:pt x="86" y="199"/>
                  <a:pt x="89" y="197"/>
                  <a:pt x="88" y="194"/>
                </a:cubicBezTo>
                <a:cubicBezTo>
                  <a:pt x="88" y="193"/>
                  <a:pt x="88" y="193"/>
                  <a:pt x="88" y="192"/>
                </a:cubicBezTo>
                <a:cubicBezTo>
                  <a:pt x="88" y="189"/>
                  <a:pt x="86" y="188"/>
                  <a:pt x="86" y="186"/>
                </a:cubicBezTo>
                <a:cubicBezTo>
                  <a:pt x="86" y="185"/>
                  <a:pt x="87" y="184"/>
                  <a:pt x="87" y="183"/>
                </a:cubicBezTo>
                <a:cubicBezTo>
                  <a:pt x="87" y="182"/>
                  <a:pt x="87" y="182"/>
                  <a:pt x="87" y="181"/>
                </a:cubicBezTo>
                <a:cubicBezTo>
                  <a:pt x="85" y="181"/>
                  <a:pt x="84" y="181"/>
                  <a:pt x="84" y="180"/>
                </a:cubicBezTo>
                <a:cubicBezTo>
                  <a:pt x="84" y="180"/>
                  <a:pt x="83" y="180"/>
                  <a:pt x="83" y="179"/>
                </a:cubicBezTo>
                <a:cubicBezTo>
                  <a:pt x="82" y="180"/>
                  <a:pt x="80" y="180"/>
                  <a:pt x="79" y="180"/>
                </a:cubicBezTo>
                <a:cubicBezTo>
                  <a:pt x="79" y="179"/>
                  <a:pt x="77" y="179"/>
                  <a:pt x="77" y="180"/>
                </a:cubicBezTo>
                <a:cubicBezTo>
                  <a:pt x="76" y="180"/>
                  <a:pt x="75" y="179"/>
                  <a:pt x="75" y="178"/>
                </a:cubicBezTo>
                <a:cubicBezTo>
                  <a:pt x="74" y="178"/>
                  <a:pt x="74" y="177"/>
                  <a:pt x="74" y="177"/>
                </a:cubicBezTo>
                <a:cubicBezTo>
                  <a:pt x="74" y="174"/>
                  <a:pt x="72" y="174"/>
                  <a:pt x="72" y="172"/>
                </a:cubicBezTo>
                <a:cubicBezTo>
                  <a:pt x="72" y="171"/>
                  <a:pt x="71" y="170"/>
                  <a:pt x="71" y="169"/>
                </a:cubicBezTo>
                <a:cubicBezTo>
                  <a:pt x="72" y="167"/>
                  <a:pt x="72" y="167"/>
                  <a:pt x="72" y="165"/>
                </a:cubicBezTo>
                <a:cubicBezTo>
                  <a:pt x="72" y="164"/>
                  <a:pt x="72" y="164"/>
                  <a:pt x="72" y="163"/>
                </a:cubicBezTo>
                <a:cubicBezTo>
                  <a:pt x="72" y="163"/>
                  <a:pt x="72" y="162"/>
                  <a:pt x="72" y="162"/>
                </a:cubicBezTo>
                <a:cubicBezTo>
                  <a:pt x="73" y="161"/>
                  <a:pt x="74" y="160"/>
                  <a:pt x="74" y="159"/>
                </a:cubicBezTo>
                <a:cubicBezTo>
                  <a:pt x="75" y="158"/>
                  <a:pt x="76" y="157"/>
                  <a:pt x="77" y="157"/>
                </a:cubicBezTo>
                <a:cubicBezTo>
                  <a:pt x="77" y="156"/>
                  <a:pt x="78" y="156"/>
                  <a:pt x="78" y="156"/>
                </a:cubicBezTo>
                <a:cubicBezTo>
                  <a:pt x="78" y="154"/>
                  <a:pt x="78" y="154"/>
                  <a:pt x="78" y="154"/>
                </a:cubicBezTo>
                <a:cubicBezTo>
                  <a:pt x="79" y="153"/>
                  <a:pt x="80" y="153"/>
                  <a:pt x="81" y="151"/>
                </a:cubicBezTo>
                <a:cubicBezTo>
                  <a:pt x="82" y="151"/>
                  <a:pt x="82" y="151"/>
                  <a:pt x="83" y="152"/>
                </a:cubicBezTo>
                <a:cubicBezTo>
                  <a:pt x="84" y="151"/>
                  <a:pt x="87" y="152"/>
                  <a:pt x="89" y="151"/>
                </a:cubicBezTo>
                <a:cubicBezTo>
                  <a:pt x="89" y="151"/>
                  <a:pt x="90" y="152"/>
                  <a:pt x="91" y="151"/>
                </a:cubicBezTo>
                <a:cubicBezTo>
                  <a:pt x="91" y="152"/>
                  <a:pt x="92" y="152"/>
                  <a:pt x="93" y="152"/>
                </a:cubicBezTo>
                <a:cubicBezTo>
                  <a:pt x="92" y="154"/>
                  <a:pt x="93" y="154"/>
                  <a:pt x="92" y="155"/>
                </a:cubicBezTo>
                <a:cubicBezTo>
                  <a:pt x="93" y="156"/>
                  <a:pt x="94" y="157"/>
                  <a:pt x="95" y="157"/>
                </a:cubicBezTo>
                <a:cubicBezTo>
                  <a:pt x="95" y="158"/>
                  <a:pt x="95" y="159"/>
                  <a:pt x="96" y="159"/>
                </a:cubicBezTo>
                <a:cubicBezTo>
                  <a:pt x="96" y="158"/>
                  <a:pt x="96" y="158"/>
                  <a:pt x="96" y="158"/>
                </a:cubicBezTo>
                <a:cubicBezTo>
                  <a:pt x="99" y="156"/>
                  <a:pt x="100" y="160"/>
                  <a:pt x="103" y="160"/>
                </a:cubicBezTo>
                <a:cubicBezTo>
                  <a:pt x="103" y="160"/>
                  <a:pt x="104" y="159"/>
                  <a:pt x="104" y="159"/>
                </a:cubicBezTo>
                <a:cubicBezTo>
                  <a:pt x="105" y="159"/>
                  <a:pt x="105" y="160"/>
                  <a:pt x="106" y="160"/>
                </a:cubicBezTo>
                <a:cubicBezTo>
                  <a:pt x="107" y="158"/>
                  <a:pt x="108" y="157"/>
                  <a:pt x="108" y="155"/>
                </a:cubicBezTo>
                <a:cubicBezTo>
                  <a:pt x="107" y="155"/>
                  <a:pt x="107" y="156"/>
                  <a:pt x="106" y="156"/>
                </a:cubicBezTo>
                <a:cubicBezTo>
                  <a:pt x="105" y="155"/>
                  <a:pt x="104" y="155"/>
                  <a:pt x="103" y="155"/>
                </a:cubicBezTo>
                <a:cubicBezTo>
                  <a:pt x="103" y="154"/>
                  <a:pt x="102" y="154"/>
                  <a:pt x="102" y="153"/>
                </a:cubicBezTo>
                <a:cubicBezTo>
                  <a:pt x="102" y="152"/>
                  <a:pt x="102" y="151"/>
                  <a:pt x="102" y="151"/>
                </a:cubicBezTo>
                <a:cubicBezTo>
                  <a:pt x="102" y="150"/>
                  <a:pt x="102" y="150"/>
                  <a:pt x="102" y="150"/>
                </a:cubicBezTo>
                <a:cubicBezTo>
                  <a:pt x="102" y="149"/>
                  <a:pt x="101" y="150"/>
                  <a:pt x="101" y="150"/>
                </a:cubicBezTo>
                <a:cubicBezTo>
                  <a:pt x="100" y="150"/>
                  <a:pt x="100" y="150"/>
                  <a:pt x="100" y="150"/>
                </a:cubicBezTo>
                <a:cubicBezTo>
                  <a:pt x="100" y="152"/>
                  <a:pt x="100" y="154"/>
                  <a:pt x="99" y="154"/>
                </a:cubicBezTo>
                <a:cubicBezTo>
                  <a:pt x="99" y="152"/>
                  <a:pt x="99" y="151"/>
                  <a:pt x="98" y="150"/>
                </a:cubicBezTo>
                <a:cubicBezTo>
                  <a:pt x="98" y="149"/>
                  <a:pt x="98" y="149"/>
                  <a:pt x="98" y="149"/>
                </a:cubicBezTo>
                <a:cubicBezTo>
                  <a:pt x="98" y="147"/>
                  <a:pt x="97" y="146"/>
                  <a:pt x="96" y="146"/>
                </a:cubicBezTo>
                <a:cubicBezTo>
                  <a:pt x="96" y="147"/>
                  <a:pt x="96" y="148"/>
                  <a:pt x="97" y="149"/>
                </a:cubicBezTo>
                <a:cubicBezTo>
                  <a:pt x="97" y="149"/>
                  <a:pt x="96" y="149"/>
                  <a:pt x="96" y="149"/>
                </a:cubicBezTo>
                <a:cubicBezTo>
                  <a:pt x="96" y="149"/>
                  <a:pt x="96" y="149"/>
                  <a:pt x="96" y="149"/>
                </a:cubicBezTo>
                <a:cubicBezTo>
                  <a:pt x="96" y="150"/>
                  <a:pt x="96" y="151"/>
                  <a:pt x="96" y="151"/>
                </a:cubicBezTo>
                <a:cubicBezTo>
                  <a:pt x="95" y="151"/>
                  <a:pt x="95" y="150"/>
                  <a:pt x="94" y="149"/>
                </a:cubicBezTo>
                <a:cubicBezTo>
                  <a:pt x="94" y="149"/>
                  <a:pt x="94" y="148"/>
                  <a:pt x="94" y="148"/>
                </a:cubicBezTo>
                <a:cubicBezTo>
                  <a:pt x="94" y="147"/>
                  <a:pt x="94" y="145"/>
                  <a:pt x="93" y="144"/>
                </a:cubicBezTo>
                <a:cubicBezTo>
                  <a:pt x="92" y="144"/>
                  <a:pt x="91" y="145"/>
                  <a:pt x="90" y="145"/>
                </a:cubicBezTo>
                <a:cubicBezTo>
                  <a:pt x="90" y="145"/>
                  <a:pt x="89" y="145"/>
                  <a:pt x="88" y="145"/>
                </a:cubicBezTo>
                <a:cubicBezTo>
                  <a:pt x="88" y="146"/>
                  <a:pt x="87" y="147"/>
                  <a:pt x="86" y="147"/>
                </a:cubicBezTo>
                <a:cubicBezTo>
                  <a:pt x="86" y="147"/>
                  <a:pt x="86" y="147"/>
                  <a:pt x="85" y="147"/>
                </a:cubicBezTo>
                <a:cubicBezTo>
                  <a:pt x="85" y="150"/>
                  <a:pt x="83" y="151"/>
                  <a:pt x="82" y="151"/>
                </a:cubicBezTo>
                <a:cubicBezTo>
                  <a:pt x="81" y="150"/>
                  <a:pt x="81" y="151"/>
                  <a:pt x="81" y="151"/>
                </a:cubicBezTo>
                <a:cubicBezTo>
                  <a:pt x="80" y="150"/>
                  <a:pt x="80" y="150"/>
                  <a:pt x="79" y="149"/>
                </a:cubicBezTo>
                <a:cubicBezTo>
                  <a:pt x="79" y="148"/>
                  <a:pt x="79" y="147"/>
                  <a:pt x="79" y="146"/>
                </a:cubicBezTo>
                <a:cubicBezTo>
                  <a:pt x="80" y="145"/>
                  <a:pt x="80" y="144"/>
                  <a:pt x="80" y="143"/>
                </a:cubicBezTo>
                <a:cubicBezTo>
                  <a:pt x="81" y="142"/>
                  <a:pt x="83" y="143"/>
                  <a:pt x="85" y="143"/>
                </a:cubicBezTo>
                <a:cubicBezTo>
                  <a:pt x="85" y="143"/>
                  <a:pt x="85" y="142"/>
                  <a:pt x="85" y="141"/>
                </a:cubicBezTo>
                <a:cubicBezTo>
                  <a:pt x="85" y="140"/>
                  <a:pt x="84" y="139"/>
                  <a:pt x="84" y="138"/>
                </a:cubicBezTo>
                <a:cubicBezTo>
                  <a:pt x="84" y="137"/>
                  <a:pt x="85" y="138"/>
                  <a:pt x="86" y="137"/>
                </a:cubicBezTo>
                <a:cubicBezTo>
                  <a:pt x="86" y="137"/>
                  <a:pt x="86" y="137"/>
                  <a:pt x="86" y="137"/>
                </a:cubicBezTo>
                <a:cubicBezTo>
                  <a:pt x="87" y="137"/>
                  <a:pt x="88" y="136"/>
                  <a:pt x="89" y="135"/>
                </a:cubicBezTo>
                <a:cubicBezTo>
                  <a:pt x="90" y="134"/>
                  <a:pt x="91" y="134"/>
                  <a:pt x="92" y="133"/>
                </a:cubicBezTo>
                <a:close/>
                <a:moveTo>
                  <a:pt x="82" y="114"/>
                </a:moveTo>
                <a:cubicBezTo>
                  <a:pt x="81" y="114"/>
                  <a:pt x="81" y="115"/>
                  <a:pt x="80" y="116"/>
                </a:cubicBezTo>
                <a:cubicBezTo>
                  <a:pt x="79" y="116"/>
                  <a:pt x="76" y="117"/>
                  <a:pt x="76" y="114"/>
                </a:cubicBezTo>
                <a:cubicBezTo>
                  <a:pt x="74" y="113"/>
                  <a:pt x="76" y="109"/>
                  <a:pt x="77" y="112"/>
                </a:cubicBezTo>
                <a:cubicBezTo>
                  <a:pt x="79" y="112"/>
                  <a:pt x="80" y="112"/>
                  <a:pt x="82" y="112"/>
                </a:cubicBezTo>
                <a:cubicBezTo>
                  <a:pt x="82" y="113"/>
                  <a:pt x="82" y="114"/>
                  <a:pt x="82" y="114"/>
                </a:cubicBezTo>
                <a:close/>
                <a:moveTo>
                  <a:pt x="84" y="130"/>
                </a:moveTo>
                <a:cubicBezTo>
                  <a:pt x="83" y="131"/>
                  <a:pt x="84" y="132"/>
                  <a:pt x="83" y="133"/>
                </a:cubicBezTo>
                <a:cubicBezTo>
                  <a:pt x="82" y="133"/>
                  <a:pt x="82" y="133"/>
                  <a:pt x="81" y="133"/>
                </a:cubicBezTo>
                <a:cubicBezTo>
                  <a:pt x="81" y="133"/>
                  <a:pt x="81" y="132"/>
                  <a:pt x="80" y="132"/>
                </a:cubicBezTo>
                <a:cubicBezTo>
                  <a:pt x="81" y="132"/>
                  <a:pt x="81" y="131"/>
                  <a:pt x="81" y="130"/>
                </a:cubicBezTo>
                <a:cubicBezTo>
                  <a:pt x="82" y="130"/>
                  <a:pt x="83" y="128"/>
                  <a:pt x="84" y="130"/>
                </a:cubicBezTo>
                <a:close/>
                <a:moveTo>
                  <a:pt x="87" y="135"/>
                </a:moveTo>
                <a:cubicBezTo>
                  <a:pt x="86" y="135"/>
                  <a:pt x="85" y="135"/>
                  <a:pt x="84" y="136"/>
                </a:cubicBezTo>
                <a:cubicBezTo>
                  <a:pt x="84" y="136"/>
                  <a:pt x="83" y="136"/>
                  <a:pt x="83" y="135"/>
                </a:cubicBezTo>
                <a:cubicBezTo>
                  <a:pt x="83" y="134"/>
                  <a:pt x="84" y="135"/>
                  <a:pt x="84" y="134"/>
                </a:cubicBezTo>
                <a:cubicBezTo>
                  <a:pt x="85" y="134"/>
                  <a:pt x="84" y="134"/>
                  <a:pt x="84" y="134"/>
                </a:cubicBezTo>
                <a:cubicBezTo>
                  <a:pt x="84" y="133"/>
                  <a:pt x="85" y="133"/>
                  <a:pt x="84" y="132"/>
                </a:cubicBezTo>
                <a:cubicBezTo>
                  <a:pt x="85" y="132"/>
                  <a:pt x="85" y="132"/>
                  <a:pt x="85" y="132"/>
                </a:cubicBezTo>
                <a:cubicBezTo>
                  <a:pt x="85" y="131"/>
                  <a:pt x="85" y="131"/>
                  <a:pt x="85" y="131"/>
                </a:cubicBezTo>
                <a:cubicBezTo>
                  <a:pt x="85" y="131"/>
                  <a:pt x="85" y="130"/>
                  <a:pt x="84" y="130"/>
                </a:cubicBezTo>
                <a:cubicBezTo>
                  <a:pt x="84" y="130"/>
                  <a:pt x="84" y="129"/>
                  <a:pt x="84" y="129"/>
                </a:cubicBezTo>
                <a:cubicBezTo>
                  <a:pt x="84" y="129"/>
                  <a:pt x="84" y="128"/>
                  <a:pt x="84" y="128"/>
                </a:cubicBezTo>
                <a:cubicBezTo>
                  <a:pt x="84" y="127"/>
                  <a:pt x="84" y="127"/>
                  <a:pt x="84" y="126"/>
                </a:cubicBezTo>
                <a:cubicBezTo>
                  <a:pt x="84" y="125"/>
                  <a:pt x="85" y="125"/>
                  <a:pt x="86" y="125"/>
                </a:cubicBezTo>
                <a:cubicBezTo>
                  <a:pt x="86" y="126"/>
                  <a:pt x="86" y="126"/>
                  <a:pt x="86" y="126"/>
                </a:cubicBezTo>
                <a:cubicBezTo>
                  <a:pt x="86" y="126"/>
                  <a:pt x="87" y="126"/>
                  <a:pt x="87" y="126"/>
                </a:cubicBezTo>
                <a:cubicBezTo>
                  <a:pt x="87" y="127"/>
                  <a:pt x="87" y="128"/>
                  <a:pt x="86" y="128"/>
                </a:cubicBezTo>
                <a:cubicBezTo>
                  <a:pt x="87" y="129"/>
                  <a:pt x="88" y="130"/>
                  <a:pt x="88" y="132"/>
                </a:cubicBezTo>
                <a:cubicBezTo>
                  <a:pt x="89" y="132"/>
                  <a:pt x="89" y="135"/>
                  <a:pt x="87" y="135"/>
                </a:cubicBezTo>
                <a:close/>
                <a:moveTo>
                  <a:pt x="76" y="79"/>
                </a:moveTo>
                <a:cubicBezTo>
                  <a:pt x="77" y="79"/>
                  <a:pt x="77" y="80"/>
                  <a:pt x="78" y="80"/>
                </a:cubicBezTo>
                <a:cubicBezTo>
                  <a:pt x="78" y="80"/>
                  <a:pt x="79" y="80"/>
                  <a:pt x="79" y="80"/>
                </a:cubicBezTo>
                <a:cubicBezTo>
                  <a:pt x="80" y="81"/>
                  <a:pt x="81" y="81"/>
                  <a:pt x="82" y="83"/>
                </a:cubicBezTo>
                <a:cubicBezTo>
                  <a:pt x="81" y="83"/>
                  <a:pt x="80" y="83"/>
                  <a:pt x="80" y="83"/>
                </a:cubicBezTo>
                <a:cubicBezTo>
                  <a:pt x="80" y="84"/>
                  <a:pt x="81" y="84"/>
                  <a:pt x="81" y="84"/>
                </a:cubicBezTo>
                <a:cubicBezTo>
                  <a:pt x="81" y="84"/>
                  <a:pt x="81" y="85"/>
                  <a:pt x="81" y="85"/>
                </a:cubicBezTo>
                <a:cubicBezTo>
                  <a:pt x="82" y="85"/>
                  <a:pt x="85" y="84"/>
                  <a:pt x="86" y="86"/>
                </a:cubicBezTo>
                <a:cubicBezTo>
                  <a:pt x="87" y="86"/>
                  <a:pt x="87" y="85"/>
                  <a:pt x="87" y="86"/>
                </a:cubicBezTo>
                <a:cubicBezTo>
                  <a:pt x="86" y="87"/>
                  <a:pt x="85" y="88"/>
                  <a:pt x="83" y="89"/>
                </a:cubicBezTo>
                <a:cubicBezTo>
                  <a:pt x="82" y="90"/>
                  <a:pt x="81" y="90"/>
                  <a:pt x="81" y="92"/>
                </a:cubicBezTo>
                <a:cubicBezTo>
                  <a:pt x="81" y="93"/>
                  <a:pt x="82" y="93"/>
                  <a:pt x="82" y="95"/>
                </a:cubicBezTo>
                <a:cubicBezTo>
                  <a:pt x="81" y="95"/>
                  <a:pt x="81" y="95"/>
                  <a:pt x="81" y="95"/>
                </a:cubicBezTo>
                <a:cubicBezTo>
                  <a:pt x="81" y="96"/>
                  <a:pt x="81" y="96"/>
                  <a:pt x="80" y="97"/>
                </a:cubicBezTo>
                <a:cubicBezTo>
                  <a:pt x="80" y="97"/>
                  <a:pt x="80" y="97"/>
                  <a:pt x="80" y="98"/>
                </a:cubicBezTo>
                <a:cubicBezTo>
                  <a:pt x="80" y="98"/>
                  <a:pt x="80" y="99"/>
                  <a:pt x="80" y="99"/>
                </a:cubicBezTo>
                <a:cubicBezTo>
                  <a:pt x="80" y="100"/>
                  <a:pt x="79" y="100"/>
                  <a:pt x="79" y="101"/>
                </a:cubicBezTo>
                <a:cubicBezTo>
                  <a:pt x="78" y="101"/>
                  <a:pt x="78" y="100"/>
                  <a:pt x="77" y="100"/>
                </a:cubicBezTo>
                <a:cubicBezTo>
                  <a:pt x="77" y="101"/>
                  <a:pt x="77" y="100"/>
                  <a:pt x="78" y="101"/>
                </a:cubicBezTo>
                <a:cubicBezTo>
                  <a:pt x="77" y="102"/>
                  <a:pt x="78" y="103"/>
                  <a:pt x="78" y="105"/>
                </a:cubicBezTo>
                <a:cubicBezTo>
                  <a:pt x="77" y="104"/>
                  <a:pt x="76" y="103"/>
                  <a:pt x="75" y="104"/>
                </a:cubicBezTo>
                <a:cubicBezTo>
                  <a:pt x="75" y="105"/>
                  <a:pt x="76" y="105"/>
                  <a:pt x="77" y="105"/>
                </a:cubicBezTo>
                <a:cubicBezTo>
                  <a:pt x="77" y="105"/>
                  <a:pt x="77" y="105"/>
                  <a:pt x="77" y="106"/>
                </a:cubicBezTo>
                <a:cubicBezTo>
                  <a:pt x="75" y="106"/>
                  <a:pt x="73" y="108"/>
                  <a:pt x="70" y="107"/>
                </a:cubicBezTo>
                <a:cubicBezTo>
                  <a:pt x="70" y="107"/>
                  <a:pt x="70" y="108"/>
                  <a:pt x="70" y="108"/>
                </a:cubicBezTo>
                <a:cubicBezTo>
                  <a:pt x="69" y="108"/>
                  <a:pt x="68" y="108"/>
                  <a:pt x="68" y="109"/>
                </a:cubicBezTo>
                <a:cubicBezTo>
                  <a:pt x="67" y="109"/>
                  <a:pt x="67" y="110"/>
                  <a:pt x="66" y="110"/>
                </a:cubicBezTo>
                <a:cubicBezTo>
                  <a:pt x="66" y="110"/>
                  <a:pt x="66" y="110"/>
                  <a:pt x="66" y="110"/>
                </a:cubicBezTo>
                <a:cubicBezTo>
                  <a:pt x="64" y="110"/>
                  <a:pt x="64" y="112"/>
                  <a:pt x="63" y="112"/>
                </a:cubicBezTo>
                <a:cubicBezTo>
                  <a:pt x="62" y="114"/>
                  <a:pt x="62" y="115"/>
                  <a:pt x="61" y="116"/>
                </a:cubicBezTo>
                <a:cubicBezTo>
                  <a:pt x="61" y="116"/>
                  <a:pt x="61" y="116"/>
                  <a:pt x="61" y="116"/>
                </a:cubicBezTo>
                <a:cubicBezTo>
                  <a:pt x="60" y="116"/>
                  <a:pt x="60" y="116"/>
                  <a:pt x="60" y="116"/>
                </a:cubicBezTo>
                <a:cubicBezTo>
                  <a:pt x="59" y="114"/>
                  <a:pt x="58" y="114"/>
                  <a:pt x="56" y="113"/>
                </a:cubicBezTo>
                <a:cubicBezTo>
                  <a:pt x="57" y="111"/>
                  <a:pt x="56" y="110"/>
                  <a:pt x="56" y="108"/>
                </a:cubicBezTo>
                <a:cubicBezTo>
                  <a:pt x="56" y="108"/>
                  <a:pt x="55" y="107"/>
                  <a:pt x="55" y="105"/>
                </a:cubicBezTo>
                <a:cubicBezTo>
                  <a:pt x="55" y="104"/>
                  <a:pt x="57" y="104"/>
                  <a:pt x="57" y="103"/>
                </a:cubicBezTo>
                <a:cubicBezTo>
                  <a:pt x="57" y="103"/>
                  <a:pt x="58" y="102"/>
                  <a:pt x="58" y="102"/>
                </a:cubicBezTo>
                <a:cubicBezTo>
                  <a:pt x="58" y="100"/>
                  <a:pt x="58" y="97"/>
                  <a:pt x="56" y="98"/>
                </a:cubicBezTo>
                <a:cubicBezTo>
                  <a:pt x="55" y="97"/>
                  <a:pt x="55" y="96"/>
                  <a:pt x="55" y="95"/>
                </a:cubicBezTo>
                <a:cubicBezTo>
                  <a:pt x="55" y="93"/>
                  <a:pt x="54" y="91"/>
                  <a:pt x="53" y="90"/>
                </a:cubicBezTo>
                <a:cubicBezTo>
                  <a:pt x="60" y="85"/>
                  <a:pt x="68" y="81"/>
                  <a:pt x="76" y="79"/>
                </a:cubicBezTo>
                <a:close/>
                <a:moveTo>
                  <a:pt x="51" y="128"/>
                </a:moveTo>
                <a:cubicBezTo>
                  <a:pt x="52" y="128"/>
                  <a:pt x="52" y="130"/>
                  <a:pt x="52" y="131"/>
                </a:cubicBezTo>
                <a:cubicBezTo>
                  <a:pt x="51" y="131"/>
                  <a:pt x="51" y="131"/>
                  <a:pt x="50" y="131"/>
                </a:cubicBezTo>
                <a:cubicBezTo>
                  <a:pt x="49" y="130"/>
                  <a:pt x="49" y="130"/>
                  <a:pt x="48" y="130"/>
                </a:cubicBezTo>
                <a:cubicBezTo>
                  <a:pt x="48" y="127"/>
                  <a:pt x="50" y="125"/>
                  <a:pt x="51" y="126"/>
                </a:cubicBezTo>
                <a:cubicBezTo>
                  <a:pt x="51" y="127"/>
                  <a:pt x="51" y="128"/>
                  <a:pt x="51" y="128"/>
                </a:cubicBezTo>
                <a:close/>
                <a:moveTo>
                  <a:pt x="39" y="104"/>
                </a:moveTo>
                <a:cubicBezTo>
                  <a:pt x="39" y="103"/>
                  <a:pt x="40" y="104"/>
                  <a:pt x="41" y="104"/>
                </a:cubicBezTo>
                <a:cubicBezTo>
                  <a:pt x="41" y="104"/>
                  <a:pt x="41" y="104"/>
                  <a:pt x="41" y="104"/>
                </a:cubicBezTo>
                <a:cubicBezTo>
                  <a:pt x="41" y="103"/>
                  <a:pt x="41" y="103"/>
                  <a:pt x="41" y="103"/>
                </a:cubicBezTo>
                <a:cubicBezTo>
                  <a:pt x="41" y="103"/>
                  <a:pt x="41" y="103"/>
                  <a:pt x="42" y="103"/>
                </a:cubicBezTo>
                <a:cubicBezTo>
                  <a:pt x="42" y="102"/>
                  <a:pt x="42" y="102"/>
                  <a:pt x="42" y="101"/>
                </a:cubicBezTo>
                <a:cubicBezTo>
                  <a:pt x="42" y="100"/>
                  <a:pt x="42" y="100"/>
                  <a:pt x="42" y="100"/>
                </a:cubicBezTo>
                <a:cubicBezTo>
                  <a:pt x="43" y="99"/>
                  <a:pt x="44" y="98"/>
                  <a:pt x="45" y="96"/>
                </a:cubicBezTo>
                <a:cubicBezTo>
                  <a:pt x="46" y="97"/>
                  <a:pt x="46" y="97"/>
                  <a:pt x="46" y="97"/>
                </a:cubicBezTo>
                <a:cubicBezTo>
                  <a:pt x="46" y="98"/>
                  <a:pt x="47" y="98"/>
                  <a:pt x="47" y="100"/>
                </a:cubicBezTo>
                <a:cubicBezTo>
                  <a:pt x="47" y="100"/>
                  <a:pt x="47" y="100"/>
                  <a:pt x="47" y="100"/>
                </a:cubicBezTo>
                <a:cubicBezTo>
                  <a:pt x="47" y="101"/>
                  <a:pt x="48" y="102"/>
                  <a:pt x="49" y="103"/>
                </a:cubicBezTo>
                <a:cubicBezTo>
                  <a:pt x="49" y="103"/>
                  <a:pt x="50" y="104"/>
                  <a:pt x="50" y="104"/>
                </a:cubicBezTo>
                <a:cubicBezTo>
                  <a:pt x="49" y="105"/>
                  <a:pt x="49" y="106"/>
                  <a:pt x="49" y="106"/>
                </a:cubicBezTo>
                <a:cubicBezTo>
                  <a:pt x="48" y="106"/>
                  <a:pt x="47" y="104"/>
                  <a:pt x="46" y="105"/>
                </a:cubicBezTo>
                <a:cubicBezTo>
                  <a:pt x="46" y="105"/>
                  <a:pt x="46" y="106"/>
                  <a:pt x="46" y="106"/>
                </a:cubicBezTo>
                <a:cubicBezTo>
                  <a:pt x="47" y="107"/>
                  <a:pt x="48" y="108"/>
                  <a:pt x="47" y="109"/>
                </a:cubicBezTo>
                <a:cubicBezTo>
                  <a:pt x="46" y="109"/>
                  <a:pt x="46" y="108"/>
                  <a:pt x="45" y="108"/>
                </a:cubicBezTo>
                <a:cubicBezTo>
                  <a:pt x="45" y="109"/>
                  <a:pt x="46" y="109"/>
                  <a:pt x="46" y="111"/>
                </a:cubicBezTo>
                <a:cubicBezTo>
                  <a:pt x="44" y="111"/>
                  <a:pt x="44" y="108"/>
                  <a:pt x="42" y="108"/>
                </a:cubicBezTo>
                <a:cubicBezTo>
                  <a:pt x="42" y="107"/>
                  <a:pt x="41" y="107"/>
                  <a:pt x="41" y="106"/>
                </a:cubicBezTo>
                <a:cubicBezTo>
                  <a:pt x="40" y="106"/>
                  <a:pt x="38" y="106"/>
                  <a:pt x="39" y="104"/>
                </a:cubicBezTo>
                <a:close/>
                <a:moveTo>
                  <a:pt x="37" y="108"/>
                </a:moveTo>
                <a:cubicBezTo>
                  <a:pt x="37" y="108"/>
                  <a:pt x="37" y="108"/>
                  <a:pt x="37" y="108"/>
                </a:cubicBezTo>
                <a:cubicBezTo>
                  <a:pt x="37" y="108"/>
                  <a:pt x="37" y="109"/>
                  <a:pt x="37" y="110"/>
                </a:cubicBezTo>
                <a:cubicBezTo>
                  <a:pt x="36" y="109"/>
                  <a:pt x="37" y="109"/>
                  <a:pt x="37" y="108"/>
                </a:cubicBezTo>
                <a:close/>
                <a:moveTo>
                  <a:pt x="24" y="135"/>
                </a:moveTo>
                <a:cubicBezTo>
                  <a:pt x="25" y="128"/>
                  <a:pt x="28" y="121"/>
                  <a:pt x="31" y="114"/>
                </a:cubicBezTo>
                <a:cubicBezTo>
                  <a:pt x="32" y="115"/>
                  <a:pt x="33" y="116"/>
                  <a:pt x="33" y="117"/>
                </a:cubicBezTo>
                <a:cubicBezTo>
                  <a:pt x="33" y="118"/>
                  <a:pt x="33" y="121"/>
                  <a:pt x="34" y="121"/>
                </a:cubicBezTo>
                <a:cubicBezTo>
                  <a:pt x="35" y="122"/>
                  <a:pt x="35" y="120"/>
                  <a:pt x="35" y="120"/>
                </a:cubicBezTo>
                <a:cubicBezTo>
                  <a:pt x="35" y="118"/>
                  <a:pt x="36" y="117"/>
                  <a:pt x="37" y="116"/>
                </a:cubicBezTo>
                <a:cubicBezTo>
                  <a:pt x="37" y="113"/>
                  <a:pt x="38" y="113"/>
                  <a:pt x="38" y="110"/>
                </a:cubicBezTo>
                <a:cubicBezTo>
                  <a:pt x="37" y="109"/>
                  <a:pt x="37" y="109"/>
                  <a:pt x="38" y="108"/>
                </a:cubicBezTo>
                <a:cubicBezTo>
                  <a:pt x="39" y="108"/>
                  <a:pt x="40" y="109"/>
                  <a:pt x="41" y="109"/>
                </a:cubicBezTo>
                <a:cubicBezTo>
                  <a:pt x="41" y="109"/>
                  <a:pt x="41" y="109"/>
                  <a:pt x="41" y="109"/>
                </a:cubicBezTo>
                <a:cubicBezTo>
                  <a:pt x="42" y="110"/>
                  <a:pt x="43" y="110"/>
                  <a:pt x="43" y="111"/>
                </a:cubicBezTo>
                <a:cubicBezTo>
                  <a:pt x="44" y="112"/>
                  <a:pt x="43" y="114"/>
                  <a:pt x="44" y="115"/>
                </a:cubicBezTo>
                <a:cubicBezTo>
                  <a:pt x="45" y="115"/>
                  <a:pt x="45" y="114"/>
                  <a:pt x="46" y="113"/>
                </a:cubicBezTo>
                <a:cubicBezTo>
                  <a:pt x="48" y="113"/>
                  <a:pt x="48" y="116"/>
                  <a:pt x="48" y="118"/>
                </a:cubicBezTo>
                <a:cubicBezTo>
                  <a:pt x="48" y="119"/>
                  <a:pt x="49" y="120"/>
                  <a:pt x="49" y="121"/>
                </a:cubicBezTo>
                <a:cubicBezTo>
                  <a:pt x="49" y="121"/>
                  <a:pt x="50" y="121"/>
                  <a:pt x="50" y="121"/>
                </a:cubicBezTo>
                <a:cubicBezTo>
                  <a:pt x="50" y="121"/>
                  <a:pt x="49" y="121"/>
                  <a:pt x="49" y="122"/>
                </a:cubicBezTo>
                <a:cubicBezTo>
                  <a:pt x="50" y="122"/>
                  <a:pt x="50" y="122"/>
                  <a:pt x="51" y="122"/>
                </a:cubicBezTo>
                <a:cubicBezTo>
                  <a:pt x="51" y="123"/>
                  <a:pt x="51" y="124"/>
                  <a:pt x="51" y="124"/>
                </a:cubicBezTo>
                <a:cubicBezTo>
                  <a:pt x="50" y="125"/>
                  <a:pt x="49" y="125"/>
                  <a:pt x="49" y="125"/>
                </a:cubicBezTo>
                <a:cubicBezTo>
                  <a:pt x="48" y="126"/>
                  <a:pt x="48" y="126"/>
                  <a:pt x="47" y="126"/>
                </a:cubicBezTo>
                <a:cubicBezTo>
                  <a:pt x="46" y="127"/>
                  <a:pt x="45" y="125"/>
                  <a:pt x="43" y="126"/>
                </a:cubicBezTo>
                <a:cubicBezTo>
                  <a:pt x="42" y="126"/>
                  <a:pt x="42" y="127"/>
                  <a:pt x="41" y="127"/>
                </a:cubicBezTo>
                <a:cubicBezTo>
                  <a:pt x="42" y="127"/>
                  <a:pt x="44" y="126"/>
                  <a:pt x="45" y="127"/>
                </a:cubicBezTo>
                <a:cubicBezTo>
                  <a:pt x="45" y="128"/>
                  <a:pt x="44" y="128"/>
                  <a:pt x="44" y="129"/>
                </a:cubicBezTo>
                <a:cubicBezTo>
                  <a:pt x="44" y="129"/>
                  <a:pt x="44" y="131"/>
                  <a:pt x="43" y="131"/>
                </a:cubicBezTo>
                <a:cubicBezTo>
                  <a:pt x="41" y="131"/>
                  <a:pt x="41" y="133"/>
                  <a:pt x="39" y="133"/>
                </a:cubicBezTo>
                <a:cubicBezTo>
                  <a:pt x="39" y="133"/>
                  <a:pt x="39" y="134"/>
                  <a:pt x="39" y="134"/>
                </a:cubicBezTo>
                <a:cubicBezTo>
                  <a:pt x="38" y="135"/>
                  <a:pt x="36" y="135"/>
                  <a:pt x="36" y="137"/>
                </a:cubicBezTo>
                <a:cubicBezTo>
                  <a:pt x="36" y="137"/>
                  <a:pt x="35" y="137"/>
                  <a:pt x="35" y="138"/>
                </a:cubicBezTo>
                <a:cubicBezTo>
                  <a:pt x="35" y="138"/>
                  <a:pt x="35" y="137"/>
                  <a:pt x="35" y="137"/>
                </a:cubicBezTo>
                <a:cubicBezTo>
                  <a:pt x="35" y="140"/>
                  <a:pt x="33" y="142"/>
                  <a:pt x="31" y="142"/>
                </a:cubicBezTo>
                <a:cubicBezTo>
                  <a:pt x="31" y="143"/>
                  <a:pt x="30" y="143"/>
                  <a:pt x="30" y="144"/>
                </a:cubicBezTo>
                <a:cubicBezTo>
                  <a:pt x="30" y="146"/>
                  <a:pt x="31" y="148"/>
                  <a:pt x="30" y="149"/>
                </a:cubicBezTo>
                <a:cubicBezTo>
                  <a:pt x="29" y="148"/>
                  <a:pt x="28" y="147"/>
                  <a:pt x="28" y="145"/>
                </a:cubicBezTo>
                <a:cubicBezTo>
                  <a:pt x="28" y="145"/>
                  <a:pt x="28" y="145"/>
                  <a:pt x="28" y="144"/>
                </a:cubicBezTo>
                <a:cubicBezTo>
                  <a:pt x="27" y="145"/>
                  <a:pt x="26" y="143"/>
                  <a:pt x="25" y="144"/>
                </a:cubicBezTo>
                <a:cubicBezTo>
                  <a:pt x="25" y="144"/>
                  <a:pt x="25" y="144"/>
                  <a:pt x="24" y="144"/>
                </a:cubicBezTo>
                <a:cubicBezTo>
                  <a:pt x="24" y="144"/>
                  <a:pt x="23" y="144"/>
                  <a:pt x="22" y="144"/>
                </a:cubicBezTo>
                <a:cubicBezTo>
                  <a:pt x="23" y="141"/>
                  <a:pt x="23" y="138"/>
                  <a:pt x="24" y="135"/>
                </a:cubicBezTo>
                <a:close/>
                <a:moveTo>
                  <a:pt x="47" y="130"/>
                </a:moveTo>
                <a:cubicBezTo>
                  <a:pt x="47" y="131"/>
                  <a:pt x="47" y="131"/>
                  <a:pt x="47" y="132"/>
                </a:cubicBezTo>
                <a:cubicBezTo>
                  <a:pt x="46" y="132"/>
                  <a:pt x="44" y="133"/>
                  <a:pt x="44" y="131"/>
                </a:cubicBezTo>
                <a:cubicBezTo>
                  <a:pt x="45" y="131"/>
                  <a:pt x="46" y="131"/>
                  <a:pt x="47" y="130"/>
                </a:cubicBezTo>
                <a:cubicBezTo>
                  <a:pt x="47" y="130"/>
                  <a:pt x="47" y="130"/>
                  <a:pt x="47" y="130"/>
                </a:cubicBezTo>
                <a:close/>
                <a:moveTo>
                  <a:pt x="37" y="156"/>
                </a:moveTo>
                <a:cubicBezTo>
                  <a:pt x="36" y="157"/>
                  <a:pt x="36" y="156"/>
                  <a:pt x="36" y="156"/>
                </a:cubicBezTo>
                <a:cubicBezTo>
                  <a:pt x="36" y="157"/>
                  <a:pt x="36" y="157"/>
                  <a:pt x="36" y="157"/>
                </a:cubicBezTo>
                <a:cubicBezTo>
                  <a:pt x="35" y="157"/>
                  <a:pt x="34" y="157"/>
                  <a:pt x="34" y="156"/>
                </a:cubicBezTo>
                <a:cubicBezTo>
                  <a:pt x="34" y="155"/>
                  <a:pt x="36" y="156"/>
                  <a:pt x="37" y="156"/>
                </a:cubicBezTo>
                <a:close/>
                <a:moveTo>
                  <a:pt x="34" y="154"/>
                </a:moveTo>
                <a:cubicBezTo>
                  <a:pt x="33" y="155"/>
                  <a:pt x="32" y="155"/>
                  <a:pt x="31" y="155"/>
                </a:cubicBezTo>
                <a:cubicBezTo>
                  <a:pt x="31" y="153"/>
                  <a:pt x="28" y="153"/>
                  <a:pt x="27" y="151"/>
                </a:cubicBezTo>
                <a:cubicBezTo>
                  <a:pt x="28" y="150"/>
                  <a:pt x="29" y="151"/>
                  <a:pt x="30" y="151"/>
                </a:cubicBezTo>
                <a:cubicBezTo>
                  <a:pt x="31" y="152"/>
                  <a:pt x="33" y="153"/>
                  <a:pt x="34" y="154"/>
                </a:cubicBezTo>
                <a:close/>
                <a:moveTo>
                  <a:pt x="25" y="152"/>
                </a:moveTo>
                <a:cubicBezTo>
                  <a:pt x="25" y="153"/>
                  <a:pt x="24" y="154"/>
                  <a:pt x="24" y="155"/>
                </a:cubicBezTo>
                <a:cubicBezTo>
                  <a:pt x="24" y="156"/>
                  <a:pt x="25" y="156"/>
                  <a:pt x="26" y="157"/>
                </a:cubicBezTo>
                <a:cubicBezTo>
                  <a:pt x="26" y="157"/>
                  <a:pt x="26" y="158"/>
                  <a:pt x="27" y="158"/>
                </a:cubicBezTo>
                <a:cubicBezTo>
                  <a:pt x="27" y="159"/>
                  <a:pt x="26" y="161"/>
                  <a:pt x="26" y="161"/>
                </a:cubicBezTo>
                <a:cubicBezTo>
                  <a:pt x="26" y="163"/>
                  <a:pt x="28" y="163"/>
                  <a:pt x="29" y="163"/>
                </a:cubicBezTo>
                <a:cubicBezTo>
                  <a:pt x="30" y="164"/>
                  <a:pt x="30" y="164"/>
                  <a:pt x="30" y="164"/>
                </a:cubicBezTo>
                <a:cubicBezTo>
                  <a:pt x="30" y="164"/>
                  <a:pt x="31" y="164"/>
                  <a:pt x="32" y="164"/>
                </a:cubicBezTo>
                <a:cubicBezTo>
                  <a:pt x="33" y="164"/>
                  <a:pt x="33" y="162"/>
                  <a:pt x="34" y="162"/>
                </a:cubicBezTo>
                <a:cubicBezTo>
                  <a:pt x="34" y="163"/>
                  <a:pt x="34" y="164"/>
                  <a:pt x="34" y="164"/>
                </a:cubicBezTo>
                <a:cubicBezTo>
                  <a:pt x="34" y="164"/>
                  <a:pt x="35" y="163"/>
                  <a:pt x="35" y="163"/>
                </a:cubicBezTo>
                <a:cubicBezTo>
                  <a:pt x="36" y="163"/>
                  <a:pt x="36" y="164"/>
                  <a:pt x="36" y="164"/>
                </a:cubicBezTo>
                <a:cubicBezTo>
                  <a:pt x="36" y="164"/>
                  <a:pt x="37" y="164"/>
                  <a:pt x="37" y="164"/>
                </a:cubicBezTo>
                <a:cubicBezTo>
                  <a:pt x="38" y="165"/>
                  <a:pt x="38" y="166"/>
                  <a:pt x="39" y="165"/>
                </a:cubicBezTo>
                <a:cubicBezTo>
                  <a:pt x="40" y="166"/>
                  <a:pt x="41" y="166"/>
                  <a:pt x="41" y="167"/>
                </a:cubicBezTo>
                <a:cubicBezTo>
                  <a:pt x="42" y="167"/>
                  <a:pt x="42" y="168"/>
                  <a:pt x="42" y="168"/>
                </a:cubicBezTo>
                <a:cubicBezTo>
                  <a:pt x="42" y="168"/>
                  <a:pt x="43" y="169"/>
                  <a:pt x="43" y="169"/>
                </a:cubicBezTo>
                <a:cubicBezTo>
                  <a:pt x="44" y="170"/>
                  <a:pt x="45" y="172"/>
                  <a:pt x="47" y="173"/>
                </a:cubicBezTo>
                <a:cubicBezTo>
                  <a:pt x="47" y="174"/>
                  <a:pt x="48" y="174"/>
                  <a:pt x="48" y="175"/>
                </a:cubicBezTo>
                <a:cubicBezTo>
                  <a:pt x="47" y="176"/>
                  <a:pt x="47" y="176"/>
                  <a:pt x="46" y="177"/>
                </a:cubicBezTo>
                <a:cubicBezTo>
                  <a:pt x="47" y="177"/>
                  <a:pt x="47" y="177"/>
                  <a:pt x="48" y="177"/>
                </a:cubicBezTo>
                <a:cubicBezTo>
                  <a:pt x="49" y="178"/>
                  <a:pt x="50" y="179"/>
                  <a:pt x="51" y="180"/>
                </a:cubicBezTo>
                <a:cubicBezTo>
                  <a:pt x="52" y="180"/>
                  <a:pt x="53" y="181"/>
                  <a:pt x="54" y="182"/>
                </a:cubicBezTo>
                <a:cubicBezTo>
                  <a:pt x="55" y="182"/>
                  <a:pt x="55" y="183"/>
                  <a:pt x="56" y="184"/>
                </a:cubicBezTo>
                <a:cubicBezTo>
                  <a:pt x="56" y="185"/>
                  <a:pt x="57" y="185"/>
                  <a:pt x="57" y="185"/>
                </a:cubicBezTo>
                <a:cubicBezTo>
                  <a:pt x="56" y="186"/>
                  <a:pt x="56" y="188"/>
                  <a:pt x="55" y="188"/>
                </a:cubicBezTo>
                <a:cubicBezTo>
                  <a:pt x="54" y="189"/>
                  <a:pt x="54" y="189"/>
                  <a:pt x="54" y="190"/>
                </a:cubicBezTo>
                <a:cubicBezTo>
                  <a:pt x="54" y="190"/>
                  <a:pt x="53" y="190"/>
                  <a:pt x="53" y="190"/>
                </a:cubicBezTo>
                <a:cubicBezTo>
                  <a:pt x="53" y="191"/>
                  <a:pt x="53" y="192"/>
                  <a:pt x="53" y="193"/>
                </a:cubicBezTo>
                <a:cubicBezTo>
                  <a:pt x="52" y="194"/>
                  <a:pt x="51" y="196"/>
                  <a:pt x="50" y="198"/>
                </a:cubicBezTo>
                <a:cubicBezTo>
                  <a:pt x="49" y="198"/>
                  <a:pt x="48" y="199"/>
                  <a:pt x="46" y="199"/>
                </a:cubicBezTo>
                <a:cubicBezTo>
                  <a:pt x="46" y="200"/>
                  <a:pt x="45" y="200"/>
                  <a:pt x="44" y="201"/>
                </a:cubicBezTo>
                <a:cubicBezTo>
                  <a:pt x="44" y="202"/>
                  <a:pt x="44" y="202"/>
                  <a:pt x="44" y="203"/>
                </a:cubicBezTo>
                <a:cubicBezTo>
                  <a:pt x="36" y="195"/>
                  <a:pt x="30" y="185"/>
                  <a:pt x="26" y="174"/>
                </a:cubicBezTo>
                <a:cubicBezTo>
                  <a:pt x="26" y="174"/>
                  <a:pt x="26" y="174"/>
                  <a:pt x="26" y="174"/>
                </a:cubicBezTo>
                <a:cubicBezTo>
                  <a:pt x="27" y="173"/>
                  <a:pt x="26" y="172"/>
                  <a:pt x="27" y="172"/>
                </a:cubicBezTo>
                <a:cubicBezTo>
                  <a:pt x="27" y="171"/>
                  <a:pt x="27" y="172"/>
                  <a:pt x="27" y="171"/>
                </a:cubicBezTo>
                <a:cubicBezTo>
                  <a:pt x="27" y="171"/>
                  <a:pt x="29" y="169"/>
                  <a:pt x="29" y="169"/>
                </a:cubicBezTo>
                <a:cubicBezTo>
                  <a:pt x="29" y="167"/>
                  <a:pt x="29" y="166"/>
                  <a:pt x="28" y="165"/>
                </a:cubicBezTo>
                <a:cubicBezTo>
                  <a:pt x="27" y="166"/>
                  <a:pt x="26" y="164"/>
                  <a:pt x="25" y="163"/>
                </a:cubicBezTo>
                <a:cubicBezTo>
                  <a:pt x="25" y="162"/>
                  <a:pt x="24" y="162"/>
                  <a:pt x="24" y="162"/>
                </a:cubicBezTo>
                <a:cubicBezTo>
                  <a:pt x="24" y="161"/>
                  <a:pt x="24" y="160"/>
                  <a:pt x="23" y="159"/>
                </a:cubicBezTo>
                <a:cubicBezTo>
                  <a:pt x="23" y="159"/>
                  <a:pt x="23" y="159"/>
                  <a:pt x="23" y="159"/>
                </a:cubicBezTo>
                <a:cubicBezTo>
                  <a:pt x="22" y="157"/>
                  <a:pt x="22" y="154"/>
                  <a:pt x="22" y="152"/>
                </a:cubicBezTo>
                <a:cubicBezTo>
                  <a:pt x="23" y="151"/>
                  <a:pt x="24" y="150"/>
                  <a:pt x="25" y="152"/>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42" name="Freeform 9"/>
          <p:cNvSpPr>
            <a:spLocks noEditPoints="1"/>
          </p:cNvSpPr>
          <p:nvPr/>
        </p:nvSpPr>
        <p:spPr bwMode="auto">
          <a:xfrm>
            <a:off x="9660036" y="3293010"/>
            <a:ext cx="754063" cy="717550"/>
          </a:xfrm>
          <a:custGeom>
            <a:avLst/>
            <a:gdLst>
              <a:gd name="T0" fmla="*/ 137 w 326"/>
              <a:gd name="T1" fmla="*/ 205 h 310"/>
              <a:gd name="T2" fmla="*/ 155 w 326"/>
              <a:gd name="T3" fmla="*/ 211 h 310"/>
              <a:gd name="T4" fmla="*/ 175 w 326"/>
              <a:gd name="T5" fmla="*/ 204 h 310"/>
              <a:gd name="T6" fmla="*/ 195 w 326"/>
              <a:gd name="T7" fmla="*/ 211 h 310"/>
              <a:gd name="T8" fmla="*/ 212 w 326"/>
              <a:gd name="T9" fmla="*/ 205 h 310"/>
              <a:gd name="T10" fmla="*/ 250 w 326"/>
              <a:gd name="T11" fmla="*/ 88 h 310"/>
              <a:gd name="T12" fmla="*/ 204 w 326"/>
              <a:gd name="T13" fmla="*/ 63 h 310"/>
              <a:gd name="T14" fmla="*/ 186 w 326"/>
              <a:gd name="T15" fmla="*/ 65 h 310"/>
              <a:gd name="T16" fmla="*/ 186 w 326"/>
              <a:gd name="T17" fmla="*/ 55 h 310"/>
              <a:gd name="T18" fmla="*/ 191 w 326"/>
              <a:gd name="T19" fmla="*/ 49 h 310"/>
              <a:gd name="T20" fmla="*/ 211 w 326"/>
              <a:gd name="T21" fmla="*/ 58 h 310"/>
              <a:gd name="T22" fmla="*/ 268 w 326"/>
              <a:gd name="T23" fmla="*/ 15 h 310"/>
              <a:gd name="T24" fmla="*/ 273 w 326"/>
              <a:gd name="T25" fmla="*/ 9 h 310"/>
              <a:gd name="T26" fmla="*/ 266 w 326"/>
              <a:gd name="T27" fmla="*/ 6 h 310"/>
              <a:gd name="T28" fmla="*/ 232 w 326"/>
              <a:gd name="T29" fmla="*/ 0 h 310"/>
              <a:gd name="T30" fmla="*/ 187 w 326"/>
              <a:gd name="T31" fmla="*/ 37 h 310"/>
              <a:gd name="T32" fmla="*/ 183 w 326"/>
              <a:gd name="T33" fmla="*/ 41 h 310"/>
              <a:gd name="T34" fmla="*/ 165 w 326"/>
              <a:gd name="T35" fmla="*/ 11 h 310"/>
              <a:gd name="T36" fmla="*/ 152 w 326"/>
              <a:gd name="T37" fmla="*/ 10 h 310"/>
              <a:gd name="T38" fmla="*/ 151 w 326"/>
              <a:gd name="T39" fmla="*/ 24 h 310"/>
              <a:gd name="T40" fmla="*/ 167 w 326"/>
              <a:gd name="T41" fmla="*/ 66 h 310"/>
              <a:gd name="T42" fmla="*/ 146 w 326"/>
              <a:gd name="T43" fmla="*/ 63 h 310"/>
              <a:gd name="T44" fmla="*/ 100 w 326"/>
              <a:gd name="T45" fmla="*/ 88 h 310"/>
              <a:gd name="T46" fmla="*/ 137 w 326"/>
              <a:gd name="T47" fmla="*/ 205 h 310"/>
              <a:gd name="T48" fmla="*/ 0 w 326"/>
              <a:gd name="T49" fmla="*/ 220 h 310"/>
              <a:gd name="T50" fmla="*/ 0 w 326"/>
              <a:gd name="T51" fmla="*/ 310 h 310"/>
              <a:gd name="T52" fmla="*/ 326 w 326"/>
              <a:gd name="T53" fmla="*/ 310 h 310"/>
              <a:gd name="T54" fmla="*/ 326 w 326"/>
              <a:gd name="T55" fmla="*/ 220 h 310"/>
              <a:gd name="T56" fmla="*/ 0 w 326"/>
              <a:gd name="T57" fmla="*/ 220 h 310"/>
              <a:gd name="T58" fmla="*/ 46 w 326"/>
              <a:gd name="T59" fmla="*/ 294 h 310"/>
              <a:gd name="T60" fmla="*/ 26 w 326"/>
              <a:gd name="T61" fmla="*/ 294 h 310"/>
              <a:gd name="T62" fmla="*/ 26 w 326"/>
              <a:gd name="T63" fmla="*/ 236 h 310"/>
              <a:gd name="T64" fmla="*/ 46 w 326"/>
              <a:gd name="T65" fmla="*/ 236 h 310"/>
              <a:gd name="T66" fmla="*/ 46 w 326"/>
              <a:gd name="T67" fmla="*/ 294 h 310"/>
              <a:gd name="T68" fmla="*/ 108 w 326"/>
              <a:gd name="T69" fmla="*/ 292 h 310"/>
              <a:gd name="T70" fmla="*/ 81 w 326"/>
              <a:gd name="T71" fmla="*/ 265 h 310"/>
              <a:gd name="T72" fmla="*/ 108 w 326"/>
              <a:gd name="T73" fmla="*/ 238 h 310"/>
              <a:gd name="T74" fmla="*/ 135 w 326"/>
              <a:gd name="T75" fmla="*/ 265 h 310"/>
              <a:gd name="T76" fmla="*/ 108 w 326"/>
              <a:gd name="T77" fmla="*/ 292 h 310"/>
              <a:gd name="T78" fmla="*/ 305 w 326"/>
              <a:gd name="T79" fmla="*/ 294 h 310"/>
              <a:gd name="T80" fmla="*/ 285 w 326"/>
              <a:gd name="T81" fmla="*/ 294 h 310"/>
              <a:gd name="T82" fmla="*/ 285 w 326"/>
              <a:gd name="T83" fmla="*/ 236 h 310"/>
              <a:gd name="T84" fmla="*/ 305 w 326"/>
              <a:gd name="T85" fmla="*/ 236 h 310"/>
              <a:gd name="T86" fmla="*/ 305 w 326"/>
              <a:gd name="T87" fmla="*/ 294 h 310"/>
              <a:gd name="T88" fmla="*/ 108 w 326"/>
              <a:gd name="T89" fmla="*/ 254 h 310"/>
              <a:gd name="T90" fmla="*/ 97 w 326"/>
              <a:gd name="T91" fmla="*/ 265 h 310"/>
              <a:gd name="T92" fmla="*/ 108 w 326"/>
              <a:gd name="T93" fmla="*/ 276 h 310"/>
              <a:gd name="T94" fmla="*/ 120 w 326"/>
              <a:gd name="T95" fmla="*/ 265 h 310"/>
              <a:gd name="T96" fmla="*/ 108 w 326"/>
              <a:gd name="T97" fmla="*/ 2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6" h="310">
                <a:moveTo>
                  <a:pt x="137" y="205"/>
                </a:moveTo>
                <a:cubicBezTo>
                  <a:pt x="143" y="209"/>
                  <a:pt x="149" y="211"/>
                  <a:pt x="155" y="211"/>
                </a:cubicBezTo>
                <a:cubicBezTo>
                  <a:pt x="163" y="211"/>
                  <a:pt x="170" y="208"/>
                  <a:pt x="175" y="204"/>
                </a:cubicBezTo>
                <a:cubicBezTo>
                  <a:pt x="180" y="208"/>
                  <a:pt x="187" y="211"/>
                  <a:pt x="195" y="211"/>
                </a:cubicBezTo>
                <a:cubicBezTo>
                  <a:pt x="201" y="211"/>
                  <a:pt x="207" y="209"/>
                  <a:pt x="212" y="205"/>
                </a:cubicBezTo>
                <a:cubicBezTo>
                  <a:pt x="250" y="175"/>
                  <a:pt x="267" y="124"/>
                  <a:pt x="250" y="88"/>
                </a:cubicBezTo>
                <a:cubicBezTo>
                  <a:pt x="242" y="72"/>
                  <a:pt x="226" y="63"/>
                  <a:pt x="204" y="63"/>
                </a:cubicBezTo>
                <a:cubicBezTo>
                  <a:pt x="198" y="63"/>
                  <a:pt x="192" y="64"/>
                  <a:pt x="186" y="65"/>
                </a:cubicBezTo>
                <a:cubicBezTo>
                  <a:pt x="186" y="62"/>
                  <a:pt x="186" y="59"/>
                  <a:pt x="186" y="55"/>
                </a:cubicBezTo>
                <a:cubicBezTo>
                  <a:pt x="187" y="53"/>
                  <a:pt x="189" y="51"/>
                  <a:pt x="191" y="49"/>
                </a:cubicBezTo>
                <a:cubicBezTo>
                  <a:pt x="194" y="53"/>
                  <a:pt x="201" y="58"/>
                  <a:pt x="211" y="58"/>
                </a:cubicBezTo>
                <a:cubicBezTo>
                  <a:pt x="227" y="58"/>
                  <a:pt x="247" y="44"/>
                  <a:pt x="268" y="15"/>
                </a:cubicBezTo>
                <a:cubicBezTo>
                  <a:pt x="273" y="9"/>
                  <a:pt x="273" y="9"/>
                  <a:pt x="273" y="9"/>
                </a:cubicBezTo>
                <a:cubicBezTo>
                  <a:pt x="266" y="6"/>
                  <a:pt x="266" y="6"/>
                  <a:pt x="266" y="6"/>
                </a:cubicBezTo>
                <a:cubicBezTo>
                  <a:pt x="265" y="6"/>
                  <a:pt x="249" y="0"/>
                  <a:pt x="232" y="0"/>
                </a:cubicBezTo>
                <a:cubicBezTo>
                  <a:pt x="207" y="0"/>
                  <a:pt x="191" y="13"/>
                  <a:pt x="187" y="37"/>
                </a:cubicBezTo>
                <a:cubicBezTo>
                  <a:pt x="186" y="38"/>
                  <a:pt x="184" y="40"/>
                  <a:pt x="183" y="41"/>
                </a:cubicBezTo>
                <a:cubicBezTo>
                  <a:pt x="180" y="32"/>
                  <a:pt x="174" y="22"/>
                  <a:pt x="165" y="11"/>
                </a:cubicBezTo>
                <a:cubicBezTo>
                  <a:pt x="162" y="7"/>
                  <a:pt x="156" y="7"/>
                  <a:pt x="152" y="10"/>
                </a:cubicBezTo>
                <a:cubicBezTo>
                  <a:pt x="148" y="14"/>
                  <a:pt x="148" y="20"/>
                  <a:pt x="151" y="24"/>
                </a:cubicBezTo>
                <a:cubicBezTo>
                  <a:pt x="166" y="41"/>
                  <a:pt x="168" y="56"/>
                  <a:pt x="167" y="66"/>
                </a:cubicBezTo>
                <a:cubicBezTo>
                  <a:pt x="161" y="64"/>
                  <a:pt x="154" y="63"/>
                  <a:pt x="146" y="63"/>
                </a:cubicBezTo>
                <a:cubicBezTo>
                  <a:pt x="118" y="63"/>
                  <a:pt x="105" y="77"/>
                  <a:pt x="100" y="88"/>
                </a:cubicBezTo>
                <a:cubicBezTo>
                  <a:pt x="83" y="124"/>
                  <a:pt x="99" y="175"/>
                  <a:pt x="137" y="205"/>
                </a:cubicBezTo>
                <a:close/>
                <a:moveTo>
                  <a:pt x="0" y="220"/>
                </a:moveTo>
                <a:cubicBezTo>
                  <a:pt x="0" y="310"/>
                  <a:pt x="0" y="310"/>
                  <a:pt x="0" y="310"/>
                </a:cubicBezTo>
                <a:cubicBezTo>
                  <a:pt x="326" y="310"/>
                  <a:pt x="326" y="310"/>
                  <a:pt x="326" y="310"/>
                </a:cubicBezTo>
                <a:cubicBezTo>
                  <a:pt x="326" y="220"/>
                  <a:pt x="326" y="220"/>
                  <a:pt x="326" y="220"/>
                </a:cubicBezTo>
                <a:lnTo>
                  <a:pt x="0" y="220"/>
                </a:lnTo>
                <a:close/>
                <a:moveTo>
                  <a:pt x="46" y="294"/>
                </a:moveTo>
                <a:cubicBezTo>
                  <a:pt x="26" y="294"/>
                  <a:pt x="26" y="294"/>
                  <a:pt x="26" y="294"/>
                </a:cubicBezTo>
                <a:cubicBezTo>
                  <a:pt x="26" y="236"/>
                  <a:pt x="26" y="236"/>
                  <a:pt x="26" y="236"/>
                </a:cubicBezTo>
                <a:cubicBezTo>
                  <a:pt x="46" y="236"/>
                  <a:pt x="46" y="236"/>
                  <a:pt x="46" y="236"/>
                </a:cubicBezTo>
                <a:lnTo>
                  <a:pt x="46" y="294"/>
                </a:lnTo>
                <a:close/>
                <a:moveTo>
                  <a:pt x="108" y="292"/>
                </a:moveTo>
                <a:cubicBezTo>
                  <a:pt x="93" y="292"/>
                  <a:pt x="81" y="280"/>
                  <a:pt x="81" y="265"/>
                </a:cubicBezTo>
                <a:cubicBezTo>
                  <a:pt x="81" y="250"/>
                  <a:pt x="93" y="238"/>
                  <a:pt x="108" y="238"/>
                </a:cubicBezTo>
                <a:cubicBezTo>
                  <a:pt x="123" y="238"/>
                  <a:pt x="135" y="250"/>
                  <a:pt x="135" y="265"/>
                </a:cubicBezTo>
                <a:cubicBezTo>
                  <a:pt x="135" y="280"/>
                  <a:pt x="123" y="292"/>
                  <a:pt x="108" y="292"/>
                </a:cubicBezTo>
                <a:close/>
                <a:moveTo>
                  <a:pt x="305" y="294"/>
                </a:moveTo>
                <a:cubicBezTo>
                  <a:pt x="285" y="294"/>
                  <a:pt x="285" y="294"/>
                  <a:pt x="285" y="294"/>
                </a:cubicBezTo>
                <a:cubicBezTo>
                  <a:pt x="285" y="236"/>
                  <a:pt x="285" y="236"/>
                  <a:pt x="285" y="236"/>
                </a:cubicBezTo>
                <a:cubicBezTo>
                  <a:pt x="305" y="236"/>
                  <a:pt x="305" y="236"/>
                  <a:pt x="305" y="236"/>
                </a:cubicBezTo>
                <a:lnTo>
                  <a:pt x="305" y="294"/>
                </a:lnTo>
                <a:close/>
                <a:moveTo>
                  <a:pt x="108" y="254"/>
                </a:moveTo>
                <a:cubicBezTo>
                  <a:pt x="102" y="254"/>
                  <a:pt x="97" y="259"/>
                  <a:pt x="97" y="265"/>
                </a:cubicBezTo>
                <a:cubicBezTo>
                  <a:pt x="97" y="271"/>
                  <a:pt x="102" y="276"/>
                  <a:pt x="108" y="276"/>
                </a:cubicBezTo>
                <a:cubicBezTo>
                  <a:pt x="114" y="276"/>
                  <a:pt x="120" y="271"/>
                  <a:pt x="120" y="265"/>
                </a:cubicBezTo>
                <a:cubicBezTo>
                  <a:pt x="120" y="259"/>
                  <a:pt x="114" y="254"/>
                  <a:pt x="108" y="254"/>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43" name="Freeform 12"/>
          <p:cNvSpPr>
            <a:spLocks noEditPoints="1"/>
          </p:cNvSpPr>
          <p:nvPr/>
        </p:nvSpPr>
        <p:spPr bwMode="auto">
          <a:xfrm>
            <a:off x="6439137" y="3476711"/>
            <a:ext cx="552758" cy="484244"/>
          </a:xfrm>
          <a:custGeom>
            <a:avLst/>
            <a:gdLst>
              <a:gd name="T0" fmla="*/ 272 w 327"/>
              <a:gd name="T1" fmla="*/ 165 h 286"/>
              <a:gd name="T2" fmla="*/ 263 w 327"/>
              <a:gd name="T3" fmla="*/ 148 h 286"/>
              <a:gd name="T4" fmla="*/ 254 w 327"/>
              <a:gd name="T5" fmla="*/ 150 h 286"/>
              <a:gd name="T6" fmla="*/ 235 w 327"/>
              <a:gd name="T7" fmla="*/ 145 h 286"/>
              <a:gd name="T8" fmla="*/ 226 w 327"/>
              <a:gd name="T9" fmla="*/ 101 h 286"/>
              <a:gd name="T10" fmla="*/ 216 w 327"/>
              <a:gd name="T11" fmla="*/ 183 h 286"/>
              <a:gd name="T12" fmla="*/ 211 w 327"/>
              <a:gd name="T13" fmla="*/ 186 h 286"/>
              <a:gd name="T14" fmla="*/ 202 w 327"/>
              <a:gd name="T15" fmla="*/ 155 h 286"/>
              <a:gd name="T16" fmla="*/ 192 w 327"/>
              <a:gd name="T17" fmla="*/ 204 h 286"/>
              <a:gd name="T18" fmla="*/ 192 w 327"/>
              <a:gd name="T19" fmla="*/ 220 h 286"/>
              <a:gd name="T20" fmla="*/ 214 w 327"/>
              <a:gd name="T21" fmla="*/ 286 h 286"/>
              <a:gd name="T22" fmla="*/ 270 w 327"/>
              <a:gd name="T23" fmla="*/ 259 h 286"/>
              <a:gd name="T24" fmla="*/ 289 w 327"/>
              <a:gd name="T25" fmla="*/ 170 h 286"/>
              <a:gd name="T26" fmla="*/ 261 w 327"/>
              <a:gd name="T27" fmla="*/ 137 h 286"/>
              <a:gd name="T28" fmla="*/ 273 w 327"/>
              <a:gd name="T29" fmla="*/ 140 h 286"/>
              <a:gd name="T30" fmla="*/ 283 w 327"/>
              <a:gd name="T31" fmla="*/ 125 h 286"/>
              <a:gd name="T32" fmla="*/ 247 w 327"/>
              <a:gd name="T33" fmla="*/ 129 h 286"/>
              <a:gd name="T34" fmla="*/ 186 w 327"/>
              <a:gd name="T35" fmla="*/ 140 h 286"/>
              <a:gd name="T36" fmla="*/ 204 w 327"/>
              <a:gd name="T37" fmla="*/ 125 h 286"/>
              <a:gd name="T38" fmla="*/ 186 w 327"/>
              <a:gd name="T39" fmla="*/ 140 h 286"/>
              <a:gd name="T40" fmla="*/ 186 w 327"/>
              <a:gd name="T41" fmla="*/ 69 h 286"/>
              <a:gd name="T42" fmla="*/ 239 w 327"/>
              <a:gd name="T43" fmla="*/ 53 h 286"/>
              <a:gd name="T44" fmla="*/ 186 w 327"/>
              <a:gd name="T45" fmla="*/ 104 h 286"/>
              <a:gd name="T46" fmla="*/ 226 w 327"/>
              <a:gd name="T47" fmla="*/ 89 h 286"/>
              <a:gd name="T48" fmla="*/ 283 w 327"/>
              <a:gd name="T49" fmla="*/ 104 h 286"/>
              <a:gd name="T50" fmla="*/ 186 w 327"/>
              <a:gd name="T51" fmla="*/ 89 h 286"/>
              <a:gd name="T52" fmla="*/ 141 w 327"/>
              <a:gd name="T53" fmla="*/ 160 h 286"/>
              <a:gd name="T54" fmla="*/ 45 w 327"/>
              <a:gd name="T55" fmla="*/ 175 h 286"/>
              <a:gd name="T56" fmla="*/ 141 w 327"/>
              <a:gd name="T57" fmla="*/ 160 h 286"/>
              <a:gd name="T58" fmla="*/ 39 w 327"/>
              <a:gd name="T59" fmla="*/ 0 h 286"/>
              <a:gd name="T60" fmla="*/ 0 w 327"/>
              <a:gd name="T61" fmla="*/ 185 h 286"/>
              <a:gd name="T62" fmla="*/ 181 w 327"/>
              <a:gd name="T63" fmla="*/ 224 h 286"/>
              <a:gd name="T64" fmla="*/ 180 w 327"/>
              <a:gd name="T65" fmla="*/ 198 h 286"/>
              <a:gd name="T66" fmla="*/ 170 w 327"/>
              <a:gd name="T67" fmla="*/ 27 h 286"/>
              <a:gd name="T68" fmla="*/ 289 w 327"/>
              <a:gd name="T69" fmla="*/ 27 h 286"/>
              <a:gd name="T70" fmla="*/ 301 w 327"/>
              <a:gd name="T71" fmla="*/ 74 h 286"/>
              <a:gd name="T72" fmla="*/ 301 w 327"/>
              <a:gd name="T73" fmla="*/ 222 h 286"/>
              <a:gd name="T74" fmla="*/ 327 w 327"/>
              <a:gd name="T75" fmla="*/ 39 h 286"/>
              <a:gd name="T76" fmla="*/ 158 w 327"/>
              <a:gd name="T77" fmla="*/ 198 h 286"/>
              <a:gd name="T78" fmla="*/ 27 w 327"/>
              <a:gd name="T79" fmla="*/ 185 h 286"/>
              <a:gd name="T80" fmla="*/ 39 w 327"/>
              <a:gd name="T81" fmla="*/ 27 h 286"/>
              <a:gd name="T82" fmla="*/ 158 w 327"/>
              <a:gd name="T83" fmla="*/ 198 h 286"/>
              <a:gd name="T84" fmla="*/ 155 w 327"/>
              <a:gd name="T85" fmla="*/ 13 h 286"/>
              <a:gd name="T86" fmla="*/ 171 w 327"/>
              <a:gd name="T87" fmla="*/ 13 h 286"/>
              <a:gd name="T88" fmla="*/ 141 w 327"/>
              <a:gd name="T89" fmla="*/ 125 h 286"/>
              <a:gd name="T90" fmla="*/ 45 w 327"/>
              <a:gd name="T91" fmla="*/ 140 h 286"/>
              <a:gd name="T92" fmla="*/ 141 w 327"/>
              <a:gd name="T93" fmla="*/ 125 h 286"/>
              <a:gd name="T94" fmla="*/ 45 w 327"/>
              <a:gd name="T95" fmla="*/ 53 h 286"/>
              <a:gd name="T96" fmla="*/ 141 w 327"/>
              <a:gd name="T97" fmla="*/ 69 h 286"/>
              <a:gd name="T98" fmla="*/ 254 w 327"/>
              <a:gd name="T99" fmla="*/ 53 h 286"/>
              <a:gd name="T100" fmla="*/ 301 w 327"/>
              <a:gd name="T101" fmla="*/ 74 h 286"/>
              <a:gd name="T102" fmla="*/ 254 w 327"/>
              <a:gd name="T103" fmla="*/ 53 h 286"/>
              <a:gd name="T104" fmla="*/ 45 w 327"/>
              <a:gd name="T105" fmla="*/ 89 h 286"/>
              <a:gd name="T106" fmla="*/ 141 w 327"/>
              <a:gd name="T107" fmla="*/ 10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7" h="286">
                <a:moveTo>
                  <a:pt x="279" y="162"/>
                </a:moveTo>
                <a:cubicBezTo>
                  <a:pt x="277" y="162"/>
                  <a:pt x="274" y="163"/>
                  <a:pt x="272" y="165"/>
                </a:cubicBezTo>
                <a:cubicBezTo>
                  <a:pt x="272" y="158"/>
                  <a:pt x="272" y="158"/>
                  <a:pt x="272" y="158"/>
                </a:cubicBezTo>
                <a:cubicBezTo>
                  <a:pt x="272" y="153"/>
                  <a:pt x="268" y="148"/>
                  <a:pt x="263" y="148"/>
                </a:cubicBezTo>
                <a:cubicBezTo>
                  <a:pt x="259" y="148"/>
                  <a:pt x="255" y="151"/>
                  <a:pt x="254" y="154"/>
                </a:cubicBezTo>
                <a:cubicBezTo>
                  <a:pt x="254" y="150"/>
                  <a:pt x="254" y="150"/>
                  <a:pt x="254" y="150"/>
                </a:cubicBezTo>
                <a:cubicBezTo>
                  <a:pt x="254" y="145"/>
                  <a:pt x="249" y="140"/>
                  <a:pt x="244" y="140"/>
                </a:cubicBezTo>
                <a:cubicBezTo>
                  <a:pt x="240" y="140"/>
                  <a:pt x="237" y="142"/>
                  <a:pt x="235" y="145"/>
                </a:cubicBezTo>
                <a:cubicBezTo>
                  <a:pt x="235" y="111"/>
                  <a:pt x="235" y="111"/>
                  <a:pt x="235" y="111"/>
                </a:cubicBezTo>
                <a:cubicBezTo>
                  <a:pt x="235" y="105"/>
                  <a:pt x="231" y="101"/>
                  <a:pt x="226" y="101"/>
                </a:cubicBezTo>
                <a:cubicBezTo>
                  <a:pt x="220" y="101"/>
                  <a:pt x="216" y="105"/>
                  <a:pt x="216" y="111"/>
                </a:cubicBezTo>
                <a:cubicBezTo>
                  <a:pt x="216" y="183"/>
                  <a:pt x="216" y="183"/>
                  <a:pt x="216" y="183"/>
                </a:cubicBezTo>
                <a:cubicBezTo>
                  <a:pt x="216" y="183"/>
                  <a:pt x="216" y="183"/>
                  <a:pt x="216" y="183"/>
                </a:cubicBezTo>
                <a:cubicBezTo>
                  <a:pt x="211" y="186"/>
                  <a:pt x="211" y="186"/>
                  <a:pt x="211" y="186"/>
                </a:cubicBezTo>
                <a:cubicBezTo>
                  <a:pt x="211" y="163"/>
                  <a:pt x="211" y="163"/>
                  <a:pt x="211" y="163"/>
                </a:cubicBezTo>
                <a:cubicBezTo>
                  <a:pt x="211" y="159"/>
                  <a:pt x="207" y="155"/>
                  <a:pt x="202" y="155"/>
                </a:cubicBezTo>
                <a:cubicBezTo>
                  <a:pt x="196" y="155"/>
                  <a:pt x="192" y="159"/>
                  <a:pt x="192" y="163"/>
                </a:cubicBezTo>
                <a:cubicBezTo>
                  <a:pt x="192" y="204"/>
                  <a:pt x="192" y="204"/>
                  <a:pt x="192" y="204"/>
                </a:cubicBezTo>
                <a:cubicBezTo>
                  <a:pt x="192" y="204"/>
                  <a:pt x="192" y="204"/>
                  <a:pt x="192" y="204"/>
                </a:cubicBezTo>
                <a:cubicBezTo>
                  <a:pt x="192" y="220"/>
                  <a:pt x="192" y="220"/>
                  <a:pt x="192" y="220"/>
                </a:cubicBezTo>
                <a:cubicBezTo>
                  <a:pt x="192" y="238"/>
                  <a:pt x="201" y="253"/>
                  <a:pt x="214" y="262"/>
                </a:cubicBezTo>
                <a:cubicBezTo>
                  <a:pt x="214" y="286"/>
                  <a:pt x="214" y="286"/>
                  <a:pt x="214" y="286"/>
                </a:cubicBezTo>
                <a:cubicBezTo>
                  <a:pt x="270" y="286"/>
                  <a:pt x="270" y="286"/>
                  <a:pt x="270" y="286"/>
                </a:cubicBezTo>
                <a:cubicBezTo>
                  <a:pt x="270" y="259"/>
                  <a:pt x="270" y="259"/>
                  <a:pt x="270" y="259"/>
                </a:cubicBezTo>
                <a:cubicBezTo>
                  <a:pt x="282" y="251"/>
                  <a:pt x="289" y="236"/>
                  <a:pt x="289" y="220"/>
                </a:cubicBezTo>
                <a:cubicBezTo>
                  <a:pt x="289" y="170"/>
                  <a:pt x="289" y="170"/>
                  <a:pt x="289" y="170"/>
                </a:cubicBezTo>
                <a:cubicBezTo>
                  <a:pt x="289" y="166"/>
                  <a:pt x="285" y="162"/>
                  <a:pt x="279" y="162"/>
                </a:cubicBezTo>
                <a:close/>
                <a:moveTo>
                  <a:pt x="261" y="137"/>
                </a:moveTo>
                <a:cubicBezTo>
                  <a:pt x="261" y="137"/>
                  <a:pt x="262" y="137"/>
                  <a:pt x="263" y="137"/>
                </a:cubicBezTo>
                <a:cubicBezTo>
                  <a:pt x="266" y="137"/>
                  <a:pt x="270" y="138"/>
                  <a:pt x="273" y="140"/>
                </a:cubicBezTo>
                <a:cubicBezTo>
                  <a:pt x="283" y="140"/>
                  <a:pt x="283" y="140"/>
                  <a:pt x="283" y="140"/>
                </a:cubicBezTo>
                <a:cubicBezTo>
                  <a:pt x="283" y="125"/>
                  <a:pt x="283" y="125"/>
                  <a:pt x="283" y="125"/>
                </a:cubicBezTo>
                <a:cubicBezTo>
                  <a:pt x="247" y="125"/>
                  <a:pt x="247" y="125"/>
                  <a:pt x="247" y="125"/>
                </a:cubicBezTo>
                <a:cubicBezTo>
                  <a:pt x="247" y="129"/>
                  <a:pt x="247" y="129"/>
                  <a:pt x="247" y="129"/>
                </a:cubicBezTo>
                <a:cubicBezTo>
                  <a:pt x="253" y="130"/>
                  <a:pt x="257" y="133"/>
                  <a:pt x="261" y="137"/>
                </a:cubicBezTo>
                <a:close/>
                <a:moveTo>
                  <a:pt x="186" y="140"/>
                </a:moveTo>
                <a:cubicBezTo>
                  <a:pt x="204" y="140"/>
                  <a:pt x="204" y="140"/>
                  <a:pt x="204" y="140"/>
                </a:cubicBezTo>
                <a:cubicBezTo>
                  <a:pt x="204" y="125"/>
                  <a:pt x="204" y="125"/>
                  <a:pt x="204" y="125"/>
                </a:cubicBezTo>
                <a:cubicBezTo>
                  <a:pt x="186" y="125"/>
                  <a:pt x="186" y="125"/>
                  <a:pt x="186" y="125"/>
                </a:cubicBezTo>
                <a:lnTo>
                  <a:pt x="186" y="140"/>
                </a:lnTo>
                <a:close/>
                <a:moveTo>
                  <a:pt x="186" y="53"/>
                </a:moveTo>
                <a:cubicBezTo>
                  <a:pt x="186" y="69"/>
                  <a:pt x="186" y="69"/>
                  <a:pt x="186" y="69"/>
                </a:cubicBezTo>
                <a:cubicBezTo>
                  <a:pt x="242" y="69"/>
                  <a:pt x="242" y="69"/>
                  <a:pt x="242" y="69"/>
                </a:cubicBezTo>
                <a:cubicBezTo>
                  <a:pt x="240" y="64"/>
                  <a:pt x="239" y="59"/>
                  <a:pt x="239" y="53"/>
                </a:cubicBezTo>
                <a:lnTo>
                  <a:pt x="186" y="53"/>
                </a:lnTo>
                <a:close/>
                <a:moveTo>
                  <a:pt x="186" y="104"/>
                </a:moveTo>
                <a:cubicBezTo>
                  <a:pt x="205" y="104"/>
                  <a:pt x="205" y="104"/>
                  <a:pt x="205" y="104"/>
                </a:cubicBezTo>
                <a:cubicBezTo>
                  <a:pt x="208" y="96"/>
                  <a:pt x="216" y="89"/>
                  <a:pt x="226" y="89"/>
                </a:cubicBezTo>
                <a:cubicBezTo>
                  <a:pt x="235" y="89"/>
                  <a:pt x="243" y="96"/>
                  <a:pt x="246" y="104"/>
                </a:cubicBezTo>
                <a:cubicBezTo>
                  <a:pt x="283" y="104"/>
                  <a:pt x="283" y="104"/>
                  <a:pt x="283" y="104"/>
                </a:cubicBezTo>
                <a:cubicBezTo>
                  <a:pt x="283" y="89"/>
                  <a:pt x="283" y="89"/>
                  <a:pt x="283" y="89"/>
                </a:cubicBezTo>
                <a:cubicBezTo>
                  <a:pt x="186" y="89"/>
                  <a:pt x="186" y="89"/>
                  <a:pt x="186" y="89"/>
                </a:cubicBezTo>
                <a:lnTo>
                  <a:pt x="186" y="104"/>
                </a:lnTo>
                <a:close/>
                <a:moveTo>
                  <a:pt x="141" y="160"/>
                </a:moveTo>
                <a:cubicBezTo>
                  <a:pt x="45" y="160"/>
                  <a:pt x="45" y="160"/>
                  <a:pt x="45" y="160"/>
                </a:cubicBezTo>
                <a:cubicBezTo>
                  <a:pt x="45" y="175"/>
                  <a:pt x="45" y="175"/>
                  <a:pt x="45" y="175"/>
                </a:cubicBezTo>
                <a:cubicBezTo>
                  <a:pt x="141" y="175"/>
                  <a:pt x="141" y="175"/>
                  <a:pt x="141" y="175"/>
                </a:cubicBezTo>
                <a:lnTo>
                  <a:pt x="141" y="160"/>
                </a:lnTo>
                <a:close/>
                <a:moveTo>
                  <a:pt x="289" y="0"/>
                </a:moveTo>
                <a:cubicBezTo>
                  <a:pt x="39" y="0"/>
                  <a:pt x="39" y="0"/>
                  <a:pt x="39" y="0"/>
                </a:cubicBezTo>
                <a:cubicBezTo>
                  <a:pt x="18" y="0"/>
                  <a:pt x="0" y="18"/>
                  <a:pt x="0" y="39"/>
                </a:cubicBezTo>
                <a:cubicBezTo>
                  <a:pt x="0" y="185"/>
                  <a:pt x="0" y="185"/>
                  <a:pt x="0" y="185"/>
                </a:cubicBezTo>
                <a:cubicBezTo>
                  <a:pt x="0" y="207"/>
                  <a:pt x="18" y="224"/>
                  <a:pt x="39" y="224"/>
                </a:cubicBezTo>
                <a:cubicBezTo>
                  <a:pt x="181" y="224"/>
                  <a:pt x="181" y="224"/>
                  <a:pt x="181" y="224"/>
                </a:cubicBezTo>
                <a:cubicBezTo>
                  <a:pt x="180" y="223"/>
                  <a:pt x="180" y="222"/>
                  <a:pt x="180" y="220"/>
                </a:cubicBezTo>
                <a:cubicBezTo>
                  <a:pt x="180" y="198"/>
                  <a:pt x="180" y="198"/>
                  <a:pt x="180" y="198"/>
                </a:cubicBezTo>
                <a:cubicBezTo>
                  <a:pt x="170" y="198"/>
                  <a:pt x="170" y="198"/>
                  <a:pt x="170" y="198"/>
                </a:cubicBezTo>
                <a:cubicBezTo>
                  <a:pt x="170" y="27"/>
                  <a:pt x="170" y="27"/>
                  <a:pt x="170" y="27"/>
                </a:cubicBezTo>
                <a:cubicBezTo>
                  <a:pt x="254" y="27"/>
                  <a:pt x="254" y="27"/>
                  <a:pt x="254" y="27"/>
                </a:cubicBezTo>
                <a:cubicBezTo>
                  <a:pt x="289" y="27"/>
                  <a:pt x="289" y="27"/>
                  <a:pt x="289" y="27"/>
                </a:cubicBezTo>
                <a:cubicBezTo>
                  <a:pt x="295" y="27"/>
                  <a:pt x="301" y="32"/>
                  <a:pt x="301" y="39"/>
                </a:cubicBezTo>
                <a:cubicBezTo>
                  <a:pt x="301" y="74"/>
                  <a:pt x="301" y="74"/>
                  <a:pt x="301" y="74"/>
                </a:cubicBezTo>
                <a:cubicBezTo>
                  <a:pt x="301" y="220"/>
                  <a:pt x="301" y="220"/>
                  <a:pt x="301" y="220"/>
                </a:cubicBezTo>
                <a:cubicBezTo>
                  <a:pt x="301" y="221"/>
                  <a:pt x="301" y="222"/>
                  <a:pt x="301" y="222"/>
                </a:cubicBezTo>
                <a:cubicBezTo>
                  <a:pt x="316" y="217"/>
                  <a:pt x="327" y="203"/>
                  <a:pt x="327" y="185"/>
                </a:cubicBezTo>
                <a:cubicBezTo>
                  <a:pt x="327" y="39"/>
                  <a:pt x="327" y="39"/>
                  <a:pt x="327" y="39"/>
                </a:cubicBezTo>
                <a:cubicBezTo>
                  <a:pt x="327" y="18"/>
                  <a:pt x="310" y="0"/>
                  <a:pt x="289" y="0"/>
                </a:cubicBezTo>
                <a:close/>
                <a:moveTo>
                  <a:pt x="158" y="198"/>
                </a:moveTo>
                <a:cubicBezTo>
                  <a:pt x="39" y="198"/>
                  <a:pt x="39" y="198"/>
                  <a:pt x="39" y="198"/>
                </a:cubicBezTo>
                <a:cubicBezTo>
                  <a:pt x="32" y="198"/>
                  <a:pt x="27" y="192"/>
                  <a:pt x="27" y="185"/>
                </a:cubicBezTo>
                <a:cubicBezTo>
                  <a:pt x="27" y="39"/>
                  <a:pt x="27" y="39"/>
                  <a:pt x="27" y="39"/>
                </a:cubicBezTo>
                <a:cubicBezTo>
                  <a:pt x="27" y="32"/>
                  <a:pt x="32" y="27"/>
                  <a:pt x="39" y="27"/>
                </a:cubicBezTo>
                <a:cubicBezTo>
                  <a:pt x="158" y="27"/>
                  <a:pt x="158" y="27"/>
                  <a:pt x="158" y="27"/>
                </a:cubicBezTo>
                <a:lnTo>
                  <a:pt x="158" y="198"/>
                </a:lnTo>
                <a:close/>
                <a:moveTo>
                  <a:pt x="163" y="21"/>
                </a:moveTo>
                <a:cubicBezTo>
                  <a:pt x="159" y="21"/>
                  <a:pt x="155" y="17"/>
                  <a:pt x="155" y="13"/>
                </a:cubicBezTo>
                <a:cubicBezTo>
                  <a:pt x="155" y="9"/>
                  <a:pt x="159" y="5"/>
                  <a:pt x="163" y="5"/>
                </a:cubicBezTo>
                <a:cubicBezTo>
                  <a:pt x="168" y="5"/>
                  <a:pt x="171" y="9"/>
                  <a:pt x="171" y="13"/>
                </a:cubicBezTo>
                <a:cubicBezTo>
                  <a:pt x="171" y="17"/>
                  <a:pt x="168" y="21"/>
                  <a:pt x="163" y="21"/>
                </a:cubicBezTo>
                <a:close/>
                <a:moveTo>
                  <a:pt x="141" y="125"/>
                </a:moveTo>
                <a:cubicBezTo>
                  <a:pt x="45" y="125"/>
                  <a:pt x="45" y="125"/>
                  <a:pt x="45" y="125"/>
                </a:cubicBezTo>
                <a:cubicBezTo>
                  <a:pt x="45" y="140"/>
                  <a:pt x="45" y="140"/>
                  <a:pt x="45" y="140"/>
                </a:cubicBezTo>
                <a:cubicBezTo>
                  <a:pt x="141" y="140"/>
                  <a:pt x="141" y="140"/>
                  <a:pt x="141" y="140"/>
                </a:cubicBezTo>
                <a:lnTo>
                  <a:pt x="141" y="125"/>
                </a:lnTo>
                <a:close/>
                <a:moveTo>
                  <a:pt x="141" y="53"/>
                </a:moveTo>
                <a:cubicBezTo>
                  <a:pt x="45" y="53"/>
                  <a:pt x="45" y="53"/>
                  <a:pt x="45" y="53"/>
                </a:cubicBezTo>
                <a:cubicBezTo>
                  <a:pt x="45" y="69"/>
                  <a:pt x="45" y="69"/>
                  <a:pt x="45" y="69"/>
                </a:cubicBezTo>
                <a:cubicBezTo>
                  <a:pt x="141" y="69"/>
                  <a:pt x="141" y="69"/>
                  <a:pt x="141" y="69"/>
                </a:cubicBezTo>
                <a:lnTo>
                  <a:pt x="141" y="53"/>
                </a:lnTo>
                <a:close/>
                <a:moveTo>
                  <a:pt x="254" y="53"/>
                </a:moveTo>
                <a:cubicBezTo>
                  <a:pt x="254" y="64"/>
                  <a:pt x="263" y="74"/>
                  <a:pt x="274" y="74"/>
                </a:cubicBezTo>
                <a:cubicBezTo>
                  <a:pt x="301" y="74"/>
                  <a:pt x="301" y="74"/>
                  <a:pt x="301" y="74"/>
                </a:cubicBezTo>
                <a:cubicBezTo>
                  <a:pt x="254" y="27"/>
                  <a:pt x="254" y="27"/>
                  <a:pt x="254" y="27"/>
                </a:cubicBezTo>
                <a:lnTo>
                  <a:pt x="254" y="53"/>
                </a:lnTo>
                <a:close/>
                <a:moveTo>
                  <a:pt x="141" y="89"/>
                </a:moveTo>
                <a:cubicBezTo>
                  <a:pt x="45" y="89"/>
                  <a:pt x="45" y="89"/>
                  <a:pt x="45" y="89"/>
                </a:cubicBezTo>
                <a:cubicBezTo>
                  <a:pt x="45" y="104"/>
                  <a:pt x="45" y="104"/>
                  <a:pt x="45" y="104"/>
                </a:cubicBezTo>
                <a:cubicBezTo>
                  <a:pt x="141" y="104"/>
                  <a:pt x="141" y="104"/>
                  <a:pt x="141" y="104"/>
                </a:cubicBezTo>
                <a:lnTo>
                  <a:pt x="141" y="89"/>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44" name="Freeform 16"/>
          <p:cNvSpPr>
            <a:spLocks noEditPoints="1"/>
          </p:cNvSpPr>
          <p:nvPr/>
        </p:nvSpPr>
        <p:spPr bwMode="auto">
          <a:xfrm>
            <a:off x="4956413" y="3561283"/>
            <a:ext cx="447821" cy="393140"/>
          </a:xfrm>
          <a:custGeom>
            <a:avLst/>
            <a:gdLst>
              <a:gd name="T0" fmla="*/ 246 w 326"/>
              <a:gd name="T1" fmla="*/ 42 h 286"/>
              <a:gd name="T2" fmla="*/ 261 w 326"/>
              <a:gd name="T3" fmla="*/ 54 h 286"/>
              <a:gd name="T4" fmla="*/ 279 w 326"/>
              <a:gd name="T5" fmla="*/ 42 h 286"/>
              <a:gd name="T6" fmla="*/ 269 w 326"/>
              <a:gd name="T7" fmla="*/ 54 h 286"/>
              <a:gd name="T8" fmla="*/ 279 w 326"/>
              <a:gd name="T9" fmla="*/ 42 h 286"/>
              <a:gd name="T10" fmla="*/ 38 w 326"/>
              <a:gd name="T11" fmla="*/ 0 h 286"/>
              <a:gd name="T12" fmla="*/ 0 w 326"/>
              <a:gd name="T13" fmla="*/ 185 h 286"/>
              <a:gd name="T14" fmla="*/ 131 w 326"/>
              <a:gd name="T15" fmla="*/ 224 h 286"/>
              <a:gd name="T16" fmla="*/ 203 w 326"/>
              <a:gd name="T17" fmla="*/ 252 h 286"/>
              <a:gd name="T18" fmla="*/ 288 w 326"/>
              <a:gd name="T19" fmla="*/ 224 h 286"/>
              <a:gd name="T20" fmla="*/ 326 w 326"/>
              <a:gd name="T21" fmla="*/ 39 h 286"/>
              <a:gd name="T22" fmla="*/ 163 w 326"/>
              <a:gd name="T23" fmla="*/ 8 h 286"/>
              <a:gd name="T24" fmla="*/ 163 w 326"/>
              <a:gd name="T25" fmla="*/ 20 h 286"/>
              <a:gd name="T26" fmla="*/ 163 w 326"/>
              <a:gd name="T27" fmla="*/ 8 h 286"/>
              <a:gd name="T28" fmla="*/ 256 w 326"/>
              <a:gd name="T29" fmla="*/ 216 h 286"/>
              <a:gd name="T30" fmla="*/ 256 w 326"/>
              <a:gd name="T31" fmla="*/ 207 h 286"/>
              <a:gd name="T32" fmla="*/ 288 w 326"/>
              <a:gd name="T33" fmla="*/ 211 h 286"/>
              <a:gd name="T34" fmla="*/ 300 w 326"/>
              <a:gd name="T35" fmla="*/ 185 h 286"/>
              <a:gd name="T36" fmla="*/ 38 w 326"/>
              <a:gd name="T37" fmla="*/ 198 h 286"/>
              <a:gd name="T38" fmla="*/ 26 w 326"/>
              <a:gd name="T39" fmla="*/ 39 h 286"/>
              <a:gd name="T40" fmla="*/ 288 w 326"/>
              <a:gd name="T41" fmla="*/ 27 h 286"/>
              <a:gd name="T42" fmla="*/ 300 w 326"/>
              <a:gd name="T43" fmla="*/ 185 h 286"/>
              <a:gd name="T44" fmla="*/ 94 w 326"/>
              <a:gd name="T45" fmla="*/ 260 h 286"/>
              <a:gd name="T46" fmla="*/ 94 w 326"/>
              <a:gd name="T47" fmla="*/ 286 h 286"/>
              <a:gd name="T48" fmla="*/ 245 w 326"/>
              <a:gd name="T49" fmla="*/ 273 h 286"/>
              <a:gd name="T50" fmla="*/ 238 w 326"/>
              <a:gd name="T51" fmla="*/ 65 h 286"/>
              <a:gd name="T52" fmla="*/ 223 w 326"/>
              <a:gd name="T53" fmla="*/ 77 h 286"/>
              <a:gd name="T54" fmla="*/ 238 w 326"/>
              <a:gd name="T55" fmla="*/ 65 h 286"/>
              <a:gd name="T56" fmla="*/ 203 w 326"/>
              <a:gd name="T57" fmla="*/ 181 h 286"/>
              <a:gd name="T58" fmla="*/ 45 w 326"/>
              <a:gd name="T59" fmla="*/ 44 h 286"/>
              <a:gd name="T60" fmla="*/ 78 w 326"/>
              <a:gd name="T61" fmla="*/ 162 h 286"/>
              <a:gd name="T62" fmla="*/ 114 w 326"/>
              <a:gd name="T63" fmla="*/ 117 h 286"/>
              <a:gd name="T64" fmla="*/ 124 w 326"/>
              <a:gd name="T65" fmla="*/ 66 h 286"/>
              <a:gd name="T66" fmla="*/ 134 w 326"/>
              <a:gd name="T67" fmla="*/ 117 h 286"/>
              <a:gd name="T68" fmla="*/ 170 w 326"/>
              <a:gd name="T69" fmla="*/ 162 h 286"/>
              <a:gd name="T70" fmla="*/ 170 w 326"/>
              <a:gd name="T71" fmla="*/ 162 h 286"/>
              <a:gd name="T72" fmla="*/ 78 w 326"/>
              <a:gd name="T73" fmla="*/ 162 h 286"/>
              <a:gd name="T74" fmla="*/ 78 w 326"/>
              <a:gd name="T75" fmla="*/ 162 h 286"/>
              <a:gd name="T76" fmla="*/ 281 w 326"/>
              <a:gd name="T77" fmla="*/ 181 h 286"/>
              <a:gd name="T78" fmla="*/ 220 w 326"/>
              <a:gd name="T79" fmla="*/ 128 h 286"/>
              <a:gd name="T80" fmla="*/ 233 w 326"/>
              <a:gd name="T81" fmla="*/ 173 h 286"/>
              <a:gd name="T82" fmla="*/ 247 w 326"/>
              <a:gd name="T83" fmla="*/ 156 h 286"/>
              <a:gd name="T84" fmla="*/ 251 w 326"/>
              <a:gd name="T85" fmla="*/ 137 h 286"/>
              <a:gd name="T86" fmla="*/ 254 w 326"/>
              <a:gd name="T87" fmla="*/ 156 h 286"/>
              <a:gd name="T88" fmla="*/ 268 w 326"/>
              <a:gd name="T89" fmla="*/ 173 h 286"/>
              <a:gd name="T90" fmla="*/ 268 w 326"/>
              <a:gd name="T91" fmla="*/ 174 h 286"/>
              <a:gd name="T92" fmla="*/ 233 w 326"/>
              <a:gd name="T93" fmla="*/ 174 h 286"/>
              <a:gd name="T94" fmla="*/ 233 w 326"/>
              <a:gd name="T95" fmla="*/ 173 h 286"/>
              <a:gd name="T96" fmla="*/ 246 w 326"/>
              <a:gd name="T97" fmla="*/ 65 h 286"/>
              <a:gd name="T98" fmla="*/ 252 w 326"/>
              <a:gd name="T99" fmla="*/ 77 h 286"/>
              <a:gd name="T100" fmla="*/ 238 w 326"/>
              <a:gd name="T101" fmla="*/ 42 h 286"/>
              <a:gd name="T102" fmla="*/ 223 w 326"/>
              <a:gd name="T103" fmla="*/ 54 h 286"/>
              <a:gd name="T104" fmla="*/ 238 w 326"/>
              <a:gd name="T105" fmla="*/ 4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6" h="286">
                <a:moveTo>
                  <a:pt x="261" y="42"/>
                </a:moveTo>
                <a:cubicBezTo>
                  <a:pt x="246" y="42"/>
                  <a:pt x="246" y="42"/>
                  <a:pt x="246" y="42"/>
                </a:cubicBezTo>
                <a:cubicBezTo>
                  <a:pt x="246" y="54"/>
                  <a:pt x="246" y="54"/>
                  <a:pt x="246" y="54"/>
                </a:cubicBezTo>
                <a:cubicBezTo>
                  <a:pt x="261" y="54"/>
                  <a:pt x="261" y="54"/>
                  <a:pt x="261" y="54"/>
                </a:cubicBezTo>
                <a:lnTo>
                  <a:pt x="261" y="42"/>
                </a:lnTo>
                <a:close/>
                <a:moveTo>
                  <a:pt x="279" y="42"/>
                </a:moveTo>
                <a:cubicBezTo>
                  <a:pt x="269" y="42"/>
                  <a:pt x="269" y="42"/>
                  <a:pt x="269" y="42"/>
                </a:cubicBezTo>
                <a:cubicBezTo>
                  <a:pt x="269" y="54"/>
                  <a:pt x="269" y="54"/>
                  <a:pt x="269" y="54"/>
                </a:cubicBezTo>
                <a:cubicBezTo>
                  <a:pt x="279" y="54"/>
                  <a:pt x="279" y="54"/>
                  <a:pt x="279" y="54"/>
                </a:cubicBezTo>
                <a:lnTo>
                  <a:pt x="279" y="42"/>
                </a:lnTo>
                <a:close/>
                <a:moveTo>
                  <a:pt x="288" y="0"/>
                </a:moveTo>
                <a:cubicBezTo>
                  <a:pt x="38" y="0"/>
                  <a:pt x="38" y="0"/>
                  <a:pt x="38" y="0"/>
                </a:cubicBezTo>
                <a:cubicBezTo>
                  <a:pt x="17" y="0"/>
                  <a:pt x="0" y="18"/>
                  <a:pt x="0" y="39"/>
                </a:cubicBezTo>
                <a:cubicBezTo>
                  <a:pt x="0" y="185"/>
                  <a:pt x="0" y="185"/>
                  <a:pt x="0" y="185"/>
                </a:cubicBezTo>
                <a:cubicBezTo>
                  <a:pt x="0" y="207"/>
                  <a:pt x="17" y="224"/>
                  <a:pt x="38" y="224"/>
                </a:cubicBezTo>
                <a:cubicBezTo>
                  <a:pt x="131" y="224"/>
                  <a:pt x="131" y="224"/>
                  <a:pt x="131" y="224"/>
                </a:cubicBezTo>
                <a:cubicBezTo>
                  <a:pt x="131" y="252"/>
                  <a:pt x="131" y="252"/>
                  <a:pt x="131" y="252"/>
                </a:cubicBezTo>
                <a:cubicBezTo>
                  <a:pt x="203" y="252"/>
                  <a:pt x="203" y="252"/>
                  <a:pt x="203" y="252"/>
                </a:cubicBezTo>
                <a:cubicBezTo>
                  <a:pt x="203" y="224"/>
                  <a:pt x="203" y="224"/>
                  <a:pt x="203" y="224"/>
                </a:cubicBezTo>
                <a:cubicBezTo>
                  <a:pt x="288" y="224"/>
                  <a:pt x="288" y="224"/>
                  <a:pt x="288" y="224"/>
                </a:cubicBezTo>
                <a:cubicBezTo>
                  <a:pt x="309" y="224"/>
                  <a:pt x="326" y="207"/>
                  <a:pt x="326" y="185"/>
                </a:cubicBezTo>
                <a:cubicBezTo>
                  <a:pt x="326" y="39"/>
                  <a:pt x="326" y="39"/>
                  <a:pt x="326" y="39"/>
                </a:cubicBezTo>
                <a:cubicBezTo>
                  <a:pt x="326" y="18"/>
                  <a:pt x="309" y="0"/>
                  <a:pt x="288" y="0"/>
                </a:cubicBezTo>
                <a:close/>
                <a:moveTo>
                  <a:pt x="163" y="8"/>
                </a:moveTo>
                <a:cubicBezTo>
                  <a:pt x="166" y="8"/>
                  <a:pt x="169" y="11"/>
                  <a:pt x="169" y="14"/>
                </a:cubicBezTo>
                <a:cubicBezTo>
                  <a:pt x="169" y="18"/>
                  <a:pt x="166" y="20"/>
                  <a:pt x="163" y="20"/>
                </a:cubicBezTo>
                <a:cubicBezTo>
                  <a:pt x="160" y="20"/>
                  <a:pt x="157" y="18"/>
                  <a:pt x="157" y="14"/>
                </a:cubicBezTo>
                <a:cubicBezTo>
                  <a:pt x="157" y="11"/>
                  <a:pt x="160" y="8"/>
                  <a:pt x="163" y="8"/>
                </a:cubicBezTo>
                <a:close/>
                <a:moveTo>
                  <a:pt x="284" y="216"/>
                </a:moveTo>
                <a:cubicBezTo>
                  <a:pt x="256" y="216"/>
                  <a:pt x="256" y="216"/>
                  <a:pt x="256" y="216"/>
                </a:cubicBezTo>
                <a:cubicBezTo>
                  <a:pt x="253" y="216"/>
                  <a:pt x="251" y="214"/>
                  <a:pt x="251" y="211"/>
                </a:cubicBezTo>
                <a:cubicBezTo>
                  <a:pt x="251" y="209"/>
                  <a:pt x="253" y="207"/>
                  <a:pt x="256" y="207"/>
                </a:cubicBezTo>
                <a:cubicBezTo>
                  <a:pt x="284" y="207"/>
                  <a:pt x="284" y="207"/>
                  <a:pt x="284" y="207"/>
                </a:cubicBezTo>
                <a:cubicBezTo>
                  <a:pt x="286" y="207"/>
                  <a:pt x="288" y="209"/>
                  <a:pt x="288" y="211"/>
                </a:cubicBezTo>
                <a:cubicBezTo>
                  <a:pt x="288" y="214"/>
                  <a:pt x="286" y="216"/>
                  <a:pt x="284" y="216"/>
                </a:cubicBezTo>
                <a:close/>
                <a:moveTo>
                  <a:pt x="300" y="185"/>
                </a:moveTo>
                <a:cubicBezTo>
                  <a:pt x="300" y="192"/>
                  <a:pt x="295" y="198"/>
                  <a:pt x="288" y="198"/>
                </a:cubicBezTo>
                <a:cubicBezTo>
                  <a:pt x="38" y="198"/>
                  <a:pt x="38" y="198"/>
                  <a:pt x="38" y="198"/>
                </a:cubicBezTo>
                <a:cubicBezTo>
                  <a:pt x="31" y="198"/>
                  <a:pt x="26" y="192"/>
                  <a:pt x="26" y="185"/>
                </a:cubicBezTo>
                <a:cubicBezTo>
                  <a:pt x="26" y="39"/>
                  <a:pt x="26" y="39"/>
                  <a:pt x="26" y="39"/>
                </a:cubicBezTo>
                <a:cubicBezTo>
                  <a:pt x="26" y="32"/>
                  <a:pt x="31" y="27"/>
                  <a:pt x="38" y="27"/>
                </a:cubicBezTo>
                <a:cubicBezTo>
                  <a:pt x="288" y="27"/>
                  <a:pt x="288" y="27"/>
                  <a:pt x="288" y="27"/>
                </a:cubicBezTo>
                <a:cubicBezTo>
                  <a:pt x="295" y="27"/>
                  <a:pt x="300" y="32"/>
                  <a:pt x="300" y="39"/>
                </a:cubicBezTo>
                <a:lnTo>
                  <a:pt x="300" y="185"/>
                </a:lnTo>
                <a:close/>
                <a:moveTo>
                  <a:pt x="232" y="260"/>
                </a:moveTo>
                <a:cubicBezTo>
                  <a:pt x="94" y="260"/>
                  <a:pt x="94" y="260"/>
                  <a:pt x="94" y="260"/>
                </a:cubicBezTo>
                <a:cubicBezTo>
                  <a:pt x="87" y="260"/>
                  <a:pt x="81" y="266"/>
                  <a:pt x="81" y="273"/>
                </a:cubicBezTo>
                <a:cubicBezTo>
                  <a:pt x="81" y="280"/>
                  <a:pt x="87" y="286"/>
                  <a:pt x="94" y="286"/>
                </a:cubicBezTo>
                <a:cubicBezTo>
                  <a:pt x="232" y="286"/>
                  <a:pt x="232" y="286"/>
                  <a:pt x="232" y="286"/>
                </a:cubicBezTo>
                <a:cubicBezTo>
                  <a:pt x="239" y="286"/>
                  <a:pt x="245" y="280"/>
                  <a:pt x="245" y="273"/>
                </a:cubicBezTo>
                <a:cubicBezTo>
                  <a:pt x="245" y="266"/>
                  <a:pt x="239" y="260"/>
                  <a:pt x="232" y="260"/>
                </a:cubicBezTo>
                <a:close/>
                <a:moveTo>
                  <a:pt x="238" y="65"/>
                </a:moveTo>
                <a:cubicBezTo>
                  <a:pt x="223" y="65"/>
                  <a:pt x="223" y="65"/>
                  <a:pt x="223" y="65"/>
                </a:cubicBezTo>
                <a:cubicBezTo>
                  <a:pt x="223" y="77"/>
                  <a:pt x="223" y="77"/>
                  <a:pt x="223" y="77"/>
                </a:cubicBezTo>
                <a:cubicBezTo>
                  <a:pt x="238" y="77"/>
                  <a:pt x="238" y="77"/>
                  <a:pt x="238" y="77"/>
                </a:cubicBezTo>
                <a:lnTo>
                  <a:pt x="238" y="65"/>
                </a:lnTo>
                <a:close/>
                <a:moveTo>
                  <a:pt x="45" y="181"/>
                </a:moveTo>
                <a:cubicBezTo>
                  <a:pt x="203" y="181"/>
                  <a:pt x="203" y="181"/>
                  <a:pt x="203" y="181"/>
                </a:cubicBezTo>
                <a:cubicBezTo>
                  <a:pt x="203" y="44"/>
                  <a:pt x="203" y="44"/>
                  <a:pt x="203" y="44"/>
                </a:cubicBezTo>
                <a:cubicBezTo>
                  <a:pt x="45" y="44"/>
                  <a:pt x="45" y="44"/>
                  <a:pt x="45" y="44"/>
                </a:cubicBezTo>
                <a:lnTo>
                  <a:pt x="45" y="181"/>
                </a:lnTo>
                <a:close/>
                <a:moveTo>
                  <a:pt x="78" y="162"/>
                </a:moveTo>
                <a:cubicBezTo>
                  <a:pt x="78" y="146"/>
                  <a:pt x="93" y="131"/>
                  <a:pt x="112" y="127"/>
                </a:cubicBezTo>
                <a:cubicBezTo>
                  <a:pt x="117" y="124"/>
                  <a:pt x="115" y="118"/>
                  <a:pt x="114" y="117"/>
                </a:cubicBezTo>
                <a:cubicBezTo>
                  <a:pt x="108" y="112"/>
                  <a:pt x="103" y="102"/>
                  <a:pt x="103" y="91"/>
                </a:cubicBezTo>
                <a:cubicBezTo>
                  <a:pt x="103" y="76"/>
                  <a:pt x="113" y="66"/>
                  <a:pt x="124" y="66"/>
                </a:cubicBezTo>
                <a:cubicBezTo>
                  <a:pt x="135" y="66"/>
                  <a:pt x="145" y="76"/>
                  <a:pt x="145" y="91"/>
                </a:cubicBezTo>
                <a:cubicBezTo>
                  <a:pt x="145" y="102"/>
                  <a:pt x="140" y="112"/>
                  <a:pt x="134" y="117"/>
                </a:cubicBezTo>
                <a:cubicBezTo>
                  <a:pt x="133" y="118"/>
                  <a:pt x="131" y="124"/>
                  <a:pt x="136" y="127"/>
                </a:cubicBezTo>
                <a:cubicBezTo>
                  <a:pt x="155" y="131"/>
                  <a:pt x="170" y="146"/>
                  <a:pt x="170" y="162"/>
                </a:cubicBezTo>
                <a:cubicBezTo>
                  <a:pt x="170" y="162"/>
                  <a:pt x="170" y="162"/>
                  <a:pt x="170" y="162"/>
                </a:cubicBezTo>
                <a:cubicBezTo>
                  <a:pt x="170" y="162"/>
                  <a:pt x="170" y="162"/>
                  <a:pt x="170" y="162"/>
                </a:cubicBezTo>
                <a:cubicBezTo>
                  <a:pt x="170" y="172"/>
                  <a:pt x="162" y="171"/>
                  <a:pt x="124" y="171"/>
                </a:cubicBezTo>
                <a:cubicBezTo>
                  <a:pt x="88" y="171"/>
                  <a:pt x="78" y="172"/>
                  <a:pt x="78" y="162"/>
                </a:cubicBezTo>
                <a:cubicBezTo>
                  <a:pt x="78" y="162"/>
                  <a:pt x="78" y="162"/>
                  <a:pt x="78" y="162"/>
                </a:cubicBezTo>
                <a:cubicBezTo>
                  <a:pt x="78" y="162"/>
                  <a:pt x="78" y="162"/>
                  <a:pt x="78" y="162"/>
                </a:cubicBezTo>
                <a:close/>
                <a:moveTo>
                  <a:pt x="220" y="181"/>
                </a:moveTo>
                <a:cubicBezTo>
                  <a:pt x="281" y="181"/>
                  <a:pt x="281" y="181"/>
                  <a:pt x="281" y="181"/>
                </a:cubicBezTo>
                <a:cubicBezTo>
                  <a:pt x="281" y="128"/>
                  <a:pt x="281" y="128"/>
                  <a:pt x="281" y="128"/>
                </a:cubicBezTo>
                <a:cubicBezTo>
                  <a:pt x="220" y="128"/>
                  <a:pt x="220" y="128"/>
                  <a:pt x="220" y="128"/>
                </a:cubicBezTo>
                <a:lnTo>
                  <a:pt x="220" y="181"/>
                </a:lnTo>
                <a:close/>
                <a:moveTo>
                  <a:pt x="233" y="173"/>
                </a:moveTo>
                <a:cubicBezTo>
                  <a:pt x="233" y="167"/>
                  <a:pt x="238" y="162"/>
                  <a:pt x="246" y="160"/>
                </a:cubicBezTo>
                <a:cubicBezTo>
                  <a:pt x="248" y="159"/>
                  <a:pt x="247" y="157"/>
                  <a:pt x="247" y="156"/>
                </a:cubicBezTo>
                <a:cubicBezTo>
                  <a:pt x="244" y="154"/>
                  <a:pt x="243" y="150"/>
                  <a:pt x="243" y="146"/>
                </a:cubicBezTo>
                <a:cubicBezTo>
                  <a:pt x="243" y="140"/>
                  <a:pt x="246" y="137"/>
                  <a:pt x="251" y="137"/>
                </a:cubicBezTo>
                <a:cubicBezTo>
                  <a:pt x="255" y="137"/>
                  <a:pt x="258" y="140"/>
                  <a:pt x="258" y="146"/>
                </a:cubicBezTo>
                <a:cubicBezTo>
                  <a:pt x="258" y="150"/>
                  <a:pt x="257" y="154"/>
                  <a:pt x="254" y="156"/>
                </a:cubicBezTo>
                <a:cubicBezTo>
                  <a:pt x="254" y="157"/>
                  <a:pt x="253" y="159"/>
                  <a:pt x="255" y="160"/>
                </a:cubicBezTo>
                <a:cubicBezTo>
                  <a:pt x="263" y="162"/>
                  <a:pt x="268" y="167"/>
                  <a:pt x="268" y="173"/>
                </a:cubicBezTo>
                <a:cubicBezTo>
                  <a:pt x="268" y="173"/>
                  <a:pt x="268" y="173"/>
                  <a:pt x="268" y="174"/>
                </a:cubicBezTo>
                <a:cubicBezTo>
                  <a:pt x="268" y="174"/>
                  <a:pt x="268" y="174"/>
                  <a:pt x="268" y="174"/>
                </a:cubicBezTo>
                <a:cubicBezTo>
                  <a:pt x="268" y="177"/>
                  <a:pt x="265" y="177"/>
                  <a:pt x="251" y="177"/>
                </a:cubicBezTo>
                <a:cubicBezTo>
                  <a:pt x="237" y="177"/>
                  <a:pt x="233" y="177"/>
                  <a:pt x="233" y="174"/>
                </a:cubicBezTo>
                <a:cubicBezTo>
                  <a:pt x="233" y="174"/>
                  <a:pt x="233" y="174"/>
                  <a:pt x="233" y="174"/>
                </a:cubicBezTo>
                <a:cubicBezTo>
                  <a:pt x="233" y="173"/>
                  <a:pt x="233" y="173"/>
                  <a:pt x="233" y="173"/>
                </a:cubicBezTo>
                <a:close/>
                <a:moveTo>
                  <a:pt x="252" y="65"/>
                </a:moveTo>
                <a:cubicBezTo>
                  <a:pt x="246" y="65"/>
                  <a:pt x="246" y="65"/>
                  <a:pt x="246" y="65"/>
                </a:cubicBezTo>
                <a:cubicBezTo>
                  <a:pt x="246" y="77"/>
                  <a:pt x="246" y="77"/>
                  <a:pt x="246" y="77"/>
                </a:cubicBezTo>
                <a:cubicBezTo>
                  <a:pt x="252" y="77"/>
                  <a:pt x="252" y="77"/>
                  <a:pt x="252" y="77"/>
                </a:cubicBezTo>
                <a:lnTo>
                  <a:pt x="252" y="65"/>
                </a:lnTo>
                <a:close/>
                <a:moveTo>
                  <a:pt x="238" y="42"/>
                </a:moveTo>
                <a:cubicBezTo>
                  <a:pt x="223" y="42"/>
                  <a:pt x="223" y="42"/>
                  <a:pt x="223" y="42"/>
                </a:cubicBezTo>
                <a:cubicBezTo>
                  <a:pt x="223" y="54"/>
                  <a:pt x="223" y="54"/>
                  <a:pt x="223" y="54"/>
                </a:cubicBezTo>
                <a:cubicBezTo>
                  <a:pt x="238" y="54"/>
                  <a:pt x="238" y="54"/>
                  <a:pt x="238" y="54"/>
                </a:cubicBezTo>
                <a:lnTo>
                  <a:pt x="238" y="42"/>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45" name="Freeform 17"/>
          <p:cNvSpPr>
            <a:spLocks noEditPoints="1"/>
          </p:cNvSpPr>
          <p:nvPr/>
        </p:nvSpPr>
        <p:spPr bwMode="auto">
          <a:xfrm>
            <a:off x="7510120" y="3607663"/>
            <a:ext cx="388251" cy="340128"/>
          </a:xfrm>
          <a:custGeom>
            <a:avLst/>
            <a:gdLst>
              <a:gd name="T0" fmla="*/ 0 w 327"/>
              <a:gd name="T1" fmla="*/ 207 h 286"/>
              <a:gd name="T2" fmla="*/ 202 w 327"/>
              <a:gd name="T3" fmla="*/ 275 h 286"/>
              <a:gd name="T4" fmla="*/ 217 w 327"/>
              <a:gd name="T5" fmla="*/ 277 h 286"/>
              <a:gd name="T6" fmla="*/ 232 w 327"/>
              <a:gd name="T7" fmla="*/ 282 h 286"/>
              <a:gd name="T8" fmla="*/ 262 w 327"/>
              <a:gd name="T9" fmla="*/ 247 h 286"/>
              <a:gd name="T10" fmla="*/ 287 w 327"/>
              <a:gd name="T11" fmla="*/ 284 h 286"/>
              <a:gd name="T12" fmla="*/ 302 w 327"/>
              <a:gd name="T13" fmla="*/ 277 h 286"/>
              <a:gd name="T14" fmla="*/ 327 w 327"/>
              <a:gd name="T15" fmla="*/ 207 h 286"/>
              <a:gd name="T16" fmla="*/ 285 w 327"/>
              <a:gd name="T17" fmla="*/ 44 h 286"/>
              <a:gd name="T18" fmla="*/ 275 w 327"/>
              <a:gd name="T19" fmla="*/ 50 h 286"/>
              <a:gd name="T20" fmla="*/ 291 w 327"/>
              <a:gd name="T21" fmla="*/ 87 h 286"/>
              <a:gd name="T22" fmla="*/ 281 w 327"/>
              <a:gd name="T23" fmla="*/ 81 h 286"/>
              <a:gd name="T24" fmla="*/ 251 w 327"/>
              <a:gd name="T25" fmla="*/ 56 h 286"/>
              <a:gd name="T26" fmla="*/ 247 w 327"/>
              <a:gd name="T27" fmla="*/ 81 h 286"/>
              <a:gd name="T28" fmla="*/ 247 w 327"/>
              <a:gd name="T29" fmla="*/ 93 h 286"/>
              <a:gd name="T30" fmla="*/ 217 w 327"/>
              <a:gd name="T31" fmla="*/ 44 h 286"/>
              <a:gd name="T32" fmla="*/ 207 w 327"/>
              <a:gd name="T33" fmla="*/ 50 h 286"/>
              <a:gd name="T34" fmla="*/ 223 w 327"/>
              <a:gd name="T35" fmla="*/ 87 h 286"/>
              <a:gd name="T36" fmla="*/ 213 w 327"/>
              <a:gd name="T37" fmla="*/ 81 h 286"/>
              <a:gd name="T38" fmla="*/ 148 w 327"/>
              <a:gd name="T39" fmla="*/ 56 h 286"/>
              <a:gd name="T40" fmla="*/ 145 w 327"/>
              <a:gd name="T41" fmla="*/ 81 h 286"/>
              <a:gd name="T42" fmla="*/ 145 w 327"/>
              <a:gd name="T43" fmla="*/ 93 h 286"/>
              <a:gd name="T44" fmla="*/ 114 w 327"/>
              <a:gd name="T45" fmla="*/ 44 h 286"/>
              <a:gd name="T46" fmla="*/ 104 w 327"/>
              <a:gd name="T47" fmla="*/ 50 h 286"/>
              <a:gd name="T48" fmla="*/ 120 w 327"/>
              <a:gd name="T49" fmla="*/ 87 h 286"/>
              <a:gd name="T50" fmla="*/ 110 w 327"/>
              <a:gd name="T51" fmla="*/ 81 h 286"/>
              <a:gd name="T52" fmla="*/ 80 w 327"/>
              <a:gd name="T53" fmla="*/ 56 h 286"/>
              <a:gd name="T54" fmla="*/ 76 w 327"/>
              <a:gd name="T55" fmla="*/ 81 h 286"/>
              <a:gd name="T56" fmla="*/ 76 w 327"/>
              <a:gd name="T57" fmla="*/ 93 h 286"/>
              <a:gd name="T58" fmla="*/ 46 w 327"/>
              <a:gd name="T59" fmla="*/ 44 h 286"/>
              <a:gd name="T60" fmla="*/ 36 w 327"/>
              <a:gd name="T61" fmla="*/ 50 h 286"/>
              <a:gd name="T62" fmla="*/ 52 w 327"/>
              <a:gd name="T63" fmla="*/ 87 h 286"/>
              <a:gd name="T64" fmla="*/ 42 w 327"/>
              <a:gd name="T65" fmla="*/ 81 h 286"/>
              <a:gd name="T66" fmla="*/ 42 w 327"/>
              <a:gd name="T67" fmla="*/ 199 h 286"/>
              <a:gd name="T68" fmla="*/ 166 w 327"/>
              <a:gd name="T69" fmla="*/ 170 h 286"/>
              <a:gd name="T70" fmla="*/ 166 w 327"/>
              <a:gd name="T71" fmla="*/ 159 h 286"/>
              <a:gd name="T72" fmla="*/ 179 w 327"/>
              <a:gd name="T73" fmla="*/ 93 h 286"/>
              <a:gd name="T74" fmla="*/ 189 w 327"/>
              <a:gd name="T75" fmla="*/ 87 h 286"/>
              <a:gd name="T76" fmla="*/ 173 w 327"/>
              <a:gd name="T77" fmla="*/ 50 h 286"/>
              <a:gd name="T78" fmla="*/ 183 w 327"/>
              <a:gd name="T79" fmla="*/ 56 h 286"/>
              <a:gd name="T80" fmla="*/ 305 w 327"/>
              <a:gd name="T81" fmla="*/ 211 h 286"/>
              <a:gd name="T82" fmla="*/ 285 w 327"/>
              <a:gd name="T83" fmla="*/ 233 h 286"/>
              <a:gd name="T84" fmla="*/ 261 w 327"/>
              <a:gd name="T85" fmla="*/ 239 h 286"/>
              <a:gd name="T86" fmla="*/ 244 w 327"/>
              <a:gd name="T87" fmla="*/ 229 h 286"/>
              <a:gd name="T88" fmla="*/ 224 w 327"/>
              <a:gd name="T89" fmla="*/ 230 h 286"/>
              <a:gd name="T90" fmla="*/ 205 w 327"/>
              <a:gd name="T91" fmla="*/ 209 h 286"/>
              <a:gd name="T92" fmla="*/ 199 w 327"/>
              <a:gd name="T93" fmla="*/ 180 h 286"/>
              <a:gd name="T94" fmla="*/ 208 w 327"/>
              <a:gd name="T95" fmla="*/ 153 h 286"/>
              <a:gd name="T96" fmla="*/ 227 w 327"/>
              <a:gd name="T97" fmla="*/ 133 h 286"/>
              <a:gd name="T98" fmla="*/ 253 w 327"/>
              <a:gd name="T99" fmla="*/ 126 h 286"/>
              <a:gd name="T100" fmla="*/ 276 w 327"/>
              <a:gd name="T101" fmla="*/ 132 h 286"/>
              <a:gd name="T102" fmla="*/ 286 w 327"/>
              <a:gd name="T103" fmla="*/ 150 h 286"/>
              <a:gd name="T104" fmla="*/ 299 w 327"/>
              <a:gd name="T105" fmla="*/ 170 h 286"/>
              <a:gd name="T106" fmla="*/ 254 w 327"/>
              <a:gd name="T107" fmla="*/ 150 h 286"/>
              <a:gd name="T108" fmla="*/ 254 w 327"/>
              <a:gd name="T109" fmla="*/ 1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7" h="286">
                <a:moveTo>
                  <a:pt x="289" y="0"/>
                </a:moveTo>
                <a:cubicBezTo>
                  <a:pt x="39" y="0"/>
                  <a:pt x="39" y="0"/>
                  <a:pt x="39" y="0"/>
                </a:cubicBezTo>
                <a:cubicBezTo>
                  <a:pt x="17" y="0"/>
                  <a:pt x="0" y="17"/>
                  <a:pt x="0" y="39"/>
                </a:cubicBezTo>
                <a:cubicBezTo>
                  <a:pt x="0" y="207"/>
                  <a:pt x="0" y="207"/>
                  <a:pt x="0" y="207"/>
                </a:cubicBezTo>
                <a:cubicBezTo>
                  <a:pt x="0" y="228"/>
                  <a:pt x="17" y="245"/>
                  <a:pt x="39" y="245"/>
                </a:cubicBezTo>
                <a:cubicBezTo>
                  <a:pt x="212" y="245"/>
                  <a:pt x="212" y="245"/>
                  <a:pt x="212" y="245"/>
                </a:cubicBezTo>
                <a:cubicBezTo>
                  <a:pt x="202" y="269"/>
                  <a:pt x="202" y="269"/>
                  <a:pt x="202" y="269"/>
                </a:cubicBezTo>
                <a:cubicBezTo>
                  <a:pt x="201" y="271"/>
                  <a:pt x="201" y="273"/>
                  <a:pt x="202" y="275"/>
                </a:cubicBezTo>
                <a:cubicBezTo>
                  <a:pt x="203" y="276"/>
                  <a:pt x="205" y="277"/>
                  <a:pt x="207" y="277"/>
                </a:cubicBezTo>
                <a:cubicBezTo>
                  <a:pt x="207" y="277"/>
                  <a:pt x="207" y="277"/>
                  <a:pt x="208" y="277"/>
                </a:cubicBezTo>
                <a:cubicBezTo>
                  <a:pt x="216" y="277"/>
                  <a:pt x="216" y="277"/>
                  <a:pt x="216" y="277"/>
                </a:cubicBezTo>
                <a:cubicBezTo>
                  <a:pt x="216" y="277"/>
                  <a:pt x="217" y="277"/>
                  <a:pt x="217" y="277"/>
                </a:cubicBezTo>
                <a:cubicBezTo>
                  <a:pt x="222" y="284"/>
                  <a:pt x="222" y="284"/>
                  <a:pt x="222" y="284"/>
                </a:cubicBezTo>
                <a:cubicBezTo>
                  <a:pt x="223" y="285"/>
                  <a:pt x="225" y="286"/>
                  <a:pt x="226" y="286"/>
                </a:cubicBezTo>
                <a:cubicBezTo>
                  <a:pt x="227" y="286"/>
                  <a:pt x="227" y="286"/>
                  <a:pt x="227" y="286"/>
                </a:cubicBezTo>
                <a:cubicBezTo>
                  <a:pt x="229" y="285"/>
                  <a:pt x="231" y="284"/>
                  <a:pt x="232" y="282"/>
                </a:cubicBezTo>
                <a:cubicBezTo>
                  <a:pt x="248" y="246"/>
                  <a:pt x="248" y="246"/>
                  <a:pt x="248" y="246"/>
                </a:cubicBezTo>
                <a:cubicBezTo>
                  <a:pt x="250" y="248"/>
                  <a:pt x="253" y="249"/>
                  <a:pt x="256" y="249"/>
                </a:cubicBezTo>
                <a:cubicBezTo>
                  <a:pt x="256" y="249"/>
                  <a:pt x="256" y="249"/>
                  <a:pt x="256" y="249"/>
                </a:cubicBezTo>
                <a:cubicBezTo>
                  <a:pt x="258" y="249"/>
                  <a:pt x="260" y="248"/>
                  <a:pt x="262" y="247"/>
                </a:cubicBezTo>
                <a:cubicBezTo>
                  <a:pt x="277" y="282"/>
                  <a:pt x="277" y="282"/>
                  <a:pt x="277" y="282"/>
                </a:cubicBezTo>
                <a:cubicBezTo>
                  <a:pt x="278" y="284"/>
                  <a:pt x="280" y="285"/>
                  <a:pt x="282" y="286"/>
                </a:cubicBezTo>
                <a:cubicBezTo>
                  <a:pt x="282" y="286"/>
                  <a:pt x="282" y="286"/>
                  <a:pt x="282" y="286"/>
                </a:cubicBezTo>
                <a:cubicBezTo>
                  <a:pt x="284" y="286"/>
                  <a:pt x="286" y="285"/>
                  <a:pt x="287" y="284"/>
                </a:cubicBezTo>
                <a:cubicBezTo>
                  <a:pt x="292" y="277"/>
                  <a:pt x="292" y="277"/>
                  <a:pt x="292" y="277"/>
                </a:cubicBezTo>
                <a:cubicBezTo>
                  <a:pt x="292" y="277"/>
                  <a:pt x="293" y="277"/>
                  <a:pt x="293" y="277"/>
                </a:cubicBezTo>
                <a:cubicBezTo>
                  <a:pt x="293" y="277"/>
                  <a:pt x="301" y="277"/>
                  <a:pt x="301" y="277"/>
                </a:cubicBezTo>
                <a:cubicBezTo>
                  <a:pt x="301" y="277"/>
                  <a:pt x="302" y="277"/>
                  <a:pt x="302" y="277"/>
                </a:cubicBezTo>
                <a:cubicBezTo>
                  <a:pt x="304" y="277"/>
                  <a:pt x="305" y="276"/>
                  <a:pt x="306" y="275"/>
                </a:cubicBezTo>
                <a:cubicBezTo>
                  <a:pt x="308" y="273"/>
                  <a:pt x="308" y="271"/>
                  <a:pt x="307" y="269"/>
                </a:cubicBezTo>
                <a:cubicBezTo>
                  <a:pt x="296" y="245"/>
                  <a:pt x="296" y="245"/>
                  <a:pt x="296" y="245"/>
                </a:cubicBezTo>
                <a:cubicBezTo>
                  <a:pt x="314" y="241"/>
                  <a:pt x="327" y="225"/>
                  <a:pt x="327" y="207"/>
                </a:cubicBezTo>
                <a:cubicBezTo>
                  <a:pt x="327" y="39"/>
                  <a:pt x="327" y="39"/>
                  <a:pt x="327" y="39"/>
                </a:cubicBezTo>
                <a:cubicBezTo>
                  <a:pt x="327" y="17"/>
                  <a:pt x="310" y="0"/>
                  <a:pt x="289" y="0"/>
                </a:cubicBezTo>
                <a:close/>
                <a:moveTo>
                  <a:pt x="281" y="44"/>
                </a:moveTo>
                <a:cubicBezTo>
                  <a:pt x="285" y="44"/>
                  <a:pt x="285" y="44"/>
                  <a:pt x="285" y="44"/>
                </a:cubicBezTo>
                <a:cubicBezTo>
                  <a:pt x="289" y="44"/>
                  <a:pt x="291" y="46"/>
                  <a:pt x="291" y="50"/>
                </a:cubicBezTo>
                <a:cubicBezTo>
                  <a:pt x="291" y="53"/>
                  <a:pt x="289" y="56"/>
                  <a:pt x="285" y="56"/>
                </a:cubicBezTo>
                <a:cubicBezTo>
                  <a:pt x="281" y="56"/>
                  <a:pt x="281" y="56"/>
                  <a:pt x="281" y="56"/>
                </a:cubicBezTo>
                <a:cubicBezTo>
                  <a:pt x="278" y="56"/>
                  <a:pt x="275" y="53"/>
                  <a:pt x="275" y="50"/>
                </a:cubicBezTo>
                <a:cubicBezTo>
                  <a:pt x="275" y="46"/>
                  <a:pt x="278" y="44"/>
                  <a:pt x="281" y="44"/>
                </a:cubicBezTo>
                <a:close/>
                <a:moveTo>
                  <a:pt x="281" y="81"/>
                </a:moveTo>
                <a:cubicBezTo>
                  <a:pt x="285" y="81"/>
                  <a:pt x="285" y="81"/>
                  <a:pt x="285" y="81"/>
                </a:cubicBezTo>
                <a:cubicBezTo>
                  <a:pt x="289" y="81"/>
                  <a:pt x="291" y="84"/>
                  <a:pt x="291" y="87"/>
                </a:cubicBezTo>
                <a:cubicBezTo>
                  <a:pt x="291" y="90"/>
                  <a:pt x="289" y="93"/>
                  <a:pt x="285" y="93"/>
                </a:cubicBezTo>
                <a:cubicBezTo>
                  <a:pt x="281" y="93"/>
                  <a:pt x="281" y="93"/>
                  <a:pt x="281" y="93"/>
                </a:cubicBezTo>
                <a:cubicBezTo>
                  <a:pt x="278" y="93"/>
                  <a:pt x="275" y="90"/>
                  <a:pt x="275" y="87"/>
                </a:cubicBezTo>
                <a:cubicBezTo>
                  <a:pt x="275" y="84"/>
                  <a:pt x="278" y="81"/>
                  <a:pt x="281" y="81"/>
                </a:cubicBezTo>
                <a:close/>
                <a:moveTo>
                  <a:pt x="247" y="44"/>
                </a:moveTo>
                <a:cubicBezTo>
                  <a:pt x="251" y="44"/>
                  <a:pt x="251" y="44"/>
                  <a:pt x="251" y="44"/>
                </a:cubicBezTo>
                <a:cubicBezTo>
                  <a:pt x="254" y="44"/>
                  <a:pt x="257" y="46"/>
                  <a:pt x="257" y="50"/>
                </a:cubicBezTo>
                <a:cubicBezTo>
                  <a:pt x="257" y="53"/>
                  <a:pt x="254" y="56"/>
                  <a:pt x="251" y="56"/>
                </a:cubicBezTo>
                <a:cubicBezTo>
                  <a:pt x="247" y="56"/>
                  <a:pt x="247" y="56"/>
                  <a:pt x="247" y="56"/>
                </a:cubicBezTo>
                <a:cubicBezTo>
                  <a:pt x="244" y="56"/>
                  <a:pt x="241" y="53"/>
                  <a:pt x="241" y="50"/>
                </a:cubicBezTo>
                <a:cubicBezTo>
                  <a:pt x="241" y="46"/>
                  <a:pt x="244" y="44"/>
                  <a:pt x="247" y="44"/>
                </a:cubicBezTo>
                <a:close/>
                <a:moveTo>
                  <a:pt x="247" y="81"/>
                </a:moveTo>
                <a:cubicBezTo>
                  <a:pt x="251" y="81"/>
                  <a:pt x="251" y="81"/>
                  <a:pt x="251" y="81"/>
                </a:cubicBezTo>
                <a:cubicBezTo>
                  <a:pt x="254" y="81"/>
                  <a:pt x="257" y="84"/>
                  <a:pt x="257" y="87"/>
                </a:cubicBezTo>
                <a:cubicBezTo>
                  <a:pt x="257" y="90"/>
                  <a:pt x="254" y="93"/>
                  <a:pt x="251" y="93"/>
                </a:cubicBezTo>
                <a:cubicBezTo>
                  <a:pt x="247" y="93"/>
                  <a:pt x="247" y="93"/>
                  <a:pt x="247" y="93"/>
                </a:cubicBezTo>
                <a:cubicBezTo>
                  <a:pt x="244" y="93"/>
                  <a:pt x="241" y="90"/>
                  <a:pt x="241" y="87"/>
                </a:cubicBezTo>
                <a:cubicBezTo>
                  <a:pt x="241" y="84"/>
                  <a:pt x="244" y="81"/>
                  <a:pt x="247" y="81"/>
                </a:cubicBezTo>
                <a:close/>
                <a:moveTo>
                  <a:pt x="213" y="44"/>
                </a:moveTo>
                <a:cubicBezTo>
                  <a:pt x="217" y="44"/>
                  <a:pt x="217" y="44"/>
                  <a:pt x="217" y="44"/>
                </a:cubicBezTo>
                <a:cubicBezTo>
                  <a:pt x="220" y="44"/>
                  <a:pt x="223" y="46"/>
                  <a:pt x="223" y="50"/>
                </a:cubicBezTo>
                <a:cubicBezTo>
                  <a:pt x="223" y="53"/>
                  <a:pt x="220" y="56"/>
                  <a:pt x="217" y="56"/>
                </a:cubicBezTo>
                <a:cubicBezTo>
                  <a:pt x="213" y="56"/>
                  <a:pt x="213" y="56"/>
                  <a:pt x="213" y="56"/>
                </a:cubicBezTo>
                <a:cubicBezTo>
                  <a:pt x="210" y="56"/>
                  <a:pt x="207" y="53"/>
                  <a:pt x="207" y="50"/>
                </a:cubicBezTo>
                <a:cubicBezTo>
                  <a:pt x="207" y="46"/>
                  <a:pt x="210" y="44"/>
                  <a:pt x="213" y="44"/>
                </a:cubicBezTo>
                <a:close/>
                <a:moveTo>
                  <a:pt x="213" y="81"/>
                </a:moveTo>
                <a:cubicBezTo>
                  <a:pt x="217" y="81"/>
                  <a:pt x="217" y="81"/>
                  <a:pt x="217" y="81"/>
                </a:cubicBezTo>
                <a:cubicBezTo>
                  <a:pt x="220" y="81"/>
                  <a:pt x="223" y="84"/>
                  <a:pt x="223" y="87"/>
                </a:cubicBezTo>
                <a:cubicBezTo>
                  <a:pt x="223" y="90"/>
                  <a:pt x="220" y="93"/>
                  <a:pt x="217" y="93"/>
                </a:cubicBezTo>
                <a:cubicBezTo>
                  <a:pt x="213" y="93"/>
                  <a:pt x="213" y="93"/>
                  <a:pt x="213" y="93"/>
                </a:cubicBezTo>
                <a:cubicBezTo>
                  <a:pt x="210" y="93"/>
                  <a:pt x="207" y="90"/>
                  <a:pt x="207" y="87"/>
                </a:cubicBezTo>
                <a:cubicBezTo>
                  <a:pt x="207" y="84"/>
                  <a:pt x="210" y="81"/>
                  <a:pt x="213" y="81"/>
                </a:cubicBezTo>
                <a:close/>
                <a:moveTo>
                  <a:pt x="145" y="44"/>
                </a:moveTo>
                <a:cubicBezTo>
                  <a:pt x="148" y="44"/>
                  <a:pt x="148" y="44"/>
                  <a:pt x="148" y="44"/>
                </a:cubicBezTo>
                <a:cubicBezTo>
                  <a:pt x="152" y="44"/>
                  <a:pt x="154" y="46"/>
                  <a:pt x="154" y="50"/>
                </a:cubicBezTo>
                <a:cubicBezTo>
                  <a:pt x="154" y="53"/>
                  <a:pt x="152" y="56"/>
                  <a:pt x="148" y="56"/>
                </a:cubicBezTo>
                <a:cubicBezTo>
                  <a:pt x="145" y="56"/>
                  <a:pt x="145" y="56"/>
                  <a:pt x="145" y="56"/>
                </a:cubicBezTo>
                <a:cubicBezTo>
                  <a:pt x="141" y="56"/>
                  <a:pt x="139" y="53"/>
                  <a:pt x="139" y="50"/>
                </a:cubicBezTo>
                <a:cubicBezTo>
                  <a:pt x="139" y="46"/>
                  <a:pt x="141" y="44"/>
                  <a:pt x="145" y="44"/>
                </a:cubicBezTo>
                <a:close/>
                <a:moveTo>
                  <a:pt x="145" y="81"/>
                </a:moveTo>
                <a:cubicBezTo>
                  <a:pt x="148" y="81"/>
                  <a:pt x="148" y="81"/>
                  <a:pt x="148" y="81"/>
                </a:cubicBezTo>
                <a:cubicBezTo>
                  <a:pt x="152" y="81"/>
                  <a:pt x="154" y="84"/>
                  <a:pt x="154" y="87"/>
                </a:cubicBezTo>
                <a:cubicBezTo>
                  <a:pt x="154" y="90"/>
                  <a:pt x="152" y="93"/>
                  <a:pt x="148" y="93"/>
                </a:cubicBezTo>
                <a:cubicBezTo>
                  <a:pt x="145" y="93"/>
                  <a:pt x="145" y="93"/>
                  <a:pt x="145" y="93"/>
                </a:cubicBezTo>
                <a:cubicBezTo>
                  <a:pt x="141" y="93"/>
                  <a:pt x="139" y="90"/>
                  <a:pt x="139" y="87"/>
                </a:cubicBezTo>
                <a:cubicBezTo>
                  <a:pt x="139" y="84"/>
                  <a:pt x="141" y="81"/>
                  <a:pt x="145" y="81"/>
                </a:cubicBezTo>
                <a:close/>
                <a:moveTo>
                  <a:pt x="110" y="44"/>
                </a:moveTo>
                <a:cubicBezTo>
                  <a:pt x="114" y="44"/>
                  <a:pt x="114" y="44"/>
                  <a:pt x="114" y="44"/>
                </a:cubicBezTo>
                <a:cubicBezTo>
                  <a:pt x="118" y="44"/>
                  <a:pt x="120" y="46"/>
                  <a:pt x="120" y="50"/>
                </a:cubicBezTo>
                <a:cubicBezTo>
                  <a:pt x="120" y="53"/>
                  <a:pt x="118" y="56"/>
                  <a:pt x="114" y="56"/>
                </a:cubicBezTo>
                <a:cubicBezTo>
                  <a:pt x="110" y="56"/>
                  <a:pt x="110" y="56"/>
                  <a:pt x="110" y="56"/>
                </a:cubicBezTo>
                <a:cubicBezTo>
                  <a:pt x="107" y="56"/>
                  <a:pt x="104" y="53"/>
                  <a:pt x="104" y="50"/>
                </a:cubicBezTo>
                <a:cubicBezTo>
                  <a:pt x="104" y="46"/>
                  <a:pt x="107" y="44"/>
                  <a:pt x="110" y="44"/>
                </a:cubicBezTo>
                <a:close/>
                <a:moveTo>
                  <a:pt x="110" y="81"/>
                </a:moveTo>
                <a:cubicBezTo>
                  <a:pt x="114" y="81"/>
                  <a:pt x="114" y="81"/>
                  <a:pt x="114" y="81"/>
                </a:cubicBezTo>
                <a:cubicBezTo>
                  <a:pt x="118" y="81"/>
                  <a:pt x="120" y="84"/>
                  <a:pt x="120" y="87"/>
                </a:cubicBezTo>
                <a:cubicBezTo>
                  <a:pt x="120" y="90"/>
                  <a:pt x="118" y="93"/>
                  <a:pt x="114" y="93"/>
                </a:cubicBezTo>
                <a:cubicBezTo>
                  <a:pt x="110" y="93"/>
                  <a:pt x="110" y="93"/>
                  <a:pt x="110" y="93"/>
                </a:cubicBezTo>
                <a:cubicBezTo>
                  <a:pt x="107" y="93"/>
                  <a:pt x="104" y="90"/>
                  <a:pt x="104" y="87"/>
                </a:cubicBezTo>
                <a:cubicBezTo>
                  <a:pt x="104" y="84"/>
                  <a:pt x="107" y="81"/>
                  <a:pt x="110" y="81"/>
                </a:cubicBezTo>
                <a:close/>
                <a:moveTo>
                  <a:pt x="76" y="44"/>
                </a:moveTo>
                <a:cubicBezTo>
                  <a:pt x="80" y="44"/>
                  <a:pt x="80" y="44"/>
                  <a:pt x="80" y="44"/>
                </a:cubicBezTo>
                <a:cubicBezTo>
                  <a:pt x="83" y="44"/>
                  <a:pt x="86" y="46"/>
                  <a:pt x="86" y="50"/>
                </a:cubicBezTo>
                <a:cubicBezTo>
                  <a:pt x="86" y="53"/>
                  <a:pt x="83" y="56"/>
                  <a:pt x="80" y="56"/>
                </a:cubicBezTo>
                <a:cubicBezTo>
                  <a:pt x="76" y="56"/>
                  <a:pt x="76" y="56"/>
                  <a:pt x="76" y="56"/>
                </a:cubicBezTo>
                <a:cubicBezTo>
                  <a:pt x="73" y="56"/>
                  <a:pt x="70" y="53"/>
                  <a:pt x="70" y="50"/>
                </a:cubicBezTo>
                <a:cubicBezTo>
                  <a:pt x="70" y="46"/>
                  <a:pt x="73" y="44"/>
                  <a:pt x="76" y="44"/>
                </a:cubicBezTo>
                <a:close/>
                <a:moveTo>
                  <a:pt x="76" y="81"/>
                </a:moveTo>
                <a:cubicBezTo>
                  <a:pt x="80" y="81"/>
                  <a:pt x="80" y="81"/>
                  <a:pt x="80" y="81"/>
                </a:cubicBezTo>
                <a:cubicBezTo>
                  <a:pt x="83" y="81"/>
                  <a:pt x="86" y="84"/>
                  <a:pt x="86" y="87"/>
                </a:cubicBezTo>
                <a:cubicBezTo>
                  <a:pt x="86" y="90"/>
                  <a:pt x="83" y="93"/>
                  <a:pt x="80" y="93"/>
                </a:cubicBezTo>
                <a:cubicBezTo>
                  <a:pt x="76" y="93"/>
                  <a:pt x="76" y="93"/>
                  <a:pt x="76" y="93"/>
                </a:cubicBezTo>
                <a:cubicBezTo>
                  <a:pt x="73" y="93"/>
                  <a:pt x="70" y="90"/>
                  <a:pt x="70" y="87"/>
                </a:cubicBezTo>
                <a:cubicBezTo>
                  <a:pt x="70" y="84"/>
                  <a:pt x="73" y="81"/>
                  <a:pt x="76" y="81"/>
                </a:cubicBezTo>
                <a:close/>
                <a:moveTo>
                  <a:pt x="42" y="44"/>
                </a:moveTo>
                <a:cubicBezTo>
                  <a:pt x="46" y="44"/>
                  <a:pt x="46" y="44"/>
                  <a:pt x="46" y="44"/>
                </a:cubicBezTo>
                <a:cubicBezTo>
                  <a:pt x="49" y="44"/>
                  <a:pt x="52" y="46"/>
                  <a:pt x="52" y="50"/>
                </a:cubicBezTo>
                <a:cubicBezTo>
                  <a:pt x="52" y="53"/>
                  <a:pt x="49" y="56"/>
                  <a:pt x="46" y="56"/>
                </a:cubicBezTo>
                <a:cubicBezTo>
                  <a:pt x="42" y="56"/>
                  <a:pt x="42" y="56"/>
                  <a:pt x="42" y="56"/>
                </a:cubicBezTo>
                <a:cubicBezTo>
                  <a:pt x="39" y="56"/>
                  <a:pt x="36" y="53"/>
                  <a:pt x="36" y="50"/>
                </a:cubicBezTo>
                <a:cubicBezTo>
                  <a:pt x="36" y="46"/>
                  <a:pt x="39" y="44"/>
                  <a:pt x="42" y="44"/>
                </a:cubicBezTo>
                <a:close/>
                <a:moveTo>
                  <a:pt x="42" y="81"/>
                </a:moveTo>
                <a:cubicBezTo>
                  <a:pt x="46" y="81"/>
                  <a:pt x="46" y="81"/>
                  <a:pt x="46" y="81"/>
                </a:cubicBezTo>
                <a:cubicBezTo>
                  <a:pt x="49" y="81"/>
                  <a:pt x="52" y="84"/>
                  <a:pt x="52" y="87"/>
                </a:cubicBezTo>
                <a:cubicBezTo>
                  <a:pt x="52" y="90"/>
                  <a:pt x="49" y="93"/>
                  <a:pt x="46" y="93"/>
                </a:cubicBezTo>
                <a:cubicBezTo>
                  <a:pt x="42" y="93"/>
                  <a:pt x="42" y="93"/>
                  <a:pt x="42" y="93"/>
                </a:cubicBezTo>
                <a:cubicBezTo>
                  <a:pt x="39" y="93"/>
                  <a:pt x="36" y="90"/>
                  <a:pt x="36" y="87"/>
                </a:cubicBezTo>
                <a:cubicBezTo>
                  <a:pt x="36" y="84"/>
                  <a:pt x="39" y="81"/>
                  <a:pt x="42" y="81"/>
                </a:cubicBezTo>
                <a:close/>
                <a:moveTo>
                  <a:pt x="166" y="211"/>
                </a:moveTo>
                <a:cubicBezTo>
                  <a:pt x="42" y="211"/>
                  <a:pt x="42" y="211"/>
                  <a:pt x="42" y="211"/>
                </a:cubicBezTo>
                <a:cubicBezTo>
                  <a:pt x="39" y="211"/>
                  <a:pt x="36" y="208"/>
                  <a:pt x="36" y="205"/>
                </a:cubicBezTo>
                <a:cubicBezTo>
                  <a:pt x="36" y="202"/>
                  <a:pt x="39" y="199"/>
                  <a:pt x="42" y="199"/>
                </a:cubicBezTo>
                <a:cubicBezTo>
                  <a:pt x="166" y="199"/>
                  <a:pt x="166" y="199"/>
                  <a:pt x="166" y="199"/>
                </a:cubicBezTo>
                <a:cubicBezTo>
                  <a:pt x="170" y="199"/>
                  <a:pt x="172" y="202"/>
                  <a:pt x="172" y="205"/>
                </a:cubicBezTo>
                <a:cubicBezTo>
                  <a:pt x="172" y="208"/>
                  <a:pt x="170" y="211"/>
                  <a:pt x="166" y="211"/>
                </a:cubicBezTo>
                <a:close/>
                <a:moveTo>
                  <a:pt x="166" y="170"/>
                </a:moveTo>
                <a:cubicBezTo>
                  <a:pt x="42" y="170"/>
                  <a:pt x="42" y="170"/>
                  <a:pt x="42" y="170"/>
                </a:cubicBezTo>
                <a:cubicBezTo>
                  <a:pt x="39" y="170"/>
                  <a:pt x="36" y="168"/>
                  <a:pt x="36" y="165"/>
                </a:cubicBezTo>
                <a:cubicBezTo>
                  <a:pt x="36" y="162"/>
                  <a:pt x="39" y="159"/>
                  <a:pt x="42" y="159"/>
                </a:cubicBezTo>
                <a:cubicBezTo>
                  <a:pt x="166" y="159"/>
                  <a:pt x="166" y="159"/>
                  <a:pt x="166" y="159"/>
                </a:cubicBezTo>
                <a:cubicBezTo>
                  <a:pt x="170" y="159"/>
                  <a:pt x="172" y="162"/>
                  <a:pt x="172" y="165"/>
                </a:cubicBezTo>
                <a:cubicBezTo>
                  <a:pt x="172" y="168"/>
                  <a:pt x="170" y="170"/>
                  <a:pt x="166" y="170"/>
                </a:cubicBezTo>
                <a:close/>
                <a:moveTo>
                  <a:pt x="183" y="93"/>
                </a:moveTo>
                <a:cubicBezTo>
                  <a:pt x="179" y="93"/>
                  <a:pt x="179" y="93"/>
                  <a:pt x="179" y="93"/>
                </a:cubicBezTo>
                <a:cubicBezTo>
                  <a:pt x="176" y="93"/>
                  <a:pt x="173" y="90"/>
                  <a:pt x="173" y="87"/>
                </a:cubicBezTo>
                <a:cubicBezTo>
                  <a:pt x="173" y="84"/>
                  <a:pt x="176" y="81"/>
                  <a:pt x="179" y="81"/>
                </a:cubicBezTo>
                <a:cubicBezTo>
                  <a:pt x="183" y="81"/>
                  <a:pt x="183" y="81"/>
                  <a:pt x="183" y="81"/>
                </a:cubicBezTo>
                <a:cubicBezTo>
                  <a:pt x="186" y="81"/>
                  <a:pt x="189" y="84"/>
                  <a:pt x="189" y="87"/>
                </a:cubicBezTo>
                <a:cubicBezTo>
                  <a:pt x="189" y="90"/>
                  <a:pt x="186" y="93"/>
                  <a:pt x="183" y="93"/>
                </a:cubicBezTo>
                <a:close/>
                <a:moveTo>
                  <a:pt x="183" y="56"/>
                </a:moveTo>
                <a:cubicBezTo>
                  <a:pt x="179" y="56"/>
                  <a:pt x="179" y="56"/>
                  <a:pt x="179" y="56"/>
                </a:cubicBezTo>
                <a:cubicBezTo>
                  <a:pt x="176" y="56"/>
                  <a:pt x="173" y="53"/>
                  <a:pt x="173" y="50"/>
                </a:cubicBezTo>
                <a:cubicBezTo>
                  <a:pt x="173" y="46"/>
                  <a:pt x="176" y="44"/>
                  <a:pt x="179" y="44"/>
                </a:cubicBezTo>
                <a:cubicBezTo>
                  <a:pt x="183" y="44"/>
                  <a:pt x="183" y="44"/>
                  <a:pt x="183" y="44"/>
                </a:cubicBezTo>
                <a:cubicBezTo>
                  <a:pt x="186" y="44"/>
                  <a:pt x="189" y="46"/>
                  <a:pt x="189" y="50"/>
                </a:cubicBezTo>
                <a:cubicBezTo>
                  <a:pt x="189" y="53"/>
                  <a:pt x="186" y="56"/>
                  <a:pt x="183" y="56"/>
                </a:cubicBezTo>
                <a:close/>
                <a:moveTo>
                  <a:pt x="310" y="186"/>
                </a:moveTo>
                <a:cubicBezTo>
                  <a:pt x="300" y="194"/>
                  <a:pt x="300" y="194"/>
                  <a:pt x="300" y="194"/>
                </a:cubicBezTo>
                <a:cubicBezTo>
                  <a:pt x="305" y="205"/>
                  <a:pt x="305" y="205"/>
                  <a:pt x="305" y="205"/>
                </a:cubicBezTo>
                <a:cubicBezTo>
                  <a:pt x="306" y="207"/>
                  <a:pt x="306" y="209"/>
                  <a:pt x="305" y="211"/>
                </a:cubicBezTo>
                <a:cubicBezTo>
                  <a:pt x="304" y="212"/>
                  <a:pt x="303" y="214"/>
                  <a:pt x="301" y="214"/>
                </a:cubicBezTo>
                <a:cubicBezTo>
                  <a:pt x="288" y="215"/>
                  <a:pt x="288" y="215"/>
                  <a:pt x="288" y="215"/>
                </a:cubicBezTo>
                <a:cubicBezTo>
                  <a:pt x="288" y="228"/>
                  <a:pt x="288" y="228"/>
                  <a:pt x="288" y="228"/>
                </a:cubicBezTo>
                <a:cubicBezTo>
                  <a:pt x="287" y="230"/>
                  <a:pt x="286" y="232"/>
                  <a:pt x="285" y="233"/>
                </a:cubicBezTo>
                <a:cubicBezTo>
                  <a:pt x="284" y="233"/>
                  <a:pt x="283" y="233"/>
                  <a:pt x="282" y="233"/>
                </a:cubicBezTo>
                <a:cubicBezTo>
                  <a:pt x="281" y="233"/>
                  <a:pt x="280" y="233"/>
                  <a:pt x="280" y="233"/>
                </a:cubicBezTo>
                <a:cubicBezTo>
                  <a:pt x="268" y="228"/>
                  <a:pt x="268" y="228"/>
                  <a:pt x="268" y="228"/>
                </a:cubicBezTo>
                <a:cubicBezTo>
                  <a:pt x="261" y="239"/>
                  <a:pt x="261" y="239"/>
                  <a:pt x="261" y="239"/>
                </a:cubicBezTo>
                <a:cubicBezTo>
                  <a:pt x="260" y="240"/>
                  <a:pt x="258" y="241"/>
                  <a:pt x="256" y="241"/>
                </a:cubicBezTo>
                <a:cubicBezTo>
                  <a:pt x="256" y="241"/>
                  <a:pt x="256" y="241"/>
                  <a:pt x="256" y="241"/>
                </a:cubicBezTo>
                <a:cubicBezTo>
                  <a:pt x="254" y="241"/>
                  <a:pt x="252" y="240"/>
                  <a:pt x="251" y="239"/>
                </a:cubicBezTo>
                <a:cubicBezTo>
                  <a:pt x="244" y="229"/>
                  <a:pt x="244" y="229"/>
                  <a:pt x="244" y="229"/>
                </a:cubicBezTo>
                <a:cubicBezTo>
                  <a:pt x="232" y="234"/>
                  <a:pt x="232" y="234"/>
                  <a:pt x="232" y="234"/>
                </a:cubicBezTo>
                <a:cubicBezTo>
                  <a:pt x="231" y="235"/>
                  <a:pt x="231" y="235"/>
                  <a:pt x="230" y="235"/>
                </a:cubicBezTo>
                <a:cubicBezTo>
                  <a:pt x="229" y="235"/>
                  <a:pt x="228" y="235"/>
                  <a:pt x="227" y="234"/>
                </a:cubicBezTo>
                <a:cubicBezTo>
                  <a:pt x="225" y="233"/>
                  <a:pt x="224" y="232"/>
                  <a:pt x="224" y="230"/>
                </a:cubicBezTo>
                <a:cubicBezTo>
                  <a:pt x="223" y="217"/>
                  <a:pt x="223" y="217"/>
                  <a:pt x="223" y="217"/>
                </a:cubicBezTo>
                <a:cubicBezTo>
                  <a:pt x="210" y="217"/>
                  <a:pt x="210" y="217"/>
                  <a:pt x="210" y="217"/>
                </a:cubicBezTo>
                <a:cubicBezTo>
                  <a:pt x="208" y="216"/>
                  <a:pt x="206" y="215"/>
                  <a:pt x="205" y="214"/>
                </a:cubicBezTo>
                <a:cubicBezTo>
                  <a:pt x="204" y="212"/>
                  <a:pt x="204" y="210"/>
                  <a:pt x="205" y="209"/>
                </a:cubicBezTo>
                <a:cubicBezTo>
                  <a:pt x="210" y="197"/>
                  <a:pt x="210" y="197"/>
                  <a:pt x="210" y="197"/>
                </a:cubicBezTo>
                <a:cubicBezTo>
                  <a:pt x="199" y="190"/>
                  <a:pt x="199" y="190"/>
                  <a:pt x="199" y="190"/>
                </a:cubicBezTo>
                <a:cubicBezTo>
                  <a:pt x="198" y="189"/>
                  <a:pt x="197" y="187"/>
                  <a:pt x="196" y="185"/>
                </a:cubicBezTo>
                <a:cubicBezTo>
                  <a:pt x="196" y="183"/>
                  <a:pt x="197" y="182"/>
                  <a:pt x="199" y="180"/>
                </a:cubicBezTo>
                <a:cubicBezTo>
                  <a:pt x="209" y="173"/>
                  <a:pt x="209" y="173"/>
                  <a:pt x="209" y="173"/>
                </a:cubicBezTo>
                <a:cubicBezTo>
                  <a:pt x="203" y="161"/>
                  <a:pt x="203" y="161"/>
                  <a:pt x="203" y="161"/>
                </a:cubicBezTo>
                <a:cubicBezTo>
                  <a:pt x="202" y="160"/>
                  <a:pt x="202" y="158"/>
                  <a:pt x="203" y="156"/>
                </a:cubicBezTo>
                <a:cubicBezTo>
                  <a:pt x="204" y="154"/>
                  <a:pt x="206" y="153"/>
                  <a:pt x="208" y="153"/>
                </a:cubicBezTo>
                <a:cubicBezTo>
                  <a:pt x="221" y="152"/>
                  <a:pt x="221" y="152"/>
                  <a:pt x="221" y="152"/>
                </a:cubicBezTo>
                <a:cubicBezTo>
                  <a:pt x="221" y="139"/>
                  <a:pt x="221" y="139"/>
                  <a:pt x="221" y="139"/>
                </a:cubicBezTo>
                <a:cubicBezTo>
                  <a:pt x="221" y="137"/>
                  <a:pt x="222" y="135"/>
                  <a:pt x="224" y="134"/>
                </a:cubicBezTo>
                <a:cubicBezTo>
                  <a:pt x="225" y="134"/>
                  <a:pt x="226" y="133"/>
                  <a:pt x="227" y="133"/>
                </a:cubicBezTo>
                <a:cubicBezTo>
                  <a:pt x="228" y="133"/>
                  <a:pt x="228" y="133"/>
                  <a:pt x="229" y="134"/>
                </a:cubicBezTo>
                <a:cubicBezTo>
                  <a:pt x="241" y="139"/>
                  <a:pt x="241" y="139"/>
                  <a:pt x="241" y="139"/>
                </a:cubicBezTo>
                <a:cubicBezTo>
                  <a:pt x="248" y="128"/>
                  <a:pt x="248" y="128"/>
                  <a:pt x="248" y="128"/>
                </a:cubicBezTo>
                <a:cubicBezTo>
                  <a:pt x="249" y="127"/>
                  <a:pt x="251" y="126"/>
                  <a:pt x="253" y="126"/>
                </a:cubicBezTo>
                <a:cubicBezTo>
                  <a:pt x="253" y="126"/>
                  <a:pt x="253" y="126"/>
                  <a:pt x="253" y="126"/>
                </a:cubicBezTo>
                <a:cubicBezTo>
                  <a:pt x="255" y="126"/>
                  <a:pt x="256" y="126"/>
                  <a:pt x="257" y="128"/>
                </a:cubicBezTo>
                <a:cubicBezTo>
                  <a:pt x="265" y="138"/>
                  <a:pt x="265" y="138"/>
                  <a:pt x="265" y="138"/>
                </a:cubicBezTo>
                <a:cubicBezTo>
                  <a:pt x="276" y="132"/>
                  <a:pt x="276" y="132"/>
                  <a:pt x="276" y="132"/>
                </a:cubicBezTo>
                <a:cubicBezTo>
                  <a:pt x="277" y="132"/>
                  <a:pt x="278" y="132"/>
                  <a:pt x="279" y="132"/>
                </a:cubicBezTo>
                <a:cubicBezTo>
                  <a:pt x="280" y="132"/>
                  <a:pt x="281" y="132"/>
                  <a:pt x="282" y="132"/>
                </a:cubicBezTo>
                <a:cubicBezTo>
                  <a:pt x="283" y="133"/>
                  <a:pt x="284" y="135"/>
                  <a:pt x="285" y="137"/>
                </a:cubicBezTo>
                <a:cubicBezTo>
                  <a:pt x="286" y="150"/>
                  <a:pt x="286" y="150"/>
                  <a:pt x="286" y="150"/>
                </a:cubicBezTo>
                <a:cubicBezTo>
                  <a:pt x="299" y="150"/>
                  <a:pt x="299" y="150"/>
                  <a:pt x="299" y="150"/>
                </a:cubicBezTo>
                <a:cubicBezTo>
                  <a:pt x="301" y="150"/>
                  <a:pt x="303" y="151"/>
                  <a:pt x="304" y="153"/>
                </a:cubicBezTo>
                <a:cubicBezTo>
                  <a:pt x="305" y="154"/>
                  <a:pt x="305" y="156"/>
                  <a:pt x="304" y="158"/>
                </a:cubicBezTo>
                <a:cubicBezTo>
                  <a:pt x="299" y="170"/>
                  <a:pt x="299" y="170"/>
                  <a:pt x="299" y="170"/>
                </a:cubicBezTo>
                <a:cubicBezTo>
                  <a:pt x="310" y="177"/>
                  <a:pt x="310" y="177"/>
                  <a:pt x="310" y="177"/>
                </a:cubicBezTo>
                <a:cubicBezTo>
                  <a:pt x="311" y="178"/>
                  <a:pt x="312" y="180"/>
                  <a:pt x="312" y="182"/>
                </a:cubicBezTo>
                <a:cubicBezTo>
                  <a:pt x="312" y="183"/>
                  <a:pt x="311" y="185"/>
                  <a:pt x="310" y="186"/>
                </a:cubicBezTo>
                <a:close/>
                <a:moveTo>
                  <a:pt x="254" y="150"/>
                </a:moveTo>
                <a:cubicBezTo>
                  <a:pt x="235" y="150"/>
                  <a:pt x="220" y="165"/>
                  <a:pt x="220" y="184"/>
                </a:cubicBezTo>
                <a:cubicBezTo>
                  <a:pt x="220" y="203"/>
                  <a:pt x="235" y="218"/>
                  <a:pt x="254" y="218"/>
                </a:cubicBezTo>
                <a:cubicBezTo>
                  <a:pt x="273" y="218"/>
                  <a:pt x="289" y="203"/>
                  <a:pt x="289" y="184"/>
                </a:cubicBezTo>
                <a:cubicBezTo>
                  <a:pt x="289" y="165"/>
                  <a:pt x="273" y="150"/>
                  <a:pt x="254" y="150"/>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46" name="Freeform 18"/>
          <p:cNvSpPr>
            <a:spLocks noEditPoints="1"/>
          </p:cNvSpPr>
          <p:nvPr/>
        </p:nvSpPr>
        <p:spPr bwMode="auto">
          <a:xfrm>
            <a:off x="3531218" y="3555917"/>
            <a:ext cx="479268" cy="394525"/>
          </a:xfrm>
          <a:custGeom>
            <a:avLst/>
            <a:gdLst>
              <a:gd name="T0" fmla="*/ 151 w 350"/>
              <a:gd name="T1" fmla="*/ 57 h 287"/>
              <a:gd name="T2" fmla="*/ 161 w 350"/>
              <a:gd name="T3" fmla="*/ 106 h 287"/>
              <a:gd name="T4" fmla="*/ 181 w 350"/>
              <a:gd name="T5" fmla="*/ 83 h 287"/>
              <a:gd name="T6" fmla="*/ 191 w 350"/>
              <a:gd name="T7" fmla="*/ 106 h 287"/>
              <a:gd name="T8" fmla="*/ 191 w 350"/>
              <a:gd name="T9" fmla="*/ 54 h 287"/>
              <a:gd name="T10" fmla="*/ 181 w 350"/>
              <a:gd name="T11" fmla="*/ 73 h 287"/>
              <a:gd name="T12" fmla="*/ 161 w 350"/>
              <a:gd name="T13" fmla="*/ 54 h 287"/>
              <a:gd name="T14" fmla="*/ 51 w 350"/>
              <a:gd name="T15" fmla="*/ 128 h 287"/>
              <a:gd name="T16" fmla="*/ 130 w 350"/>
              <a:gd name="T17" fmla="*/ 201 h 287"/>
              <a:gd name="T18" fmla="*/ 86 w 350"/>
              <a:gd name="T19" fmla="*/ 230 h 287"/>
              <a:gd name="T20" fmla="*/ 0 w 350"/>
              <a:gd name="T21" fmla="*/ 267 h 287"/>
              <a:gd name="T22" fmla="*/ 92 w 350"/>
              <a:gd name="T23" fmla="*/ 286 h 287"/>
              <a:gd name="T24" fmla="*/ 185 w 350"/>
              <a:gd name="T25" fmla="*/ 267 h 287"/>
              <a:gd name="T26" fmla="*/ 88 w 350"/>
              <a:gd name="T27" fmla="*/ 207 h 287"/>
              <a:gd name="T28" fmla="*/ 81 w 350"/>
              <a:gd name="T29" fmla="*/ 216 h 287"/>
              <a:gd name="T30" fmla="*/ 96 w 350"/>
              <a:gd name="T31" fmla="*/ 225 h 287"/>
              <a:gd name="T32" fmla="*/ 104 w 350"/>
              <a:gd name="T33" fmla="*/ 211 h 287"/>
              <a:gd name="T34" fmla="*/ 285 w 350"/>
              <a:gd name="T35" fmla="*/ 99 h 287"/>
              <a:gd name="T36" fmla="*/ 267 w 350"/>
              <a:gd name="T37" fmla="*/ 53 h 287"/>
              <a:gd name="T38" fmla="*/ 248 w 350"/>
              <a:gd name="T39" fmla="*/ 99 h 287"/>
              <a:gd name="T40" fmla="*/ 258 w 350"/>
              <a:gd name="T41" fmla="*/ 93 h 287"/>
              <a:gd name="T42" fmla="*/ 256 w 350"/>
              <a:gd name="T43" fmla="*/ 72 h 287"/>
              <a:gd name="T44" fmla="*/ 267 w 350"/>
              <a:gd name="T45" fmla="*/ 62 h 287"/>
              <a:gd name="T46" fmla="*/ 277 w 350"/>
              <a:gd name="T47" fmla="*/ 72 h 287"/>
              <a:gd name="T48" fmla="*/ 275 w 350"/>
              <a:gd name="T49" fmla="*/ 93 h 287"/>
              <a:gd name="T50" fmla="*/ 262 w 350"/>
              <a:gd name="T51" fmla="*/ 96 h 287"/>
              <a:gd name="T52" fmla="*/ 339 w 350"/>
              <a:gd name="T53" fmla="*/ 39 h 287"/>
              <a:gd name="T54" fmla="*/ 12 w 350"/>
              <a:gd name="T55" fmla="*/ 39 h 287"/>
              <a:gd name="T56" fmla="*/ 0 w 350"/>
              <a:gd name="T57" fmla="*/ 223 h 287"/>
              <a:gd name="T58" fmla="*/ 50 w 350"/>
              <a:gd name="T59" fmla="*/ 27 h 287"/>
              <a:gd name="T60" fmla="*/ 312 w 350"/>
              <a:gd name="T61" fmla="*/ 198 h 287"/>
              <a:gd name="T62" fmla="*/ 224 w 350"/>
              <a:gd name="T63" fmla="*/ 178 h 287"/>
              <a:gd name="T64" fmla="*/ 185 w 350"/>
              <a:gd name="T65" fmla="*/ 224 h 287"/>
              <a:gd name="T66" fmla="*/ 339 w 350"/>
              <a:gd name="T67" fmla="*/ 198 h 287"/>
              <a:gd name="T68" fmla="*/ 206 w 350"/>
              <a:gd name="T69" fmla="*/ 121 h 287"/>
              <a:gd name="T70" fmla="*/ 208 w 350"/>
              <a:gd name="T71" fmla="*/ 129 h 287"/>
              <a:gd name="T72" fmla="*/ 238 w 350"/>
              <a:gd name="T73" fmla="*/ 124 h 287"/>
              <a:gd name="T74" fmla="*/ 222 w 350"/>
              <a:gd name="T75" fmla="*/ 118 h 287"/>
              <a:gd name="T76" fmla="*/ 236 w 350"/>
              <a:gd name="T77" fmla="*/ 97 h 287"/>
              <a:gd name="T78" fmla="*/ 212 w 350"/>
              <a:gd name="T79" fmla="*/ 85 h 287"/>
              <a:gd name="T80" fmla="*/ 206 w 350"/>
              <a:gd name="T81" fmla="*/ 92 h 287"/>
              <a:gd name="T82" fmla="*/ 210 w 350"/>
              <a:gd name="T83" fmla="*/ 94 h 287"/>
              <a:gd name="T84" fmla="*/ 217 w 350"/>
              <a:gd name="T85" fmla="*/ 93 h 287"/>
              <a:gd name="T86" fmla="*/ 223 w 350"/>
              <a:gd name="T87" fmla="*/ 10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287">
                <a:moveTo>
                  <a:pt x="161" y="54"/>
                </a:moveTo>
                <a:cubicBezTo>
                  <a:pt x="154" y="54"/>
                  <a:pt x="154" y="54"/>
                  <a:pt x="154" y="54"/>
                </a:cubicBezTo>
                <a:cubicBezTo>
                  <a:pt x="152" y="54"/>
                  <a:pt x="151" y="55"/>
                  <a:pt x="151" y="57"/>
                </a:cubicBezTo>
                <a:cubicBezTo>
                  <a:pt x="151" y="103"/>
                  <a:pt x="151" y="103"/>
                  <a:pt x="151" y="103"/>
                </a:cubicBezTo>
                <a:cubicBezTo>
                  <a:pt x="151" y="104"/>
                  <a:pt x="152" y="106"/>
                  <a:pt x="154" y="106"/>
                </a:cubicBezTo>
                <a:cubicBezTo>
                  <a:pt x="161" y="106"/>
                  <a:pt x="161" y="106"/>
                  <a:pt x="161" y="106"/>
                </a:cubicBezTo>
                <a:cubicBezTo>
                  <a:pt x="162" y="106"/>
                  <a:pt x="164" y="104"/>
                  <a:pt x="164" y="103"/>
                </a:cubicBezTo>
                <a:cubicBezTo>
                  <a:pt x="164" y="83"/>
                  <a:pt x="164" y="83"/>
                  <a:pt x="164" y="83"/>
                </a:cubicBezTo>
                <a:cubicBezTo>
                  <a:pt x="181" y="83"/>
                  <a:pt x="181" y="83"/>
                  <a:pt x="181" y="83"/>
                </a:cubicBezTo>
                <a:cubicBezTo>
                  <a:pt x="181" y="103"/>
                  <a:pt x="181" y="103"/>
                  <a:pt x="181" y="103"/>
                </a:cubicBezTo>
                <a:cubicBezTo>
                  <a:pt x="181" y="104"/>
                  <a:pt x="183" y="106"/>
                  <a:pt x="184" y="106"/>
                </a:cubicBezTo>
                <a:cubicBezTo>
                  <a:pt x="191" y="106"/>
                  <a:pt x="191" y="106"/>
                  <a:pt x="191" y="106"/>
                </a:cubicBezTo>
                <a:cubicBezTo>
                  <a:pt x="193" y="106"/>
                  <a:pt x="194" y="104"/>
                  <a:pt x="194" y="103"/>
                </a:cubicBezTo>
                <a:cubicBezTo>
                  <a:pt x="194" y="57"/>
                  <a:pt x="194" y="57"/>
                  <a:pt x="194" y="57"/>
                </a:cubicBezTo>
                <a:cubicBezTo>
                  <a:pt x="194" y="55"/>
                  <a:pt x="193" y="54"/>
                  <a:pt x="191" y="54"/>
                </a:cubicBezTo>
                <a:cubicBezTo>
                  <a:pt x="184" y="54"/>
                  <a:pt x="184" y="54"/>
                  <a:pt x="184" y="54"/>
                </a:cubicBezTo>
                <a:cubicBezTo>
                  <a:pt x="183" y="54"/>
                  <a:pt x="181" y="55"/>
                  <a:pt x="181" y="57"/>
                </a:cubicBezTo>
                <a:cubicBezTo>
                  <a:pt x="181" y="73"/>
                  <a:pt x="181" y="73"/>
                  <a:pt x="181" y="73"/>
                </a:cubicBezTo>
                <a:cubicBezTo>
                  <a:pt x="164" y="73"/>
                  <a:pt x="164" y="73"/>
                  <a:pt x="164" y="73"/>
                </a:cubicBezTo>
                <a:cubicBezTo>
                  <a:pt x="164" y="57"/>
                  <a:pt x="164" y="57"/>
                  <a:pt x="164" y="57"/>
                </a:cubicBezTo>
                <a:cubicBezTo>
                  <a:pt x="164" y="55"/>
                  <a:pt x="162" y="54"/>
                  <a:pt x="161" y="54"/>
                </a:cubicBezTo>
                <a:close/>
                <a:moveTo>
                  <a:pt x="133" y="128"/>
                </a:moveTo>
                <a:cubicBezTo>
                  <a:pt x="133" y="98"/>
                  <a:pt x="115" y="75"/>
                  <a:pt x="92" y="75"/>
                </a:cubicBezTo>
                <a:cubicBezTo>
                  <a:pt x="70" y="75"/>
                  <a:pt x="51" y="98"/>
                  <a:pt x="51" y="128"/>
                </a:cubicBezTo>
                <a:cubicBezTo>
                  <a:pt x="51" y="157"/>
                  <a:pt x="70" y="188"/>
                  <a:pt x="92" y="188"/>
                </a:cubicBezTo>
                <a:cubicBezTo>
                  <a:pt x="115" y="188"/>
                  <a:pt x="133" y="157"/>
                  <a:pt x="133" y="128"/>
                </a:cubicBezTo>
                <a:close/>
                <a:moveTo>
                  <a:pt x="130" y="201"/>
                </a:moveTo>
                <a:cubicBezTo>
                  <a:pt x="106" y="276"/>
                  <a:pt x="106" y="276"/>
                  <a:pt x="106" y="276"/>
                </a:cubicBezTo>
                <a:cubicBezTo>
                  <a:pt x="99" y="230"/>
                  <a:pt x="99" y="230"/>
                  <a:pt x="99" y="230"/>
                </a:cubicBezTo>
                <a:cubicBezTo>
                  <a:pt x="86" y="230"/>
                  <a:pt x="86" y="230"/>
                  <a:pt x="86" y="230"/>
                </a:cubicBezTo>
                <a:cubicBezTo>
                  <a:pt x="78" y="276"/>
                  <a:pt x="78" y="276"/>
                  <a:pt x="78" y="276"/>
                </a:cubicBezTo>
                <a:cubicBezTo>
                  <a:pt x="55" y="201"/>
                  <a:pt x="55" y="201"/>
                  <a:pt x="55" y="201"/>
                </a:cubicBezTo>
                <a:cubicBezTo>
                  <a:pt x="23" y="213"/>
                  <a:pt x="0" y="239"/>
                  <a:pt x="0" y="267"/>
                </a:cubicBezTo>
                <a:cubicBezTo>
                  <a:pt x="0" y="268"/>
                  <a:pt x="0" y="268"/>
                  <a:pt x="0" y="268"/>
                </a:cubicBezTo>
                <a:cubicBezTo>
                  <a:pt x="0" y="269"/>
                  <a:pt x="0" y="269"/>
                  <a:pt x="0" y="269"/>
                </a:cubicBezTo>
                <a:cubicBezTo>
                  <a:pt x="0" y="287"/>
                  <a:pt x="20" y="286"/>
                  <a:pt x="92" y="286"/>
                </a:cubicBezTo>
                <a:cubicBezTo>
                  <a:pt x="170" y="286"/>
                  <a:pt x="185" y="287"/>
                  <a:pt x="185" y="269"/>
                </a:cubicBezTo>
                <a:cubicBezTo>
                  <a:pt x="185" y="269"/>
                  <a:pt x="185" y="269"/>
                  <a:pt x="184" y="268"/>
                </a:cubicBezTo>
                <a:cubicBezTo>
                  <a:pt x="185" y="268"/>
                  <a:pt x="185" y="268"/>
                  <a:pt x="185" y="267"/>
                </a:cubicBezTo>
                <a:cubicBezTo>
                  <a:pt x="185" y="240"/>
                  <a:pt x="162" y="213"/>
                  <a:pt x="130" y="201"/>
                </a:cubicBezTo>
                <a:close/>
                <a:moveTo>
                  <a:pt x="97" y="207"/>
                </a:moveTo>
                <a:cubicBezTo>
                  <a:pt x="88" y="207"/>
                  <a:pt x="88" y="207"/>
                  <a:pt x="88" y="207"/>
                </a:cubicBezTo>
                <a:cubicBezTo>
                  <a:pt x="87" y="207"/>
                  <a:pt x="86" y="207"/>
                  <a:pt x="85" y="208"/>
                </a:cubicBezTo>
                <a:cubicBezTo>
                  <a:pt x="81" y="211"/>
                  <a:pt x="81" y="211"/>
                  <a:pt x="81" y="211"/>
                </a:cubicBezTo>
                <a:cubicBezTo>
                  <a:pt x="80" y="213"/>
                  <a:pt x="80" y="214"/>
                  <a:pt x="81" y="216"/>
                </a:cubicBezTo>
                <a:cubicBezTo>
                  <a:pt x="85" y="224"/>
                  <a:pt x="85" y="224"/>
                  <a:pt x="85" y="224"/>
                </a:cubicBezTo>
                <a:cubicBezTo>
                  <a:pt x="86" y="225"/>
                  <a:pt x="87" y="225"/>
                  <a:pt x="89" y="225"/>
                </a:cubicBezTo>
                <a:cubicBezTo>
                  <a:pt x="96" y="225"/>
                  <a:pt x="96" y="225"/>
                  <a:pt x="96" y="225"/>
                </a:cubicBezTo>
                <a:cubicBezTo>
                  <a:pt x="98" y="225"/>
                  <a:pt x="99" y="225"/>
                  <a:pt x="99" y="224"/>
                </a:cubicBezTo>
                <a:cubicBezTo>
                  <a:pt x="104" y="216"/>
                  <a:pt x="104" y="216"/>
                  <a:pt x="104" y="216"/>
                </a:cubicBezTo>
                <a:cubicBezTo>
                  <a:pt x="105" y="214"/>
                  <a:pt x="105" y="213"/>
                  <a:pt x="104" y="211"/>
                </a:cubicBezTo>
                <a:cubicBezTo>
                  <a:pt x="100" y="208"/>
                  <a:pt x="100" y="208"/>
                  <a:pt x="100" y="208"/>
                </a:cubicBezTo>
                <a:cubicBezTo>
                  <a:pt x="99" y="207"/>
                  <a:pt x="98" y="207"/>
                  <a:pt x="97" y="207"/>
                </a:cubicBezTo>
                <a:close/>
                <a:moveTo>
                  <a:pt x="285" y="99"/>
                </a:moveTo>
                <a:cubicBezTo>
                  <a:pt x="289" y="95"/>
                  <a:pt x="292" y="88"/>
                  <a:pt x="292" y="80"/>
                </a:cubicBezTo>
                <a:cubicBezTo>
                  <a:pt x="292" y="71"/>
                  <a:pt x="289" y="65"/>
                  <a:pt x="285" y="60"/>
                </a:cubicBezTo>
                <a:cubicBezTo>
                  <a:pt x="280" y="55"/>
                  <a:pt x="274" y="53"/>
                  <a:pt x="267" y="53"/>
                </a:cubicBezTo>
                <a:cubicBezTo>
                  <a:pt x="259" y="53"/>
                  <a:pt x="253" y="55"/>
                  <a:pt x="248" y="60"/>
                </a:cubicBezTo>
                <a:cubicBezTo>
                  <a:pt x="244" y="65"/>
                  <a:pt x="242" y="71"/>
                  <a:pt x="242" y="80"/>
                </a:cubicBezTo>
                <a:cubicBezTo>
                  <a:pt x="242" y="88"/>
                  <a:pt x="244" y="94"/>
                  <a:pt x="248" y="99"/>
                </a:cubicBezTo>
                <a:cubicBezTo>
                  <a:pt x="253" y="104"/>
                  <a:pt x="259" y="107"/>
                  <a:pt x="267" y="107"/>
                </a:cubicBezTo>
                <a:cubicBezTo>
                  <a:pt x="274" y="107"/>
                  <a:pt x="280" y="104"/>
                  <a:pt x="285" y="99"/>
                </a:cubicBezTo>
                <a:close/>
                <a:moveTo>
                  <a:pt x="258" y="93"/>
                </a:moveTo>
                <a:cubicBezTo>
                  <a:pt x="257" y="91"/>
                  <a:pt x="257" y="90"/>
                  <a:pt x="256" y="88"/>
                </a:cubicBezTo>
                <a:cubicBezTo>
                  <a:pt x="255" y="85"/>
                  <a:pt x="255" y="83"/>
                  <a:pt x="255" y="80"/>
                </a:cubicBezTo>
                <a:cubicBezTo>
                  <a:pt x="255" y="77"/>
                  <a:pt x="255" y="74"/>
                  <a:pt x="256" y="72"/>
                </a:cubicBezTo>
                <a:cubicBezTo>
                  <a:pt x="257" y="70"/>
                  <a:pt x="257" y="68"/>
                  <a:pt x="259" y="66"/>
                </a:cubicBezTo>
                <a:cubicBezTo>
                  <a:pt x="260" y="65"/>
                  <a:pt x="261" y="64"/>
                  <a:pt x="262" y="63"/>
                </a:cubicBezTo>
                <a:cubicBezTo>
                  <a:pt x="264" y="63"/>
                  <a:pt x="265" y="62"/>
                  <a:pt x="267" y="62"/>
                </a:cubicBezTo>
                <a:cubicBezTo>
                  <a:pt x="268" y="62"/>
                  <a:pt x="270" y="63"/>
                  <a:pt x="271" y="63"/>
                </a:cubicBezTo>
                <a:cubicBezTo>
                  <a:pt x="272" y="64"/>
                  <a:pt x="274" y="65"/>
                  <a:pt x="275" y="66"/>
                </a:cubicBezTo>
                <a:cubicBezTo>
                  <a:pt x="276" y="68"/>
                  <a:pt x="277" y="70"/>
                  <a:pt x="277" y="72"/>
                </a:cubicBezTo>
                <a:cubicBezTo>
                  <a:pt x="278" y="74"/>
                  <a:pt x="278" y="77"/>
                  <a:pt x="278" y="80"/>
                </a:cubicBezTo>
                <a:cubicBezTo>
                  <a:pt x="278" y="83"/>
                  <a:pt x="278" y="85"/>
                  <a:pt x="277" y="88"/>
                </a:cubicBezTo>
                <a:cubicBezTo>
                  <a:pt x="277" y="90"/>
                  <a:pt x="276" y="91"/>
                  <a:pt x="275" y="93"/>
                </a:cubicBezTo>
                <a:cubicBezTo>
                  <a:pt x="274" y="94"/>
                  <a:pt x="273" y="95"/>
                  <a:pt x="271" y="96"/>
                </a:cubicBezTo>
                <a:cubicBezTo>
                  <a:pt x="270" y="97"/>
                  <a:pt x="268" y="97"/>
                  <a:pt x="267" y="97"/>
                </a:cubicBezTo>
                <a:cubicBezTo>
                  <a:pt x="265" y="97"/>
                  <a:pt x="264" y="97"/>
                  <a:pt x="262" y="96"/>
                </a:cubicBezTo>
                <a:cubicBezTo>
                  <a:pt x="261" y="95"/>
                  <a:pt x="260" y="94"/>
                  <a:pt x="258" y="93"/>
                </a:cubicBezTo>
                <a:close/>
                <a:moveTo>
                  <a:pt x="339" y="198"/>
                </a:moveTo>
                <a:cubicBezTo>
                  <a:pt x="339" y="39"/>
                  <a:pt x="339" y="39"/>
                  <a:pt x="339" y="39"/>
                </a:cubicBezTo>
                <a:cubicBezTo>
                  <a:pt x="339" y="18"/>
                  <a:pt x="321" y="0"/>
                  <a:pt x="300" y="0"/>
                </a:cubicBezTo>
                <a:cubicBezTo>
                  <a:pt x="50" y="0"/>
                  <a:pt x="50" y="0"/>
                  <a:pt x="50" y="0"/>
                </a:cubicBezTo>
                <a:cubicBezTo>
                  <a:pt x="29" y="0"/>
                  <a:pt x="12" y="18"/>
                  <a:pt x="12" y="39"/>
                </a:cubicBezTo>
                <a:cubicBezTo>
                  <a:pt x="12" y="198"/>
                  <a:pt x="12" y="198"/>
                  <a:pt x="12" y="198"/>
                </a:cubicBezTo>
                <a:cubicBezTo>
                  <a:pt x="0" y="198"/>
                  <a:pt x="0" y="198"/>
                  <a:pt x="0" y="198"/>
                </a:cubicBezTo>
                <a:cubicBezTo>
                  <a:pt x="0" y="223"/>
                  <a:pt x="0" y="223"/>
                  <a:pt x="0" y="223"/>
                </a:cubicBezTo>
                <a:cubicBezTo>
                  <a:pt x="10" y="210"/>
                  <a:pt x="23" y="199"/>
                  <a:pt x="38" y="191"/>
                </a:cubicBezTo>
                <a:cubicBezTo>
                  <a:pt x="38" y="39"/>
                  <a:pt x="38" y="39"/>
                  <a:pt x="38" y="39"/>
                </a:cubicBezTo>
                <a:cubicBezTo>
                  <a:pt x="38" y="32"/>
                  <a:pt x="44" y="27"/>
                  <a:pt x="50" y="27"/>
                </a:cubicBezTo>
                <a:cubicBezTo>
                  <a:pt x="300" y="27"/>
                  <a:pt x="300" y="27"/>
                  <a:pt x="300" y="27"/>
                </a:cubicBezTo>
                <a:cubicBezTo>
                  <a:pt x="307" y="27"/>
                  <a:pt x="312" y="32"/>
                  <a:pt x="312" y="39"/>
                </a:cubicBezTo>
                <a:cubicBezTo>
                  <a:pt x="312" y="198"/>
                  <a:pt x="312" y="198"/>
                  <a:pt x="312" y="198"/>
                </a:cubicBezTo>
                <a:cubicBezTo>
                  <a:pt x="296" y="198"/>
                  <a:pt x="296" y="198"/>
                  <a:pt x="296" y="198"/>
                </a:cubicBezTo>
                <a:cubicBezTo>
                  <a:pt x="296" y="178"/>
                  <a:pt x="296" y="178"/>
                  <a:pt x="296" y="178"/>
                </a:cubicBezTo>
                <a:cubicBezTo>
                  <a:pt x="224" y="178"/>
                  <a:pt x="224" y="178"/>
                  <a:pt x="224" y="178"/>
                </a:cubicBezTo>
                <a:cubicBezTo>
                  <a:pt x="224" y="198"/>
                  <a:pt x="224" y="198"/>
                  <a:pt x="224" y="198"/>
                </a:cubicBezTo>
                <a:cubicBezTo>
                  <a:pt x="158" y="198"/>
                  <a:pt x="158" y="198"/>
                  <a:pt x="158" y="198"/>
                </a:cubicBezTo>
                <a:cubicBezTo>
                  <a:pt x="169" y="205"/>
                  <a:pt x="178" y="214"/>
                  <a:pt x="185" y="224"/>
                </a:cubicBezTo>
                <a:cubicBezTo>
                  <a:pt x="350" y="224"/>
                  <a:pt x="350" y="224"/>
                  <a:pt x="350" y="224"/>
                </a:cubicBezTo>
                <a:cubicBezTo>
                  <a:pt x="350" y="198"/>
                  <a:pt x="350" y="198"/>
                  <a:pt x="350" y="198"/>
                </a:cubicBezTo>
                <a:lnTo>
                  <a:pt x="339" y="198"/>
                </a:lnTo>
                <a:close/>
                <a:moveTo>
                  <a:pt x="218" y="110"/>
                </a:moveTo>
                <a:cubicBezTo>
                  <a:pt x="217" y="112"/>
                  <a:pt x="215" y="114"/>
                  <a:pt x="212" y="116"/>
                </a:cubicBezTo>
                <a:cubicBezTo>
                  <a:pt x="211" y="118"/>
                  <a:pt x="208" y="119"/>
                  <a:pt x="206" y="121"/>
                </a:cubicBezTo>
                <a:cubicBezTo>
                  <a:pt x="205" y="122"/>
                  <a:pt x="205" y="123"/>
                  <a:pt x="205" y="123"/>
                </a:cubicBezTo>
                <a:cubicBezTo>
                  <a:pt x="205" y="126"/>
                  <a:pt x="205" y="126"/>
                  <a:pt x="205" y="126"/>
                </a:cubicBezTo>
                <a:cubicBezTo>
                  <a:pt x="205" y="128"/>
                  <a:pt x="206" y="129"/>
                  <a:pt x="208" y="129"/>
                </a:cubicBezTo>
                <a:cubicBezTo>
                  <a:pt x="235" y="129"/>
                  <a:pt x="235" y="129"/>
                  <a:pt x="235" y="129"/>
                </a:cubicBezTo>
                <a:cubicBezTo>
                  <a:pt x="236" y="129"/>
                  <a:pt x="238" y="128"/>
                  <a:pt x="238" y="126"/>
                </a:cubicBezTo>
                <a:cubicBezTo>
                  <a:pt x="238" y="124"/>
                  <a:pt x="238" y="124"/>
                  <a:pt x="238" y="124"/>
                </a:cubicBezTo>
                <a:cubicBezTo>
                  <a:pt x="238" y="122"/>
                  <a:pt x="236" y="121"/>
                  <a:pt x="235" y="121"/>
                </a:cubicBezTo>
                <a:cubicBezTo>
                  <a:pt x="219" y="121"/>
                  <a:pt x="219" y="121"/>
                  <a:pt x="219" y="121"/>
                </a:cubicBezTo>
                <a:cubicBezTo>
                  <a:pt x="220" y="120"/>
                  <a:pt x="221" y="119"/>
                  <a:pt x="222" y="118"/>
                </a:cubicBezTo>
                <a:cubicBezTo>
                  <a:pt x="224" y="117"/>
                  <a:pt x="226" y="115"/>
                  <a:pt x="228" y="113"/>
                </a:cubicBezTo>
                <a:cubicBezTo>
                  <a:pt x="231" y="110"/>
                  <a:pt x="233" y="108"/>
                  <a:pt x="234" y="105"/>
                </a:cubicBezTo>
                <a:cubicBezTo>
                  <a:pt x="235" y="103"/>
                  <a:pt x="236" y="100"/>
                  <a:pt x="236" y="97"/>
                </a:cubicBezTo>
                <a:cubicBezTo>
                  <a:pt x="236" y="93"/>
                  <a:pt x="234" y="90"/>
                  <a:pt x="232" y="88"/>
                </a:cubicBezTo>
                <a:cubicBezTo>
                  <a:pt x="229" y="85"/>
                  <a:pt x="225" y="84"/>
                  <a:pt x="220" y="84"/>
                </a:cubicBezTo>
                <a:cubicBezTo>
                  <a:pt x="217" y="84"/>
                  <a:pt x="215" y="84"/>
                  <a:pt x="212" y="85"/>
                </a:cubicBezTo>
                <a:cubicBezTo>
                  <a:pt x="210" y="85"/>
                  <a:pt x="209" y="86"/>
                  <a:pt x="208" y="86"/>
                </a:cubicBezTo>
                <a:cubicBezTo>
                  <a:pt x="207" y="86"/>
                  <a:pt x="206" y="88"/>
                  <a:pt x="206" y="89"/>
                </a:cubicBezTo>
                <a:cubicBezTo>
                  <a:pt x="206" y="92"/>
                  <a:pt x="206" y="92"/>
                  <a:pt x="206" y="92"/>
                </a:cubicBezTo>
                <a:cubicBezTo>
                  <a:pt x="206" y="93"/>
                  <a:pt x="207" y="94"/>
                  <a:pt x="208" y="94"/>
                </a:cubicBezTo>
                <a:cubicBezTo>
                  <a:pt x="208" y="95"/>
                  <a:pt x="209" y="95"/>
                  <a:pt x="209" y="95"/>
                </a:cubicBezTo>
                <a:cubicBezTo>
                  <a:pt x="210" y="95"/>
                  <a:pt x="210" y="95"/>
                  <a:pt x="210" y="94"/>
                </a:cubicBezTo>
                <a:cubicBezTo>
                  <a:pt x="211" y="94"/>
                  <a:pt x="211" y="94"/>
                  <a:pt x="211" y="94"/>
                </a:cubicBezTo>
                <a:cubicBezTo>
                  <a:pt x="212" y="94"/>
                  <a:pt x="213" y="93"/>
                  <a:pt x="214" y="93"/>
                </a:cubicBezTo>
                <a:cubicBezTo>
                  <a:pt x="215" y="93"/>
                  <a:pt x="216" y="93"/>
                  <a:pt x="217" y="93"/>
                </a:cubicBezTo>
                <a:cubicBezTo>
                  <a:pt x="220" y="93"/>
                  <a:pt x="221" y="93"/>
                  <a:pt x="223" y="94"/>
                </a:cubicBezTo>
                <a:cubicBezTo>
                  <a:pt x="224" y="95"/>
                  <a:pt x="224" y="97"/>
                  <a:pt x="224" y="99"/>
                </a:cubicBezTo>
                <a:cubicBezTo>
                  <a:pt x="224" y="101"/>
                  <a:pt x="224" y="103"/>
                  <a:pt x="223" y="104"/>
                </a:cubicBezTo>
                <a:cubicBezTo>
                  <a:pt x="222" y="106"/>
                  <a:pt x="220" y="108"/>
                  <a:pt x="218" y="110"/>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 presetClass="entr" presetSubtype="2" accel="58000" fill="hold" nodeType="afterEffect" p14:presetBounceEnd="55000">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14:bounceEnd="55000">
                                          <p:cBhvr additive="base">
                                            <p:cTn id="15" dur="1500" fill="hold"/>
                                            <p:tgtEl>
                                              <p:spTgt spid="32"/>
                                            </p:tgtEl>
                                            <p:attrNameLst>
                                              <p:attrName>ppt_x</p:attrName>
                                            </p:attrNameLst>
                                          </p:cBhvr>
                                          <p:tavLst>
                                            <p:tav tm="0">
                                              <p:val>
                                                <p:strVal val="1+#ppt_w/2"/>
                                              </p:val>
                                            </p:tav>
                                            <p:tav tm="100000">
                                              <p:val>
                                                <p:strVal val="#ppt_x"/>
                                              </p:val>
                                            </p:tav>
                                          </p:tavLst>
                                        </p:anim>
                                        <p:anim calcmode="lin" valueType="num" p14:bounceEnd="55000">
                                          <p:cBhvr additive="base">
                                            <p:cTn id="16" dur="1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14:presetBounceEnd="55000">
                                      <p:stCondLst>
                                        <p:cond delay="400"/>
                                      </p:stCondLst>
                                      <p:childTnLst>
                                        <p:set>
                                          <p:cBhvr>
                                            <p:cTn id="18" dur="1" fill="hold">
                                              <p:stCondLst>
                                                <p:cond delay="0"/>
                                              </p:stCondLst>
                                            </p:cTn>
                                            <p:tgtEl>
                                              <p:spTgt spid="39"/>
                                            </p:tgtEl>
                                            <p:attrNameLst>
                                              <p:attrName>style.visibility</p:attrName>
                                            </p:attrNameLst>
                                          </p:cBhvr>
                                          <p:to>
                                            <p:strVal val="visible"/>
                                          </p:to>
                                        </p:set>
                                        <p:anim calcmode="lin" valueType="num" p14:bounceEnd="55000">
                                          <p:cBhvr additive="base">
                                            <p:cTn id="19" dur="1500" fill="hold"/>
                                            <p:tgtEl>
                                              <p:spTgt spid="39"/>
                                            </p:tgtEl>
                                            <p:attrNameLst>
                                              <p:attrName>ppt_x</p:attrName>
                                            </p:attrNameLst>
                                          </p:cBhvr>
                                          <p:tavLst>
                                            <p:tav tm="0">
                                              <p:val>
                                                <p:strVal val="1+#ppt_w/2"/>
                                              </p:val>
                                            </p:tav>
                                            <p:tav tm="100000">
                                              <p:val>
                                                <p:strVal val="#ppt_x"/>
                                              </p:val>
                                            </p:tav>
                                          </p:tavLst>
                                        </p:anim>
                                        <p:anim calcmode="lin" valueType="num" p14:bounceEnd="55000">
                                          <p:cBhvr additive="base">
                                            <p:cTn id="20" dur="1500" fill="hold"/>
                                            <p:tgtEl>
                                              <p:spTgt spid="39"/>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14:presetBounceEnd="55000">
                                      <p:stCondLst>
                                        <p:cond delay="600"/>
                                      </p:stCondLst>
                                      <p:childTnLst>
                                        <p:set>
                                          <p:cBhvr>
                                            <p:cTn id="22" dur="1" fill="hold">
                                              <p:stCondLst>
                                                <p:cond delay="0"/>
                                              </p:stCondLst>
                                            </p:cTn>
                                            <p:tgtEl>
                                              <p:spTgt spid="46"/>
                                            </p:tgtEl>
                                            <p:attrNameLst>
                                              <p:attrName>style.visibility</p:attrName>
                                            </p:attrNameLst>
                                          </p:cBhvr>
                                          <p:to>
                                            <p:strVal val="visible"/>
                                          </p:to>
                                        </p:set>
                                        <p:anim calcmode="lin" valueType="num" p14:bounceEnd="55000">
                                          <p:cBhvr additive="base">
                                            <p:cTn id="23" dur="1500" fill="hold"/>
                                            <p:tgtEl>
                                              <p:spTgt spid="46"/>
                                            </p:tgtEl>
                                            <p:attrNameLst>
                                              <p:attrName>ppt_x</p:attrName>
                                            </p:attrNameLst>
                                          </p:cBhvr>
                                          <p:tavLst>
                                            <p:tav tm="0">
                                              <p:val>
                                                <p:strVal val="1+#ppt_w/2"/>
                                              </p:val>
                                            </p:tav>
                                            <p:tav tm="100000">
                                              <p:val>
                                                <p:strVal val="#ppt_x"/>
                                              </p:val>
                                            </p:tav>
                                          </p:tavLst>
                                        </p:anim>
                                        <p:anim calcmode="lin" valueType="num" p14:bounceEnd="55000">
                                          <p:cBhvr additive="base">
                                            <p:cTn id="24" dur="1500" fill="hold"/>
                                            <p:tgtEl>
                                              <p:spTgt spid="46"/>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14:presetBounceEnd="55000">
                                      <p:stCondLst>
                                        <p:cond delay="800"/>
                                      </p:stCondLst>
                                      <p:childTnLst>
                                        <p:set>
                                          <p:cBhvr>
                                            <p:cTn id="26" dur="1" fill="hold">
                                              <p:stCondLst>
                                                <p:cond delay="0"/>
                                              </p:stCondLst>
                                            </p:cTn>
                                            <p:tgtEl>
                                              <p:spTgt spid="78"/>
                                            </p:tgtEl>
                                            <p:attrNameLst>
                                              <p:attrName>style.visibility</p:attrName>
                                            </p:attrNameLst>
                                          </p:cBhvr>
                                          <p:to>
                                            <p:strVal val="visible"/>
                                          </p:to>
                                        </p:set>
                                        <p:anim calcmode="lin" valueType="num" p14:bounceEnd="55000">
                                          <p:cBhvr additive="base">
                                            <p:cTn id="27" dur="1500" fill="hold"/>
                                            <p:tgtEl>
                                              <p:spTgt spid="78"/>
                                            </p:tgtEl>
                                            <p:attrNameLst>
                                              <p:attrName>ppt_x</p:attrName>
                                            </p:attrNameLst>
                                          </p:cBhvr>
                                          <p:tavLst>
                                            <p:tav tm="0">
                                              <p:val>
                                                <p:strVal val="1+#ppt_w/2"/>
                                              </p:val>
                                            </p:tav>
                                            <p:tav tm="100000">
                                              <p:val>
                                                <p:strVal val="#ppt_x"/>
                                              </p:val>
                                            </p:tav>
                                          </p:tavLst>
                                        </p:anim>
                                        <p:anim calcmode="lin" valueType="num" p14:bounceEnd="55000">
                                          <p:cBhvr additive="base">
                                            <p:cTn id="28" dur="1500" fill="hold"/>
                                            <p:tgtEl>
                                              <p:spTgt spid="78"/>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14:presetBounceEnd="55000">
                                      <p:stCondLst>
                                        <p:cond delay="1000"/>
                                      </p:stCondLst>
                                      <p:childTnLst>
                                        <p:set>
                                          <p:cBhvr>
                                            <p:cTn id="30" dur="1" fill="hold">
                                              <p:stCondLst>
                                                <p:cond delay="0"/>
                                              </p:stCondLst>
                                            </p:cTn>
                                            <p:tgtEl>
                                              <p:spTgt spid="85"/>
                                            </p:tgtEl>
                                            <p:attrNameLst>
                                              <p:attrName>style.visibility</p:attrName>
                                            </p:attrNameLst>
                                          </p:cBhvr>
                                          <p:to>
                                            <p:strVal val="visible"/>
                                          </p:to>
                                        </p:set>
                                        <p:anim calcmode="lin" valueType="num" p14:bounceEnd="55000">
                                          <p:cBhvr additive="base">
                                            <p:cTn id="31" dur="1500" fill="hold"/>
                                            <p:tgtEl>
                                              <p:spTgt spid="85"/>
                                            </p:tgtEl>
                                            <p:attrNameLst>
                                              <p:attrName>ppt_x</p:attrName>
                                            </p:attrNameLst>
                                          </p:cBhvr>
                                          <p:tavLst>
                                            <p:tav tm="0">
                                              <p:val>
                                                <p:strVal val="1+#ppt_w/2"/>
                                              </p:val>
                                            </p:tav>
                                            <p:tav tm="100000">
                                              <p:val>
                                                <p:strVal val="#ppt_x"/>
                                              </p:val>
                                            </p:tav>
                                          </p:tavLst>
                                        </p:anim>
                                        <p:anim calcmode="lin" valueType="num" p14:bounceEnd="55000">
                                          <p:cBhvr additive="base">
                                            <p:cTn id="32" dur="1500" fill="hold"/>
                                            <p:tgtEl>
                                              <p:spTgt spid="85"/>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14:presetBounceEnd="55000">
                                      <p:stCondLst>
                                        <p:cond delay="1200"/>
                                      </p:stCondLst>
                                      <p:childTnLst>
                                        <p:set>
                                          <p:cBhvr>
                                            <p:cTn id="34" dur="1" fill="hold">
                                              <p:stCondLst>
                                                <p:cond delay="0"/>
                                              </p:stCondLst>
                                            </p:cTn>
                                            <p:tgtEl>
                                              <p:spTgt spid="92"/>
                                            </p:tgtEl>
                                            <p:attrNameLst>
                                              <p:attrName>style.visibility</p:attrName>
                                            </p:attrNameLst>
                                          </p:cBhvr>
                                          <p:to>
                                            <p:strVal val="visible"/>
                                          </p:to>
                                        </p:set>
                                        <p:anim calcmode="lin" valueType="num" p14:bounceEnd="55000">
                                          <p:cBhvr additive="base">
                                            <p:cTn id="35" dur="1500" fill="hold"/>
                                            <p:tgtEl>
                                              <p:spTgt spid="92"/>
                                            </p:tgtEl>
                                            <p:attrNameLst>
                                              <p:attrName>ppt_x</p:attrName>
                                            </p:attrNameLst>
                                          </p:cBhvr>
                                          <p:tavLst>
                                            <p:tav tm="0">
                                              <p:val>
                                                <p:strVal val="1+#ppt_w/2"/>
                                              </p:val>
                                            </p:tav>
                                            <p:tav tm="100000">
                                              <p:val>
                                                <p:strVal val="#ppt_x"/>
                                              </p:val>
                                            </p:tav>
                                          </p:tavLst>
                                        </p:anim>
                                        <p:anim calcmode="lin" valueType="num" p14:bounceEnd="55000">
                                          <p:cBhvr additive="base">
                                            <p:cTn id="36" dur="1500" fill="hold"/>
                                            <p:tgtEl>
                                              <p:spTgt spid="92"/>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8" fill="hold" grpId="0" nodeType="afterEffect">
                                      <p:stCondLst>
                                        <p:cond delay="0"/>
                                      </p:stCondLst>
                                      <p:childTnLst>
                                        <p:set>
                                          <p:cBhvr>
                                            <p:cTn id="39" dur="1" fill="hold">
                                              <p:stCondLst>
                                                <p:cond delay="0"/>
                                              </p:stCondLst>
                                            </p:cTn>
                                            <p:tgtEl>
                                              <p:spTgt spid="146"/>
                                            </p:tgtEl>
                                            <p:attrNameLst>
                                              <p:attrName>style.visibility</p:attrName>
                                            </p:attrNameLst>
                                          </p:cBhvr>
                                          <p:to>
                                            <p:strVal val="visible"/>
                                          </p:to>
                                        </p:set>
                                        <p:anim calcmode="lin" valueType="num">
                                          <p:cBhvr additive="base">
                                            <p:cTn id="40" dur="250" fill="hold"/>
                                            <p:tgtEl>
                                              <p:spTgt spid="146"/>
                                            </p:tgtEl>
                                            <p:attrNameLst>
                                              <p:attrName>ppt_x</p:attrName>
                                            </p:attrNameLst>
                                          </p:cBhvr>
                                          <p:tavLst>
                                            <p:tav tm="0">
                                              <p:val>
                                                <p:strVal val="0-#ppt_w/2"/>
                                              </p:val>
                                            </p:tav>
                                            <p:tav tm="100000">
                                              <p:val>
                                                <p:strVal val="#ppt_x"/>
                                              </p:val>
                                            </p:tav>
                                          </p:tavLst>
                                        </p:anim>
                                        <p:anim calcmode="lin" valueType="num">
                                          <p:cBhvr additive="base">
                                            <p:cTn id="41" dur="250" fill="hold"/>
                                            <p:tgtEl>
                                              <p:spTgt spid="146"/>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 presetClass="entr" presetSubtype="8" fill="hold" grpId="0" nodeType="afterEffect">
                                      <p:stCondLst>
                                        <p:cond delay="0"/>
                                      </p:stCondLst>
                                      <p:childTnLst>
                                        <p:set>
                                          <p:cBhvr>
                                            <p:cTn id="44" dur="1" fill="hold">
                                              <p:stCondLst>
                                                <p:cond delay="0"/>
                                              </p:stCondLst>
                                            </p:cTn>
                                            <p:tgtEl>
                                              <p:spTgt spid="144"/>
                                            </p:tgtEl>
                                            <p:attrNameLst>
                                              <p:attrName>style.visibility</p:attrName>
                                            </p:attrNameLst>
                                          </p:cBhvr>
                                          <p:to>
                                            <p:strVal val="visible"/>
                                          </p:to>
                                        </p:set>
                                        <p:anim calcmode="lin" valueType="num">
                                          <p:cBhvr additive="base">
                                            <p:cTn id="45" dur="250" fill="hold"/>
                                            <p:tgtEl>
                                              <p:spTgt spid="144"/>
                                            </p:tgtEl>
                                            <p:attrNameLst>
                                              <p:attrName>ppt_x</p:attrName>
                                            </p:attrNameLst>
                                          </p:cBhvr>
                                          <p:tavLst>
                                            <p:tav tm="0">
                                              <p:val>
                                                <p:strVal val="0-#ppt_w/2"/>
                                              </p:val>
                                            </p:tav>
                                            <p:tav tm="100000">
                                              <p:val>
                                                <p:strVal val="#ppt_x"/>
                                              </p:val>
                                            </p:tav>
                                          </p:tavLst>
                                        </p:anim>
                                        <p:anim calcmode="lin" valueType="num">
                                          <p:cBhvr additive="base">
                                            <p:cTn id="46" dur="250" fill="hold"/>
                                            <p:tgtEl>
                                              <p:spTgt spid="144"/>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 presetClass="entr" presetSubtype="8" fill="hold" grpId="0" nodeType="afterEffect">
                                      <p:stCondLst>
                                        <p:cond delay="0"/>
                                      </p:stCondLst>
                                      <p:childTnLst>
                                        <p:set>
                                          <p:cBhvr>
                                            <p:cTn id="49" dur="1" fill="hold">
                                              <p:stCondLst>
                                                <p:cond delay="0"/>
                                              </p:stCondLst>
                                            </p:cTn>
                                            <p:tgtEl>
                                              <p:spTgt spid="143"/>
                                            </p:tgtEl>
                                            <p:attrNameLst>
                                              <p:attrName>style.visibility</p:attrName>
                                            </p:attrNameLst>
                                          </p:cBhvr>
                                          <p:to>
                                            <p:strVal val="visible"/>
                                          </p:to>
                                        </p:set>
                                        <p:anim calcmode="lin" valueType="num">
                                          <p:cBhvr additive="base">
                                            <p:cTn id="50" dur="250" fill="hold"/>
                                            <p:tgtEl>
                                              <p:spTgt spid="143"/>
                                            </p:tgtEl>
                                            <p:attrNameLst>
                                              <p:attrName>ppt_x</p:attrName>
                                            </p:attrNameLst>
                                          </p:cBhvr>
                                          <p:tavLst>
                                            <p:tav tm="0">
                                              <p:val>
                                                <p:strVal val="0-#ppt_w/2"/>
                                              </p:val>
                                            </p:tav>
                                            <p:tav tm="100000">
                                              <p:val>
                                                <p:strVal val="#ppt_x"/>
                                              </p:val>
                                            </p:tav>
                                          </p:tavLst>
                                        </p:anim>
                                        <p:anim calcmode="lin" valueType="num">
                                          <p:cBhvr additive="base">
                                            <p:cTn id="51" dur="250" fill="hold"/>
                                            <p:tgtEl>
                                              <p:spTgt spid="143"/>
                                            </p:tgtEl>
                                            <p:attrNameLst>
                                              <p:attrName>ppt_y</p:attrName>
                                            </p:attrNameLst>
                                          </p:cBhvr>
                                          <p:tavLst>
                                            <p:tav tm="0">
                                              <p:val>
                                                <p:strVal val="#ppt_y"/>
                                              </p:val>
                                            </p:tav>
                                            <p:tav tm="100000">
                                              <p:val>
                                                <p:strVal val="#ppt_y"/>
                                              </p:val>
                                            </p:tav>
                                          </p:tavLst>
                                        </p:anim>
                                      </p:childTnLst>
                                    </p:cTn>
                                  </p:par>
                                </p:childTnLst>
                              </p:cTn>
                            </p:par>
                            <p:par>
                              <p:cTn id="52" fill="hold">
                                <p:stCondLst>
                                  <p:cond delay="4000"/>
                                </p:stCondLst>
                                <p:childTnLst>
                                  <p:par>
                                    <p:cTn id="53" presetID="2" presetClass="entr" presetSubtype="8" fill="hold" grpId="0" nodeType="afterEffect">
                                      <p:stCondLst>
                                        <p:cond delay="0"/>
                                      </p:stCondLst>
                                      <p:childTnLst>
                                        <p:set>
                                          <p:cBhvr>
                                            <p:cTn id="54" dur="1" fill="hold">
                                              <p:stCondLst>
                                                <p:cond delay="0"/>
                                              </p:stCondLst>
                                            </p:cTn>
                                            <p:tgtEl>
                                              <p:spTgt spid="145"/>
                                            </p:tgtEl>
                                            <p:attrNameLst>
                                              <p:attrName>style.visibility</p:attrName>
                                            </p:attrNameLst>
                                          </p:cBhvr>
                                          <p:to>
                                            <p:strVal val="visible"/>
                                          </p:to>
                                        </p:set>
                                        <p:anim calcmode="lin" valueType="num">
                                          <p:cBhvr additive="base">
                                            <p:cTn id="55" dur="250" fill="hold"/>
                                            <p:tgtEl>
                                              <p:spTgt spid="145"/>
                                            </p:tgtEl>
                                            <p:attrNameLst>
                                              <p:attrName>ppt_x</p:attrName>
                                            </p:attrNameLst>
                                          </p:cBhvr>
                                          <p:tavLst>
                                            <p:tav tm="0">
                                              <p:val>
                                                <p:strVal val="0-#ppt_w/2"/>
                                              </p:val>
                                            </p:tav>
                                            <p:tav tm="100000">
                                              <p:val>
                                                <p:strVal val="#ppt_x"/>
                                              </p:val>
                                            </p:tav>
                                          </p:tavLst>
                                        </p:anim>
                                        <p:anim calcmode="lin" valueType="num">
                                          <p:cBhvr additive="base">
                                            <p:cTn id="56" dur="250" fill="hold"/>
                                            <p:tgtEl>
                                              <p:spTgt spid="145"/>
                                            </p:tgtEl>
                                            <p:attrNameLst>
                                              <p:attrName>ppt_y</p:attrName>
                                            </p:attrNameLst>
                                          </p:cBhvr>
                                          <p:tavLst>
                                            <p:tav tm="0">
                                              <p:val>
                                                <p:strVal val="#ppt_y"/>
                                              </p:val>
                                            </p:tav>
                                            <p:tav tm="100000">
                                              <p:val>
                                                <p:strVal val="#ppt_y"/>
                                              </p:val>
                                            </p:tav>
                                          </p:tavLst>
                                        </p:anim>
                                      </p:childTnLst>
                                    </p:cTn>
                                  </p:par>
                                </p:childTnLst>
                              </p:cTn>
                            </p:par>
                            <p:par>
                              <p:cTn id="57" fill="hold">
                                <p:stCondLst>
                                  <p:cond delay="4500"/>
                                </p:stCondLst>
                                <p:childTnLst>
                                  <p:par>
                                    <p:cTn id="58" presetID="2" presetClass="entr" presetSubtype="8" fill="hold" grpId="0" nodeType="afterEffect">
                                      <p:stCondLst>
                                        <p:cond delay="0"/>
                                      </p:stCondLst>
                                      <p:childTnLst>
                                        <p:set>
                                          <p:cBhvr>
                                            <p:cTn id="59" dur="1" fill="hold">
                                              <p:stCondLst>
                                                <p:cond delay="0"/>
                                              </p:stCondLst>
                                            </p:cTn>
                                            <p:tgtEl>
                                              <p:spTgt spid="140"/>
                                            </p:tgtEl>
                                            <p:attrNameLst>
                                              <p:attrName>style.visibility</p:attrName>
                                            </p:attrNameLst>
                                          </p:cBhvr>
                                          <p:to>
                                            <p:strVal val="visible"/>
                                          </p:to>
                                        </p:set>
                                        <p:anim calcmode="lin" valueType="num">
                                          <p:cBhvr additive="base">
                                            <p:cTn id="60" dur="250" fill="hold"/>
                                            <p:tgtEl>
                                              <p:spTgt spid="140"/>
                                            </p:tgtEl>
                                            <p:attrNameLst>
                                              <p:attrName>ppt_x</p:attrName>
                                            </p:attrNameLst>
                                          </p:cBhvr>
                                          <p:tavLst>
                                            <p:tav tm="0">
                                              <p:val>
                                                <p:strVal val="0-#ppt_w/2"/>
                                              </p:val>
                                            </p:tav>
                                            <p:tav tm="100000">
                                              <p:val>
                                                <p:strVal val="#ppt_x"/>
                                              </p:val>
                                            </p:tav>
                                          </p:tavLst>
                                        </p:anim>
                                        <p:anim calcmode="lin" valueType="num">
                                          <p:cBhvr additive="base">
                                            <p:cTn id="61" dur="250" fill="hold"/>
                                            <p:tgtEl>
                                              <p:spTgt spid="140"/>
                                            </p:tgtEl>
                                            <p:attrNameLst>
                                              <p:attrName>ppt_y</p:attrName>
                                            </p:attrNameLst>
                                          </p:cBhvr>
                                          <p:tavLst>
                                            <p:tav tm="0">
                                              <p:val>
                                                <p:strVal val="#ppt_y"/>
                                              </p:val>
                                            </p:tav>
                                            <p:tav tm="100000">
                                              <p:val>
                                                <p:strVal val="#ppt_y"/>
                                              </p:val>
                                            </p:tav>
                                          </p:tavLst>
                                        </p:anim>
                                      </p:childTnLst>
                                    </p:cTn>
                                  </p:par>
                                </p:childTnLst>
                              </p:cTn>
                            </p:par>
                            <p:par>
                              <p:cTn id="62" fill="hold">
                                <p:stCondLst>
                                  <p:cond delay="5000"/>
                                </p:stCondLst>
                                <p:childTnLst>
                                  <p:par>
                                    <p:cTn id="63" presetID="2" presetClass="entr" presetSubtype="8" fill="hold" grpId="0" nodeType="afterEffect">
                                      <p:stCondLst>
                                        <p:cond delay="0"/>
                                      </p:stCondLst>
                                      <p:childTnLst>
                                        <p:set>
                                          <p:cBhvr>
                                            <p:cTn id="64" dur="1" fill="hold">
                                              <p:stCondLst>
                                                <p:cond delay="0"/>
                                              </p:stCondLst>
                                            </p:cTn>
                                            <p:tgtEl>
                                              <p:spTgt spid="142"/>
                                            </p:tgtEl>
                                            <p:attrNameLst>
                                              <p:attrName>style.visibility</p:attrName>
                                            </p:attrNameLst>
                                          </p:cBhvr>
                                          <p:to>
                                            <p:strVal val="visible"/>
                                          </p:to>
                                        </p:set>
                                        <p:anim calcmode="lin" valueType="num">
                                          <p:cBhvr additive="base">
                                            <p:cTn id="65" dur="250" fill="hold"/>
                                            <p:tgtEl>
                                              <p:spTgt spid="142"/>
                                            </p:tgtEl>
                                            <p:attrNameLst>
                                              <p:attrName>ppt_x</p:attrName>
                                            </p:attrNameLst>
                                          </p:cBhvr>
                                          <p:tavLst>
                                            <p:tav tm="0">
                                              <p:val>
                                                <p:strVal val="0-#ppt_w/2"/>
                                              </p:val>
                                            </p:tav>
                                            <p:tav tm="100000">
                                              <p:val>
                                                <p:strVal val="#ppt_x"/>
                                              </p:val>
                                            </p:tav>
                                          </p:tavLst>
                                        </p:anim>
                                        <p:anim calcmode="lin" valueType="num">
                                          <p:cBhvr additive="base">
                                            <p:cTn id="66" dur="250" fill="hold"/>
                                            <p:tgtEl>
                                              <p:spTgt spid="142"/>
                                            </p:tgtEl>
                                            <p:attrNameLst>
                                              <p:attrName>ppt_y</p:attrName>
                                            </p:attrNameLst>
                                          </p:cBhvr>
                                          <p:tavLst>
                                            <p:tav tm="0">
                                              <p:val>
                                                <p:strVal val="#ppt_y"/>
                                              </p:val>
                                            </p:tav>
                                            <p:tav tm="100000">
                                              <p:val>
                                                <p:strVal val="#ppt_y"/>
                                              </p:val>
                                            </p:tav>
                                          </p:tavLst>
                                        </p:anim>
                                      </p:childTnLst>
                                    </p:cTn>
                                  </p:par>
                                </p:childTnLst>
                              </p:cTn>
                            </p:par>
                            <p:par>
                              <p:cTn id="67" fill="hold">
                                <p:stCondLst>
                                  <p:cond delay="5500"/>
                                </p:stCondLst>
                                <p:childTnLst>
                                  <p:par>
                                    <p:cTn id="68" presetID="47" presetClass="entr" presetSubtype="0" fill="hold" nodeType="after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fade">
                                          <p:cBhvr>
                                            <p:cTn id="70" dur="500"/>
                                            <p:tgtEl>
                                              <p:spTgt spid="109"/>
                                            </p:tgtEl>
                                          </p:cBhvr>
                                        </p:animEffect>
                                        <p:anim calcmode="lin" valueType="num">
                                          <p:cBhvr>
                                            <p:cTn id="71" dur="500" fill="hold"/>
                                            <p:tgtEl>
                                              <p:spTgt spid="109"/>
                                            </p:tgtEl>
                                            <p:attrNameLst>
                                              <p:attrName>ppt_x</p:attrName>
                                            </p:attrNameLst>
                                          </p:cBhvr>
                                          <p:tavLst>
                                            <p:tav tm="0">
                                              <p:val>
                                                <p:strVal val="#ppt_x"/>
                                              </p:val>
                                            </p:tav>
                                            <p:tav tm="100000">
                                              <p:val>
                                                <p:strVal val="#ppt_x"/>
                                              </p:val>
                                            </p:tav>
                                          </p:tavLst>
                                        </p:anim>
                                        <p:anim calcmode="lin" valueType="num">
                                          <p:cBhvr>
                                            <p:cTn id="72" dur="500" fill="hold"/>
                                            <p:tgtEl>
                                              <p:spTgt spid="109"/>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30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500"/>
                                            <p:tgtEl>
                                              <p:spTgt spid="104"/>
                                            </p:tgtEl>
                                          </p:cBhvr>
                                        </p:animEffect>
                                        <p:anim calcmode="lin" valueType="num">
                                          <p:cBhvr>
                                            <p:cTn id="76" dur="500" fill="hold"/>
                                            <p:tgtEl>
                                              <p:spTgt spid="104"/>
                                            </p:tgtEl>
                                            <p:attrNameLst>
                                              <p:attrName>ppt_x</p:attrName>
                                            </p:attrNameLst>
                                          </p:cBhvr>
                                          <p:tavLst>
                                            <p:tav tm="0">
                                              <p:val>
                                                <p:strVal val="#ppt_x"/>
                                              </p:val>
                                            </p:tav>
                                            <p:tav tm="100000">
                                              <p:val>
                                                <p:strVal val="#ppt_x"/>
                                              </p:val>
                                            </p:tav>
                                          </p:tavLst>
                                        </p:anim>
                                        <p:anim calcmode="lin" valueType="num">
                                          <p:cBhvr>
                                            <p:cTn id="77" dur="500" fill="hold"/>
                                            <p:tgtEl>
                                              <p:spTgt spid="104"/>
                                            </p:tgtEl>
                                            <p:attrNameLst>
                                              <p:attrName>ppt_y</p:attrName>
                                            </p:attrNameLst>
                                          </p:cBhvr>
                                          <p:tavLst>
                                            <p:tav tm="0">
                                              <p:val>
                                                <p:strVal val="#ppt_y-.1"/>
                                              </p:val>
                                            </p:tav>
                                            <p:tav tm="100000">
                                              <p:val>
                                                <p:strVal val="#ppt_y"/>
                                              </p:val>
                                            </p:tav>
                                          </p:tavLst>
                                        </p:anim>
                                      </p:childTnLst>
                                    </p:cTn>
                                  </p:par>
                                  <p:par>
                                    <p:cTn id="78" presetID="47" presetClass="entr" presetSubtype="0" fill="hold" nodeType="withEffect">
                                      <p:stCondLst>
                                        <p:cond delay="600"/>
                                      </p:stCondLst>
                                      <p:childTnLst>
                                        <p:set>
                                          <p:cBhvr>
                                            <p:cTn id="79" dur="1" fill="hold">
                                              <p:stCondLst>
                                                <p:cond delay="0"/>
                                              </p:stCondLst>
                                            </p:cTn>
                                            <p:tgtEl>
                                              <p:spTgt spid="99"/>
                                            </p:tgtEl>
                                            <p:attrNameLst>
                                              <p:attrName>style.visibility</p:attrName>
                                            </p:attrNameLst>
                                          </p:cBhvr>
                                          <p:to>
                                            <p:strVal val="visible"/>
                                          </p:to>
                                        </p:set>
                                        <p:animEffect transition="in" filter="fade">
                                          <p:cBhvr>
                                            <p:cTn id="80" dur="500"/>
                                            <p:tgtEl>
                                              <p:spTgt spid="99"/>
                                            </p:tgtEl>
                                          </p:cBhvr>
                                        </p:animEffect>
                                        <p:anim calcmode="lin" valueType="num">
                                          <p:cBhvr>
                                            <p:cTn id="81" dur="500" fill="hold"/>
                                            <p:tgtEl>
                                              <p:spTgt spid="99"/>
                                            </p:tgtEl>
                                            <p:attrNameLst>
                                              <p:attrName>ppt_x</p:attrName>
                                            </p:attrNameLst>
                                          </p:cBhvr>
                                          <p:tavLst>
                                            <p:tav tm="0">
                                              <p:val>
                                                <p:strVal val="#ppt_x"/>
                                              </p:val>
                                            </p:tav>
                                            <p:tav tm="100000">
                                              <p:val>
                                                <p:strVal val="#ppt_x"/>
                                              </p:val>
                                            </p:tav>
                                          </p:tavLst>
                                        </p:anim>
                                        <p:anim calcmode="lin" valueType="num">
                                          <p:cBhvr>
                                            <p:cTn id="82" dur="500" fill="hold"/>
                                            <p:tgtEl>
                                              <p:spTgt spid="99"/>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300"/>
                                      </p:stCondLst>
                                      <p:childTnLst>
                                        <p:set>
                                          <p:cBhvr>
                                            <p:cTn id="84" dur="1" fill="hold">
                                              <p:stCondLst>
                                                <p:cond delay="0"/>
                                              </p:stCondLst>
                                            </p:cTn>
                                            <p:tgtEl>
                                              <p:spTgt spid="114"/>
                                            </p:tgtEl>
                                            <p:attrNameLst>
                                              <p:attrName>style.visibility</p:attrName>
                                            </p:attrNameLst>
                                          </p:cBhvr>
                                          <p:to>
                                            <p:strVal val="visible"/>
                                          </p:to>
                                        </p:set>
                                        <p:animEffect transition="in" filter="fade">
                                          <p:cBhvr>
                                            <p:cTn id="85" dur="500"/>
                                            <p:tgtEl>
                                              <p:spTgt spid="114"/>
                                            </p:tgtEl>
                                          </p:cBhvr>
                                        </p:animEffect>
                                        <p:anim calcmode="lin" valueType="num">
                                          <p:cBhvr>
                                            <p:cTn id="86" dur="500" fill="hold"/>
                                            <p:tgtEl>
                                              <p:spTgt spid="114"/>
                                            </p:tgtEl>
                                            <p:attrNameLst>
                                              <p:attrName>ppt_x</p:attrName>
                                            </p:attrNameLst>
                                          </p:cBhvr>
                                          <p:tavLst>
                                            <p:tav tm="0">
                                              <p:val>
                                                <p:strVal val="#ppt_x"/>
                                              </p:val>
                                            </p:tav>
                                            <p:tav tm="100000">
                                              <p:val>
                                                <p:strVal val="#ppt_x"/>
                                              </p:val>
                                            </p:tav>
                                          </p:tavLst>
                                        </p:anim>
                                        <p:anim calcmode="lin" valueType="num">
                                          <p:cBhvr>
                                            <p:cTn id="87" dur="500" fill="hold"/>
                                            <p:tgtEl>
                                              <p:spTgt spid="114"/>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600"/>
                                      </p:stCondLst>
                                      <p:childTnLst>
                                        <p:set>
                                          <p:cBhvr>
                                            <p:cTn id="89" dur="1" fill="hold">
                                              <p:stCondLst>
                                                <p:cond delay="0"/>
                                              </p:stCondLst>
                                            </p:cTn>
                                            <p:tgtEl>
                                              <p:spTgt spid="119"/>
                                            </p:tgtEl>
                                            <p:attrNameLst>
                                              <p:attrName>style.visibility</p:attrName>
                                            </p:attrNameLst>
                                          </p:cBhvr>
                                          <p:to>
                                            <p:strVal val="visible"/>
                                          </p:to>
                                        </p:set>
                                        <p:animEffect transition="in" filter="fade">
                                          <p:cBhvr>
                                            <p:cTn id="90" dur="500"/>
                                            <p:tgtEl>
                                              <p:spTgt spid="119"/>
                                            </p:tgtEl>
                                          </p:cBhvr>
                                        </p:animEffect>
                                        <p:anim calcmode="lin" valueType="num">
                                          <p:cBhvr>
                                            <p:cTn id="91" dur="500" fill="hold"/>
                                            <p:tgtEl>
                                              <p:spTgt spid="119"/>
                                            </p:tgtEl>
                                            <p:attrNameLst>
                                              <p:attrName>ppt_x</p:attrName>
                                            </p:attrNameLst>
                                          </p:cBhvr>
                                          <p:tavLst>
                                            <p:tav tm="0">
                                              <p:val>
                                                <p:strVal val="#ppt_x"/>
                                              </p:val>
                                            </p:tav>
                                            <p:tav tm="100000">
                                              <p:val>
                                                <p:strVal val="#ppt_x"/>
                                              </p:val>
                                            </p:tav>
                                          </p:tavLst>
                                        </p:anim>
                                        <p:anim calcmode="lin" valueType="num">
                                          <p:cBhvr>
                                            <p:cTn id="92" dur="500" fill="hold"/>
                                            <p:tgtEl>
                                              <p:spTgt spid="119"/>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600"/>
                                      </p:stCondLst>
                                      <p:childTnLst>
                                        <p:set>
                                          <p:cBhvr>
                                            <p:cTn id="94" dur="1" fill="hold">
                                              <p:stCondLst>
                                                <p:cond delay="0"/>
                                              </p:stCondLst>
                                            </p:cTn>
                                            <p:tgtEl>
                                              <p:spTgt spid="124"/>
                                            </p:tgtEl>
                                            <p:attrNameLst>
                                              <p:attrName>style.visibility</p:attrName>
                                            </p:attrNameLst>
                                          </p:cBhvr>
                                          <p:to>
                                            <p:strVal val="visible"/>
                                          </p:to>
                                        </p:set>
                                        <p:animEffect transition="in" filter="fade">
                                          <p:cBhvr>
                                            <p:cTn id="95" dur="500"/>
                                            <p:tgtEl>
                                              <p:spTgt spid="124"/>
                                            </p:tgtEl>
                                          </p:cBhvr>
                                        </p:animEffect>
                                        <p:anim calcmode="lin" valueType="num">
                                          <p:cBhvr>
                                            <p:cTn id="96" dur="500" fill="hold"/>
                                            <p:tgtEl>
                                              <p:spTgt spid="124"/>
                                            </p:tgtEl>
                                            <p:attrNameLst>
                                              <p:attrName>ppt_x</p:attrName>
                                            </p:attrNameLst>
                                          </p:cBhvr>
                                          <p:tavLst>
                                            <p:tav tm="0">
                                              <p:val>
                                                <p:strVal val="#ppt_x"/>
                                              </p:val>
                                            </p:tav>
                                            <p:tav tm="100000">
                                              <p:val>
                                                <p:strVal val="#ppt_x"/>
                                              </p:val>
                                            </p:tav>
                                          </p:tavLst>
                                        </p:anim>
                                        <p:anim calcmode="lin" valueType="num">
                                          <p:cBhvr>
                                            <p:cTn id="97" dur="500" fill="hold"/>
                                            <p:tgtEl>
                                              <p:spTgt spid="124"/>
                                            </p:tgtEl>
                                            <p:attrNameLst>
                                              <p:attrName>ppt_y</p:attrName>
                                            </p:attrNameLst>
                                          </p:cBhvr>
                                          <p:tavLst>
                                            <p:tav tm="0">
                                              <p:val>
                                                <p:strVal val="#ppt_y+.1"/>
                                              </p:val>
                                            </p:tav>
                                            <p:tav tm="100000">
                                              <p:val>
                                                <p:strVal val="#ppt_y"/>
                                              </p:val>
                                            </p:tav>
                                          </p:tavLst>
                                        </p:anim>
                                      </p:childTnLst>
                                    </p:cTn>
                                  </p:par>
                                  <p:par>
                                    <p:cTn id="98" presetID="47" presetClass="entr" presetSubtype="0" fill="hold" nodeType="withEffect">
                                      <p:stCondLst>
                                        <p:cond delay="600"/>
                                      </p:stCondLst>
                                      <p:childTnLst>
                                        <p:set>
                                          <p:cBhvr>
                                            <p:cTn id="99" dur="1" fill="hold">
                                              <p:stCondLst>
                                                <p:cond delay="0"/>
                                              </p:stCondLst>
                                            </p:cTn>
                                            <p:tgtEl>
                                              <p:spTgt spid="135"/>
                                            </p:tgtEl>
                                            <p:attrNameLst>
                                              <p:attrName>style.visibility</p:attrName>
                                            </p:attrNameLst>
                                          </p:cBhvr>
                                          <p:to>
                                            <p:strVal val="visible"/>
                                          </p:to>
                                        </p:set>
                                        <p:animEffect transition="in" filter="fade">
                                          <p:cBhvr>
                                            <p:cTn id="100" dur="500"/>
                                            <p:tgtEl>
                                              <p:spTgt spid="135"/>
                                            </p:tgtEl>
                                          </p:cBhvr>
                                        </p:animEffect>
                                        <p:anim calcmode="lin" valueType="num">
                                          <p:cBhvr>
                                            <p:cTn id="101" dur="500" fill="hold"/>
                                            <p:tgtEl>
                                              <p:spTgt spid="135"/>
                                            </p:tgtEl>
                                            <p:attrNameLst>
                                              <p:attrName>ppt_x</p:attrName>
                                            </p:attrNameLst>
                                          </p:cBhvr>
                                          <p:tavLst>
                                            <p:tav tm="0">
                                              <p:val>
                                                <p:strVal val="#ppt_x"/>
                                              </p:val>
                                            </p:tav>
                                            <p:tav tm="100000">
                                              <p:val>
                                                <p:strVal val="#ppt_x"/>
                                              </p:val>
                                            </p:tav>
                                          </p:tavLst>
                                        </p:anim>
                                        <p:anim calcmode="lin" valueType="num">
                                          <p:cBhvr>
                                            <p:cTn id="102" dur="500" fill="hold"/>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0" grpId="0" animBg="1"/>
          <p:bldP spid="142" grpId="0" animBg="1"/>
          <p:bldP spid="143" grpId="0" animBg="1"/>
          <p:bldP spid="144" grpId="0" animBg="1"/>
          <p:bldP spid="145" grpId="0" animBg="1"/>
          <p:bldP spid="14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 presetClass="entr" presetSubtype="2" accel="5800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500" fill="hold"/>
                                            <p:tgtEl>
                                              <p:spTgt spid="32"/>
                                            </p:tgtEl>
                                            <p:attrNameLst>
                                              <p:attrName>ppt_x</p:attrName>
                                            </p:attrNameLst>
                                          </p:cBhvr>
                                          <p:tavLst>
                                            <p:tav tm="0">
                                              <p:val>
                                                <p:strVal val="1+#ppt_w/2"/>
                                              </p:val>
                                            </p:tav>
                                            <p:tav tm="100000">
                                              <p:val>
                                                <p:strVal val="#ppt_x"/>
                                              </p:val>
                                            </p:tav>
                                          </p:tavLst>
                                        </p:anim>
                                        <p:anim calcmode="lin" valueType="num">
                                          <p:cBhvr additive="base">
                                            <p:cTn id="16" dur="1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accel="58000" fill="hold" nodeType="withEffect">
                                      <p:stCondLst>
                                        <p:cond delay="4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500" fill="hold"/>
                                            <p:tgtEl>
                                              <p:spTgt spid="39"/>
                                            </p:tgtEl>
                                            <p:attrNameLst>
                                              <p:attrName>ppt_x</p:attrName>
                                            </p:attrNameLst>
                                          </p:cBhvr>
                                          <p:tavLst>
                                            <p:tav tm="0">
                                              <p:val>
                                                <p:strVal val="1+#ppt_w/2"/>
                                              </p:val>
                                            </p:tav>
                                            <p:tav tm="100000">
                                              <p:val>
                                                <p:strVal val="#ppt_x"/>
                                              </p:val>
                                            </p:tav>
                                          </p:tavLst>
                                        </p:anim>
                                        <p:anim calcmode="lin" valueType="num">
                                          <p:cBhvr additive="base">
                                            <p:cTn id="20" dur="1500" fill="hold"/>
                                            <p:tgtEl>
                                              <p:spTgt spid="39"/>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stCondLst>
                                        <p:cond delay="6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1500" fill="hold"/>
                                            <p:tgtEl>
                                              <p:spTgt spid="46"/>
                                            </p:tgtEl>
                                            <p:attrNameLst>
                                              <p:attrName>ppt_x</p:attrName>
                                            </p:attrNameLst>
                                          </p:cBhvr>
                                          <p:tavLst>
                                            <p:tav tm="0">
                                              <p:val>
                                                <p:strVal val="1+#ppt_w/2"/>
                                              </p:val>
                                            </p:tav>
                                            <p:tav tm="100000">
                                              <p:val>
                                                <p:strVal val="#ppt_x"/>
                                              </p:val>
                                            </p:tav>
                                          </p:tavLst>
                                        </p:anim>
                                        <p:anim calcmode="lin" valueType="num">
                                          <p:cBhvr additive="base">
                                            <p:cTn id="24" dur="1500" fill="hold"/>
                                            <p:tgtEl>
                                              <p:spTgt spid="46"/>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stCondLst>
                                        <p:cond delay="800"/>
                                      </p:stCondLst>
                                      <p:childTnLst>
                                        <p:set>
                                          <p:cBhvr>
                                            <p:cTn id="26" dur="1" fill="hold">
                                              <p:stCondLst>
                                                <p:cond delay="0"/>
                                              </p:stCondLst>
                                            </p:cTn>
                                            <p:tgtEl>
                                              <p:spTgt spid="78"/>
                                            </p:tgtEl>
                                            <p:attrNameLst>
                                              <p:attrName>style.visibility</p:attrName>
                                            </p:attrNameLst>
                                          </p:cBhvr>
                                          <p:to>
                                            <p:strVal val="visible"/>
                                          </p:to>
                                        </p:set>
                                        <p:anim calcmode="lin" valueType="num">
                                          <p:cBhvr additive="base">
                                            <p:cTn id="27" dur="1500" fill="hold"/>
                                            <p:tgtEl>
                                              <p:spTgt spid="78"/>
                                            </p:tgtEl>
                                            <p:attrNameLst>
                                              <p:attrName>ppt_x</p:attrName>
                                            </p:attrNameLst>
                                          </p:cBhvr>
                                          <p:tavLst>
                                            <p:tav tm="0">
                                              <p:val>
                                                <p:strVal val="1+#ppt_w/2"/>
                                              </p:val>
                                            </p:tav>
                                            <p:tav tm="100000">
                                              <p:val>
                                                <p:strVal val="#ppt_x"/>
                                              </p:val>
                                            </p:tav>
                                          </p:tavLst>
                                        </p:anim>
                                        <p:anim calcmode="lin" valueType="num">
                                          <p:cBhvr additive="base">
                                            <p:cTn id="28" dur="1500" fill="hold"/>
                                            <p:tgtEl>
                                              <p:spTgt spid="78"/>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stCondLst>
                                        <p:cond delay="1000"/>
                                      </p:stCondLst>
                                      <p:childTnLst>
                                        <p:set>
                                          <p:cBhvr>
                                            <p:cTn id="30" dur="1" fill="hold">
                                              <p:stCondLst>
                                                <p:cond delay="0"/>
                                              </p:stCondLst>
                                            </p:cTn>
                                            <p:tgtEl>
                                              <p:spTgt spid="85"/>
                                            </p:tgtEl>
                                            <p:attrNameLst>
                                              <p:attrName>style.visibility</p:attrName>
                                            </p:attrNameLst>
                                          </p:cBhvr>
                                          <p:to>
                                            <p:strVal val="visible"/>
                                          </p:to>
                                        </p:set>
                                        <p:anim calcmode="lin" valueType="num">
                                          <p:cBhvr additive="base">
                                            <p:cTn id="31" dur="1500" fill="hold"/>
                                            <p:tgtEl>
                                              <p:spTgt spid="85"/>
                                            </p:tgtEl>
                                            <p:attrNameLst>
                                              <p:attrName>ppt_x</p:attrName>
                                            </p:attrNameLst>
                                          </p:cBhvr>
                                          <p:tavLst>
                                            <p:tav tm="0">
                                              <p:val>
                                                <p:strVal val="1+#ppt_w/2"/>
                                              </p:val>
                                            </p:tav>
                                            <p:tav tm="100000">
                                              <p:val>
                                                <p:strVal val="#ppt_x"/>
                                              </p:val>
                                            </p:tav>
                                          </p:tavLst>
                                        </p:anim>
                                        <p:anim calcmode="lin" valueType="num">
                                          <p:cBhvr additive="base">
                                            <p:cTn id="32" dur="1500" fill="hold"/>
                                            <p:tgtEl>
                                              <p:spTgt spid="85"/>
                                            </p:tgtEl>
                                            <p:attrNameLst>
                                              <p:attrName>ppt_y</p:attrName>
                                            </p:attrNameLst>
                                          </p:cBhvr>
                                          <p:tavLst>
                                            <p:tav tm="0">
                                              <p:val>
                                                <p:strVal val="#ppt_y"/>
                                              </p:val>
                                            </p:tav>
                                            <p:tav tm="100000">
                                              <p:val>
                                                <p:strVal val="#ppt_y"/>
                                              </p:val>
                                            </p:tav>
                                          </p:tavLst>
                                        </p:anim>
                                      </p:childTnLst>
                                    </p:cTn>
                                  </p:par>
                                  <p:par>
                                    <p:cTn id="33" presetID="2" presetClass="entr" presetSubtype="2" accel="58000" fill="hold" nodeType="withEffect">
                                      <p:stCondLst>
                                        <p:cond delay="1200"/>
                                      </p:stCondLst>
                                      <p:childTnLst>
                                        <p:set>
                                          <p:cBhvr>
                                            <p:cTn id="34" dur="1" fill="hold">
                                              <p:stCondLst>
                                                <p:cond delay="0"/>
                                              </p:stCondLst>
                                            </p:cTn>
                                            <p:tgtEl>
                                              <p:spTgt spid="92"/>
                                            </p:tgtEl>
                                            <p:attrNameLst>
                                              <p:attrName>style.visibility</p:attrName>
                                            </p:attrNameLst>
                                          </p:cBhvr>
                                          <p:to>
                                            <p:strVal val="visible"/>
                                          </p:to>
                                        </p:set>
                                        <p:anim calcmode="lin" valueType="num">
                                          <p:cBhvr additive="base">
                                            <p:cTn id="35" dur="1500" fill="hold"/>
                                            <p:tgtEl>
                                              <p:spTgt spid="92"/>
                                            </p:tgtEl>
                                            <p:attrNameLst>
                                              <p:attrName>ppt_x</p:attrName>
                                            </p:attrNameLst>
                                          </p:cBhvr>
                                          <p:tavLst>
                                            <p:tav tm="0">
                                              <p:val>
                                                <p:strVal val="1+#ppt_w/2"/>
                                              </p:val>
                                            </p:tav>
                                            <p:tav tm="100000">
                                              <p:val>
                                                <p:strVal val="#ppt_x"/>
                                              </p:val>
                                            </p:tav>
                                          </p:tavLst>
                                        </p:anim>
                                        <p:anim calcmode="lin" valueType="num">
                                          <p:cBhvr additive="base">
                                            <p:cTn id="36" dur="1500" fill="hold"/>
                                            <p:tgtEl>
                                              <p:spTgt spid="92"/>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8" fill="hold" grpId="0" nodeType="afterEffect">
                                      <p:stCondLst>
                                        <p:cond delay="0"/>
                                      </p:stCondLst>
                                      <p:childTnLst>
                                        <p:set>
                                          <p:cBhvr>
                                            <p:cTn id="39" dur="1" fill="hold">
                                              <p:stCondLst>
                                                <p:cond delay="0"/>
                                              </p:stCondLst>
                                            </p:cTn>
                                            <p:tgtEl>
                                              <p:spTgt spid="146"/>
                                            </p:tgtEl>
                                            <p:attrNameLst>
                                              <p:attrName>style.visibility</p:attrName>
                                            </p:attrNameLst>
                                          </p:cBhvr>
                                          <p:to>
                                            <p:strVal val="visible"/>
                                          </p:to>
                                        </p:set>
                                        <p:anim calcmode="lin" valueType="num">
                                          <p:cBhvr additive="base">
                                            <p:cTn id="40" dur="250" fill="hold"/>
                                            <p:tgtEl>
                                              <p:spTgt spid="146"/>
                                            </p:tgtEl>
                                            <p:attrNameLst>
                                              <p:attrName>ppt_x</p:attrName>
                                            </p:attrNameLst>
                                          </p:cBhvr>
                                          <p:tavLst>
                                            <p:tav tm="0">
                                              <p:val>
                                                <p:strVal val="0-#ppt_w/2"/>
                                              </p:val>
                                            </p:tav>
                                            <p:tav tm="100000">
                                              <p:val>
                                                <p:strVal val="#ppt_x"/>
                                              </p:val>
                                            </p:tav>
                                          </p:tavLst>
                                        </p:anim>
                                        <p:anim calcmode="lin" valueType="num">
                                          <p:cBhvr additive="base">
                                            <p:cTn id="41" dur="250" fill="hold"/>
                                            <p:tgtEl>
                                              <p:spTgt spid="146"/>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 presetClass="entr" presetSubtype="8" fill="hold" grpId="0" nodeType="afterEffect">
                                      <p:stCondLst>
                                        <p:cond delay="0"/>
                                      </p:stCondLst>
                                      <p:childTnLst>
                                        <p:set>
                                          <p:cBhvr>
                                            <p:cTn id="44" dur="1" fill="hold">
                                              <p:stCondLst>
                                                <p:cond delay="0"/>
                                              </p:stCondLst>
                                            </p:cTn>
                                            <p:tgtEl>
                                              <p:spTgt spid="144"/>
                                            </p:tgtEl>
                                            <p:attrNameLst>
                                              <p:attrName>style.visibility</p:attrName>
                                            </p:attrNameLst>
                                          </p:cBhvr>
                                          <p:to>
                                            <p:strVal val="visible"/>
                                          </p:to>
                                        </p:set>
                                        <p:anim calcmode="lin" valueType="num">
                                          <p:cBhvr additive="base">
                                            <p:cTn id="45" dur="250" fill="hold"/>
                                            <p:tgtEl>
                                              <p:spTgt spid="144"/>
                                            </p:tgtEl>
                                            <p:attrNameLst>
                                              <p:attrName>ppt_x</p:attrName>
                                            </p:attrNameLst>
                                          </p:cBhvr>
                                          <p:tavLst>
                                            <p:tav tm="0">
                                              <p:val>
                                                <p:strVal val="0-#ppt_w/2"/>
                                              </p:val>
                                            </p:tav>
                                            <p:tav tm="100000">
                                              <p:val>
                                                <p:strVal val="#ppt_x"/>
                                              </p:val>
                                            </p:tav>
                                          </p:tavLst>
                                        </p:anim>
                                        <p:anim calcmode="lin" valueType="num">
                                          <p:cBhvr additive="base">
                                            <p:cTn id="46" dur="250" fill="hold"/>
                                            <p:tgtEl>
                                              <p:spTgt spid="144"/>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 presetClass="entr" presetSubtype="8" fill="hold" grpId="0" nodeType="afterEffect">
                                      <p:stCondLst>
                                        <p:cond delay="0"/>
                                      </p:stCondLst>
                                      <p:childTnLst>
                                        <p:set>
                                          <p:cBhvr>
                                            <p:cTn id="49" dur="1" fill="hold">
                                              <p:stCondLst>
                                                <p:cond delay="0"/>
                                              </p:stCondLst>
                                            </p:cTn>
                                            <p:tgtEl>
                                              <p:spTgt spid="143"/>
                                            </p:tgtEl>
                                            <p:attrNameLst>
                                              <p:attrName>style.visibility</p:attrName>
                                            </p:attrNameLst>
                                          </p:cBhvr>
                                          <p:to>
                                            <p:strVal val="visible"/>
                                          </p:to>
                                        </p:set>
                                        <p:anim calcmode="lin" valueType="num">
                                          <p:cBhvr additive="base">
                                            <p:cTn id="50" dur="250" fill="hold"/>
                                            <p:tgtEl>
                                              <p:spTgt spid="143"/>
                                            </p:tgtEl>
                                            <p:attrNameLst>
                                              <p:attrName>ppt_x</p:attrName>
                                            </p:attrNameLst>
                                          </p:cBhvr>
                                          <p:tavLst>
                                            <p:tav tm="0">
                                              <p:val>
                                                <p:strVal val="0-#ppt_w/2"/>
                                              </p:val>
                                            </p:tav>
                                            <p:tav tm="100000">
                                              <p:val>
                                                <p:strVal val="#ppt_x"/>
                                              </p:val>
                                            </p:tav>
                                          </p:tavLst>
                                        </p:anim>
                                        <p:anim calcmode="lin" valueType="num">
                                          <p:cBhvr additive="base">
                                            <p:cTn id="51" dur="250" fill="hold"/>
                                            <p:tgtEl>
                                              <p:spTgt spid="143"/>
                                            </p:tgtEl>
                                            <p:attrNameLst>
                                              <p:attrName>ppt_y</p:attrName>
                                            </p:attrNameLst>
                                          </p:cBhvr>
                                          <p:tavLst>
                                            <p:tav tm="0">
                                              <p:val>
                                                <p:strVal val="#ppt_y"/>
                                              </p:val>
                                            </p:tav>
                                            <p:tav tm="100000">
                                              <p:val>
                                                <p:strVal val="#ppt_y"/>
                                              </p:val>
                                            </p:tav>
                                          </p:tavLst>
                                        </p:anim>
                                      </p:childTnLst>
                                    </p:cTn>
                                  </p:par>
                                </p:childTnLst>
                              </p:cTn>
                            </p:par>
                            <p:par>
                              <p:cTn id="52" fill="hold">
                                <p:stCondLst>
                                  <p:cond delay="4000"/>
                                </p:stCondLst>
                                <p:childTnLst>
                                  <p:par>
                                    <p:cTn id="53" presetID="2" presetClass="entr" presetSubtype="8" fill="hold" grpId="0" nodeType="afterEffect">
                                      <p:stCondLst>
                                        <p:cond delay="0"/>
                                      </p:stCondLst>
                                      <p:childTnLst>
                                        <p:set>
                                          <p:cBhvr>
                                            <p:cTn id="54" dur="1" fill="hold">
                                              <p:stCondLst>
                                                <p:cond delay="0"/>
                                              </p:stCondLst>
                                            </p:cTn>
                                            <p:tgtEl>
                                              <p:spTgt spid="145"/>
                                            </p:tgtEl>
                                            <p:attrNameLst>
                                              <p:attrName>style.visibility</p:attrName>
                                            </p:attrNameLst>
                                          </p:cBhvr>
                                          <p:to>
                                            <p:strVal val="visible"/>
                                          </p:to>
                                        </p:set>
                                        <p:anim calcmode="lin" valueType="num">
                                          <p:cBhvr additive="base">
                                            <p:cTn id="55" dur="250" fill="hold"/>
                                            <p:tgtEl>
                                              <p:spTgt spid="145"/>
                                            </p:tgtEl>
                                            <p:attrNameLst>
                                              <p:attrName>ppt_x</p:attrName>
                                            </p:attrNameLst>
                                          </p:cBhvr>
                                          <p:tavLst>
                                            <p:tav tm="0">
                                              <p:val>
                                                <p:strVal val="0-#ppt_w/2"/>
                                              </p:val>
                                            </p:tav>
                                            <p:tav tm="100000">
                                              <p:val>
                                                <p:strVal val="#ppt_x"/>
                                              </p:val>
                                            </p:tav>
                                          </p:tavLst>
                                        </p:anim>
                                        <p:anim calcmode="lin" valueType="num">
                                          <p:cBhvr additive="base">
                                            <p:cTn id="56" dur="250" fill="hold"/>
                                            <p:tgtEl>
                                              <p:spTgt spid="145"/>
                                            </p:tgtEl>
                                            <p:attrNameLst>
                                              <p:attrName>ppt_y</p:attrName>
                                            </p:attrNameLst>
                                          </p:cBhvr>
                                          <p:tavLst>
                                            <p:tav tm="0">
                                              <p:val>
                                                <p:strVal val="#ppt_y"/>
                                              </p:val>
                                            </p:tav>
                                            <p:tav tm="100000">
                                              <p:val>
                                                <p:strVal val="#ppt_y"/>
                                              </p:val>
                                            </p:tav>
                                          </p:tavLst>
                                        </p:anim>
                                      </p:childTnLst>
                                    </p:cTn>
                                  </p:par>
                                </p:childTnLst>
                              </p:cTn>
                            </p:par>
                            <p:par>
                              <p:cTn id="57" fill="hold">
                                <p:stCondLst>
                                  <p:cond delay="4500"/>
                                </p:stCondLst>
                                <p:childTnLst>
                                  <p:par>
                                    <p:cTn id="58" presetID="2" presetClass="entr" presetSubtype="8" fill="hold" grpId="0" nodeType="afterEffect">
                                      <p:stCondLst>
                                        <p:cond delay="0"/>
                                      </p:stCondLst>
                                      <p:childTnLst>
                                        <p:set>
                                          <p:cBhvr>
                                            <p:cTn id="59" dur="1" fill="hold">
                                              <p:stCondLst>
                                                <p:cond delay="0"/>
                                              </p:stCondLst>
                                            </p:cTn>
                                            <p:tgtEl>
                                              <p:spTgt spid="140"/>
                                            </p:tgtEl>
                                            <p:attrNameLst>
                                              <p:attrName>style.visibility</p:attrName>
                                            </p:attrNameLst>
                                          </p:cBhvr>
                                          <p:to>
                                            <p:strVal val="visible"/>
                                          </p:to>
                                        </p:set>
                                        <p:anim calcmode="lin" valueType="num">
                                          <p:cBhvr additive="base">
                                            <p:cTn id="60" dur="250" fill="hold"/>
                                            <p:tgtEl>
                                              <p:spTgt spid="140"/>
                                            </p:tgtEl>
                                            <p:attrNameLst>
                                              <p:attrName>ppt_x</p:attrName>
                                            </p:attrNameLst>
                                          </p:cBhvr>
                                          <p:tavLst>
                                            <p:tav tm="0">
                                              <p:val>
                                                <p:strVal val="0-#ppt_w/2"/>
                                              </p:val>
                                            </p:tav>
                                            <p:tav tm="100000">
                                              <p:val>
                                                <p:strVal val="#ppt_x"/>
                                              </p:val>
                                            </p:tav>
                                          </p:tavLst>
                                        </p:anim>
                                        <p:anim calcmode="lin" valueType="num">
                                          <p:cBhvr additive="base">
                                            <p:cTn id="61" dur="250" fill="hold"/>
                                            <p:tgtEl>
                                              <p:spTgt spid="140"/>
                                            </p:tgtEl>
                                            <p:attrNameLst>
                                              <p:attrName>ppt_y</p:attrName>
                                            </p:attrNameLst>
                                          </p:cBhvr>
                                          <p:tavLst>
                                            <p:tav tm="0">
                                              <p:val>
                                                <p:strVal val="#ppt_y"/>
                                              </p:val>
                                            </p:tav>
                                            <p:tav tm="100000">
                                              <p:val>
                                                <p:strVal val="#ppt_y"/>
                                              </p:val>
                                            </p:tav>
                                          </p:tavLst>
                                        </p:anim>
                                      </p:childTnLst>
                                    </p:cTn>
                                  </p:par>
                                </p:childTnLst>
                              </p:cTn>
                            </p:par>
                            <p:par>
                              <p:cTn id="62" fill="hold">
                                <p:stCondLst>
                                  <p:cond delay="5000"/>
                                </p:stCondLst>
                                <p:childTnLst>
                                  <p:par>
                                    <p:cTn id="63" presetID="2" presetClass="entr" presetSubtype="8" fill="hold" grpId="0" nodeType="afterEffect">
                                      <p:stCondLst>
                                        <p:cond delay="0"/>
                                      </p:stCondLst>
                                      <p:childTnLst>
                                        <p:set>
                                          <p:cBhvr>
                                            <p:cTn id="64" dur="1" fill="hold">
                                              <p:stCondLst>
                                                <p:cond delay="0"/>
                                              </p:stCondLst>
                                            </p:cTn>
                                            <p:tgtEl>
                                              <p:spTgt spid="142"/>
                                            </p:tgtEl>
                                            <p:attrNameLst>
                                              <p:attrName>style.visibility</p:attrName>
                                            </p:attrNameLst>
                                          </p:cBhvr>
                                          <p:to>
                                            <p:strVal val="visible"/>
                                          </p:to>
                                        </p:set>
                                        <p:anim calcmode="lin" valueType="num">
                                          <p:cBhvr additive="base">
                                            <p:cTn id="65" dur="250" fill="hold"/>
                                            <p:tgtEl>
                                              <p:spTgt spid="142"/>
                                            </p:tgtEl>
                                            <p:attrNameLst>
                                              <p:attrName>ppt_x</p:attrName>
                                            </p:attrNameLst>
                                          </p:cBhvr>
                                          <p:tavLst>
                                            <p:tav tm="0">
                                              <p:val>
                                                <p:strVal val="0-#ppt_w/2"/>
                                              </p:val>
                                            </p:tav>
                                            <p:tav tm="100000">
                                              <p:val>
                                                <p:strVal val="#ppt_x"/>
                                              </p:val>
                                            </p:tav>
                                          </p:tavLst>
                                        </p:anim>
                                        <p:anim calcmode="lin" valueType="num">
                                          <p:cBhvr additive="base">
                                            <p:cTn id="66" dur="250" fill="hold"/>
                                            <p:tgtEl>
                                              <p:spTgt spid="142"/>
                                            </p:tgtEl>
                                            <p:attrNameLst>
                                              <p:attrName>ppt_y</p:attrName>
                                            </p:attrNameLst>
                                          </p:cBhvr>
                                          <p:tavLst>
                                            <p:tav tm="0">
                                              <p:val>
                                                <p:strVal val="#ppt_y"/>
                                              </p:val>
                                            </p:tav>
                                            <p:tav tm="100000">
                                              <p:val>
                                                <p:strVal val="#ppt_y"/>
                                              </p:val>
                                            </p:tav>
                                          </p:tavLst>
                                        </p:anim>
                                      </p:childTnLst>
                                    </p:cTn>
                                  </p:par>
                                </p:childTnLst>
                              </p:cTn>
                            </p:par>
                            <p:par>
                              <p:cTn id="67" fill="hold">
                                <p:stCondLst>
                                  <p:cond delay="5500"/>
                                </p:stCondLst>
                                <p:childTnLst>
                                  <p:par>
                                    <p:cTn id="68" presetID="47" presetClass="entr" presetSubtype="0" fill="hold" nodeType="after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fade">
                                          <p:cBhvr>
                                            <p:cTn id="70" dur="500"/>
                                            <p:tgtEl>
                                              <p:spTgt spid="109"/>
                                            </p:tgtEl>
                                          </p:cBhvr>
                                        </p:animEffect>
                                        <p:anim calcmode="lin" valueType="num">
                                          <p:cBhvr>
                                            <p:cTn id="71" dur="500" fill="hold"/>
                                            <p:tgtEl>
                                              <p:spTgt spid="109"/>
                                            </p:tgtEl>
                                            <p:attrNameLst>
                                              <p:attrName>ppt_x</p:attrName>
                                            </p:attrNameLst>
                                          </p:cBhvr>
                                          <p:tavLst>
                                            <p:tav tm="0">
                                              <p:val>
                                                <p:strVal val="#ppt_x"/>
                                              </p:val>
                                            </p:tav>
                                            <p:tav tm="100000">
                                              <p:val>
                                                <p:strVal val="#ppt_x"/>
                                              </p:val>
                                            </p:tav>
                                          </p:tavLst>
                                        </p:anim>
                                        <p:anim calcmode="lin" valueType="num">
                                          <p:cBhvr>
                                            <p:cTn id="72" dur="500" fill="hold"/>
                                            <p:tgtEl>
                                              <p:spTgt spid="109"/>
                                            </p:tgtEl>
                                            <p:attrNameLst>
                                              <p:attrName>ppt_y</p:attrName>
                                            </p:attrNameLst>
                                          </p:cBhvr>
                                          <p:tavLst>
                                            <p:tav tm="0">
                                              <p:val>
                                                <p:strVal val="#ppt_y-.1"/>
                                              </p:val>
                                            </p:tav>
                                            <p:tav tm="100000">
                                              <p:val>
                                                <p:strVal val="#ppt_y"/>
                                              </p:val>
                                            </p:tav>
                                          </p:tavLst>
                                        </p:anim>
                                      </p:childTnLst>
                                    </p:cTn>
                                  </p:par>
                                  <p:par>
                                    <p:cTn id="73" presetID="47" presetClass="entr" presetSubtype="0" fill="hold" nodeType="withEffect">
                                      <p:stCondLst>
                                        <p:cond delay="30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500"/>
                                            <p:tgtEl>
                                              <p:spTgt spid="104"/>
                                            </p:tgtEl>
                                          </p:cBhvr>
                                        </p:animEffect>
                                        <p:anim calcmode="lin" valueType="num">
                                          <p:cBhvr>
                                            <p:cTn id="76" dur="500" fill="hold"/>
                                            <p:tgtEl>
                                              <p:spTgt spid="104"/>
                                            </p:tgtEl>
                                            <p:attrNameLst>
                                              <p:attrName>ppt_x</p:attrName>
                                            </p:attrNameLst>
                                          </p:cBhvr>
                                          <p:tavLst>
                                            <p:tav tm="0">
                                              <p:val>
                                                <p:strVal val="#ppt_x"/>
                                              </p:val>
                                            </p:tav>
                                            <p:tav tm="100000">
                                              <p:val>
                                                <p:strVal val="#ppt_x"/>
                                              </p:val>
                                            </p:tav>
                                          </p:tavLst>
                                        </p:anim>
                                        <p:anim calcmode="lin" valueType="num">
                                          <p:cBhvr>
                                            <p:cTn id="77" dur="500" fill="hold"/>
                                            <p:tgtEl>
                                              <p:spTgt spid="104"/>
                                            </p:tgtEl>
                                            <p:attrNameLst>
                                              <p:attrName>ppt_y</p:attrName>
                                            </p:attrNameLst>
                                          </p:cBhvr>
                                          <p:tavLst>
                                            <p:tav tm="0">
                                              <p:val>
                                                <p:strVal val="#ppt_y-.1"/>
                                              </p:val>
                                            </p:tav>
                                            <p:tav tm="100000">
                                              <p:val>
                                                <p:strVal val="#ppt_y"/>
                                              </p:val>
                                            </p:tav>
                                          </p:tavLst>
                                        </p:anim>
                                      </p:childTnLst>
                                    </p:cTn>
                                  </p:par>
                                  <p:par>
                                    <p:cTn id="78" presetID="47" presetClass="entr" presetSubtype="0" fill="hold" nodeType="withEffect">
                                      <p:stCondLst>
                                        <p:cond delay="600"/>
                                      </p:stCondLst>
                                      <p:childTnLst>
                                        <p:set>
                                          <p:cBhvr>
                                            <p:cTn id="79" dur="1" fill="hold">
                                              <p:stCondLst>
                                                <p:cond delay="0"/>
                                              </p:stCondLst>
                                            </p:cTn>
                                            <p:tgtEl>
                                              <p:spTgt spid="99"/>
                                            </p:tgtEl>
                                            <p:attrNameLst>
                                              <p:attrName>style.visibility</p:attrName>
                                            </p:attrNameLst>
                                          </p:cBhvr>
                                          <p:to>
                                            <p:strVal val="visible"/>
                                          </p:to>
                                        </p:set>
                                        <p:animEffect transition="in" filter="fade">
                                          <p:cBhvr>
                                            <p:cTn id="80" dur="500"/>
                                            <p:tgtEl>
                                              <p:spTgt spid="99"/>
                                            </p:tgtEl>
                                          </p:cBhvr>
                                        </p:animEffect>
                                        <p:anim calcmode="lin" valueType="num">
                                          <p:cBhvr>
                                            <p:cTn id="81" dur="500" fill="hold"/>
                                            <p:tgtEl>
                                              <p:spTgt spid="99"/>
                                            </p:tgtEl>
                                            <p:attrNameLst>
                                              <p:attrName>ppt_x</p:attrName>
                                            </p:attrNameLst>
                                          </p:cBhvr>
                                          <p:tavLst>
                                            <p:tav tm="0">
                                              <p:val>
                                                <p:strVal val="#ppt_x"/>
                                              </p:val>
                                            </p:tav>
                                            <p:tav tm="100000">
                                              <p:val>
                                                <p:strVal val="#ppt_x"/>
                                              </p:val>
                                            </p:tav>
                                          </p:tavLst>
                                        </p:anim>
                                        <p:anim calcmode="lin" valueType="num">
                                          <p:cBhvr>
                                            <p:cTn id="82" dur="500" fill="hold"/>
                                            <p:tgtEl>
                                              <p:spTgt spid="99"/>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300"/>
                                      </p:stCondLst>
                                      <p:childTnLst>
                                        <p:set>
                                          <p:cBhvr>
                                            <p:cTn id="84" dur="1" fill="hold">
                                              <p:stCondLst>
                                                <p:cond delay="0"/>
                                              </p:stCondLst>
                                            </p:cTn>
                                            <p:tgtEl>
                                              <p:spTgt spid="114"/>
                                            </p:tgtEl>
                                            <p:attrNameLst>
                                              <p:attrName>style.visibility</p:attrName>
                                            </p:attrNameLst>
                                          </p:cBhvr>
                                          <p:to>
                                            <p:strVal val="visible"/>
                                          </p:to>
                                        </p:set>
                                        <p:animEffect transition="in" filter="fade">
                                          <p:cBhvr>
                                            <p:cTn id="85" dur="500"/>
                                            <p:tgtEl>
                                              <p:spTgt spid="114"/>
                                            </p:tgtEl>
                                          </p:cBhvr>
                                        </p:animEffect>
                                        <p:anim calcmode="lin" valueType="num">
                                          <p:cBhvr>
                                            <p:cTn id="86" dur="500" fill="hold"/>
                                            <p:tgtEl>
                                              <p:spTgt spid="114"/>
                                            </p:tgtEl>
                                            <p:attrNameLst>
                                              <p:attrName>ppt_x</p:attrName>
                                            </p:attrNameLst>
                                          </p:cBhvr>
                                          <p:tavLst>
                                            <p:tav tm="0">
                                              <p:val>
                                                <p:strVal val="#ppt_x"/>
                                              </p:val>
                                            </p:tav>
                                            <p:tav tm="100000">
                                              <p:val>
                                                <p:strVal val="#ppt_x"/>
                                              </p:val>
                                            </p:tav>
                                          </p:tavLst>
                                        </p:anim>
                                        <p:anim calcmode="lin" valueType="num">
                                          <p:cBhvr>
                                            <p:cTn id="87" dur="500" fill="hold"/>
                                            <p:tgtEl>
                                              <p:spTgt spid="114"/>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600"/>
                                      </p:stCondLst>
                                      <p:childTnLst>
                                        <p:set>
                                          <p:cBhvr>
                                            <p:cTn id="89" dur="1" fill="hold">
                                              <p:stCondLst>
                                                <p:cond delay="0"/>
                                              </p:stCondLst>
                                            </p:cTn>
                                            <p:tgtEl>
                                              <p:spTgt spid="119"/>
                                            </p:tgtEl>
                                            <p:attrNameLst>
                                              <p:attrName>style.visibility</p:attrName>
                                            </p:attrNameLst>
                                          </p:cBhvr>
                                          <p:to>
                                            <p:strVal val="visible"/>
                                          </p:to>
                                        </p:set>
                                        <p:animEffect transition="in" filter="fade">
                                          <p:cBhvr>
                                            <p:cTn id="90" dur="500"/>
                                            <p:tgtEl>
                                              <p:spTgt spid="119"/>
                                            </p:tgtEl>
                                          </p:cBhvr>
                                        </p:animEffect>
                                        <p:anim calcmode="lin" valueType="num">
                                          <p:cBhvr>
                                            <p:cTn id="91" dur="500" fill="hold"/>
                                            <p:tgtEl>
                                              <p:spTgt spid="119"/>
                                            </p:tgtEl>
                                            <p:attrNameLst>
                                              <p:attrName>ppt_x</p:attrName>
                                            </p:attrNameLst>
                                          </p:cBhvr>
                                          <p:tavLst>
                                            <p:tav tm="0">
                                              <p:val>
                                                <p:strVal val="#ppt_x"/>
                                              </p:val>
                                            </p:tav>
                                            <p:tav tm="100000">
                                              <p:val>
                                                <p:strVal val="#ppt_x"/>
                                              </p:val>
                                            </p:tav>
                                          </p:tavLst>
                                        </p:anim>
                                        <p:anim calcmode="lin" valueType="num">
                                          <p:cBhvr>
                                            <p:cTn id="92" dur="500" fill="hold"/>
                                            <p:tgtEl>
                                              <p:spTgt spid="119"/>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600"/>
                                      </p:stCondLst>
                                      <p:childTnLst>
                                        <p:set>
                                          <p:cBhvr>
                                            <p:cTn id="94" dur="1" fill="hold">
                                              <p:stCondLst>
                                                <p:cond delay="0"/>
                                              </p:stCondLst>
                                            </p:cTn>
                                            <p:tgtEl>
                                              <p:spTgt spid="124"/>
                                            </p:tgtEl>
                                            <p:attrNameLst>
                                              <p:attrName>style.visibility</p:attrName>
                                            </p:attrNameLst>
                                          </p:cBhvr>
                                          <p:to>
                                            <p:strVal val="visible"/>
                                          </p:to>
                                        </p:set>
                                        <p:animEffect transition="in" filter="fade">
                                          <p:cBhvr>
                                            <p:cTn id="95" dur="500"/>
                                            <p:tgtEl>
                                              <p:spTgt spid="124"/>
                                            </p:tgtEl>
                                          </p:cBhvr>
                                        </p:animEffect>
                                        <p:anim calcmode="lin" valueType="num">
                                          <p:cBhvr>
                                            <p:cTn id="96" dur="500" fill="hold"/>
                                            <p:tgtEl>
                                              <p:spTgt spid="124"/>
                                            </p:tgtEl>
                                            <p:attrNameLst>
                                              <p:attrName>ppt_x</p:attrName>
                                            </p:attrNameLst>
                                          </p:cBhvr>
                                          <p:tavLst>
                                            <p:tav tm="0">
                                              <p:val>
                                                <p:strVal val="#ppt_x"/>
                                              </p:val>
                                            </p:tav>
                                            <p:tav tm="100000">
                                              <p:val>
                                                <p:strVal val="#ppt_x"/>
                                              </p:val>
                                            </p:tav>
                                          </p:tavLst>
                                        </p:anim>
                                        <p:anim calcmode="lin" valueType="num">
                                          <p:cBhvr>
                                            <p:cTn id="97" dur="500" fill="hold"/>
                                            <p:tgtEl>
                                              <p:spTgt spid="124"/>
                                            </p:tgtEl>
                                            <p:attrNameLst>
                                              <p:attrName>ppt_y</p:attrName>
                                            </p:attrNameLst>
                                          </p:cBhvr>
                                          <p:tavLst>
                                            <p:tav tm="0">
                                              <p:val>
                                                <p:strVal val="#ppt_y+.1"/>
                                              </p:val>
                                            </p:tav>
                                            <p:tav tm="100000">
                                              <p:val>
                                                <p:strVal val="#ppt_y"/>
                                              </p:val>
                                            </p:tav>
                                          </p:tavLst>
                                        </p:anim>
                                      </p:childTnLst>
                                    </p:cTn>
                                  </p:par>
                                  <p:par>
                                    <p:cTn id="98" presetID="47" presetClass="entr" presetSubtype="0" fill="hold" nodeType="withEffect">
                                      <p:stCondLst>
                                        <p:cond delay="600"/>
                                      </p:stCondLst>
                                      <p:childTnLst>
                                        <p:set>
                                          <p:cBhvr>
                                            <p:cTn id="99" dur="1" fill="hold">
                                              <p:stCondLst>
                                                <p:cond delay="0"/>
                                              </p:stCondLst>
                                            </p:cTn>
                                            <p:tgtEl>
                                              <p:spTgt spid="135"/>
                                            </p:tgtEl>
                                            <p:attrNameLst>
                                              <p:attrName>style.visibility</p:attrName>
                                            </p:attrNameLst>
                                          </p:cBhvr>
                                          <p:to>
                                            <p:strVal val="visible"/>
                                          </p:to>
                                        </p:set>
                                        <p:animEffect transition="in" filter="fade">
                                          <p:cBhvr>
                                            <p:cTn id="100" dur="500"/>
                                            <p:tgtEl>
                                              <p:spTgt spid="135"/>
                                            </p:tgtEl>
                                          </p:cBhvr>
                                        </p:animEffect>
                                        <p:anim calcmode="lin" valueType="num">
                                          <p:cBhvr>
                                            <p:cTn id="101" dur="500" fill="hold"/>
                                            <p:tgtEl>
                                              <p:spTgt spid="135"/>
                                            </p:tgtEl>
                                            <p:attrNameLst>
                                              <p:attrName>ppt_x</p:attrName>
                                            </p:attrNameLst>
                                          </p:cBhvr>
                                          <p:tavLst>
                                            <p:tav tm="0">
                                              <p:val>
                                                <p:strVal val="#ppt_x"/>
                                              </p:val>
                                            </p:tav>
                                            <p:tav tm="100000">
                                              <p:val>
                                                <p:strVal val="#ppt_x"/>
                                              </p:val>
                                            </p:tav>
                                          </p:tavLst>
                                        </p:anim>
                                        <p:anim calcmode="lin" valueType="num">
                                          <p:cBhvr>
                                            <p:cTn id="102" dur="500" fill="hold"/>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0" grpId="0" animBg="1"/>
          <p:bldP spid="142" grpId="0" animBg="1"/>
          <p:bldP spid="143" grpId="0" animBg="1"/>
          <p:bldP spid="144" grpId="0" animBg="1"/>
          <p:bldP spid="145" grpId="0" animBg="1"/>
          <p:bldP spid="146"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681679" y="2263000"/>
            <a:ext cx="2449668" cy="978011"/>
          </a:xfrm>
          <a:custGeom>
            <a:avLst/>
            <a:gdLst>
              <a:gd name="T0" fmla="*/ 281 w 1245"/>
              <a:gd name="T1" fmla="*/ 0 h 427"/>
              <a:gd name="T2" fmla="*/ 0 w 1245"/>
              <a:gd name="T3" fmla="*/ 427 h 427"/>
              <a:gd name="T4" fmla="*/ 1245 w 1245"/>
              <a:gd name="T5" fmla="*/ 427 h 427"/>
              <a:gd name="T6" fmla="*/ 963 w 1245"/>
              <a:gd name="T7" fmla="*/ 0 h 427"/>
              <a:gd name="T8" fmla="*/ 281 w 1245"/>
              <a:gd name="T9" fmla="*/ 0 h 427"/>
            </a:gdLst>
            <a:ahLst/>
            <a:cxnLst>
              <a:cxn ang="0">
                <a:pos x="T0" y="T1"/>
              </a:cxn>
              <a:cxn ang="0">
                <a:pos x="T2" y="T3"/>
              </a:cxn>
              <a:cxn ang="0">
                <a:pos x="T4" y="T5"/>
              </a:cxn>
              <a:cxn ang="0">
                <a:pos x="T6" y="T7"/>
              </a:cxn>
              <a:cxn ang="0">
                <a:pos x="T8" y="T9"/>
              </a:cxn>
            </a:cxnLst>
            <a:rect l="0" t="0" r="r" b="b"/>
            <a:pathLst>
              <a:path w="1245" h="427">
                <a:moveTo>
                  <a:pt x="281" y="0"/>
                </a:moveTo>
                <a:lnTo>
                  <a:pt x="0" y="427"/>
                </a:lnTo>
                <a:lnTo>
                  <a:pt x="1245" y="427"/>
                </a:lnTo>
                <a:lnTo>
                  <a:pt x="963" y="0"/>
                </a:lnTo>
                <a:lnTo>
                  <a:pt x="281" y="0"/>
                </a:lnTo>
                <a:close/>
              </a:path>
            </a:pathLst>
          </a:custGeom>
          <a:solidFill>
            <a:srgbClr val="FCB00F"/>
          </a:solidFill>
          <a:ln w="28575">
            <a:noFill/>
          </a:ln>
        </p:spPr>
        <p:txBody>
          <a:bodyPr vert="horz" wrap="square" lIns="121920" tIns="60960" rIns="121920" bIns="60960" numCol="1" anchor="t" anchorCtr="0" compatLnSpc="1"/>
          <a:lstStyle/>
          <a:p>
            <a:endParaRPr lang="en-US" sz="3200"/>
          </a:p>
        </p:txBody>
      </p:sp>
      <p:sp>
        <p:nvSpPr>
          <p:cNvPr id="3" name="Freeform 6"/>
          <p:cNvSpPr/>
          <p:nvPr/>
        </p:nvSpPr>
        <p:spPr bwMode="auto">
          <a:xfrm>
            <a:off x="3124847" y="3241011"/>
            <a:ext cx="3561367" cy="975720"/>
          </a:xfrm>
          <a:custGeom>
            <a:avLst/>
            <a:gdLst>
              <a:gd name="T0" fmla="*/ 283 w 1810"/>
              <a:gd name="T1" fmla="*/ 0 h 426"/>
              <a:gd name="T2" fmla="*/ 0 w 1810"/>
              <a:gd name="T3" fmla="*/ 426 h 426"/>
              <a:gd name="T4" fmla="*/ 1810 w 1810"/>
              <a:gd name="T5" fmla="*/ 426 h 426"/>
              <a:gd name="T6" fmla="*/ 1528 w 1810"/>
              <a:gd name="T7" fmla="*/ 0 h 426"/>
              <a:gd name="T8" fmla="*/ 283 w 1810"/>
              <a:gd name="T9" fmla="*/ 0 h 426"/>
            </a:gdLst>
            <a:ahLst/>
            <a:cxnLst>
              <a:cxn ang="0">
                <a:pos x="T0" y="T1"/>
              </a:cxn>
              <a:cxn ang="0">
                <a:pos x="T2" y="T3"/>
              </a:cxn>
              <a:cxn ang="0">
                <a:pos x="T4" y="T5"/>
              </a:cxn>
              <a:cxn ang="0">
                <a:pos x="T6" y="T7"/>
              </a:cxn>
              <a:cxn ang="0">
                <a:pos x="T8" y="T9"/>
              </a:cxn>
            </a:cxnLst>
            <a:rect l="0" t="0" r="r" b="b"/>
            <a:pathLst>
              <a:path w="1810" h="426">
                <a:moveTo>
                  <a:pt x="283" y="0"/>
                </a:moveTo>
                <a:lnTo>
                  <a:pt x="0" y="426"/>
                </a:lnTo>
                <a:lnTo>
                  <a:pt x="1810" y="426"/>
                </a:lnTo>
                <a:lnTo>
                  <a:pt x="1528" y="0"/>
                </a:lnTo>
                <a:lnTo>
                  <a:pt x="283" y="0"/>
                </a:lnTo>
                <a:close/>
              </a:path>
            </a:pathLst>
          </a:custGeom>
          <a:solidFill>
            <a:srgbClr val="202A36"/>
          </a:solidFill>
          <a:ln w="28575">
            <a:noFill/>
          </a:ln>
        </p:spPr>
        <p:txBody>
          <a:bodyPr vert="horz" wrap="square" lIns="121920" tIns="60960" rIns="121920" bIns="60960" numCol="1" anchor="t" anchorCtr="0" compatLnSpc="1"/>
          <a:lstStyle/>
          <a:p>
            <a:endParaRPr lang="en-US" sz="3200"/>
          </a:p>
        </p:txBody>
      </p:sp>
      <p:sp>
        <p:nvSpPr>
          <p:cNvPr id="4" name="Freeform 7"/>
          <p:cNvSpPr/>
          <p:nvPr/>
        </p:nvSpPr>
        <p:spPr bwMode="auto">
          <a:xfrm>
            <a:off x="2571949" y="4216732"/>
            <a:ext cx="4667160" cy="973430"/>
          </a:xfrm>
          <a:custGeom>
            <a:avLst/>
            <a:gdLst>
              <a:gd name="T0" fmla="*/ 281 w 2372"/>
              <a:gd name="T1" fmla="*/ 0 h 425"/>
              <a:gd name="T2" fmla="*/ 0 w 2372"/>
              <a:gd name="T3" fmla="*/ 425 h 425"/>
              <a:gd name="T4" fmla="*/ 2372 w 2372"/>
              <a:gd name="T5" fmla="*/ 425 h 425"/>
              <a:gd name="T6" fmla="*/ 2091 w 2372"/>
              <a:gd name="T7" fmla="*/ 0 h 425"/>
              <a:gd name="T8" fmla="*/ 281 w 2372"/>
              <a:gd name="T9" fmla="*/ 0 h 425"/>
            </a:gdLst>
            <a:ahLst/>
            <a:cxnLst>
              <a:cxn ang="0">
                <a:pos x="T0" y="T1"/>
              </a:cxn>
              <a:cxn ang="0">
                <a:pos x="T2" y="T3"/>
              </a:cxn>
              <a:cxn ang="0">
                <a:pos x="T4" y="T5"/>
              </a:cxn>
              <a:cxn ang="0">
                <a:pos x="T6" y="T7"/>
              </a:cxn>
              <a:cxn ang="0">
                <a:pos x="T8" y="T9"/>
              </a:cxn>
            </a:cxnLst>
            <a:rect l="0" t="0" r="r" b="b"/>
            <a:pathLst>
              <a:path w="2372" h="425">
                <a:moveTo>
                  <a:pt x="281" y="0"/>
                </a:moveTo>
                <a:lnTo>
                  <a:pt x="0" y="425"/>
                </a:lnTo>
                <a:lnTo>
                  <a:pt x="2372" y="425"/>
                </a:lnTo>
                <a:lnTo>
                  <a:pt x="2091" y="0"/>
                </a:lnTo>
                <a:lnTo>
                  <a:pt x="281" y="0"/>
                </a:lnTo>
                <a:close/>
              </a:path>
            </a:pathLst>
          </a:custGeom>
          <a:solidFill>
            <a:srgbClr val="FCB00F"/>
          </a:solidFill>
          <a:ln w="28575">
            <a:noFill/>
          </a:ln>
        </p:spPr>
        <p:txBody>
          <a:bodyPr vert="horz" wrap="square" lIns="121920" tIns="60960" rIns="121920" bIns="60960" numCol="1" anchor="t" anchorCtr="0" compatLnSpc="1"/>
          <a:lstStyle/>
          <a:p>
            <a:endParaRPr lang="en-US" sz="3200"/>
          </a:p>
        </p:txBody>
      </p:sp>
      <p:sp>
        <p:nvSpPr>
          <p:cNvPr id="5" name="Freeform 8"/>
          <p:cNvSpPr/>
          <p:nvPr/>
        </p:nvSpPr>
        <p:spPr bwMode="auto">
          <a:xfrm>
            <a:off x="2015118" y="5190160"/>
            <a:ext cx="5780825" cy="975720"/>
          </a:xfrm>
          <a:custGeom>
            <a:avLst/>
            <a:gdLst>
              <a:gd name="T0" fmla="*/ 283 w 2938"/>
              <a:gd name="T1" fmla="*/ 0 h 426"/>
              <a:gd name="T2" fmla="*/ 2655 w 2938"/>
              <a:gd name="T3" fmla="*/ 0 h 426"/>
              <a:gd name="T4" fmla="*/ 2938 w 2938"/>
              <a:gd name="T5" fmla="*/ 426 h 426"/>
              <a:gd name="T6" fmla="*/ 0 w 2938"/>
              <a:gd name="T7" fmla="*/ 426 h 426"/>
              <a:gd name="T8" fmla="*/ 283 w 2938"/>
              <a:gd name="T9" fmla="*/ 0 h 426"/>
            </a:gdLst>
            <a:ahLst/>
            <a:cxnLst>
              <a:cxn ang="0">
                <a:pos x="T0" y="T1"/>
              </a:cxn>
              <a:cxn ang="0">
                <a:pos x="T2" y="T3"/>
              </a:cxn>
              <a:cxn ang="0">
                <a:pos x="T4" y="T5"/>
              </a:cxn>
              <a:cxn ang="0">
                <a:pos x="T6" y="T7"/>
              </a:cxn>
              <a:cxn ang="0">
                <a:pos x="T8" y="T9"/>
              </a:cxn>
            </a:cxnLst>
            <a:rect l="0" t="0" r="r" b="b"/>
            <a:pathLst>
              <a:path w="2938" h="426">
                <a:moveTo>
                  <a:pt x="283" y="0"/>
                </a:moveTo>
                <a:lnTo>
                  <a:pt x="2655" y="0"/>
                </a:lnTo>
                <a:lnTo>
                  <a:pt x="2938" y="426"/>
                </a:lnTo>
                <a:lnTo>
                  <a:pt x="0" y="426"/>
                </a:lnTo>
                <a:lnTo>
                  <a:pt x="283" y="0"/>
                </a:lnTo>
                <a:close/>
              </a:path>
            </a:pathLst>
          </a:custGeom>
          <a:solidFill>
            <a:srgbClr val="202A36"/>
          </a:solidFill>
          <a:ln w="28575">
            <a:noFill/>
          </a:ln>
        </p:spPr>
        <p:txBody>
          <a:bodyPr vert="horz" wrap="square" lIns="121920" tIns="60960" rIns="121920" bIns="60960" numCol="1" anchor="t" anchorCtr="0" compatLnSpc="1"/>
          <a:lstStyle/>
          <a:p>
            <a:endParaRPr lang="en-US" sz="3200"/>
          </a:p>
        </p:txBody>
      </p:sp>
      <p:sp>
        <p:nvSpPr>
          <p:cNvPr id="6" name="Text Box 10"/>
          <p:cNvSpPr txBox="1">
            <a:spLocks noChangeArrowheads="1"/>
          </p:cNvSpPr>
          <p:nvPr/>
        </p:nvSpPr>
        <p:spPr bwMode="auto">
          <a:xfrm>
            <a:off x="3474042" y="5493354"/>
            <a:ext cx="2862976" cy="369332"/>
          </a:xfrm>
          <a:prstGeom prst="rect">
            <a:avLst/>
          </a:prstGeom>
          <a:noFill/>
          <a:ln w="9525">
            <a:noFill/>
            <a:miter lim="800000"/>
          </a:ln>
        </p:spPr>
        <p:txBody>
          <a:bodyPr wrap="square" lIns="60960" tIns="30480" rIns="60960" bIns="30480">
            <a:spAutoFit/>
          </a:bodyPr>
          <a:lstStyle/>
          <a:p>
            <a:pPr algn="ctr" defTabSz="1450340"/>
            <a:r>
              <a:rPr lang="zh-CN" altLang="en-US" sz="2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添加文字</a:t>
            </a:r>
            <a:endParaRPr lang="en-US" altLang="zh-CN" sz="2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7" name="Text Box 10"/>
          <p:cNvSpPr txBox="1">
            <a:spLocks noChangeArrowheads="1"/>
          </p:cNvSpPr>
          <p:nvPr/>
        </p:nvSpPr>
        <p:spPr bwMode="auto">
          <a:xfrm>
            <a:off x="3474042" y="4518781"/>
            <a:ext cx="2862976" cy="369332"/>
          </a:xfrm>
          <a:prstGeom prst="rect">
            <a:avLst/>
          </a:prstGeom>
          <a:noFill/>
          <a:ln w="9525">
            <a:noFill/>
            <a:miter lim="800000"/>
          </a:ln>
        </p:spPr>
        <p:txBody>
          <a:bodyPr wrap="square" lIns="60960" tIns="30480" rIns="60960" bIns="30480">
            <a:spAutoFit/>
          </a:bodyPr>
          <a:lstStyle/>
          <a:p>
            <a:pPr algn="ctr" defTabSz="1450340"/>
            <a:r>
              <a:rPr lang="zh-CN" altLang="en-US" sz="2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添加文字</a:t>
            </a:r>
            <a:endParaRPr lang="en-US" altLang="zh-CN" sz="2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 name="Text Box 10"/>
          <p:cNvSpPr txBox="1">
            <a:spLocks noChangeArrowheads="1"/>
          </p:cNvSpPr>
          <p:nvPr/>
        </p:nvSpPr>
        <p:spPr bwMode="auto">
          <a:xfrm>
            <a:off x="3812456" y="3544205"/>
            <a:ext cx="2186149" cy="369332"/>
          </a:xfrm>
          <a:prstGeom prst="rect">
            <a:avLst/>
          </a:prstGeom>
          <a:noFill/>
          <a:ln w="9525">
            <a:noFill/>
            <a:miter lim="800000"/>
          </a:ln>
        </p:spPr>
        <p:txBody>
          <a:bodyPr wrap="square" lIns="60960" tIns="30480" rIns="60960" bIns="30480">
            <a:spAutoFit/>
          </a:bodyPr>
          <a:lstStyle/>
          <a:p>
            <a:pPr algn="ctr" defTabSz="1450340"/>
            <a:r>
              <a:rPr lang="zh-CN" altLang="en-US" sz="2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rPr>
              <a:t>添加文字</a:t>
            </a:r>
            <a:endParaRPr lang="en-US" altLang="zh-CN" sz="2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9" name="Text Box 10"/>
          <p:cNvSpPr txBox="1">
            <a:spLocks noChangeArrowheads="1"/>
          </p:cNvSpPr>
          <p:nvPr/>
        </p:nvSpPr>
        <p:spPr bwMode="auto">
          <a:xfrm>
            <a:off x="3972351" y="2567339"/>
            <a:ext cx="1866359" cy="369332"/>
          </a:xfrm>
          <a:prstGeom prst="rect">
            <a:avLst/>
          </a:prstGeom>
          <a:noFill/>
          <a:ln w="9525">
            <a:noFill/>
            <a:miter lim="800000"/>
          </a:ln>
        </p:spPr>
        <p:txBody>
          <a:bodyPr wrap="square" lIns="60960" tIns="30480" rIns="60960" bIns="30480">
            <a:spAutoFit/>
          </a:bodyPr>
          <a:lstStyle/>
          <a:p>
            <a:pPr algn="ctr" defTabSz="1450340"/>
            <a:r>
              <a:rPr lang="zh-CN" altLang="en-US" sz="2000" b="1" dirty="0" smtClean="0">
                <a:solidFill>
                  <a:schemeClr val="bg1"/>
                </a:solidFill>
                <a:latin typeface="微软雅黑" panose="020B0503020204020204" pitchFamily="34" charset="-122"/>
                <a:ea typeface="微软雅黑" panose="020B0503020204020204" pitchFamily="34" charset="-122"/>
                <a:cs typeface="Open Sans" panose="020B0606030504020204" pitchFamily="34" charset="0"/>
              </a:rPr>
              <a:t>添加文字</a:t>
            </a:r>
            <a:endParaRPr lang="en-US" sz="2000"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0" name="Oval 11"/>
          <p:cNvSpPr/>
          <p:nvPr/>
        </p:nvSpPr>
        <p:spPr>
          <a:xfrm>
            <a:off x="5691723" y="2610532"/>
            <a:ext cx="282947" cy="282947"/>
          </a:xfrm>
          <a:prstGeom prst="ellipse">
            <a:avLst/>
          </a:prstGeom>
          <a:solidFill>
            <a:srgbClr val="202A36"/>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Oval 12"/>
          <p:cNvSpPr/>
          <p:nvPr/>
        </p:nvSpPr>
        <p:spPr>
          <a:xfrm>
            <a:off x="6252669" y="3587398"/>
            <a:ext cx="282947" cy="282947"/>
          </a:xfrm>
          <a:prstGeom prst="ellipse">
            <a:avLst/>
          </a:prstGeom>
          <a:solidFill>
            <a:srgbClr val="FCB00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3"/>
          <p:cNvSpPr/>
          <p:nvPr/>
        </p:nvSpPr>
        <p:spPr>
          <a:xfrm>
            <a:off x="6820614" y="4561974"/>
            <a:ext cx="282947" cy="282947"/>
          </a:xfrm>
          <a:prstGeom prst="ellipse">
            <a:avLst/>
          </a:prstGeom>
          <a:solidFill>
            <a:srgbClr val="202A36"/>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Oval 14"/>
          <p:cNvSpPr/>
          <p:nvPr/>
        </p:nvSpPr>
        <p:spPr>
          <a:xfrm>
            <a:off x="7377593" y="5536547"/>
            <a:ext cx="282947" cy="282947"/>
          </a:xfrm>
          <a:prstGeom prst="ellipse">
            <a:avLst/>
          </a:prstGeom>
          <a:solidFill>
            <a:srgbClr val="FCB00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肘形接點 23"/>
          <p:cNvSpPr>
            <a:spLocks noChangeShapeType="1"/>
          </p:cNvSpPr>
          <p:nvPr/>
        </p:nvSpPr>
        <p:spPr bwMode="auto">
          <a:xfrm rot="5400000" flipH="1" flipV="1">
            <a:off x="6723362" y="1142046"/>
            <a:ext cx="703776" cy="2233195"/>
          </a:xfrm>
          <a:custGeom>
            <a:avLst/>
            <a:gdLst>
              <a:gd name="connsiteX0" fmla="*/ 0 w 681038"/>
              <a:gd name="connsiteY0" fmla="*/ 0 h 2268538"/>
              <a:gd name="connsiteX1" fmla="*/ 681038 w 681038"/>
              <a:gd name="connsiteY1" fmla="*/ 0 h 2268538"/>
              <a:gd name="connsiteX2" fmla="*/ 681038 w 681038"/>
              <a:gd name="connsiteY2" fmla="*/ 2268538 h 2268538"/>
              <a:gd name="connsiteX0-1" fmla="*/ 0 w 626447"/>
              <a:gd name="connsiteY0-2" fmla="*/ 0 h 2732562"/>
              <a:gd name="connsiteX1-3" fmla="*/ 626447 w 626447"/>
              <a:gd name="connsiteY1-4" fmla="*/ 464024 h 2732562"/>
              <a:gd name="connsiteX2-5" fmla="*/ 626447 w 626447"/>
              <a:gd name="connsiteY2-6" fmla="*/ 2732562 h 2732562"/>
              <a:gd name="connsiteX0-7" fmla="*/ 0 w 626447"/>
              <a:gd name="connsiteY0-8" fmla="*/ 0 h 2200551"/>
              <a:gd name="connsiteX1-9" fmla="*/ 626447 w 626447"/>
              <a:gd name="connsiteY1-10" fmla="*/ 464024 h 2200551"/>
              <a:gd name="connsiteX2-11" fmla="*/ 622250 w 626447"/>
              <a:gd name="connsiteY2-12" fmla="*/ 2200551 h 2200551"/>
            </a:gdLst>
            <a:ahLst/>
            <a:cxnLst>
              <a:cxn ang="0">
                <a:pos x="connsiteX0-1" y="connsiteY0-2"/>
              </a:cxn>
              <a:cxn ang="0">
                <a:pos x="connsiteX1-3" y="connsiteY1-4"/>
              </a:cxn>
              <a:cxn ang="0">
                <a:pos x="connsiteX2-5" y="connsiteY2-6"/>
              </a:cxn>
            </a:cxnLst>
            <a:rect l="l" t="t" r="r" b="b"/>
            <a:pathLst>
              <a:path w="626447" h="2200551" fill="none">
                <a:moveTo>
                  <a:pt x="0" y="0"/>
                </a:moveTo>
                <a:lnTo>
                  <a:pt x="626447" y="464024"/>
                </a:lnTo>
                <a:cubicBezTo>
                  <a:pt x="626447" y="1220203"/>
                  <a:pt x="622250" y="1444372"/>
                  <a:pt x="622250" y="2200551"/>
                </a:cubicBezTo>
              </a:path>
            </a:pathLst>
          </a:custGeom>
          <a:noFill/>
          <a:ln w="19050" cap="flat" cmpd="sng">
            <a:solidFill>
              <a:srgbClr val="202A36"/>
            </a:solidFill>
            <a:prstDash val="dash"/>
            <a:bevel/>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 name="矩形 14"/>
          <p:cNvSpPr/>
          <p:nvPr/>
        </p:nvSpPr>
        <p:spPr>
          <a:xfrm>
            <a:off x="8405586" y="1513980"/>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16" name="矩形 47"/>
          <p:cNvSpPr>
            <a:spLocks noChangeArrowheads="1"/>
          </p:cNvSpPr>
          <p:nvPr/>
        </p:nvSpPr>
        <p:spPr bwMode="auto">
          <a:xfrm>
            <a:off x="8405586" y="1864178"/>
            <a:ext cx="2983316" cy="625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rgbClr val="202A36"/>
                </a:solidFill>
                <a:sym typeface="微软雅黑" panose="020B0503020204020204" pitchFamily="34" charset="-122"/>
              </a:rPr>
              <a:t>在此录入上述图表的描述说明，在此录入上述图表的描述</a:t>
            </a:r>
            <a:r>
              <a:rPr lang="zh-CN" altLang="en-US" sz="1400" dirty="0" smtClean="0">
                <a:solidFill>
                  <a:srgbClr val="202A36"/>
                </a:solidFill>
                <a:sym typeface="微软雅黑" panose="020B0503020204020204" pitchFamily="34" charset="-122"/>
              </a:rPr>
              <a:t>说明。</a:t>
            </a:r>
            <a:endParaRPr lang="zh-CN" altLang="en-US" sz="1400" dirty="0">
              <a:solidFill>
                <a:srgbClr val="202A36"/>
              </a:solidFill>
              <a:sym typeface="微软雅黑" panose="020B0503020204020204" pitchFamily="34" charset="-122"/>
            </a:endParaRPr>
          </a:p>
        </p:txBody>
      </p:sp>
      <p:sp>
        <p:nvSpPr>
          <p:cNvPr id="17" name="肘形接點 23"/>
          <p:cNvSpPr>
            <a:spLocks noChangeShapeType="1"/>
          </p:cNvSpPr>
          <p:nvPr/>
        </p:nvSpPr>
        <p:spPr bwMode="auto">
          <a:xfrm rot="5400000" flipH="1" flipV="1">
            <a:off x="7134572" y="2591585"/>
            <a:ext cx="458319" cy="1656230"/>
          </a:xfrm>
          <a:custGeom>
            <a:avLst/>
            <a:gdLst>
              <a:gd name="connsiteX0" fmla="*/ 0 w 681038"/>
              <a:gd name="connsiteY0" fmla="*/ 0 h 2268538"/>
              <a:gd name="connsiteX1" fmla="*/ 681038 w 681038"/>
              <a:gd name="connsiteY1" fmla="*/ 0 h 2268538"/>
              <a:gd name="connsiteX2" fmla="*/ 681038 w 681038"/>
              <a:gd name="connsiteY2" fmla="*/ 2268538 h 2268538"/>
              <a:gd name="connsiteX0-1" fmla="*/ 0 w 626447"/>
              <a:gd name="connsiteY0-2" fmla="*/ 0 h 2732562"/>
              <a:gd name="connsiteX1-3" fmla="*/ 626447 w 626447"/>
              <a:gd name="connsiteY1-4" fmla="*/ 464024 h 2732562"/>
              <a:gd name="connsiteX2-5" fmla="*/ 626447 w 626447"/>
              <a:gd name="connsiteY2-6" fmla="*/ 2732562 h 2732562"/>
              <a:gd name="connsiteX0-7" fmla="*/ 0 w 626447"/>
              <a:gd name="connsiteY0-8" fmla="*/ 0 h 2084046"/>
              <a:gd name="connsiteX1-9" fmla="*/ 626447 w 626447"/>
              <a:gd name="connsiteY1-10" fmla="*/ 464024 h 2084046"/>
              <a:gd name="connsiteX2-11" fmla="*/ 626446 w 626447"/>
              <a:gd name="connsiteY2-12" fmla="*/ 2084046 h 2084046"/>
            </a:gdLst>
            <a:ahLst/>
            <a:cxnLst>
              <a:cxn ang="0">
                <a:pos x="connsiteX0-1" y="connsiteY0-2"/>
              </a:cxn>
              <a:cxn ang="0">
                <a:pos x="connsiteX1-3" y="connsiteY1-4"/>
              </a:cxn>
              <a:cxn ang="0">
                <a:pos x="connsiteX2-5" y="connsiteY2-6"/>
              </a:cxn>
            </a:cxnLst>
            <a:rect l="l" t="t" r="r" b="b"/>
            <a:pathLst>
              <a:path w="626447" h="2084046" fill="none">
                <a:moveTo>
                  <a:pt x="0" y="0"/>
                </a:moveTo>
                <a:lnTo>
                  <a:pt x="626447" y="464024"/>
                </a:lnTo>
                <a:cubicBezTo>
                  <a:pt x="626447" y="1220203"/>
                  <a:pt x="626446" y="1327867"/>
                  <a:pt x="626446" y="2084046"/>
                </a:cubicBezTo>
              </a:path>
            </a:pathLst>
          </a:custGeom>
          <a:noFill/>
          <a:ln w="19050" cap="flat" cmpd="sng">
            <a:solidFill>
              <a:srgbClr val="202A36"/>
            </a:solidFill>
            <a:prstDash val="dash"/>
            <a:bevel/>
            <a:headEnd type="oval" w="med" len="med"/>
            <a:tailEnd type="oval" w="med" len="med"/>
          </a:ln>
          <a:extLst>
            <a:ext uri="{909E8E84-426E-40DD-AFC4-6F175D3DCCD1}">
              <a14:hiddenFill xmlns:a14="http://schemas.microsoft.com/office/drawing/2010/main" xmlns="">
                <a:noFill/>
              </a14:hiddenFill>
            </a:ext>
          </a:extLst>
        </p:spPr>
        <p:txBody>
          <a:bodyPr/>
          <a:lstStyle/>
          <a:p>
            <a:endParaRPr lang="zh-CN" altLang="en-US"/>
          </a:p>
        </p:txBody>
      </p:sp>
      <p:sp>
        <p:nvSpPr>
          <p:cNvPr id="18" name="矩形 17"/>
          <p:cNvSpPr/>
          <p:nvPr/>
        </p:nvSpPr>
        <p:spPr>
          <a:xfrm>
            <a:off x="8405586" y="2799521"/>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19" name="矩形 47"/>
          <p:cNvSpPr>
            <a:spLocks noChangeArrowheads="1"/>
          </p:cNvSpPr>
          <p:nvPr/>
        </p:nvSpPr>
        <p:spPr bwMode="auto">
          <a:xfrm>
            <a:off x="8405586" y="3149719"/>
            <a:ext cx="2983316" cy="625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rgbClr val="202A36"/>
                </a:solidFill>
                <a:sym typeface="微软雅黑" panose="020B0503020204020204" pitchFamily="34" charset="-122"/>
              </a:rPr>
              <a:t>在此录入上述图表的描述说明，在此录入上述图表</a:t>
            </a:r>
            <a:r>
              <a:rPr lang="zh-CN" altLang="en-US" sz="1400" dirty="0" smtClean="0">
                <a:solidFill>
                  <a:srgbClr val="202A36"/>
                </a:solidFill>
                <a:sym typeface="微软雅黑" panose="020B0503020204020204" pitchFamily="34" charset="-122"/>
              </a:rPr>
              <a:t>的</a:t>
            </a:r>
            <a:r>
              <a:rPr lang="zh-CN" altLang="en-US" sz="1400" dirty="0">
                <a:solidFill>
                  <a:srgbClr val="202A36"/>
                </a:solidFill>
                <a:sym typeface="微软雅黑" panose="020B0503020204020204" pitchFamily="34" charset="-122"/>
              </a:rPr>
              <a:t>综合</a:t>
            </a:r>
            <a:r>
              <a:rPr lang="zh-CN" altLang="en-US" sz="1400" dirty="0" smtClean="0">
                <a:solidFill>
                  <a:srgbClr val="202A36"/>
                </a:solidFill>
                <a:sym typeface="微软雅黑" panose="020B0503020204020204" pitchFamily="34" charset="-122"/>
              </a:rPr>
              <a:t>描述说明。</a:t>
            </a:r>
            <a:endParaRPr lang="zh-CN" altLang="en-US" sz="1400" dirty="0">
              <a:solidFill>
                <a:srgbClr val="202A36"/>
              </a:solidFill>
              <a:sym typeface="微软雅黑" panose="020B0503020204020204" pitchFamily="34" charset="-122"/>
            </a:endParaRPr>
          </a:p>
        </p:txBody>
      </p:sp>
      <p:cxnSp>
        <p:nvCxnSpPr>
          <p:cNvPr id="20" name="直接连接符 19"/>
          <p:cNvCxnSpPr>
            <a:stCxn id="12" idx="6"/>
          </p:cNvCxnSpPr>
          <p:nvPr/>
        </p:nvCxnSpPr>
        <p:spPr>
          <a:xfrm flipV="1">
            <a:off x="7103561" y="4695626"/>
            <a:ext cx="1088286" cy="7822"/>
          </a:xfrm>
          <a:prstGeom prst="line">
            <a:avLst/>
          </a:prstGeom>
          <a:noFill/>
          <a:ln w="19050" cap="flat" cmpd="sng">
            <a:solidFill>
              <a:srgbClr val="202A36"/>
            </a:solidFill>
            <a:prstDash val="dash"/>
            <a:bevel/>
            <a:headEnd type="oval" w="med" len="med"/>
            <a:tailEnd type="oval" w="med" len="med"/>
          </a:ln>
          <a:extLst>
            <a:ext uri="{909E8E84-426E-40DD-AFC4-6F175D3DCCD1}">
              <a14:hiddenFill xmlns:a14="http://schemas.microsoft.com/office/drawing/2010/main" xmlns="">
                <a:noFill/>
              </a14:hiddenFill>
            </a:ext>
          </a:extLst>
        </p:spPr>
      </p:cxnSp>
      <p:cxnSp>
        <p:nvCxnSpPr>
          <p:cNvPr id="21" name="直接连接符 20"/>
          <p:cNvCxnSpPr/>
          <p:nvPr/>
        </p:nvCxnSpPr>
        <p:spPr>
          <a:xfrm flipV="1">
            <a:off x="7660540" y="5654172"/>
            <a:ext cx="531307" cy="1"/>
          </a:xfrm>
          <a:prstGeom prst="line">
            <a:avLst/>
          </a:prstGeom>
          <a:noFill/>
          <a:ln w="19050" cap="flat" cmpd="sng">
            <a:solidFill>
              <a:srgbClr val="202A36"/>
            </a:solidFill>
            <a:prstDash val="dash"/>
            <a:bevel/>
            <a:headEnd type="oval" w="med" len="med"/>
            <a:tailEnd type="oval" w="med" len="med"/>
          </a:ln>
          <a:extLst>
            <a:ext uri="{909E8E84-426E-40DD-AFC4-6F175D3DCCD1}">
              <a14:hiddenFill xmlns:a14="http://schemas.microsoft.com/office/drawing/2010/main" xmlns="">
                <a:noFill/>
              </a14:hiddenFill>
            </a:ext>
          </a:extLst>
        </p:spPr>
      </p:cxnSp>
      <p:sp>
        <p:nvSpPr>
          <p:cNvPr id="22" name="矩形 21"/>
          <p:cNvSpPr/>
          <p:nvPr/>
        </p:nvSpPr>
        <p:spPr>
          <a:xfrm>
            <a:off x="8405586" y="4139604"/>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23" name="矩形 47"/>
          <p:cNvSpPr>
            <a:spLocks noChangeArrowheads="1"/>
          </p:cNvSpPr>
          <p:nvPr/>
        </p:nvSpPr>
        <p:spPr bwMode="auto">
          <a:xfrm>
            <a:off x="8405586" y="4489802"/>
            <a:ext cx="2983316" cy="905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smtClean="0">
                <a:solidFill>
                  <a:srgbClr val="202A36"/>
                </a:solidFill>
                <a:sym typeface="微软雅黑" panose="020B0503020204020204" pitchFamily="34" charset="-122"/>
              </a:rPr>
              <a:t>亮亮图文旗舰店</a:t>
            </a:r>
          </a:p>
          <a:p>
            <a:pPr>
              <a:lnSpc>
                <a:spcPct val="130000"/>
              </a:lnSpc>
              <a:spcBef>
                <a:spcPct val="0"/>
              </a:spcBef>
              <a:buNone/>
            </a:pPr>
            <a:r>
              <a:rPr lang="en-US" altLang="zh-CN" sz="1400" dirty="0" smtClean="0">
                <a:solidFill>
                  <a:srgbClr val="202A36"/>
                </a:solidFill>
                <a:sym typeface="微软雅黑" panose="020B0503020204020204" pitchFamily="34" charset="-122"/>
              </a:rPr>
              <a:t>https://liangliangtuwen.tmall.com</a:t>
            </a:r>
            <a:endParaRPr lang="en-US" altLang="zh-CN" sz="1400" dirty="0">
              <a:solidFill>
                <a:srgbClr val="202A36"/>
              </a:solidFill>
              <a:sym typeface="微软雅黑" panose="020B0503020204020204" pitchFamily="34" charset="-122"/>
            </a:endParaRPr>
          </a:p>
        </p:txBody>
      </p:sp>
      <p:sp>
        <p:nvSpPr>
          <p:cNvPr id="24" name="矩形 23"/>
          <p:cNvSpPr/>
          <p:nvPr/>
        </p:nvSpPr>
        <p:spPr>
          <a:xfrm>
            <a:off x="8405586" y="5479737"/>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25" name="矩形 47"/>
          <p:cNvSpPr>
            <a:spLocks noChangeArrowheads="1"/>
          </p:cNvSpPr>
          <p:nvPr/>
        </p:nvSpPr>
        <p:spPr bwMode="auto">
          <a:xfrm>
            <a:off x="8405586" y="5829935"/>
            <a:ext cx="2983316" cy="625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rgbClr val="202A36"/>
                </a:solidFill>
                <a:sym typeface="微软雅黑" panose="020B0503020204020204" pitchFamily="34" charset="-122"/>
              </a:rPr>
              <a:t>在此录入上述图表的描述说明，在此录入上述图表</a:t>
            </a:r>
            <a:r>
              <a:rPr lang="zh-CN" altLang="en-US" sz="1400" dirty="0" smtClean="0">
                <a:solidFill>
                  <a:srgbClr val="202A36"/>
                </a:solidFill>
                <a:sym typeface="微软雅黑" panose="020B0503020204020204" pitchFamily="34" charset="-122"/>
              </a:rPr>
              <a:t>的</a:t>
            </a:r>
            <a:r>
              <a:rPr lang="zh-CN" altLang="en-US" sz="1400" dirty="0">
                <a:solidFill>
                  <a:srgbClr val="202A36"/>
                </a:solidFill>
                <a:sym typeface="微软雅黑" panose="020B0503020204020204" pitchFamily="34" charset="-122"/>
              </a:rPr>
              <a:t>综合</a:t>
            </a:r>
            <a:r>
              <a:rPr lang="zh-CN" altLang="en-US" sz="1400" dirty="0" smtClean="0">
                <a:solidFill>
                  <a:srgbClr val="202A36"/>
                </a:solidFill>
                <a:sym typeface="微软雅黑" panose="020B0503020204020204" pitchFamily="34" charset="-122"/>
              </a:rPr>
              <a:t>描述说明。</a:t>
            </a:r>
            <a:endParaRPr lang="zh-CN" altLang="en-US" sz="1400" dirty="0">
              <a:solidFill>
                <a:srgbClr val="202A36"/>
              </a:solidFill>
              <a:sym typeface="微软雅黑" panose="020B0503020204020204" pitchFamily="34" charset="-122"/>
            </a:endParaRPr>
          </a:p>
        </p:txBody>
      </p:sp>
      <p:sp>
        <p:nvSpPr>
          <p:cNvPr id="28" name="矩形 3"/>
          <p:cNvSpPr>
            <a:spLocks noChangeArrowheads="1"/>
          </p:cNvSpPr>
          <p:nvPr/>
        </p:nvSpPr>
        <p:spPr bwMode="auto">
          <a:xfrm>
            <a:off x="2634342"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实践难点</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33" name="文本框 32"/>
          <p:cNvSpPr txBox="1"/>
          <p:nvPr/>
        </p:nvSpPr>
        <p:spPr>
          <a:xfrm>
            <a:off x="4436490" y="1686822"/>
            <a:ext cx="938077" cy="54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defPPr>
              <a:defRPr lang="zh-CN"/>
            </a:defPPr>
            <a:lvl1pPr>
              <a:spcBef>
                <a:spcPct val="0"/>
              </a:spcBef>
              <a:buFont typeface="Arial" panose="020B0604020202020204" pitchFamily="34" charset="0"/>
              <a:buNone/>
              <a:defRPr sz="2935"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dirty="0">
                <a:solidFill>
                  <a:srgbClr val="202A36"/>
                </a:solidFill>
              </a:rPr>
              <a:t>难点</a:t>
            </a: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ppt_w</p:attrName>
                                        </p:attrNameLst>
                                      </p:cBhvr>
                                      <p:tavLst>
                                        <p:tav tm="0" fmla="#ppt_w*sin(2.5*pi*$)">
                                          <p:val>
                                            <p:fltVal val="0"/>
                                          </p:val>
                                        </p:tav>
                                        <p:tav tm="100000">
                                          <p:val>
                                            <p:fltVal val="1"/>
                                          </p:val>
                                        </p:tav>
                                      </p:tavLst>
                                    </p:anim>
                                    <p:anim calcmode="lin" valueType="num">
                                      <p:cBhvr>
                                        <p:cTn id="13" dur="1000" fill="hold"/>
                                        <p:tgtEl>
                                          <p:spTgt spid="33"/>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300"/>
                                        <p:tgtEl>
                                          <p:spTgt spid="2"/>
                                        </p:tgtEl>
                                        <p:attrNameLst>
                                          <p:attrName>ppt_y</p:attrName>
                                        </p:attrNameLst>
                                      </p:cBhvr>
                                      <p:tavLst>
                                        <p:tav tm="0">
                                          <p:val>
                                            <p:strVal val="#ppt_y-#ppt_h*1.125000"/>
                                          </p:val>
                                        </p:tav>
                                        <p:tav tm="100000">
                                          <p:val>
                                            <p:strVal val="#ppt_y"/>
                                          </p:val>
                                        </p:tav>
                                      </p:tavLst>
                                    </p:anim>
                                    <p:animEffect transition="in" filter="wipe(down)">
                                      <p:cBhvr>
                                        <p:cTn id="18" dur="300"/>
                                        <p:tgtEl>
                                          <p:spTgt spid="2"/>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
                                        <p:tgtEl>
                                          <p:spTgt spid="9"/>
                                        </p:tgtEl>
                                        <p:attrNameLst>
                                          <p:attrName>ppt_y</p:attrName>
                                        </p:attrNameLst>
                                      </p:cBhvr>
                                      <p:tavLst>
                                        <p:tav tm="0">
                                          <p:val>
                                            <p:strVal val="#ppt_y-#ppt_h*1.125000"/>
                                          </p:val>
                                        </p:tav>
                                        <p:tav tm="100000">
                                          <p:val>
                                            <p:strVal val="#ppt_y"/>
                                          </p:val>
                                        </p:tav>
                                      </p:tavLst>
                                    </p:anim>
                                    <p:animEffect transition="in" filter="wipe(down)">
                                      <p:cBhvr>
                                        <p:cTn id="22" dur="300"/>
                                        <p:tgtEl>
                                          <p:spTgt spid="9"/>
                                        </p:tgtEl>
                                      </p:cBhvr>
                                    </p:animEffect>
                                  </p:childTnLst>
                                </p:cTn>
                              </p:par>
                            </p:childTnLst>
                          </p:cTn>
                        </p:par>
                        <p:par>
                          <p:cTn id="23" fill="hold">
                            <p:stCondLst>
                              <p:cond delay="2000"/>
                            </p:stCondLst>
                            <p:childTnLst>
                              <p:par>
                                <p:cTn id="24" presetID="1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300"/>
                                        <p:tgtEl>
                                          <p:spTgt spid="3"/>
                                        </p:tgtEl>
                                        <p:attrNameLst>
                                          <p:attrName>ppt_y</p:attrName>
                                        </p:attrNameLst>
                                      </p:cBhvr>
                                      <p:tavLst>
                                        <p:tav tm="0">
                                          <p:val>
                                            <p:strVal val="#ppt_y-#ppt_h*1.125000"/>
                                          </p:val>
                                        </p:tav>
                                        <p:tav tm="100000">
                                          <p:val>
                                            <p:strVal val="#ppt_y"/>
                                          </p:val>
                                        </p:tav>
                                      </p:tavLst>
                                    </p:anim>
                                    <p:animEffect transition="in" filter="wipe(down)">
                                      <p:cBhvr>
                                        <p:cTn id="27" dur="300"/>
                                        <p:tgtEl>
                                          <p:spTgt spid="3"/>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300"/>
                                        <p:tgtEl>
                                          <p:spTgt spid="8"/>
                                        </p:tgtEl>
                                        <p:attrNameLst>
                                          <p:attrName>ppt_y</p:attrName>
                                        </p:attrNameLst>
                                      </p:cBhvr>
                                      <p:tavLst>
                                        <p:tav tm="0">
                                          <p:val>
                                            <p:strVal val="#ppt_y-#ppt_h*1.125000"/>
                                          </p:val>
                                        </p:tav>
                                        <p:tav tm="100000">
                                          <p:val>
                                            <p:strVal val="#ppt_y"/>
                                          </p:val>
                                        </p:tav>
                                      </p:tavLst>
                                    </p:anim>
                                    <p:animEffect transition="in" filter="wipe(down)">
                                      <p:cBhvr>
                                        <p:cTn id="31" dur="300"/>
                                        <p:tgtEl>
                                          <p:spTgt spid="8"/>
                                        </p:tgtEl>
                                      </p:cBhvr>
                                    </p:animEffect>
                                  </p:childTnLst>
                                </p:cTn>
                              </p:par>
                            </p:childTnLst>
                          </p:cTn>
                        </p:par>
                        <p:par>
                          <p:cTn id="32" fill="hold">
                            <p:stCondLst>
                              <p:cond delay="2500"/>
                            </p:stCondLst>
                            <p:childTnLst>
                              <p:par>
                                <p:cTn id="33" presetID="12" presetClass="entr" presetSubtype="1"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300"/>
                                        <p:tgtEl>
                                          <p:spTgt spid="4"/>
                                        </p:tgtEl>
                                        <p:attrNameLst>
                                          <p:attrName>ppt_y</p:attrName>
                                        </p:attrNameLst>
                                      </p:cBhvr>
                                      <p:tavLst>
                                        <p:tav tm="0">
                                          <p:val>
                                            <p:strVal val="#ppt_y-#ppt_h*1.125000"/>
                                          </p:val>
                                        </p:tav>
                                        <p:tav tm="100000">
                                          <p:val>
                                            <p:strVal val="#ppt_y"/>
                                          </p:val>
                                        </p:tav>
                                      </p:tavLst>
                                    </p:anim>
                                    <p:animEffect transition="in" filter="wipe(down)">
                                      <p:cBhvr>
                                        <p:cTn id="36" dur="300"/>
                                        <p:tgtEl>
                                          <p:spTgt spid="4"/>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300"/>
                                        <p:tgtEl>
                                          <p:spTgt spid="7"/>
                                        </p:tgtEl>
                                        <p:attrNameLst>
                                          <p:attrName>ppt_y</p:attrName>
                                        </p:attrNameLst>
                                      </p:cBhvr>
                                      <p:tavLst>
                                        <p:tav tm="0">
                                          <p:val>
                                            <p:strVal val="#ppt_y-#ppt_h*1.125000"/>
                                          </p:val>
                                        </p:tav>
                                        <p:tav tm="100000">
                                          <p:val>
                                            <p:strVal val="#ppt_y"/>
                                          </p:val>
                                        </p:tav>
                                      </p:tavLst>
                                    </p:anim>
                                    <p:animEffect transition="in" filter="wipe(down)">
                                      <p:cBhvr>
                                        <p:cTn id="40" dur="300"/>
                                        <p:tgtEl>
                                          <p:spTgt spid="7"/>
                                        </p:tgtEl>
                                      </p:cBhvr>
                                    </p:animEffect>
                                  </p:childTnLst>
                                </p:cTn>
                              </p:par>
                            </p:childTnLst>
                          </p:cTn>
                        </p:par>
                        <p:par>
                          <p:cTn id="41" fill="hold">
                            <p:stCondLst>
                              <p:cond delay="3000"/>
                            </p:stCondLst>
                            <p:childTnLst>
                              <p:par>
                                <p:cTn id="42" presetID="12" presetClass="entr" presetSubtype="1"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300"/>
                                        <p:tgtEl>
                                          <p:spTgt spid="5"/>
                                        </p:tgtEl>
                                        <p:attrNameLst>
                                          <p:attrName>ppt_y</p:attrName>
                                        </p:attrNameLst>
                                      </p:cBhvr>
                                      <p:tavLst>
                                        <p:tav tm="0">
                                          <p:val>
                                            <p:strVal val="#ppt_y-#ppt_h*1.125000"/>
                                          </p:val>
                                        </p:tav>
                                        <p:tav tm="100000">
                                          <p:val>
                                            <p:strVal val="#ppt_y"/>
                                          </p:val>
                                        </p:tav>
                                      </p:tavLst>
                                    </p:anim>
                                    <p:animEffect transition="in" filter="wipe(down)">
                                      <p:cBhvr>
                                        <p:cTn id="45" dur="300"/>
                                        <p:tgtEl>
                                          <p:spTgt spid="5"/>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300"/>
                                        <p:tgtEl>
                                          <p:spTgt spid="6"/>
                                        </p:tgtEl>
                                        <p:attrNameLst>
                                          <p:attrName>ppt_y</p:attrName>
                                        </p:attrNameLst>
                                      </p:cBhvr>
                                      <p:tavLst>
                                        <p:tav tm="0">
                                          <p:val>
                                            <p:strVal val="#ppt_y-#ppt_h*1.125000"/>
                                          </p:val>
                                        </p:tav>
                                        <p:tav tm="100000">
                                          <p:val>
                                            <p:strVal val="#ppt_y"/>
                                          </p:val>
                                        </p:tav>
                                      </p:tavLst>
                                    </p:anim>
                                    <p:animEffect transition="in" filter="wipe(down)">
                                      <p:cBhvr>
                                        <p:cTn id="49" dur="300"/>
                                        <p:tgtEl>
                                          <p:spTgt spid="6"/>
                                        </p:tgtEl>
                                      </p:cBhvr>
                                    </p:animEffect>
                                  </p:childTnLst>
                                </p:cTn>
                              </p:par>
                            </p:childTnLst>
                          </p:cTn>
                        </p:par>
                        <p:par>
                          <p:cTn id="50" fill="hold">
                            <p:stCondLst>
                              <p:cond delay="3500"/>
                            </p:stCondLst>
                            <p:childTnLst>
                              <p:par>
                                <p:cTn id="51" presetID="2" presetClass="entr" presetSubtype="4" fill="hold" grpId="0" nodeType="afterEffect">
                                  <p:stCondLst>
                                    <p:cond delay="25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250" fill="hold"/>
                                        <p:tgtEl>
                                          <p:spTgt spid="13"/>
                                        </p:tgtEl>
                                        <p:attrNameLst>
                                          <p:attrName>ppt_x</p:attrName>
                                        </p:attrNameLst>
                                      </p:cBhvr>
                                      <p:tavLst>
                                        <p:tav tm="0">
                                          <p:val>
                                            <p:strVal val="#ppt_x"/>
                                          </p:val>
                                        </p:tav>
                                        <p:tav tm="100000">
                                          <p:val>
                                            <p:strVal val="#ppt_x"/>
                                          </p:val>
                                        </p:tav>
                                      </p:tavLst>
                                    </p:anim>
                                    <p:anim calcmode="lin" valueType="num">
                                      <p:cBhvr additive="base">
                                        <p:cTn id="54" dur="250" fill="hold"/>
                                        <p:tgtEl>
                                          <p:spTgt spid="13"/>
                                        </p:tgtEl>
                                        <p:attrNameLst>
                                          <p:attrName>ppt_y</p:attrName>
                                        </p:attrNameLst>
                                      </p:cBhvr>
                                      <p:tavLst>
                                        <p:tav tm="0">
                                          <p:val>
                                            <p:strVal val="1+#ppt_h/2"/>
                                          </p:val>
                                        </p:tav>
                                        <p:tav tm="100000">
                                          <p:val>
                                            <p:strVal val="#ppt_y"/>
                                          </p:val>
                                        </p:tav>
                                      </p:tavLst>
                                    </p:anim>
                                  </p:childTnLst>
                                </p:cTn>
                              </p:par>
                            </p:childTnLst>
                          </p:cTn>
                        </p:par>
                        <p:par>
                          <p:cTn id="55" fill="hold">
                            <p:stCondLst>
                              <p:cond delay="4250"/>
                            </p:stCondLst>
                            <p:childTnLst>
                              <p:par>
                                <p:cTn id="56" presetID="2" presetClass="entr" presetSubtype="4"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250" fill="hold"/>
                                        <p:tgtEl>
                                          <p:spTgt spid="12"/>
                                        </p:tgtEl>
                                        <p:attrNameLst>
                                          <p:attrName>ppt_x</p:attrName>
                                        </p:attrNameLst>
                                      </p:cBhvr>
                                      <p:tavLst>
                                        <p:tav tm="0">
                                          <p:val>
                                            <p:strVal val="#ppt_x"/>
                                          </p:val>
                                        </p:tav>
                                        <p:tav tm="100000">
                                          <p:val>
                                            <p:strVal val="#ppt_x"/>
                                          </p:val>
                                        </p:tav>
                                      </p:tavLst>
                                    </p:anim>
                                    <p:anim calcmode="lin" valueType="num">
                                      <p:cBhvr additive="base">
                                        <p:cTn id="59" dur="250" fill="hold"/>
                                        <p:tgtEl>
                                          <p:spTgt spid="12"/>
                                        </p:tgtEl>
                                        <p:attrNameLst>
                                          <p:attrName>ppt_y</p:attrName>
                                        </p:attrNameLst>
                                      </p:cBhvr>
                                      <p:tavLst>
                                        <p:tav tm="0">
                                          <p:val>
                                            <p:strVal val="1+#ppt_h/2"/>
                                          </p:val>
                                        </p:tav>
                                        <p:tav tm="100000">
                                          <p:val>
                                            <p:strVal val="#ppt_y"/>
                                          </p:val>
                                        </p:tav>
                                      </p:tavLst>
                                    </p:anim>
                                  </p:childTnLst>
                                </p:cTn>
                              </p:par>
                            </p:childTnLst>
                          </p:cTn>
                        </p:par>
                        <p:par>
                          <p:cTn id="60" fill="hold">
                            <p:stCondLst>
                              <p:cond delay="4750"/>
                            </p:stCondLst>
                            <p:childTnLst>
                              <p:par>
                                <p:cTn id="61" presetID="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250" fill="hold"/>
                                        <p:tgtEl>
                                          <p:spTgt spid="11"/>
                                        </p:tgtEl>
                                        <p:attrNameLst>
                                          <p:attrName>ppt_x</p:attrName>
                                        </p:attrNameLst>
                                      </p:cBhvr>
                                      <p:tavLst>
                                        <p:tav tm="0">
                                          <p:val>
                                            <p:strVal val="#ppt_x"/>
                                          </p:val>
                                        </p:tav>
                                        <p:tav tm="100000">
                                          <p:val>
                                            <p:strVal val="#ppt_x"/>
                                          </p:val>
                                        </p:tav>
                                      </p:tavLst>
                                    </p:anim>
                                    <p:anim calcmode="lin" valueType="num">
                                      <p:cBhvr additive="base">
                                        <p:cTn id="64" dur="250" fill="hold"/>
                                        <p:tgtEl>
                                          <p:spTgt spid="11"/>
                                        </p:tgtEl>
                                        <p:attrNameLst>
                                          <p:attrName>ppt_y</p:attrName>
                                        </p:attrNameLst>
                                      </p:cBhvr>
                                      <p:tavLst>
                                        <p:tav tm="0">
                                          <p:val>
                                            <p:strVal val="1+#ppt_h/2"/>
                                          </p:val>
                                        </p:tav>
                                        <p:tav tm="100000">
                                          <p:val>
                                            <p:strVal val="#ppt_y"/>
                                          </p:val>
                                        </p:tav>
                                      </p:tavLst>
                                    </p:anim>
                                  </p:childTnLst>
                                </p:cTn>
                              </p:par>
                            </p:childTnLst>
                          </p:cTn>
                        </p:par>
                        <p:par>
                          <p:cTn id="65" fill="hold">
                            <p:stCondLst>
                              <p:cond delay="5250"/>
                            </p:stCondLst>
                            <p:childTnLst>
                              <p:par>
                                <p:cTn id="66" presetID="2" presetClass="entr" presetSubtype="4"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250" fill="hold"/>
                                        <p:tgtEl>
                                          <p:spTgt spid="10"/>
                                        </p:tgtEl>
                                        <p:attrNameLst>
                                          <p:attrName>ppt_x</p:attrName>
                                        </p:attrNameLst>
                                      </p:cBhvr>
                                      <p:tavLst>
                                        <p:tav tm="0">
                                          <p:val>
                                            <p:strVal val="#ppt_x"/>
                                          </p:val>
                                        </p:tav>
                                        <p:tav tm="100000">
                                          <p:val>
                                            <p:strVal val="#ppt_x"/>
                                          </p:val>
                                        </p:tav>
                                      </p:tavLst>
                                    </p:anim>
                                    <p:anim calcmode="lin" valueType="num">
                                      <p:cBhvr additive="base">
                                        <p:cTn id="69" dur="250" fill="hold"/>
                                        <p:tgtEl>
                                          <p:spTgt spid="10"/>
                                        </p:tgtEl>
                                        <p:attrNameLst>
                                          <p:attrName>ppt_y</p:attrName>
                                        </p:attrNameLst>
                                      </p:cBhvr>
                                      <p:tavLst>
                                        <p:tav tm="0">
                                          <p:val>
                                            <p:strVal val="1+#ppt_h/2"/>
                                          </p:val>
                                        </p:tav>
                                        <p:tav tm="100000">
                                          <p:val>
                                            <p:strVal val="#ppt_y"/>
                                          </p:val>
                                        </p:tav>
                                      </p:tavLst>
                                    </p:anim>
                                  </p:childTnLst>
                                </p:cTn>
                              </p:par>
                            </p:childTnLst>
                          </p:cTn>
                        </p:par>
                        <p:par>
                          <p:cTn id="70" fill="hold">
                            <p:stCondLst>
                              <p:cond delay="5750"/>
                            </p:stCondLst>
                            <p:childTnLst>
                              <p:par>
                                <p:cTn id="71" presetID="22" presetClass="entr" presetSubtype="8"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left)">
                                      <p:cBhvr>
                                        <p:cTn id="73" dur="500"/>
                                        <p:tgtEl>
                                          <p:spTgt spid="14"/>
                                        </p:tgtEl>
                                      </p:cBhvr>
                                    </p:animEffect>
                                  </p:childTnLst>
                                </p:cTn>
                              </p:par>
                            </p:childTnLst>
                          </p:cTn>
                        </p:par>
                        <p:par>
                          <p:cTn id="74" fill="hold">
                            <p:stCondLst>
                              <p:cond delay="6250"/>
                            </p:stCondLst>
                            <p:childTnLst>
                              <p:par>
                                <p:cTn id="75" presetID="2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left)">
                                      <p:cBhvr>
                                        <p:cTn id="80" dur="500"/>
                                        <p:tgtEl>
                                          <p:spTgt spid="16"/>
                                        </p:tgtEl>
                                      </p:cBhvr>
                                    </p:animEffect>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450"/>
                                        <p:tgtEl>
                                          <p:spTgt spid="17"/>
                                        </p:tgtEl>
                                      </p:cBhvr>
                                    </p:animEffect>
                                  </p:childTnLst>
                                </p:cTn>
                              </p:par>
                            </p:childTnLst>
                          </p:cTn>
                        </p:par>
                        <p:par>
                          <p:cTn id="85" fill="hold">
                            <p:stCondLst>
                              <p:cond delay="7250"/>
                            </p:stCondLst>
                            <p:childTnLst>
                              <p:par>
                                <p:cTn id="86" presetID="22" presetClass="entr" presetSubtype="8"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left)">
                                      <p:cBhvr>
                                        <p:cTn id="95" dur="350"/>
                                        <p:tgtEl>
                                          <p:spTgt spid="20"/>
                                        </p:tgtEl>
                                      </p:cBhvr>
                                    </p:animEffect>
                                  </p:childTnLst>
                                </p:cTn>
                              </p:par>
                            </p:childTnLst>
                          </p:cTn>
                        </p:par>
                        <p:par>
                          <p:cTn id="96" fill="hold">
                            <p:stCondLst>
                              <p:cond delay="8250"/>
                            </p:stCondLst>
                            <p:childTnLst>
                              <p:par>
                                <p:cTn id="97" presetID="22" presetClass="entr" presetSubtype="8"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left)">
                                      <p:cBhvr>
                                        <p:cTn id="99" dur="500"/>
                                        <p:tgtEl>
                                          <p:spTgt spid="22"/>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par>
                          <p:cTn id="103" fill="hold">
                            <p:stCondLst>
                              <p:cond delay="8750"/>
                            </p:stCondLst>
                            <p:childTnLst>
                              <p:par>
                                <p:cTn id="104" presetID="22" presetClass="entr" presetSubtype="8"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wipe(left)">
                                      <p:cBhvr>
                                        <p:cTn id="106" dur="250"/>
                                        <p:tgtEl>
                                          <p:spTgt spid="21"/>
                                        </p:tgtEl>
                                      </p:cBhvr>
                                    </p:animEffect>
                                  </p:childTnLst>
                                </p:cTn>
                              </p:par>
                            </p:childTnLst>
                          </p:cTn>
                        </p:par>
                        <p:par>
                          <p:cTn id="107" fill="hold">
                            <p:stCondLst>
                              <p:cond delay="9250"/>
                            </p:stCondLst>
                            <p:childTnLst>
                              <p:par>
                                <p:cTn id="108" presetID="22" presetClass="entr" presetSubtype="8" fill="hold" grpId="0" nodeType="after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wipe(left)">
                                      <p:cBhvr>
                                        <p:cTn id="110" dur="500"/>
                                        <p:tgtEl>
                                          <p:spTgt spid="24"/>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wipe(left)">
                                      <p:cBhvr>
                                        <p:cTn id="1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animBg="1"/>
      <p:bldP spid="11" grpId="0" animBg="1"/>
      <p:bldP spid="12" grpId="0" animBg="1"/>
      <p:bldP spid="13" grpId="0" animBg="1"/>
      <p:bldP spid="14" grpId="0" animBg="1"/>
      <p:bldP spid="15" grpId="0"/>
      <p:bldP spid="16" grpId="0"/>
      <p:bldP spid="17" grpId="0" animBg="1"/>
      <p:bldP spid="18" grpId="0"/>
      <p:bldP spid="19" grpId="0"/>
      <p:bldP spid="22" grpId="0"/>
      <p:bldP spid="23" grpId="0"/>
      <p:bldP spid="24" grpId="0"/>
      <p:bldP spid="25" grpId="0"/>
      <p:bldP spid="28"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b="9206"/>
          <a:stretch>
            <a:fillRect/>
          </a:stretch>
        </p:blipFill>
        <p:spPr>
          <a:xfrm>
            <a:off x="1708858" y="-312931"/>
            <a:ext cx="8974439" cy="5434800"/>
          </a:xfrm>
          <a:prstGeom prst="rect">
            <a:avLst/>
          </a:prstGeom>
        </p:spPr>
      </p:pic>
      <p:sp>
        <p:nvSpPr>
          <p:cNvPr id="6" name="矩形 5"/>
          <p:cNvSpPr/>
          <p:nvPr/>
        </p:nvSpPr>
        <p:spPr>
          <a:xfrm>
            <a:off x="1803092" y="4937203"/>
            <a:ext cx="1015021" cy="369332"/>
          </a:xfrm>
          <a:prstGeom prst="rect">
            <a:avLst/>
          </a:prstGeom>
        </p:spPr>
        <p:txBody>
          <a:bodyPr wrap="none">
            <a:spAutoFit/>
          </a:bodyPr>
          <a:lstStyle/>
          <a:p>
            <a:pPr algn="ctr">
              <a:spcAft>
                <a:spcPts val="0"/>
              </a:spcAft>
              <a:defRPr/>
            </a:pPr>
            <a:r>
              <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01/</a:t>
            </a: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绪论</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3147476" y="4937203"/>
            <a:ext cx="1476687" cy="646331"/>
          </a:xfrm>
          <a:prstGeom prst="rect">
            <a:avLst/>
          </a:prstGeom>
        </p:spPr>
        <p:txBody>
          <a:bodyPr wrap="none">
            <a:spAutoFit/>
          </a:bodyPr>
          <a:lstStyle/>
          <a:p>
            <a:pPr algn="ctr">
              <a:spcAft>
                <a:spcPts val="0"/>
              </a:spcAft>
              <a:defRPr/>
            </a:pPr>
            <a:r>
              <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02/</a:t>
            </a: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与思路</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4728159" y="4937203"/>
            <a:ext cx="1476687" cy="646331"/>
          </a:xfrm>
          <a:prstGeom prst="rect">
            <a:avLst/>
          </a:prstGeom>
        </p:spPr>
        <p:txBody>
          <a:bodyPr wrap="none">
            <a:spAutoFit/>
          </a:bodyPr>
          <a:lstStyle/>
          <a:p>
            <a:pPr algn="ctr">
              <a:spcAft>
                <a:spcPts val="0"/>
              </a:spcAft>
              <a:defRPr/>
            </a:pPr>
            <a:r>
              <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03/</a:t>
            </a: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关键技术</a:t>
            </a:r>
            <a:endPar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与实践难点</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6314308" y="4937203"/>
            <a:ext cx="1476687" cy="646331"/>
          </a:xfrm>
          <a:prstGeom prst="rect">
            <a:avLst/>
          </a:prstGeom>
        </p:spPr>
        <p:txBody>
          <a:bodyPr wrap="none">
            <a:spAutoFit/>
          </a:bodyPr>
          <a:lstStyle/>
          <a:p>
            <a:pPr algn="ctr">
              <a:spcAft>
                <a:spcPts val="0"/>
              </a:spcAft>
              <a:defRPr/>
            </a:pPr>
            <a:r>
              <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04/</a:t>
            </a: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研究成果</a:t>
            </a:r>
            <a:endPar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与应用</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7952388" y="4937203"/>
            <a:ext cx="1476687" cy="369332"/>
          </a:xfrm>
          <a:prstGeom prst="rect">
            <a:avLst/>
          </a:prstGeom>
        </p:spPr>
        <p:txBody>
          <a:bodyPr wrap="none">
            <a:spAutoFit/>
          </a:bodyPr>
          <a:lstStyle/>
          <a:p>
            <a:pPr algn="ctr">
              <a:spcAft>
                <a:spcPts val="0"/>
              </a:spcAft>
              <a:defRPr/>
            </a:pPr>
            <a:r>
              <a:rPr lang="en-US" altLang="zh-CN"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05/</a:t>
            </a:r>
            <a:r>
              <a:rPr lang="zh-CN" altLang="en-US"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相关建议</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p:cNvSpPr/>
          <p:nvPr/>
        </p:nvSpPr>
        <p:spPr>
          <a:xfrm>
            <a:off x="9475677" y="4937203"/>
            <a:ext cx="1476687" cy="369332"/>
          </a:xfrm>
          <a:prstGeom prst="rect">
            <a:avLst/>
          </a:prstGeom>
        </p:spPr>
        <p:txBody>
          <a:bodyPr wrap="none">
            <a:spAutoFit/>
          </a:bodyPr>
          <a:lstStyle/>
          <a:p>
            <a:pPr algn="ctr">
              <a:spcAft>
                <a:spcPts val="0"/>
              </a:spcAft>
              <a:defRPr/>
            </a:pPr>
            <a:r>
              <a:rPr lang="en-US" altLang="zh-CN"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06/</a:t>
            </a:r>
            <a:r>
              <a:rPr lang="zh-CN" altLang="en-US" sz="1800"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zh-CN" sz="1800"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1" name="组合 30"/>
          <p:cNvGrpSpPr/>
          <p:nvPr/>
        </p:nvGrpSpPr>
        <p:grpSpPr>
          <a:xfrm>
            <a:off x="1708858" y="3700331"/>
            <a:ext cx="1086966" cy="1090110"/>
            <a:chOff x="4584701" y="522287"/>
            <a:chExt cx="2744788" cy="2752726"/>
          </a:xfrm>
          <a:solidFill>
            <a:srgbClr val="202A36"/>
          </a:solidFill>
        </p:grpSpPr>
        <p:sp>
          <p:nvSpPr>
            <p:cNvPr id="40" name="Oval 5"/>
            <p:cNvSpPr>
              <a:spLocks noChangeArrowheads="1"/>
            </p:cNvSpPr>
            <p:nvPr/>
          </p:nvSpPr>
          <p:spPr bwMode="auto">
            <a:xfrm>
              <a:off x="4837113" y="774700"/>
              <a:ext cx="2238375" cy="2246313"/>
            </a:xfrm>
            <a:prstGeom prst="ellipse">
              <a:avLst/>
            </a:prstGeom>
            <a:grpFill/>
            <a:ln w="9525">
              <a:noFill/>
              <a:round/>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3331820" y="3700331"/>
            <a:ext cx="1086966" cy="1090110"/>
            <a:chOff x="4584701" y="522287"/>
            <a:chExt cx="2744788" cy="2752726"/>
          </a:xfrm>
          <a:solidFill>
            <a:srgbClr val="202A36"/>
          </a:solidFill>
        </p:grpSpPr>
        <p:sp>
          <p:nvSpPr>
            <p:cNvPr id="47" name="Oval 5"/>
            <p:cNvSpPr>
              <a:spLocks noChangeArrowheads="1"/>
            </p:cNvSpPr>
            <p:nvPr/>
          </p:nvSpPr>
          <p:spPr bwMode="auto">
            <a:xfrm>
              <a:off x="4837113" y="774700"/>
              <a:ext cx="2238375" cy="2246313"/>
            </a:xfrm>
            <a:prstGeom prst="ellipse">
              <a:avLst/>
            </a:prstGeom>
            <a:grpFill/>
            <a:ln w="9525">
              <a:noFill/>
              <a:round/>
            </a:ln>
          </p:spPr>
          <p:txBody>
            <a:bodyPr vert="horz" wrap="square" lIns="91440" tIns="45720" rIns="91440" bIns="45720" numCol="1" anchor="t" anchorCtr="0" compatLnSpc="1"/>
            <a:lstStyle/>
            <a:p>
              <a:endParaRPr lang="zh-CN" altLang="en-US"/>
            </a:p>
          </p:txBody>
        </p:sp>
        <p:sp>
          <p:nvSpPr>
            <p:cNvPr id="48"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4923019" y="3700331"/>
            <a:ext cx="1086966" cy="1090110"/>
            <a:chOff x="4584701" y="522287"/>
            <a:chExt cx="2744788" cy="2752726"/>
          </a:xfrm>
          <a:solidFill>
            <a:srgbClr val="202A36"/>
          </a:solidFill>
        </p:grpSpPr>
        <p:sp>
          <p:nvSpPr>
            <p:cNvPr id="50" name="Oval 5"/>
            <p:cNvSpPr>
              <a:spLocks noChangeArrowheads="1"/>
            </p:cNvSpPr>
            <p:nvPr/>
          </p:nvSpPr>
          <p:spPr bwMode="auto">
            <a:xfrm>
              <a:off x="4837113" y="774700"/>
              <a:ext cx="2238375" cy="2246313"/>
            </a:xfrm>
            <a:prstGeom prst="ellipse">
              <a:avLst/>
            </a:prstGeom>
            <a:grpFill/>
            <a:ln w="9525">
              <a:noFill/>
              <a:round/>
            </a:ln>
          </p:spPr>
          <p:txBody>
            <a:bodyPr vert="horz" wrap="square" lIns="91440" tIns="45720" rIns="91440" bIns="45720" numCol="1" anchor="t" anchorCtr="0" compatLnSpc="1"/>
            <a:lstStyle/>
            <a:p>
              <a:endParaRPr lang="zh-CN" altLang="en-US"/>
            </a:p>
          </p:txBody>
        </p:sp>
        <p:sp>
          <p:nvSpPr>
            <p:cNvPr id="51"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6498652" y="3700331"/>
            <a:ext cx="1086966" cy="1090110"/>
            <a:chOff x="4584701" y="522287"/>
            <a:chExt cx="2744788" cy="2752726"/>
          </a:xfrm>
          <a:solidFill>
            <a:srgbClr val="202A36"/>
          </a:solidFill>
        </p:grpSpPr>
        <p:sp>
          <p:nvSpPr>
            <p:cNvPr id="53" name="Oval 5"/>
            <p:cNvSpPr>
              <a:spLocks noChangeArrowheads="1"/>
            </p:cNvSpPr>
            <p:nvPr/>
          </p:nvSpPr>
          <p:spPr bwMode="auto">
            <a:xfrm>
              <a:off x="4837113" y="774700"/>
              <a:ext cx="2238375" cy="2246313"/>
            </a:xfrm>
            <a:prstGeom prst="ellipse">
              <a:avLst/>
            </a:prstGeom>
            <a:grpFill/>
            <a:ln w="9525">
              <a:noFill/>
              <a:round/>
            </a:ln>
          </p:spPr>
          <p:txBody>
            <a:bodyPr vert="horz" wrap="square" lIns="91440" tIns="45720" rIns="91440" bIns="45720" numCol="1" anchor="t" anchorCtr="0" compatLnSpc="1"/>
            <a:lstStyle/>
            <a:p>
              <a:endParaRPr lang="zh-CN" altLang="en-US"/>
            </a:p>
          </p:txBody>
        </p:sp>
        <p:sp>
          <p:nvSpPr>
            <p:cNvPr id="54"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8109313" y="3700331"/>
            <a:ext cx="1086966" cy="1090110"/>
            <a:chOff x="4584701" y="522287"/>
            <a:chExt cx="2744788" cy="2752726"/>
          </a:xfrm>
          <a:solidFill>
            <a:srgbClr val="202A36"/>
          </a:solidFill>
        </p:grpSpPr>
        <p:sp>
          <p:nvSpPr>
            <p:cNvPr id="56" name="Oval 5"/>
            <p:cNvSpPr>
              <a:spLocks noChangeArrowheads="1"/>
            </p:cNvSpPr>
            <p:nvPr/>
          </p:nvSpPr>
          <p:spPr bwMode="auto">
            <a:xfrm>
              <a:off x="4837113" y="774700"/>
              <a:ext cx="2238375" cy="2246313"/>
            </a:xfrm>
            <a:prstGeom prst="ellipse">
              <a:avLst/>
            </a:prstGeom>
            <a:grpFill/>
            <a:ln w="9525">
              <a:noFill/>
              <a:round/>
            </a:ln>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9660021" y="3700331"/>
            <a:ext cx="1086966" cy="1090110"/>
            <a:chOff x="4584701" y="522287"/>
            <a:chExt cx="2744788" cy="2752726"/>
          </a:xfrm>
          <a:solidFill>
            <a:srgbClr val="202A36"/>
          </a:solidFill>
        </p:grpSpPr>
        <p:sp>
          <p:nvSpPr>
            <p:cNvPr id="59" name="Oval 5"/>
            <p:cNvSpPr>
              <a:spLocks noChangeArrowheads="1"/>
            </p:cNvSpPr>
            <p:nvPr/>
          </p:nvSpPr>
          <p:spPr bwMode="auto">
            <a:xfrm>
              <a:off x="4837113" y="774700"/>
              <a:ext cx="2238375" cy="2246313"/>
            </a:xfrm>
            <a:prstGeom prst="ellipse">
              <a:avLst/>
            </a:prstGeom>
            <a:grpFill/>
            <a:ln w="9525">
              <a:noFill/>
              <a:round/>
            </a:ln>
          </p:spPr>
          <p:txBody>
            <a:bodyPr vert="horz" wrap="square" lIns="91440" tIns="45720" rIns="91440" bIns="45720" numCol="1" anchor="t" anchorCtr="0" compatLnSpc="1"/>
            <a:lstStyle/>
            <a:p>
              <a:endParaRPr lang="zh-CN" altLang="en-US"/>
            </a:p>
          </p:txBody>
        </p:sp>
        <p:sp>
          <p:nvSpPr>
            <p:cNvPr id="60" name="Freeform 6"/>
            <p:cNvSpPr>
              <a:spLocks noEditPoints="1"/>
            </p:cNvSpPr>
            <p:nvPr/>
          </p:nvSpPr>
          <p:spPr bwMode="auto">
            <a:xfrm>
              <a:off x="4584701" y="522287"/>
              <a:ext cx="2744788" cy="2752726"/>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0" y="2851385"/>
            <a:ext cx="12192000" cy="486210"/>
            <a:chOff x="0" y="4845037"/>
            <a:chExt cx="12192000" cy="486210"/>
          </a:xfrm>
        </p:grpSpPr>
        <p:sp>
          <p:nvSpPr>
            <p:cNvPr id="67" name="圆角矩形 66"/>
            <p:cNvSpPr/>
            <p:nvPr/>
          </p:nvSpPr>
          <p:spPr>
            <a:xfrm>
              <a:off x="4454114" y="4845037"/>
              <a:ext cx="3100528" cy="486210"/>
            </a:xfrm>
            <a:prstGeom prst="roundRect">
              <a:avLst/>
            </a:prstGeom>
            <a:solidFill>
              <a:srgbClr val="202A36"/>
            </a:solidFill>
            <a:ln>
              <a:solidFill>
                <a:srgbClr val="202A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68" name="直接连接符 67"/>
            <p:cNvCxnSpPr/>
            <p:nvPr/>
          </p:nvCxnSpPr>
          <p:spPr>
            <a:xfrm>
              <a:off x="0" y="5083947"/>
              <a:ext cx="4454114" cy="4195"/>
            </a:xfrm>
            <a:prstGeom prst="line">
              <a:avLst/>
            </a:prstGeom>
            <a:ln>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561014" y="5083947"/>
              <a:ext cx="4630986" cy="0"/>
            </a:xfrm>
            <a:prstGeom prst="line">
              <a:avLst/>
            </a:prstGeom>
            <a:ln>
              <a:solidFill>
                <a:srgbClr val="202A36"/>
              </a:solidFill>
            </a:ln>
          </p:spPr>
          <p:style>
            <a:lnRef idx="1">
              <a:schemeClr val="accent1"/>
            </a:lnRef>
            <a:fillRef idx="0">
              <a:schemeClr val="accent1"/>
            </a:fillRef>
            <a:effectRef idx="0">
              <a:schemeClr val="accent1"/>
            </a:effectRef>
            <a:fontRef idx="minor">
              <a:schemeClr val="tx1"/>
            </a:fontRef>
          </p:style>
        </p:cxnSp>
      </p:grpSp>
      <p:sp>
        <p:nvSpPr>
          <p:cNvPr id="32" name="TextBox 59"/>
          <p:cNvSpPr txBox="1">
            <a:spLocks noChangeArrowheads="1"/>
          </p:cNvSpPr>
          <p:nvPr/>
        </p:nvSpPr>
        <p:spPr bwMode="auto">
          <a:xfrm flipH="1">
            <a:off x="4318199" y="2838716"/>
            <a:ext cx="3312368" cy="46166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b="1" kern="0" dirty="0">
                <a:solidFill>
                  <a:schemeClr val="bg1"/>
                </a:solidFill>
                <a:latin typeface="微软雅黑" panose="020B0503020204020204" pitchFamily="34" charset="-122"/>
                <a:ea typeface="微软雅黑" panose="020B0503020204020204" pitchFamily="34" charset="-122"/>
              </a:rPr>
              <a:t>目录 </a:t>
            </a:r>
            <a:r>
              <a:rPr lang="en-US" altLang="zh-CN" sz="2400" b="1" kern="0" dirty="0">
                <a:solidFill>
                  <a:schemeClr val="bg1"/>
                </a:solidFill>
                <a:latin typeface="微软雅黑" panose="020B0503020204020204" pitchFamily="34" charset="-122"/>
                <a:ea typeface="微软雅黑" panose="020B0503020204020204" pitchFamily="34" charset="-122"/>
              </a:rPr>
              <a:t>/ </a:t>
            </a:r>
            <a:r>
              <a:rPr lang="en-US" altLang="zh-CN" sz="2400" kern="0" dirty="0">
                <a:solidFill>
                  <a:schemeClr val="bg1"/>
                </a:solidFill>
                <a:latin typeface="微软雅黑" panose="020B0503020204020204" pitchFamily="34" charset="-122"/>
                <a:ea typeface="微软雅黑" panose="020B0503020204020204" pitchFamily="34" charset="-122"/>
              </a:rPr>
              <a:t>CONTENTS</a:t>
            </a:r>
            <a:endParaRPr lang="en-US" altLang="ko-KR" sz="2400" kern="0" dirty="0">
              <a:solidFill>
                <a:schemeClr val="bg1"/>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947469" y="1667107"/>
            <a:ext cx="984643" cy="605829"/>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12458" y="758260"/>
            <a:ext cx="1178389" cy="725037"/>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10318569" y="2327644"/>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28"/>
          <p:cNvSpPr>
            <a:spLocks noEditPoints="1"/>
          </p:cNvSpPr>
          <p:nvPr/>
        </p:nvSpPr>
        <p:spPr bwMode="auto">
          <a:xfrm>
            <a:off x="1894756" y="3973557"/>
            <a:ext cx="714540" cy="536882"/>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 name="Freeform 12"/>
          <p:cNvSpPr>
            <a:spLocks noEditPoints="1"/>
          </p:cNvSpPr>
          <p:nvPr/>
        </p:nvSpPr>
        <p:spPr bwMode="auto">
          <a:xfrm>
            <a:off x="3588045" y="3922879"/>
            <a:ext cx="573885" cy="61337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5" name="Freeform 8"/>
          <p:cNvSpPr>
            <a:spLocks noEditPoints="1"/>
          </p:cNvSpPr>
          <p:nvPr/>
        </p:nvSpPr>
        <p:spPr bwMode="auto">
          <a:xfrm rot="2925393">
            <a:off x="5308463" y="3971511"/>
            <a:ext cx="315446" cy="540976"/>
          </a:xfrm>
          <a:custGeom>
            <a:avLst/>
            <a:gdLst>
              <a:gd name="T0" fmla="*/ 24 w 112"/>
              <a:gd name="T1" fmla="*/ 148 h 192"/>
              <a:gd name="T2" fmla="*/ 28 w 112"/>
              <a:gd name="T3" fmla="*/ 52 h 192"/>
              <a:gd name="T4" fmla="*/ 32 w 112"/>
              <a:gd name="T5" fmla="*/ 172 h 192"/>
              <a:gd name="T6" fmla="*/ 8 w 112"/>
              <a:gd name="T7" fmla="*/ 184 h 192"/>
              <a:gd name="T8" fmla="*/ 32 w 112"/>
              <a:gd name="T9" fmla="*/ 172 h 192"/>
              <a:gd name="T10" fmla="*/ 8 w 112"/>
              <a:gd name="T11" fmla="*/ 35 h 192"/>
              <a:gd name="T12" fmla="*/ 32 w 112"/>
              <a:gd name="T13" fmla="*/ 164 h 192"/>
              <a:gd name="T14" fmla="*/ 32 w 112"/>
              <a:gd name="T15" fmla="*/ 192 h 192"/>
              <a:gd name="T16" fmla="*/ 0 w 112"/>
              <a:gd name="T17" fmla="*/ 184 h 192"/>
              <a:gd name="T18" fmla="*/ 0 w 112"/>
              <a:gd name="T19" fmla="*/ 32 h 192"/>
              <a:gd name="T20" fmla="*/ 20 w 112"/>
              <a:gd name="T21" fmla="*/ 0 h 192"/>
              <a:gd name="T22" fmla="*/ 39 w 112"/>
              <a:gd name="T23" fmla="*/ 32 h 192"/>
              <a:gd name="T24" fmla="*/ 40 w 112"/>
              <a:gd name="T25" fmla="*/ 184 h 192"/>
              <a:gd name="T26" fmla="*/ 108 w 112"/>
              <a:gd name="T27" fmla="*/ 164 h 192"/>
              <a:gd name="T28" fmla="*/ 84 w 112"/>
              <a:gd name="T29" fmla="*/ 172 h 192"/>
              <a:gd name="T30" fmla="*/ 108 w 112"/>
              <a:gd name="T31" fmla="*/ 164 h 192"/>
              <a:gd name="T32" fmla="*/ 92 w 112"/>
              <a:gd name="T33" fmla="*/ 140 h 192"/>
              <a:gd name="T34" fmla="*/ 108 w 112"/>
              <a:gd name="T35" fmla="*/ 148 h 192"/>
              <a:gd name="T36" fmla="*/ 108 w 112"/>
              <a:gd name="T37" fmla="*/ 116 h 192"/>
              <a:gd name="T38" fmla="*/ 84 w 112"/>
              <a:gd name="T39" fmla="*/ 124 h 192"/>
              <a:gd name="T40" fmla="*/ 108 w 112"/>
              <a:gd name="T41" fmla="*/ 116 h 192"/>
              <a:gd name="T42" fmla="*/ 92 w 112"/>
              <a:gd name="T43" fmla="*/ 92 h 192"/>
              <a:gd name="T44" fmla="*/ 108 w 112"/>
              <a:gd name="T45" fmla="*/ 100 h 192"/>
              <a:gd name="T46" fmla="*/ 108 w 112"/>
              <a:gd name="T47" fmla="*/ 68 h 192"/>
              <a:gd name="T48" fmla="*/ 84 w 112"/>
              <a:gd name="T49" fmla="*/ 76 h 192"/>
              <a:gd name="T50" fmla="*/ 108 w 112"/>
              <a:gd name="T51" fmla="*/ 68 h 192"/>
              <a:gd name="T52" fmla="*/ 92 w 112"/>
              <a:gd name="T53" fmla="*/ 44 h 192"/>
              <a:gd name="T54" fmla="*/ 108 w 112"/>
              <a:gd name="T55" fmla="*/ 52 h 192"/>
              <a:gd name="T56" fmla="*/ 108 w 112"/>
              <a:gd name="T57" fmla="*/ 20 h 192"/>
              <a:gd name="T58" fmla="*/ 84 w 112"/>
              <a:gd name="T59" fmla="*/ 28 h 192"/>
              <a:gd name="T60" fmla="*/ 108 w 112"/>
              <a:gd name="T61" fmla="*/ 20 h 192"/>
              <a:gd name="T62" fmla="*/ 64 w 112"/>
              <a:gd name="T63" fmla="*/ 192 h 192"/>
              <a:gd name="T64" fmla="*/ 56 w 112"/>
              <a:gd name="T65" fmla="*/ 8 h 192"/>
              <a:gd name="T66" fmla="*/ 104 w 112"/>
              <a:gd name="T67" fmla="*/ 0 h 192"/>
              <a:gd name="T68" fmla="*/ 112 w 112"/>
              <a:gd name="T6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92">
                <a:moveTo>
                  <a:pt x="28" y="148"/>
                </a:moveTo>
                <a:cubicBezTo>
                  <a:pt x="24" y="148"/>
                  <a:pt x="24" y="148"/>
                  <a:pt x="24" y="148"/>
                </a:cubicBezTo>
                <a:cubicBezTo>
                  <a:pt x="24" y="52"/>
                  <a:pt x="24" y="52"/>
                  <a:pt x="24" y="52"/>
                </a:cubicBezTo>
                <a:cubicBezTo>
                  <a:pt x="28" y="52"/>
                  <a:pt x="28" y="52"/>
                  <a:pt x="28" y="52"/>
                </a:cubicBezTo>
                <a:lnTo>
                  <a:pt x="28" y="148"/>
                </a:lnTo>
                <a:close/>
                <a:moveTo>
                  <a:pt x="32" y="172"/>
                </a:moveTo>
                <a:cubicBezTo>
                  <a:pt x="8" y="172"/>
                  <a:pt x="8" y="172"/>
                  <a:pt x="8" y="172"/>
                </a:cubicBezTo>
                <a:cubicBezTo>
                  <a:pt x="8" y="184"/>
                  <a:pt x="8" y="184"/>
                  <a:pt x="8" y="184"/>
                </a:cubicBezTo>
                <a:cubicBezTo>
                  <a:pt x="32" y="184"/>
                  <a:pt x="32" y="184"/>
                  <a:pt x="32" y="184"/>
                </a:cubicBezTo>
                <a:lnTo>
                  <a:pt x="32" y="172"/>
                </a:lnTo>
                <a:close/>
                <a:moveTo>
                  <a:pt x="32" y="35"/>
                </a:moveTo>
                <a:cubicBezTo>
                  <a:pt x="8" y="35"/>
                  <a:pt x="8" y="35"/>
                  <a:pt x="8" y="35"/>
                </a:cubicBezTo>
                <a:cubicBezTo>
                  <a:pt x="8" y="164"/>
                  <a:pt x="8" y="164"/>
                  <a:pt x="8" y="164"/>
                </a:cubicBezTo>
                <a:cubicBezTo>
                  <a:pt x="32" y="164"/>
                  <a:pt x="32" y="164"/>
                  <a:pt x="32" y="164"/>
                </a:cubicBezTo>
                <a:lnTo>
                  <a:pt x="32" y="35"/>
                </a:lnTo>
                <a:close/>
                <a:moveTo>
                  <a:pt x="32" y="192"/>
                </a:moveTo>
                <a:cubicBezTo>
                  <a:pt x="8" y="192"/>
                  <a:pt x="8" y="192"/>
                  <a:pt x="8" y="192"/>
                </a:cubicBezTo>
                <a:cubicBezTo>
                  <a:pt x="3" y="192"/>
                  <a:pt x="0" y="188"/>
                  <a:pt x="0" y="184"/>
                </a:cubicBezTo>
                <a:cubicBezTo>
                  <a:pt x="0" y="35"/>
                  <a:pt x="0" y="35"/>
                  <a:pt x="0" y="35"/>
                </a:cubicBezTo>
                <a:cubicBezTo>
                  <a:pt x="0" y="34"/>
                  <a:pt x="0" y="33"/>
                  <a:pt x="0" y="32"/>
                </a:cubicBezTo>
                <a:cubicBezTo>
                  <a:pt x="12" y="4"/>
                  <a:pt x="12" y="4"/>
                  <a:pt x="12" y="4"/>
                </a:cubicBezTo>
                <a:cubicBezTo>
                  <a:pt x="14" y="2"/>
                  <a:pt x="16" y="0"/>
                  <a:pt x="20" y="0"/>
                </a:cubicBezTo>
                <a:cubicBezTo>
                  <a:pt x="23" y="0"/>
                  <a:pt x="26" y="2"/>
                  <a:pt x="27" y="4"/>
                </a:cubicBezTo>
                <a:cubicBezTo>
                  <a:pt x="39" y="32"/>
                  <a:pt x="39" y="32"/>
                  <a:pt x="39" y="32"/>
                </a:cubicBezTo>
                <a:cubicBezTo>
                  <a:pt x="39" y="33"/>
                  <a:pt x="40" y="34"/>
                  <a:pt x="40" y="35"/>
                </a:cubicBezTo>
                <a:cubicBezTo>
                  <a:pt x="40" y="184"/>
                  <a:pt x="40" y="184"/>
                  <a:pt x="40" y="184"/>
                </a:cubicBezTo>
                <a:cubicBezTo>
                  <a:pt x="40" y="188"/>
                  <a:pt x="36" y="192"/>
                  <a:pt x="32" y="192"/>
                </a:cubicBezTo>
                <a:close/>
                <a:moveTo>
                  <a:pt x="108" y="164"/>
                </a:moveTo>
                <a:cubicBezTo>
                  <a:pt x="84" y="164"/>
                  <a:pt x="84" y="164"/>
                  <a:pt x="84" y="164"/>
                </a:cubicBezTo>
                <a:cubicBezTo>
                  <a:pt x="84" y="172"/>
                  <a:pt x="84" y="172"/>
                  <a:pt x="84" y="172"/>
                </a:cubicBezTo>
                <a:cubicBezTo>
                  <a:pt x="108" y="172"/>
                  <a:pt x="108" y="172"/>
                  <a:pt x="108" y="172"/>
                </a:cubicBezTo>
                <a:lnTo>
                  <a:pt x="108" y="164"/>
                </a:lnTo>
                <a:close/>
                <a:moveTo>
                  <a:pt x="108" y="140"/>
                </a:moveTo>
                <a:cubicBezTo>
                  <a:pt x="92" y="140"/>
                  <a:pt x="92" y="140"/>
                  <a:pt x="92" y="140"/>
                </a:cubicBezTo>
                <a:cubicBezTo>
                  <a:pt x="92" y="148"/>
                  <a:pt x="92" y="148"/>
                  <a:pt x="92" y="148"/>
                </a:cubicBezTo>
                <a:cubicBezTo>
                  <a:pt x="108" y="148"/>
                  <a:pt x="108" y="148"/>
                  <a:pt x="108" y="148"/>
                </a:cubicBezTo>
                <a:lnTo>
                  <a:pt x="108" y="140"/>
                </a:lnTo>
                <a:close/>
                <a:moveTo>
                  <a:pt x="108" y="116"/>
                </a:moveTo>
                <a:cubicBezTo>
                  <a:pt x="84" y="116"/>
                  <a:pt x="84" y="116"/>
                  <a:pt x="84" y="116"/>
                </a:cubicBezTo>
                <a:cubicBezTo>
                  <a:pt x="84" y="124"/>
                  <a:pt x="84" y="124"/>
                  <a:pt x="84" y="124"/>
                </a:cubicBezTo>
                <a:cubicBezTo>
                  <a:pt x="108" y="124"/>
                  <a:pt x="108" y="124"/>
                  <a:pt x="108" y="124"/>
                </a:cubicBezTo>
                <a:lnTo>
                  <a:pt x="108" y="116"/>
                </a:lnTo>
                <a:close/>
                <a:moveTo>
                  <a:pt x="108" y="92"/>
                </a:moveTo>
                <a:cubicBezTo>
                  <a:pt x="92" y="92"/>
                  <a:pt x="92" y="92"/>
                  <a:pt x="92" y="92"/>
                </a:cubicBezTo>
                <a:cubicBezTo>
                  <a:pt x="92" y="100"/>
                  <a:pt x="92" y="100"/>
                  <a:pt x="92" y="100"/>
                </a:cubicBezTo>
                <a:cubicBezTo>
                  <a:pt x="108" y="100"/>
                  <a:pt x="108" y="100"/>
                  <a:pt x="108" y="100"/>
                </a:cubicBezTo>
                <a:lnTo>
                  <a:pt x="108" y="92"/>
                </a:lnTo>
                <a:close/>
                <a:moveTo>
                  <a:pt x="108" y="68"/>
                </a:moveTo>
                <a:cubicBezTo>
                  <a:pt x="84" y="68"/>
                  <a:pt x="84" y="68"/>
                  <a:pt x="84" y="68"/>
                </a:cubicBezTo>
                <a:cubicBezTo>
                  <a:pt x="84" y="76"/>
                  <a:pt x="84" y="76"/>
                  <a:pt x="84" y="76"/>
                </a:cubicBezTo>
                <a:cubicBezTo>
                  <a:pt x="108" y="76"/>
                  <a:pt x="108" y="76"/>
                  <a:pt x="108" y="76"/>
                </a:cubicBezTo>
                <a:lnTo>
                  <a:pt x="108" y="68"/>
                </a:lnTo>
                <a:close/>
                <a:moveTo>
                  <a:pt x="108" y="44"/>
                </a:moveTo>
                <a:cubicBezTo>
                  <a:pt x="92" y="44"/>
                  <a:pt x="92" y="44"/>
                  <a:pt x="92" y="44"/>
                </a:cubicBezTo>
                <a:cubicBezTo>
                  <a:pt x="92" y="52"/>
                  <a:pt x="92" y="52"/>
                  <a:pt x="92" y="52"/>
                </a:cubicBezTo>
                <a:cubicBezTo>
                  <a:pt x="108" y="52"/>
                  <a:pt x="108" y="52"/>
                  <a:pt x="108" y="52"/>
                </a:cubicBezTo>
                <a:lnTo>
                  <a:pt x="108" y="44"/>
                </a:lnTo>
                <a:close/>
                <a:moveTo>
                  <a:pt x="108" y="20"/>
                </a:moveTo>
                <a:cubicBezTo>
                  <a:pt x="84" y="20"/>
                  <a:pt x="84" y="20"/>
                  <a:pt x="84" y="20"/>
                </a:cubicBezTo>
                <a:cubicBezTo>
                  <a:pt x="84" y="28"/>
                  <a:pt x="84" y="28"/>
                  <a:pt x="84" y="28"/>
                </a:cubicBezTo>
                <a:cubicBezTo>
                  <a:pt x="108" y="28"/>
                  <a:pt x="108" y="28"/>
                  <a:pt x="108" y="28"/>
                </a:cubicBezTo>
                <a:lnTo>
                  <a:pt x="108" y="20"/>
                </a:lnTo>
                <a:close/>
                <a:moveTo>
                  <a:pt x="104" y="192"/>
                </a:moveTo>
                <a:cubicBezTo>
                  <a:pt x="64" y="192"/>
                  <a:pt x="64" y="192"/>
                  <a:pt x="64" y="192"/>
                </a:cubicBezTo>
                <a:cubicBezTo>
                  <a:pt x="59" y="192"/>
                  <a:pt x="56" y="188"/>
                  <a:pt x="56" y="184"/>
                </a:cubicBezTo>
                <a:cubicBezTo>
                  <a:pt x="56" y="8"/>
                  <a:pt x="56" y="8"/>
                  <a:pt x="56" y="8"/>
                </a:cubicBezTo>
                <a:cubicBezTo>
                  <a:pt x="56" y="3"/>
                  <a:pt x="59" y="0"/>
                  <a:pt x="64" y="0"/>
                </a:cubicBezTo>
                <a:cubicBezTo>
                  <a:pt x="104" y="0"/>
                  <a:pt x="104" y="0"/>
                  <a:pt x="104" y="0"/>
                </a:cubicBezTo>
                <a:cubicBezTo>
                  <a:pt x="108" y="0"/>
                  <a:pt x="112" y="3"/>
                  <a:pt x="112" y="8"/>
                </a:cubicBezTo>
                <a:cubicBezTo>
                  <a:pt x="112" y="184"/>
                  <a:pt x="112" y="184"/>
                  <a:pt x="112" y="184"/>
                </a:cubicBezTo>
                <a:cubicBezTo>
                  <a:pt x="112" y="188"/>
                  <a:pt x="108" y="192"/>
                  <a:pt x="104" y="19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0" name="Freeform 7"/>
          <p:cNvSpPr>
            <a:spLocks noEditPoints="1"/>
          </p:cNvSpPr>
          <p:nvPr/>
        </p:nvSpPr>
        <p:spPr bwMode="auto">
          <a:xfrm>
            <a:off x="6742059" y="3985186"/>
            <a:ext cx="583523" cy="491053"/>
          </a:xfrm>
          <a:custGeom>
            <a:avLst/>
            <a:gdLst>
              <a:gd name="T0" fmla="*/ 156 w 192"/>
              <a:gd name="T1" fmla="*/ 17 h 161"/>
              <a:gd name="T2" fmla="*/ 128 w 192"/>
              <a:gd name="T3" fmla="*/ 45 h 161"/>
              <a:gd name="T4" fmla="*/ 64 w 192"/>
              <a:gd name="T5" fmla="*/ 45 h 161"/>
              <a:gd name="T6" fmla="*/ 60 w 192"/>
              <a:gd name="T7" fmla="*/ 29 h 161"/>
              <a:gd name="T8" fmla="*/ 64 w 192"/>
              <a:gd name="T9" fmla="*/ 40 h 161"/>
              <a:gd name="T10" fmla="*/ 70 w 192"/>
              <a:gd name="T11" fmla="*/ 47 h 161"/>
              <a:gd name="T12" fmla="*/ 168 w 192"/>
              <a:gd name="T13" fmla="*/ 109 h 161"/>
              <a:gd name="T14" fmla="*/ 148 w 192"/>
              <a:gd name="T15" fmla="*/ 141 h 161"/>
              <a:gd name="T16" fmla="*/ 168 w 192"/>
              <a:gd name="T17" fmla="*/ 109 h 161"/>
              <a:gd name="T18" fmla="*/ 148 w 192"/>
              <a:gd name="T19" fmla="*/ 81 h 161"/>
              <a:gd name="T20" fmla="*/ 168 w 192"/>
              <a:gd name="T21" fmla="*/ 97 h 161"/>
              <a:gd name="T22" fmla="*/ 136 w 192"/>
              <a:gd name="T23" fmla="*/ 109 h 161"/>
              <a:gd name="T24" fmla="*/ 116 w 192"/>
              <a:gd name="T25" fmla="*/ 141 h 161"/>
              <a:gd name="T26" fmla="*/ 136 w 192"/>
              <a:gd name="T27" fmla="*/ 109 h 161"/>
              <a:gd name="T28" fmla="*/ 116 w 192"/>
              <a:gd name="T29" fmla="*/ 81 h 161"/>
              <a:gd name="T30" fmla="*/ 136 w 192"/>
              <a:gd name="T31" fmla="*/ 97 h 161"/>
              <a:gd name="T32" fmla="*/ 104 w 192"/>
              <a:gd name="T33" fmla="*/ 109 h 161"/>
              <a:gd name="T34" fmla="*/ 84 w 192"/>
              <a:gd name="T35" fmla="*/ 141 h 161"/>
              <a:gd name="T36" fmla="*/ 104 w 192"/>
              <a:gd name="T37" fmla="*/ 109 h 161"/>
              <a:gd name="T38" fmla="*/ 84 w 192"/>
              <a:gd name="T39" fmla="*/ 81 h 161"/>
              <a:gd name="T40" fmla="*/ 104 w 192"/>
              <a:gd name="T41" fmla="*/ 97 h 161"/>
              <a:gd name="T42" fmla="*/ 64 w 192"/>
              <a:gd name="T43" fmla="*/ 25 h 161"/>
              <a:gd name="T44" fmla="*/ 64 w 192"/>
              <a:gd name="T45" fmla="*/ 57 h 161"/>
              <a:gd name="T46" fmla="*/ 64 w 192"/>
              <a:gd name="T47" fmla="*/ 25 h 161"/>
              <a:gd name="T48" fmla="*/ 20 w 192"/>
              <a:gd name="T49" fmla="*/ 109 h 161"/>
              <a:gd name="T50" fmla="*/ 44 w 192"/>
              <a:gd name="T51" fmla="*/ 149 h 161"/>
              <a:gd name="T52" fmla="*/ 40 w 192"/>
              <a:gd name="T53" fmla="*/ 81 h 161"/>
              <a:gd name="T54" fmla="*/ 20 w 192"/>
              <a:gd name="T55" fmla="*/ 97 h 161"/>
              <a:gd name="T56" fmla="*/ 40 w 192"/>
              <a:gd name="T57" fmla="*/ 81 h 161"/>
              <a:gd name="T58" fmla="*/ 72 w 192"/>
              <a:gd name="T59" fmla="*/ 81 h 161"/>
              <a:gd name="T60" fmla="*/ 52 w 192"/>
              <a:gd name="T61" fmla="*/ 97 h 161"/>
              <a:gd name="T62" fmla="*/ 48 w 192"/>
              <a:gd name="T63" fmla="*/ 149 h 161"/>
              <a:gd name="T64" fmla="*/ 72 w 192"/>
              <a:gd name="T65" fmla="*/ 109 h 161"/>
              <a:gd name="T66" fmla="*/ 48 w 192"/>
              <a:gd name="T67" fmla="*/ 149 h 161"/>
              <a:gd name="T68" fmla="*/ 188 w 192"/>
              <a:gd name="T69" fmla="*/ 161 h 161"/>
              <a:gd name="T70" fmla="*/ 4 w 192"/>
              <a:gd name="T71" fmla="*/ 65 h 161"/>
              <a:gd name="T72" fmla="*/ 0 w 192"/>
              <a:gd name="T73" fmla="*/ 61 h 161"/>
              <a:gd name="T74" fmla="*/ 8 w 192"/>
              <a:gd name="T75" fmla="*/ 53 h 161"/>
              <a:gd name="T76" fmla="*/ 123 w 192"/>
              <a:gd name="T77" fmla="*/ 53 h 161"/>
              <a:gd name="T78" fmla="*/ 192 w 192"/>
              <a:gd name="T79" fmla="*/ 53 h 161"/>
              <a:gd name="T80" fmla="*/ 188 w 192"/>
              <a:gd name="T81" fmla="*/ 6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1">
                <a:moveTo>
                  <a:pt x="95" y="17"/>
                </a:moveTo>
                <a:cubicBezTo>
                  <a:pt x="156" y="17"/>
                  <a:pt x="156" y="17"/>
                  <a:pt x="156" y="17"/>
                </a:cubicBezTo>
                <a:cubicBezTo>
                  <a:pt x="192" y="45"/>
                  <a:pt x="192" y="45"/>
                  <a:pt x="192" y="45"/>
                </a:cubicBezTo>
                <a:cubicBezTo>
                  <a:pt x="128" y="45"/>
                  <a:pt x="128" y="45"/>
                  <a:pt x="128" y="45"/>
                </a:cubicBezTo>
                <a:lnTo>
                  <a:pt x="95" y="17"/>
                </a:lnTo>
                <a:close/>
                <a:moveTo>
                  <a:pt x="64" y="45"/>
                </a:moveTo>
                <a:cubicBezTo>
                  <a:pt x="60" y="45"/>
                  <a:pt x="60" y="45"/>
                  <a:pt x="60" y="45"/>
                </a:cubicBezTo>
                <a:cubicBezTo>
                  <a:pt x="60" y="29"/>
                  <a:pt x="60" y="29"/>
                  <a:pt x="60" y="29"/>
                </a:cubicBezTo>
                <a:cubicBezTo>
                  <a:pt x="64" y="29"/>
                  <a:pt x="64" y="29"/>
                  <a:pt x="64" y="29"/>
                </a:cubicBezTo>
                <a:cubicBezTo>
                  <a:pt x="64" y="40"/>
                  <a:pt x="64" y="40"/>
                  <a:pt x="64" y="40"/>
                </a:cubicBezTo>
                <a:cubicBezTo>
                  <a:pt x="72" y="44"/>
                  <a:pt x="72" y="44"/>
                  <a:pt x="72" y="44"/>
                </a:cubicBezTo>
                <a:cubicBezTo>
                  <a:pt x="70" y="47"/>
                  <a:pt x="70" y="47"/>
                  <a:pt x="70" y="47"/>
                </a:cubicBezTo>
                <a:lnTo>
                  <a:pt x="64" y="45"/>
                </a:lnTo>
                <a:close/>
                <a:moveTo>
                  <a:pt x="168" y="109"/>
                </a:moveTo>
                <a:cubicBezTo>
                  <a:pt x="148" y="109"/>
                  <a:pt x="148" y="109"/>
                  <a:pt x="148" y="109"/>
                </a:cubicBezTo>
                <a:cubicBezTo>
                  <a:pt x="148" y="141"/>
                  <a:pt x="148" y="141"/>
                  <a:pt x="148" y="141"/>
                </a:cubicBezTo>
                <a:cubicBezTo>
                  <a:pt x="168" y="141"/>
                  <a:pt x="168" y="141"/>
                  <a:pt x="168" y="141"/>
                </a:cubicBezTo>
                <a:lnTo>
                  <a:pt x="168" y="109"/>
                </a:lnTo>
                <a:close/>
                <a:moveTo>
                  <a:pt x="168" y="81"/>
                </a:moveTo>
                <a:cubicBezTo>
                  <a:pt x="148" y="81"/>
                  <a:pt x="148" y="81"/>
                  <a:pt x="148" y="81"/>
                </a:cubicBezTo>
                <a:cubicBezTo>
                  <a:pt x="148" y="97"/>
                  <a:pt x="148" y="97"/>
                  <a:pt x="148" y="97"/>
                </a:cubicBezTo>
                <a:cubicBezTo>
                  <a:pt x="168" y="97"/>
                  <a:pt x="168" y="97"/>
                  <a:pt x="168" y="97"/>
                </a:cubicBezTo>
                <a:lnTo>
                  <a:pt x="168" y="81"/>
                </a:lnTo>
                <a:close/>
                <a:moveTo>
                  <a:pt x="136" y="109"/>
                </a:moveTo>
                <a:cubicBezTo>
                  <a:pt x="116" y="109"/>
                  <a:pt x="116" y="109"/>
                  <a:pt x="116" y="109"/>
                </a:cubicBezTo>
                <a:cubicBezTo>
                  <a:pt x="116" y="141"/>
                  <a:pt x="116" y="141"/>
                  <a:pt x="116" y="141"/>
                </a:cubicBezTo>
                <a:cubicBezTo>
                  <a:pt x="136" y="141"/>
                  <a:pt x="136" y="141"/>
                  <a:pt x="136" y="141"/>
                </a:cubicBezTo>
                <a:lnTo>
                  <a:pt x="136" y="109"/>
                </a:lnTo>
                <a:close/>
                <a:moveTo>
                  <a:pt x="136" y="81"/>
                </a:moveTo>
                <a:cubicBezTo>
                  <a:pt x="116" y="81"/>
                  <a:pt x="116" y="81"/>
                  <a:pt x="116" y="81"/>
                </a:cubicBezTo>
                <a:cubicBezTo>
                  <a:pt x="116" y="97"/>
                  <a:pt x="116" y="97"/>
                  <a:pt x="116" y="97"/>
                </a:cubicBezTo>
                <a:cubicBezTo>
                  <a:pt x="136" y="97"/>
                  <a:pt x="136" y="97"/>
                  <a:pt x="136" y="97"/>
                </a:cubicBezTo>
                <a:lnTo>
                  <a:pt x="136" y="81"/>
                </a:lnTo>
                <a:close/>
                <a:moveTo>
                  <a:pt x="104" y="109"/>
                </a:moveTo>
                <a:cubicBezTo>
                  <a:pt x="84" y="109"/>
                  <a:pt x="84" y="109"/>
                  <a:pt x="84" y="109"/>
                </a:cubicBezTo>
                <a:cubicBezTo>
                  <a:pt x="84" y="141"/>
                  <a:pt x="84" y="141"/>
                  <a:pt x="84" y="141"/>
                </a:cubicBezTo>
                <a:cubicBezTo>
                  <a:pt x="104" y="141"/>
                  <a:pt x="104" y="141"/>
                  <a:pt x="104" y="141"/>
                </a:cubicBezTo>
                <a:lnTo>
                  <a:pt x="104" y="109"/>
                </a:lnTo>
                <a:close/>
                <a:moveTo>
                  <a:pt x="104" y="81"/>
                </a:moveTo>
                <a:cubicBezTo>
                  <a:pt x="84" y="81"/>
                  <a:pt x="84" y="81"/>
                  <a:pt x="84" y="81"/>
                </a:cubicBezTo>
                <a:cubicBezTo>
                  <a:pt x="84" y="97"/>
                  <a:pt x="84" y="97"/>
                  <a:pt x="84" y="97"/>
                </a:cubicBezTo>
                <a:cubicBezTo>
                  <a:pt x="104" y="97"/>
                  <a:pt x="104" y="97"/>
                  <a:pt x="104" y="97"/>
                </a:cubicBezTo>
                <a:lnTo>
                  <a:pt x="104" y="81"/>
                </a:lnTo>
                <a:close/>
                <a:moveTo>
                  <a:pt x="64" y="25"/>
                </a:moveTo>
                <a:cubicBezTo>
                  <a:pt x="55" y="25"/>
                  <a:pt x="48" y="32"/>
                  <a:pt x="48" y="41"/>
                </a:cubicBezTo>
                <a:cubicBezTo>
                  <a:pt x="48" y="49"/>
                  <a:pt x="55" y="57"/>
                  <a:pt x="64" y="57"/>
                </a:cubicBezTo>
                <a:cubicBezTo>
                  <a:pt x="72" y="57"/>
                  <a:pt x="80" y="49"/>
                  <a:pt x="80" y="41"/>
                </a:cubicBezTo>
                <a:cubicBezTo>
                  <a:pt x="80" y="32"/>
                  <a:pt x="72" y="25"/>
                  <a:pt x="64" y="25"/>
                </a:cubicBezTo>
                <a:close/>
                <a:moveTo>
                  <a:pt x="44" y="109"/>
                </a:moveTo>
                <a:cubicBezTo>
                  <a:pt x="20" y="109"/>
                  <a:pt x="20" y="109"/>
                  <a:pt x="20" y="109"/>
                </a:cubicBezTo>
                <a:cubicBezTo>
                  <a:pt x="20" y="149"/>
                  <a:pt x="20" y="149"/>
                  <a:pt x="20" y="149"/>
                </a:cubicBezTo>
                <a:cubicBezTo>
                  <a:pt x="44" y="149"/>
                  <a:pt x="44" y="149"/>
                  <a:pt x="44" y="149"/>
                </a:cubicBezTo>
                <a:lnTo>
                  <a:pt x="44" y="109"/>
                </a:lnTo>
                <a:close/>
                <a:moveTo>
                  <a:pt x="40" y="81"/>
                </a:moveTo>
                <a:cubicBezTo>
                  <a:pt x="20" y="81"/>
                  <a:pt x="20" y="81"/>
                  <a:pt x="20" y="81"/>
                </a:cubicBezTo>
                <a:cubicBezTo>
                  <a:pt x="20" y="97"/>
                  <a:pt x="20" y="97"/>
                  <a:pt x="20" y="97"/>
                </a:cubicBezTo>
                <a:cubicBezTo>
                  <a:pt x="40" y="97"/>
                  <a:pt x="40" y="97"/>
                  <a:pt x="40" y="97"/>
                </a:cubicBezTo>
                <a:lnTo>
                  <a:pt x="40" y="81"/>
                </a:lnTo>
                <a:close/>
                <a:moveTo>
                  <a:pt x="72" y="97"/>
                </a:moveTo>
                <a:cubicBezTo>
                  <a:pt x="72" y="81"/>
                  <a:pt x="72" y="81"/>
                  <a:pt x="72" y="81"/>
                </a:cubicBezTo>
                <a:cubicBezTo>
                  <a:pt x="52" y="81"/>
                  <a:pt x="52" y="81"/>
                  <a:pt x="52" y="81"/>
                </a:cubicBezTo>
                <a:cubicBezTo>
                  <a:pt x="52" y="97"/>
                  <a:pt x="52" y="97"/>
                  <a:pt x="52" y="97"/>
                </a:cubicBezTo>
                <a:lnTo>
                  <a:pt x="72" y="97"/>
                </a:lnTo>
                <a:close/>
                <a:moveTo>
                  <a:pt x="48" y="149"/>
                </a:moveTo>
                <a:cubicBezTo>
                  <a:pt x="72" y="149"/>
                  <a:pt x="72" y="149"/>
                  <a:pt x="72" y="149"/>
                </a:cubicBezTo>
                <a:cubicBezTo>
                  <a:pt x="72" y="109"/>
                  <a:pt x="72" y="109"/>
                  <a:pt x="72" y="109"/>
                </a:cubicBezTo>
                <a:cubicBezTo>
                  <a:pt x="48" y="109"/>
                  <a:pt x="48" y="109"/>
                  <a:pt x="48" y="109"/>
                </a:cubicBezTo>
                <a:lnTo>
                  <a:pt x="48" y="149"/>
                </a:lnTo>
                <a:close/>
                <a:moveTo>
                  <a:pt x="188" y="65"/>
                </a:moveTo>
                <a:cubicBezTo>
                  <a:pt x="188" y="161"/>
                  <a:pt x="188" y="161"/>
                  <a:pt x="188" y="161"/>
                </a:cubicBezTo>
                <a:cubicBezTo>
                  <a:pt x="4" y="161"/>
                  <a:pt x="4" y="161"/>
                  <a:pt x="4" y="161"/>
                </a:cubicBezTo>
                <a:cubicBezTo>
                  <a:pt x="4" y="65"/>
                  <a:pt x="4" y="65"/>
                  <a:pt x="4" y="65"/>
                </a:cubicBezTo>
                <a:cubicBezTo>
                  <a:pt x="0" y="65"/>
                  <a:pt x="0" y="65"/>
                  <a:pt x="0" y="65"/>
                </a:cubicBezTo>
                <a:cubicBezTo>
                  <a:pt x="0" y="61"/>
                  <a:pt x="0" y="61"/>
                  <a:pt x="0" y="61"/>
                </a:cubicBezTo>
                <a:cubicBezTo>
                  <a:pt x="0" y="53"/>
                  <a:pt x="0" y="53"/>
                  <a:pt x="0" y="53"/>
                </a:cubicBezTo>
                <a:cubicBezTo>
                  <a:pt x="8" y="53"/>
                  <a:pt x="8" y="53"/>
                  <a:pt x="8" y="53"/>
                </a:cubicBezTo>
                <a:cubicBezTo>
                  <a:pt x="26" y="37"/>
                  <a:pt x="63" y="2"/>
                  <a:pt x="63" y="1"/>
                </a:cubicBezTo>
                <a:cubicBezTo>
                  <a:pt x="63" y="0"/>
                  <a:pt x="104" y="36"/>
                  <a:pt x="123" y="53"/>
                </a:cubicBezTo>
                <a:cubicBezTo>
                  <a:pt x="180" y="53"/>
                  <a:pt x="180" y="53"/>
                  <a:pt x="180" y="53"/>
                </a:cubicBezTo>
                <a:cubicBezTo>
                  <a:pt x="192" y="53"/>
                  <a:pt x="192" y="53"/>
                  <a:pt x="192" y="53"/>
                </a:cubicBezTo>
                <a:cubicBezTo>
                  <a:pt x="192" y="65"/>
                  <a:pt x="192" y="65"/>
                  <a:pt x="192" y="65"/>
                </a:cubicBezTo>
                <a:lnTo>
                  <a:pt x="188" y="6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8311080" y="3961125"/>
            <a:ext cx="682802" cy="536882"/>
          </a:xfrm>
          <a:custGeom>
            <a:avLst/>
            <a:gdLst>
              <a:gd name="T0" fmla="*/ 186 w 390"/>
              <a:gd name="T1" fmla="*/ 267 h 306"/>
              <a:gd name="T2" fmla="*/ 187 w 390"/>
              <a:gd name="T3" fmla="*/ 305 h 306"/>
              <a:gd name="T4" fmla="*/ 154 w 390"/>
              <a:gd name="T5" fmla="*/ 287 h 306"/>
              <a:gd name="T6" fmla="*/ 137 w 390"/>
              <a:gd name="T7" fmla="*/ 208 h 306"/>
              <a:gd name="T8" fmla="*/ 124 w 390"/>
              <a:gd name="T9" fmla="*/ 266 h 306"/>
              <a:gd name="T10" fmla="*/ 108 w 390"/>
              <a:gd name="T11" fmla="*/ 190 h 306"/>
              <a:gd name="T12" fmla="*/ 42 w 390"/>
              <a:gd name="T13" fmla="*/ 210 h 306"/>
              <a:gd name="T14" fmla="*/ 25 w 390"/>
              <a:gd name="T15" fmla="*/ 135 h 306"/>
              <a:gd name="T16" fmla="*/ 11 w 390"/>
              <a:gd name="T17" fmla="*/ 188 h 306"/>
              <a:gd name="T18" fmla="*/ 0 w 390"/>
              <a:gd name="T19" fmla="*/ 154 h 306"/>
              <a:gd name="T20" fmla="*/ 20 w 390"/>
              <a:gd name="T21" fmla="*/ 116 h 306"/>
              <a:gd name="T22" fmla="*/ 189 w 390"/>
              <a:gd name="T23" fmla="*/ 229 h 306"/>
              <a:gd name="T24" fmla="*/ 192 w 390"/>
              <a:gd name="T25" fmla="*/ 240 h 306"/>
              <a:gd name="T26" fmla="*/ 121 w 390"/>
              <a:gd name="T27" fmla="*/ 87 h 306"/>
              <a:gd name="T28" fmla="*/ 131 w 390"/>
              <a:gd name="T29" fmla="*/ 125 h 306"/>
              <a:gd name="T30" fmla="*/ 198 w 390"/>
              <a:gd name="T31" fmla="*/ 115 h 306"/>
              <a:gd name="T32" fmla="*/ 188 w 390"/>
              <a:gd name="T33" fmla="*/ 77 h 306"/>
              <a:gd name="T34" fmla="*/ 327 w 390"/>
              <a:gd name="T35" fmla="*/ 54 h 306"/>
              <a:gd name="T36" fmla="*/ 298 w 390"/>
              <a:gd name="T37" fmla="*/ 5 h 306"/>
              <a:gd name="T38" fmla="*/ 327 w 390"/>
              <a:gd name="T39" fmla="*/ 54 h 306"/>
              <a:gd name="T40" fmla="*/ 126 w 390"/>
              <a:gd name="T41" fmla="*/ 0 h 306"/>
              <a:gd name="T42" fmla="*/ 140 w 390"/>
              <a:gd name="T43" fmla="*/ 54 h 306"/>
              <a:gd name="T44" fmla="*/ 305 w 390"/>
              <a:gd name="T45" fmla="*/ 77 h 306"/>
              <a:gd name="T46" fmla="*/ 238 w 390"/>
              <a:gd name="T47" fmla="*/ 87 h 306"/>
              <a:gd name="T48" fmla="*/ 248 w 390"/>
              <a:gd name="T49" fmla="*/ 125 h 306"/>
              <a:gd name="T50" fmla="*/ 315 w 390"/>
              <a:gd name="T51" fmla="*/ 115 h 306"/>
              <a:gd name="T52" fmla="*/ 305 w 390"/>
              <a:gd name="T53" fmla="*/ 77 h 306"/>
              <a:gd name="T54" fmla="*/ 209 w 390"/>
              <a:gd name="T55" fmla="*/ 62 h 306"/>
              <a:gd name="T56" fmla="*/ 201 w 390"/>
              <a:gd name="T57" fmla="*/ 62 h 306"/>
              <a:gd name="T58" fmla="*/ 107 w 390"/>
              <a:gd name="T59" fmla="*/ 121 h 306"/>
              <a:gd name="T60" fmla="*/ 192 w 390"/>
              <a:gd name="T61" fmla="*/ 140 h 306"/>
              <a:gd name="T62" fmla="*/ 225 w 390"/>
              <a:gd name="T63" fmla="*/ 121 h 306"/>
              <a:gd name="T64" fmla="*/ 309 w 390"/>
              <a:gd name="T65" fmla="*/ 140 h 306"/>
              <a:gd name="T66" fmla="*/ 329 w 390"/>
              <a:gd name="T67" fmla="*/ 62 h 306"/>
              <a:gd name="T68" fmla="*/ 227 w 390"/>
              <a:gd name="T69" fmla="*/ 62 h 306"/>
              <a:gd name="T70" fmla="*/ 209 w 390"/>
              <a:gd name="T71" fmla="*/ 62 h 306"/>
              <a:gd name="T72" fmla="*/ 196 w 390"/>
              <a:gd name="T73" fmla="*/ 294 h 306"/>
              <a:gd name="T74" fmla="*/ 376 w 390"/>
              <a:gd name="T75" fmla="*/ 219 h 306"/>
              <a:gd name="T76" fmla="*/ 384 w 390"/>
              <a:gd name="T77" fmla="*/ 235 h 306"/>
              <a:gd name="T78" fmla="*/ 200 w 390"/>
              <a:gd name="T79" fmla="*/ 257 h 306"/>
              <a:gd name="T80" fmla="*/ 378 w 390"/>
              <a:gd name="T81" fmla="*/ 191 h 306"/>
              <a:gd name="T82" fmla="*/ 198 w 390"/>
              <a:gd name="T83" fmla="*/ 252 h 306"/>
              <a:gd name="T84" fmla="*/ 200 w 390"/>
              <a:gd name="T85" fmla="*/ 257 h 306"/>
              <a:gd name="T86" fmla="*/ 203 w 390"/>
              <a:gd name="T87" fmla="*/ 222 h 306"/>
              <a:gd name="T88" fmla="*/ 375 w 390"/>
              <a:gd name="T89" fmla="*/ 163 h 306"/>
              <a:gd name="T90" fmla="*/ 376 w 390"/>
              <a:gd name="T91" fmla="*/ 147 h 306"/>
              <a:gd name="T92" fmla="*/ 340 w 390"/>
              <a:gd name="T93" fmla="*/ 126 h 306"/>
              <a:gd name="T94" fmla="*/ 351 w 390"/>
              <a:gd name="T95" fmla="*/ 152 h 306"/>
              <a:gd name="T96" fmla="*/ 122 w 390"/>
              <a:gd name="T97" fmla="*/ 152 h 306"/>
              <a:gd name="T98" fmla="*/ 121 w 390"/>
              <a:gd name="T99" fmla="*/ 152 h 306"/>
              <a:gd name="T100" fmla="*/ 95 w 390"/>
              <a:gd name="T101" fmla="*/ 90 h 306"/>
              <a:gd name="T102" fmla="*/ 28 w 390"/>
              <a:gd name="T103" fmla="*/ 94 h 306"/>
              <a:gd name="T104" fmla="*/ 26 w 390"/>
              <a:gd name="T105" fmla="*/ 110 h 306"/>
              <a:gd name="T106" fmla="*/ 194 w 390"/>
              <a:gd name="T107" fmla="*/ 222 h 306"/>
              <a:gd name="T108" fmla="*/ 197 w 390"/>
              <a:gd name="T109" fmla="*/ 36 h 306"/>
              <a:gd name="T110" fmla="*/ 227 w 390"/>
              <a:gd name="T111" fmla="*/ 50 h 306"/>
              <a:gd name="T112" fmla="*/ 183 w 390"/>
              <a:gd name="T113" fmla="*/ 50 h 306"/>
              <a:gd name="T114" fmla="*/ 156 w 390"/>
              <a:gd name="T115" fmla="*/ 50 h 306"/>
              <a:gd name="T116" fmla="*/ 303 w 390"/>
              <a:gd name="T117" fmla="*/ 100 h 306"/>
              <a:gd name="T118" fmla="*/ 300 w 390"/>
              <a:gd name="T119" fmla="*/ 113 h 306"/>
              <a:gd name="T120" fmla="*/ 254 w 390"/>
              <a:gd name="T121" fmla="*/ 89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0" h="306">
                <a:moveTo>
                  <a:pt x="192" y="240"/>
                </a:moveTo>
                <a:cubicBezTo>
                  <a:pt x="187" y="249"/>
                  <a:pt x="185" y="258"/>
                  <a:pt x="186" y="267"/>
                </a:cubicBezTo>
                <a:cubicBezTo>
                  <a:pt x="186" y="275"/>
                  <a:pt x="189" y="284"/>
                  <a:pt x="192" y="293"/>
                </a:cubicBezTo>
                <a:cubicBezTo>
                  <a:pt x="194" y="298"/>
                  <a:pt x="192" y="303"/>
                  <a:pt x="187" y="305"/>
                </a:cubicBezTo>
                <a:cubicBezTo>
                  <a:pt x="184" y="306"/>
                  <a:pt x="181" y="305"/>
                  <a:pt x="178" y="304"/>
                </a:cubicBezTo>
                <a:cubicBezTo>
                  <a:pt x="154" y="287"/>
                  <a:pt x="154" y="287"/>
                  <a:pt x="154" y="287"/>
                </a:cubicBezTo>
                <a:cubicBezTo>
                  <a:pt x="148" y="263"/>
                  <a:pt x="147" y="241"/>
                  <a:pt x="155" y="220"/>
                </a:cubicBezTo>
                <a:cubicBezTo>
                  <a:pt x="137" y="208"/>
                  <a:pt x="137" y="208"/>
                  <a:pt x="137" y="208"/>
                </a:cubicBezTo>
                <a:cubicBezTo>
                  <a:pt x="125" y="229"/>
                  <a:pt x="127" y="257"/>
                  <a:pt x="132" y="272"/>
                </a:cubicBezTo>
                <a:cubicBezTo>
                  <a:pt x="124" y="266"/>
                  <a:pt x="124" y="266"/>
                  <a:pt x="124" y="266"/>
                </a:cubicBezTo>
                <a:cubicBezTo>
                  <a:pt x="116" y="251"/>
                  <a:pt x="118" y="224"/>
                  <a:pt x="126" y="201"/>
                </a:cubicBezTo>
                <a:cubicBezTo>
                  <a:pt x="108" y="190"/>
                  <a:pt x="108" y="190"/>
                  <a:pt x="108" y="190"/>
                </a:cubicBezTo>
                <a:cubicBezTo>
                  <a:pt x="96" y="216"/>
                  <a:pt x="98" y="238"/>
                  <a:pt x="103" y="252"/>
                </a:cubicBezTo>
                <a:cubicBezTo>
                  <a:pt x="42" y="210"/>
                  <a:pt x="42" y="210"/>
                  <a:pt x="42" y="210"/>
                </a:cubicBezTo>
                <a:cubicBezTo>
                  <a:pt x="37" y="187"/>
                  <a:pt x="36" y="166"/>
                  <a:pt x="44" y="147"/>
                </a:cubicBezTo>
                <a:cubicBezTo>
                  <a:pt x="25" y="135"/>
                  <a:pt x="25" y="135"/>
                  <a:pt x="25" y="135"/>
                </a:cubicBezTo>
                <a:cubicBezTo>
                  <a:pt x="12" y="162"/>
                  <a:pt x="20" y="185"/>
                  <a:pt x="27" y="199"/>
                </a:cubicBezTo>
                <a:cubicBezTo>
                  <a:pt x="11" y="188"/>
                  <a:pt x="11" y="188"/>
                  <a:pt x="11" y="188"/>
                </a:cubicBezTo>
                <a:cubicBezTo>
                  <a:pt x="10" y="187"/>
                  <a:pt x="9" y="186"/>
                  <a:pt x="8" y="184"/>
                </a:cubicBezTo>
                <a:cubicBezTo>
                  <a:pt x="4" y="175"/>
                  <a:pt x="1" y="165"/>
                  <a:pt x="0" y="154"/>
                </a:cubicBezTo>
                <a:cubicBezTo>
                  <a:pt x="0" y="143"/>
                  <a:pt x="2" y="132"/>
                  <a:pt x="8" y="120"/>
                </a:cubicBezTo>
                <a:cubicBezTo>
                  <a:pt x="10" y="115"/>
                  <a:pt x="15" y="113"/>
                  <a:pt x="20" y="116"/>
                </a:cubicBezTo>
                <a:cubicBezTo>
                  <a:pt x="20" y="116"/>
                  <a:pt x="21" y="116"/>
                  <a:pt x="21" y="116"/>
                </a:cubicBezTo>
                <a:cubicBezTo>
                  <a:pt x="189" y="229"/>
                  <a:pt x="189" y="229"/>
                  <a:pt x="189" y="229"/>
                </a:cubicBezTo>
                <a:cubicBezTo>
                  <a:pt x="192" y="231"/>
                  <a:pt x="194" y="236"/>
                  <a:pt x="192" y="240"/>
                </a:cubicBezTo>
                <a:cubicBezTo>
                  <a:pt x="192" y="240"/>
                  <a:pt x="192" y="240"/>
                  <a:pt x="192" y="240"/>
                </a:cubicBezTo>
                <a:close/>
                <a:moveTo>
                  <a:pt x="131" y="77"/>
                </a:moveTo>
                <a:cubicBezTo>
                  <a:pt x="121" y="87"/>
                  <a:pt x="121" y="87"/>
                  <a:pt x="121" y="87"/>
                </a:cubicBezTo>
                <a:cubicBezTo>
                  <a:pt x="121" y="115"/>
                  <a:pt x="121" y="115"/>
                  <a:pt x="121" y="115"/>
                </a:cubicBezTo>
                <a:cubicBezTo>
                  <a:pt x="131" y="125"/>
                  <a:pt x="131" y="125"/>
                  <a:pt x="131" y="125"/>
                </a:cubicBezTo>
                <a:cubicBezTo>
                  <a:pt x="188" y="125"/>
                  <a:pt x="188" y="125"/>
                  <a:pt x="188" y="125"/>
                </a:cubicBezTo>
                <a:cubicBezTo>
                  <a:pt x="198" y="115"/>
                  <a:pt x="198" y="115"/>
                  <a:pt x="198" y="115"/>
                </a:cubicBezTo>
                <a:cubicBezTo>
                  <a:pt x="198" y="87"/>
                  <a:pt x="198" y="87"/>
                  <a:pt x="198" y="87"/>
                </a:cubicBezTo>
                <a:cubicBezTo>
                  <a:pt x="188" y="77"/>
                  <a:pt x="188" y="77"/>
                  <a:pt x="188" y="77"/>
                </a:cubicBezTo>
                <a:cubicBezTo>
                  <a:pt x="131" y="77"/>
                  <a:pt x="131" y="77"/>
                  <a:pt x="131" y="77"/>
                </a:cubicBezTo>
                <a:close/>
                <a:moveTo>
                  <a:pt x="327" y="54"/>
                </a:moveTo>
                <a:cubicBezTo>
                  <a:pt x="309" y="0"/>
                  <a:pt x="309" y="0"/>
                  <a:pt x="309" y="0"/>
                </a:cubicBezTo>
                <a:cubicBezTo>
                  <a:pt x="298" y="5"/>
                  <a:pt x="298" y="5"/>
                  <a:pt x="298" y="5"/>
                </a:cubicBezTo>
                <a:cubicBezTo>
                  <a:pt x="295" y="54"/>
                  <a:pt x="295" y="54"/>
                  <a:pt x="295" y="54"/>
                </a:cubicBezTo>
                <a:cubicBezTo>
                  <a:pt x="327" y="54"/>
                  <a:pt x="327" y="54"/>
                  <a:pt x="327" y="54"/>
                </a:cubicBezTo>
                <a:close/>
                <a:moveTo>
                  <a:pt x="107" y="54"/>
                </a:moveTo>
                <a:cubicBezTo>
                  <a:pt x="126" y="0"/>
                  <a:pt x="126" y="0"/>
                  <a:pt x="126" y="0"/>
                </a:cubicBezTo>
                <a:cubicBezTo>
                  <a:pt x="137" y="5"/>
                  <a:pt x="137" y="5"/>
                  <a:pt x="137" y="5"/>
                </a:cubicBezTo>
                <a:cubicBezTo>
                  <a:pt x="140" y="54"/>
                  <a:pt x="140" y="54"/>
                  <a:pt x="140" y="54"/>
                </a:cubicBezTo>
                <a:cubicBezTo>
                  <a:pt x="107" y="54"/>
                  <a:pt x="107" y="54"/>
                  <a:pt x="107" y="54"/>
                </a:cubicBezTo>
                <a:close/>
                <a:moveTo>
                  <a:pt x="305" y="77"/>
                </a:moveTo>
                <a:cubicBezTo>
                  <a:pt x="248" y="77"/>
                  <a:pt x="248" y="77"/>
                  <a:pt x="248" y="77"/>
                </a:cubicBezTo>
                <a:cubicBezTo>
                  <a:pt x="238" y="87"/>
                  <a:pt x="238" y="87"/>
                  <a:pt x="238" y="87"/>
                </a:cubicBezTo>
                <a:cubicBezTo>
                  <a:pt x="238" y="115"/>
                  <a:pt x="238" y="115"/>
                  <a:pt x="238" y="115"/>
                </a:cubicBezTo>
                <a:cubicBezTo>
                  <a:pt x="248" y="125"/>
                  <a:pt x="248" y="125"/>
                  <a:pt x="248" y="125"/>
                </a:cubicBezTo>
                <a:cubicBezTo>
                  <a:pt x="305" y="125"/>
                  <a:pt x="305" y="125"/>
                  <a:pt x="305" y="125"/>
                </a:cubicBezTo>
                <a:cubicBezTo>
                  <a:pt x="315" y="115"/>
                  <a:pt x="315" y="115"/>
                  <a:pt x="315" y="115"/>
                </a:cubicBezTo>
                <a:cubicBezTo>
                  <a:pt x="315" y="87"/>
                  <a:pt x="315" y="87"/>
                  <a:pt x="315" y="87"/>
                </a:cubicBezTo>
                <a:cubicBezTo>
                  <a:pt x="305" y="77"/>
                  <a:pt x="305" y="77"/>
                  <a:pt x="305" y="77"/>
                </a:cubicBezTo>
                <a:close/>
                <a:moveTo>
                  <a:pt x="209" y="62"/>
                </a:moveTo>
                <a:cubicBezTo>
                  <a:pt x="209" y="62"/>
                  <a:pt x="209" y="62"/>
                  <a:pt x="209" y="62"/>
                </a:cubicBezTo>
                <a:cubicBezTo>
                  <a:pt x="201" y="62"/>
                  <a:pt x="201" y="62"/>
                  <a:pt x="201" y="62"/>
                </a:cubicBezTo>
                <a:cubicBezTo>
                  <a:pt x="201" y="62"/>
                  <a:pt x="201" y="62"/>
                  <a:pt x="201" y="62"/>
                </a:cubicBezTo>
                <a:cubicBezTo>
                  <a:pt x="107" y="62"/>
                  <a:pt x="107" y="62"/>
                  <a:pt x="107" y="62"/>
                </a:cubicBezTo>
                <a:cubicBezTo>
                  <a:pt x="107" y="121"/>
                  <a:pt x="107" y="121"/>
                  <a:pt x="107" y="121"/>
                </a:cubicBezTo>
                <a:cubicBezTo>
                  <a:pt x="127" y="140"/>
                  <a:pt x="127" y="140"/>
                  <a:pt x="127" y="140"/>
                </a:cubicBezTo>
                <a:cubicBezTo>
                  <a:pt x="192" y="140"/>
                  <a:pt x="192" y="140"/>
                  <a:pt x="192" y="140"/>
                </a:cubicBezTo>
                <a:cubicBezTo>
                  <a:pt x="211" y="121"/>
                  <a:pt x="211" y="121"/>
                  <a:pt x="211" y="121"/>
                </a:cubicBezTo>
                <a:cubicBezTo>
                  <a:pt x="225" y="121"/>
                  <a:pt x="225" y="121"/>
                  <a:pt x="225" y="121"/>
                </a:cubicBezTo>
                <a:cubicBezTo>
                  <a:pt x="244" y="140"/>
                  <a:pt x="244" y="140"/>
                  <a:pt x="244" y="140"/>
                </a:cubicBezTo>
                <a:cubicBezTo>
                  <a:pt x="309" y="140"/>
                  <a:pt x="309" y="140"/>
                  <a:pt x="309" y="140"/>
                </a:cubicBezTo>
                <a:cubicBezTo>
                  <a:pt x="329" y="121"/>
                  <a:pt x="329" y="121"/>
                  <a:pt x="329" y="121"/>
                </a:cubicBezTo>
                <a:cubicBezTo>
                  <a:pt x="329" y="62"/>
                  <a:pt x="329" y="62"/>
                  <a:pt x="329" y="62"/>
                </a:cubicBezTo>
                <a:cubicBezTo>
                  <a:pt x="227" y="62"/>
                  <a:pt x="227" y="62"/>
                  <a:pt x="227" y="62"/>
                </a:cubicBezTo>
                <a:cubicBezTo>
                  <a:pt x="227" y="62"/>
                  <a:pt x="227" y="62"/>
                  <a:pt x="227" y="62"/>
                </a:cubicBezTo>
                <a:cubicBezTo>
                  <a:pt x="218" y="62"/>
                  <a:pt x="218" y="62"/>
                  <a:pt x="218" y="62"/>
                </a:cubicBezTo>
                <a:cubicBezTo>
                  <a:pt x="209" y="62"/>
                  <a:pt x="209" y="62"/>
                  <a:pt x="209" y="62"/>
                </a:cubicBezTo>
                <a:close/>
                <a:moveTo>
                  <a:pt x="208" y="298"/>
                </a:moveTo>
                <a:cubicBezTo>
                  <a:pt x="204" y="300"/>
                  <a:pt x="198" y="298"/>
                  <a:pt x="196" y="294"/>
                </a:cubicBezTo>
                <a:cubicBezTo>
                  <a:pt x="194" y="289"/>
                  <a:pt x="196" y="284"/>
                  <a:pt x="200" y="282"/>
                </a:cubicBezTo>
                <a:cubicBezTo>
                  <a:pt x="376" y="219"/>
                  <a:pt x="376" y="219"/>
                  <a:pt x="376" y="219"/>
                </a:cubicBezTo>
                <a:cubicBezTo>
                  <a:pt x="381" y="217"/>
                  <a:pt x="386" y="219"/>
                  <a:pt x="388" y="223"/>
                </a:cubicBezTo>
                <a:cubicBezTo>
                  <a:pt x="390" y="228"/>
                  <a:pt x="389" y="233"/>
                  <a:pt x="384" y="235"/>
                </a:cubicBezTo>
                <a:cubicBezTo>
                  <a:pt x="208" y="298"/>
                  <a:pt x="208" y="298"/>
                  <a:pt x="208" y="298"/>
                </a:cubicBezTo>
                <a:close/>
                <a:moveTo>
                  <a:pt x="200" y="257"/>
                </a:moveTo>
                <a:cubicBezTo>
                  <a:pt x="376" y="195"/>
                  <a:pt x="376" y="195"/>
                  <a:pt x="376" y="195"/>
                </a:cubicBezTo>
                <a:cubicBezTo>
                  <a:pt x="378" y="194"/>
                  <a:pt x="378" y="192"/>
                  <a:pt x="378" y="191"/>
                </a:cubicBezTo>
                <a:cubicBezTo>
                  <a:pt x="377" y="189"/>
                  <a:pt x="375" y="189"/>
                  <a:pt x="374" y="189"/>
                </a:cubicBezTo>
                <a:cubicBezTo>
                  <a:pt x="198" y="252"/>
                  <a:pt x="198" y="252"/>
                  <a:pt x="198" y="252"/>
                </a:cubicBezTo>
                <a:cubicBezTo>
                  <a:pt x="196" y="253"/>
                  <a:pt x="196" y="254"/>
                  <a:pt x="196" y="256"/>
                </a:cubicBezTo>
                <a:cubicBezTo>
                  <a:pt x="197" y="257"/>
                  <a:pt x="199" y="258"/>
                  <a:pt x="200" y="257"/>
                </a:cubicBezTo>
                <a:close/>
                <a:moveTo>
                  <a:pt x="194" y="222"/>
                </a:moveTo>
                <a:cubicBezTo>
                  <a:pt x="197" y="224"/>
                  <a:pt x="200" y="224"/>
                  <a:pt x="203" y="222"/>
                </a:cubicBezTo>
                <a:cubicBezTo>
                  <a:pt x="203" y="222"/>
                  <a:pt x="203" y="222"/>
                  <a:pt x="203" y="222"/>
                </a:cubicBezTo>
                <a:cubicBezTo>
                  <a:pt x="375" y="163"/>
                  <a:pt x="375" y="163"/>
                  <a:pt x="375" y="163"/>
                </a:cubicBezTo>
                <a:cubicBezTo>
                  <a:pt x="380" y="161"/>
                  <a:pt x="382" y="155"/>
                  <a:pt x="379" y="151"/>
                </a:cubicBezTo>
                <a:cubicBezTo>
                  <a:pt x="379" y="149"/>
                  <a:pt x="377" y="148"/>
                  <a:pt x="376" y="147"/>
                </a:cubicBezTo>
                <a:cubicBezTo>
                  <a:pt x="340" y="124"/>
                  <a:pt x="340" y="124"/>
                  <a:pt x="340" y="124"/>
                </a:cubicBezTo>
                <a:cubicBezTo>
                  <a:pt x="340" y="126"/>
                  <a:pt x="340" y="126"/>
                  <a:pt x="340" y="126"/>
                </a:cubicBezTo>
                <a:cubicBezTo>
                  <a:pt x="328" y="138"/>
                  <a:pt x="328" y="138"/>
                  <a:pt x="328" y="138"/>
                </a:cubicBezTo>
                <a:cubicBezTo>
                  <a:pt x="351" y="152"/>
                  <a:pt x="351" y="152"/>
                  <a:pt x="351" y="152"/>
                </a:cubicBezTo>
                <a:cubicBezTo>
                  <a:pt x="200" y="204"/>
                  <a:pt x="200" y="204"/>
                  <a:pt x="200" y="204"/>
                </a:cubicBezTo>
                <a:cubicBezTo>
                  <a:pt x="122" y="152"/>
                  <a:pt x="122" y="152"/>
                  <a:pt x="122" y="152"/>
                </a:cubicBezTo>
                <a:cubicBezTo>
                  <a:pt x="122" y="152"/>
                  <a:pt x="122" y="152"/>
                  <a:pt x="122" y="152"/>
                </a:cubicBezTo>
                <a:cubicBezTo>
                  <a:pt x="121" y="152"/>
                  <a:pt x="121" y="152"/>
                  <a:pt x="121" y="152"/>
                </a:cubicBezTo>
                <a:cubicBezTo>
                  <a:pt x="51" y="105"/>
                  <a:pt x="51" y="105"/>
                  <a:pt x="51" y="105"/>
                </a:cubicBezTo>
                <a:cubicBezTo>
                  <a:pt x="95" y="90"/>
                  <a:pt x="95" y="90"/>
                  <a:pt x="95" y="90"/>
                </a:cubicBezTo>
                <a:cubicBezTo>
                  <a:pt x="95" y="71"/>
                  <a:pt x="95" y="71"/>
                  <a:pt x="95" y="71"/>
                </a:cubicBezTo>
                <a:cubicBezTo>
                  <a:pt x="28" y="94"/>
                  <a:pt x="28" y="94"/>
                  <a:pt x="28" y="94"/>
                </a:cubicBezTo>
                <a:cubicBezTo>
                  <a:pt x="23" y="96"/>
                  <a:pt x="21" y="101"/>
                  <a:pt x="23" y="106"/>
                </a:cubicBezTo>
                <a:cubicBezTo>
                  <a:pt x="24" y="107"/>
                  <a:pt x="25" y="109"/>
                  <a:pt x="26" y="110"/>
                </a:cubicBezTo>
                <a:cubicBezTo>
                  <a:pt x="26" y="110"/>
                  <a:pt x="26" y="110"/>
                  <a:pt x="26" y="110"/>
                </a:cubicBezTo>
                <a:cubicBezTo>
                  <a:pt x="194" y="222"/>
                  <a:pt x="194" y="222"/>
                  <a:pt x="194" y="222"/>
                </a:cubicBezTo>
                <a:close/>
                <a:moveTo>
                  <a:pt x="156" y="50"/>
                </a:moveTo>
                <a:cubicBezTo>
                  <a:pt x="197" y="36"/>
                  <a:pt x="197" y="36"/>
                  <a:pt x="197" y="36"/>
                </a:cubicBezTo>
                <a:cubicBezTo>
                  <a:pt x="200" y="35"/>
                  <a:pt x="203" y="35"/>
                  <a:pt x="206" y="37"/>
                </a:cubicBezTo>
                <a:cubicBezTo>
                  <a:pt x="227" y="50"/>
                  <a:pt x="227" y="50"/>
                  <a:pt x="227" y="50"/>
                </a:cubicBezTo>
                <a:cubicBezTo>
                  <a:pt x="218" y="50"/>
                  <a:pt x="218" y="50"/>
                  <a:pt x="218" y="50"/>
                </a:cubicBezTo>
                <a:cubicBezTo>
                  <a:pt x="183" y="50"/>
                  <a:pt x="183" y="50"/>
                  <a:pt x="183" y="50"/>
                </a:cubicBezTo>
                <a:cubicBezTo>
                  <a:pt x="183" y="50"/>
                  <a:pt x="183" y="50"/>
                  <a:pt x="183" y="50"/>
                </a:cubicBezTo>
                <a:cubicBezTo>
                  <a:pt x="156" y="50"/>
                  <a:pt x="156" y="50"/>
                  <a:pt x="156" y="50"/>
                </a:cubicBezTo>
                <a:close/>
                <a:moveTo>
                  <a:pt x="287" y="89"/>
                </a:moveTo>
                <a:cubicBezTo>
                  <a:pt x="303" y="100"/>
                  <a:pt x="303" y="100"/>
                  <a:pt x="303" y="100"/>
                </a:cubicBezTo>
                <a:cubicBezTo>
                  <a:pt x="303" y="110"/>
                  <a:pt x="303" y="110"/>
                  <a:pt x="303" y="110"/>
                </a:cubicBezTo>
                <a:cubicBezTo>
                  <a:pt x="300" y="113"/>
                  <a:pt x="300" y="113"/>
                  <a:pt x="300" y="113"/>
                </a:cubicBezTo>
                <a:cubicBezTo>
                  <a:pt x="291" y="113"/>
                  <a:pt x="291" y="113"/>
                  <a:pt x="291" y="113"/>
                </a:cubicBezTo>
                <a:cubicBezTo>
                  <a:pt x="254" y="89"/>
                  <a:pt x="254" y="89"/>
                  <a:pt x="254" y="89"/>
                </a:cubicBezTo>
                <a:lnTo>
                  <a:pt x="287" y="8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9928086" y="3922879"/>
            <a:ext cx="530833" cy="613375"/>
          </a:xfrm>
          <a:custGeom>
            <a:avLst/>
            <a:gdLst>
              <a:gd name="T0" fmla="*/ 277 w 290"/>
              <a:gd name="T1" fmla="*/ 310 h 335"/>
              <a:gd name="T2" fmla="*/ 75 w 290"/>
              <a:gd name="T3" fmla="*/ 310 h 335"/>
              <a:gd name="T4" fmla="*/ 109 w 290"/>
              <a:gd name="T5" fmla="*/ 297 h 335"/>
              <a:gd name="T6" fmla="*/ 116 w 290"/>
              <a:gd name="T7" fmla="*/ 291 h 335"/>
              <a:gd name="T8" fmla="*/ 212 w 290"/>
              <a:gd name="T9" fmla="*/ 152 h 335"/>
              <a:gd name="T10" fmla="*/ 213 w 290"/>
              <a:gd name="T11" fmla="*/ 149 h 335"/>
              <a:gd name="T12" fmla="*/ 213 w 290"/>
              <a:gd name="T13" fmla="*/ 149 h 335"/>
              <a:gd name="T14" fmla="*/ 237 w 290"/>
              <a:gd name="T15" fmla="*/ 115 h 335"/>
              <a:gd name="T16" fmla="*/ 220 w 290"/>
              <a:gd name="T17" fmla="*/ 23 h 335"/>
              <a:gd name="T18" fmla="*/ 215 w 290"/>
              <a:gd name="T19" fmla="*/ 20 h 335"/>
              <a:gd name="T20" fmla="*/ 124 w 290"/>
              <a:gd name="T21" fmla="*/ 37 h 335"/>
              <a:gd name="T22" fmla="*/ 100 w 290"/>
              <a:gd name="T23" fmla="*/ 72 h 335"/>
              <a:gd name="T24" fmla="*/ 101 w 290"/>
              <a:gd name="T25" fmla="*/ 72 h 335"/>
              <a:gd name="T26" fmla="*/ 98 w 290"/>
              <a:gd name="T27" fmla="*/ 74 h 335"/>
              <a:gd name="T28" fmla="*/ 3 w 290"/>
              <a:gd name="T29" fmla="*/ 213 h 335"/>
              <a:gd name="T30" fmla="*/ 0 w 290"/>
              <a:gd name="T31" fmla="*/ 222 h 335"/>
              <a:gd name="T32" fmla="*/ 0 w 290"/>
              <a:gd name="T33" fmla="*/ 318 h 335"/>
              <a:gd name="T34" fmla="*/ 4 w 290"/>
              <a:gd name="T35" fmla="*/ 328 h 335"/>
              <a:gd name="T36" fmla="*/ 15 w 290"/>
              <a:gd name="T37" fmla="*/ 335 h 335"/>
              <a:gd name="T38" fmla="*/ 277 w 290"/>
              <a:gd name="T39" fmla="*/ 335 h 335"/>
              <a:gd name="T40" fmla="*/ 290 w 290"/>
              <a:gd name="T41" fmla="*/ 323 h 335"/>
              <a:gd name="T42" fmla="*/ 277 w 290"/>
              <a:gd name="T43" fmla="*/ 310 h 335"/>
              <a:gd name="T44" fmla="*/ 148 w 290"/>
              <a:gd name="T45" fmla="*/ 54 h 335"/>
              <a:gd name="T46" fmla="*/ 199 w 290"/>
              <a:gd name="T47" fmla="*/ 44 h 335"/>
              <a:gd name="T48" fmla="*/ 204 w 290"/>
              <a:gd name="T49" fmla="*/ 47 h 335"/>
              <a:gd name="T50" fmla="*/ 213 w 290"/>
              <a:gd name="T51" fmla="*/ 99 h 335"/>
              <a:gd name="T52" fmla="*/ 196 w 290"/>
              <a:gd name="T53" fmla="*/ 124 h 335"/>
              <a:gd name="T54" fmla="*/ 130 w 290"/>
              <a:gd name="T55" fmla="*/ 79 h 335"/>
              <a:gd name="T56" fmla="*/ 148 w 290"/>
              <a:gd name="T57" fmla="*/ 54 h 335"/>
              <a:gd name="T58" fmla="*/ 30 w 290"/>
              <a:gd name="T59" fmla="*/ 265 h 335"/>
              <a:gd name="T60" fmla="*/ 29 w 290"/>
              <a:gd name="T61" fmla="*/ 266 h 335"/>
              <a:gd name="T62" fmla="*/ 29 w 290"/>
              <a:gd name="T63" fmla="*/ 226 h 335"/>
              <a:gd name="T64" fmla="*/ 114 w 290"/>
              <a:gd name="T65" fmla="*/ 103 h 335"/>
              <a:gd name="T66" fmla="*/ 134 w 290"/>
              <a:gd name="T67" fmla="*/ 117 h 335"/>
              <a:gd name="T68" fmla="*/ 56 w 290"/>
              <a:gd name="T69" fmla="*/ 231 h 335"/>
              <a:gd name="T70" fmla="*/ 60 w 290"/>
              <a:gd name="T71" fmla="*/ 253 h 335"/>
              <a:gd name="T72" fmla="*/ 81 w 290"/>
              <a:gd name="T73" fmla="*/ 249 h 335"/>
              <a:gd name="T74" fmla="*/ 160 w 290"/>
              <a:gd name="T75" fmla="*/ 134 h 335"/>
              <a:gd name="T76" fmla="*/ 180 w 290"/>
              <a:gd name="T77" fmla="*/ 148 h 335"/>
              <a:gd name="T78" fmla="*/ 95 w 290"/>
              <a:gd name="T79" fmla="*/ 271 h 335"/>
              <a:gd name="T80" fmla="*/ 59 w 290"/>
              <a:gd name="T81" fmla="*/ 285 h 335"/>
              <a:gd name="T82" fmla="*/ 30 w 290"/>
              <a:gd name="T83" fmla="*/ 26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 h="335">
                <a:moveTo>
                  <a:pt x="277" y="310"/>
                </a:moveTo>
                <a:cubicBezTo>
                  <a:pt x="75" y="310"/>
                  <a:pt x="75" y="310"/>
                  <a:pt x="75" y="310"/>
                </a:cubicBezTo>
                <a:cubicBezTo>
                  <a:pt x="109" y="297"/>
                  <a:pt x="109" y="297"/>
                  <a:pt x="109" y="297"/>
                </a:cubicBezTo>
                <a:cubicBezTo>
                  <a:pt x="112" y="295"/>
                  <a:pt x="114" y="294"/>
                  <a:pt x="116" y="291"/>
                </a:cubicBezTo>
                <a:cubicBezTo>
                  <a:pt x="212" y="152"/>
                  <a:pt x="212" y="152"/>
                  <a:pt x="212" y="152"/>
                </a:cubicBezTo>
                <a:cubicBezTo>
                  <a:pt x="212" y="151"/>
                  <a:pt x="213" y="150"/>
                  <a:pt x="213" y="149"/>
                </a:cubicBezTo>
                <a:cubicBezTo>
                  <a:pt x="213" y="149"/>
                  <a:pt x="213" y="149"/>
                  <a:pt x="213" y="149"/>
                </a:cubicBezTo>
                <a:cubicBezTo>
                  <a:pt x="237" y="115"/>
                  <a:pt x="237" y="115"/>
                  <a:pt x="237" y="115"/>
                </a:cubicBezTo>
                <a:cubicBezTo>
                  <a:pt x="258" y="85"/>
                  <a:pt x="250" y="44"/>
                  <a:pt x="220" y="23"/>
                </a:cubicBezTo>
                <a:cubicBezTo>
                  <a:pt x="215" y="20"/>
                  <a:pt x="215" y="20"/>
                  <a:pt x="215" y="20"/>
                </a:cubicBezTo>
                <a:cubicBezTo>
                  <a:pt x="185" y="0"/>
                  <a:pt x="144" y="7"/>
                  <a:pt x="124" y="37"/>
                </a:cubicBezTo>
                <a:cubicBezTo>
                  <a:pt x="100" y="72"/>
                  <a:pt x="100" y="72"/>
                  <a:pt x="100" y="72"/>
                </a:cubicBezTo>
                <a:cubicBezTo>
                  <a:pt x="101" y="72"/>
                  <a:pt x="101" y="72"/>
                  <a:pt x="101" y="72"/>
                </a:cubicBezTo>
                <a:cubicBezTo>
                  <a:pt x="100" y="73"/>
                  <a:pt x="99" y="73"/>
                  <a:pt x="98" y="74"/>
                </a:cubicBezTo>
                <a:cubicBezTo>
                  <a:pt x="3" y="213"/>
                  <a:pt x="3" y="213"/>
                  <a:pt x="3" y="213"/>
                </a:cubicBezTo>
                <a:cubicBezTo>
                  <a:pt x="1" y="216"/>
                  <a:pt x="0" y="219"/>
                  <a:pt x="0" y="222"/>
                </a:cubicBezTo>
                <a:cubicBezTo>
                  <a:pt x="0" y="318"/>
                  <a:pt x="0" y="318"/>
                  <a:pt x="0" y="318"/>
                </a:cubicBezTo>
                <a:cubicBezTo>
                  <a:pt x="0" y="322"/>
                  <a:pt x="1" y="325"/>
                  <a:pt x="4" y="328"/>
                </a:cubicBezTo>
                <a:cubicBezTo>
                  <a:pt x="6" y="332"/>
                  <a:pt x="10" y="335"/>
                  <a:pt x="15" y="335"/>
                </a:cubicBezTo>
                <a:cubicBezTo>
                  <a:pt x="277" y="335"/>
                  <a:pt x="277" y="335"/>
                  <a:pt x="277" y="335"/>
                </a:cubicBezTo>
                <a:cubicBezTo>
                  <a:pt x="284" y="335"/>
                  <a:pt x="290" y="330"/>
                  <a:pt x="290" y="323"/>
                </a:cubicBezTo>
                <a:cubicBezTo>
                  <a:pt x="290" y="316"/>
                  <a:pt x="284" y="310"/>
                  <a:pt x="277" y="310"/>
                </a:cubicBezTo>
                <a:close/>
                <a:moveTo>
                  <a:pt x="148" y="54"/>
                </a:moveTo>
                <a:cubicBezTo>
                  <a:pt x="159" y="37"/>
                  <a:pt x="182" y="33"/>
                  <a:pt x="199" y="44"/>
                </a:cubicBezTo>
                <a:cubicBezTo>
                  <a:pt x="204" y="47"/>
                  <a:pt x="204" y="47"/>
                  <a:pt x="204" y="47"/>
                </a:cubicBezTo>
                <a:cubicBezTo>
                  <a:pt x="220" y="59"/>
                  <a:pt x="225" y="82"/>
                  <a:pt x="213" y="99"/>
                </a:cubicBezTo>
                <a:cubicBezTo>
                  <a:pt x="196" y="124"/>
                  <a:pt x="196" y="124"/>
                  <a:pt x="196" y="124"/>
                </a:cubicBezTo>
                <a:cubicBezTo>
                  <a:pt x="130" y="79"/>
                  <a:pt x="130" y="79"/>
                  <a:pt x="130" y="79"/>
                </a:cubicBezTo>
                <a:lnTo>
                  <a:pt x="148" y="54"/>
                </a:lnTo>
                <a:close/>
                <a:moveTo>
                  <a:pt x="30" y="265"/>
                </a:moveTo>
                <a:cubicBezTo>
                  <a:pt x="29" y="266"/>
                  <a:pt x="29" y="266"/>
                  <a:pt x="29" y="266"/>
                </a:cubicBezTo>
                <a:cubicBezTo>
                  <a:pt x="29" y="226"/>
                  <a:pt x="29" y="226"/>
                  <a:pt x="29" y="226"/>
                </a:cubicBezTo>
                <a:cubicBezTo>
                  <a:pt x="114" y="103"/>
                  <a:pt x="114" y="103"/>
                  <a:pt x="114" y="103"/>
                </a:cubicBezTo>
                <a:cubicBezTo>
                  <a:pt x="134" y="117"/>
                  <a:pt x="134" y="117"/>
                  <a:pt x="134" y="117"/>
                </a:cubicBezTo>
                <a:cubicBezTo>
                  <a:pt x="56" y="231"/>
                  <a:pt x="56" y="231"/>
                  <a:pt x="56" y="231"/>
                </a:cubicBezTo>
                <a:cubicBezTo>
                  <a:pt x="51" y="238"/>
                  <a:pt x="53" y="248"/>
                  <a:pt x="60" y="253"/>
                </a:cubicBezTo>
                <a:cubicBezTo>
                  <a:pt x="67" y="258"/>
                  <a:pt x="76" y="256"/>
                  <a:pt x="81" y="249"/>
                </a:cubicBezTo>
                <a:cubicBezTo>
                  <a:pt x="160" y="134"/>
                  <a:pt x="160" y="134"/>
                  <a:pt x="160" y="134"/>
                </a:cubicBezTo>
                <a:cubicBezTo>
                  <a:pt x="180" y="148"/>
                  <a:pt x="180" y="148"/>
                  <a:pt x="180" y="148"/>
                </a:cubicBezTo>
                <a:cubicBezTo>
                  <a:pt x="95" y="271"/>
                  <a:pt x="95" y="271"/>
                  <a:pt x="95" y="271"/>
                </a:cubicBezTo>
                <a:cubicBezTo>
                  <a:pt x="59" y="285"/>
                  <a:pt x="59" y="285"/>
                  <a:pt x="59" y="285"/>
                </a:cubicBezTo>
                <a:lnTo>
                  <a:pt x="30" y="2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0-#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0-#ppt_w/2"/>
                                          </p:val>
                                        </p:tav>
                                        <p:tav tm="100000">
                                          <p:val>
                                            <p:strVal val="#ppt_x"/>
                                          </p:val>
                                        </p:tav>
                                      </p:tavLst>
                                    </p:anim>
                                    <p:anim calcmode="lin" valueType="num">
                                      <p:cBhvr additive="base">
                                        <p:cTn id="26" dur="500" fill="hold"/>
                                        <p:tgtEl>
                                          <p:spTgt spid="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0-#ppt_w/2"/>
                                          </p:val>
                                        </p:tav>
                                        <p:tav tm="100000">
                                          <p:val>
                                            <p:strVal val="#ppt_x"/>
                                          </p:val>
                                        </p:tav>
                                      </p:tavLst>
                                    </p:anim>
                                    <p:anim calcmode="lin" valueType="num">
                                      <p:cBhvr additive="base">
                                        <p:cTn id="30" dur="500" fill="hold"/>
                                        <p:tgtEl>
                                          <p:spTgt spid="49"/>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fill="hold"/>
                                        <p:tgtEl>
                                          <p:spTgt spid="52"/>
                                        </p:tgtEl>
                                        <p:attrNameLst>
                                          <p:attrName>ppt_x</p:attrName>
                                        </p:attrNameLst>
                                      </p:cBhvr>
                                      <p:tavLst>
                                        <p:tav tm="0">
                                          <p:val>
                                            <p:strVal val="0-#ppt_w/2"/>
                                          </p:val>
                                        </p:tav>
                                        <p:tav tm="100000">
                                          <p:val>
                                            <p:strVal val="#ppt_x"/>
                                          </p:val>
                                        </p:tav>
                                      </p:tavLst>
                                    </p:anim>
                                    <p:anim calcmode="lin" valueType="num">
                                      <p:cBhvr additive="base">
                                        <p:cTn id="34" dur="500" fill="hold"/>
                                        <p:tgtEl>
                                          <p:spTgt spid="52"/>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0-#ppt_w/2"/>
                                          </p:val>
                                        </p:tav>
                                        <p:tav tm="100000">
                                          <p:val>
                                            <p:strVal val="#ppt_x"/>
                                          </p:val>
                                        </p:tav>
                                      </p:tavLst>
                                    </p:anim>
                                    <p:anim calcmode="lin" valueType="num">
                                      <p:cBhvr additive="base">
                                        <p:cTn id="38" dur="500" fill="hold"/>
                                        <p:tgtEl>
                                          <p:spTgt spid="5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500" fill="hold"/>
                                        <p:tgtEl>
                                          <p:spTgt spid="58"/>
                                        </p:tgtEl>
                                        <p:attrNameLst>
                                          <p:attrName>ppt_x</p:attrName>
                                        </p:attrNameLst>
                                      </p:cBhvr>
                                      <p:tavLst>
                                        <p:tav tm="0">
                                          <p:val>
                                            <p:strVal val="0-#ppt_w/2"/>
                                          </p:val>
                                        </p:tav>
                                        <p:tav tm="100000">
                                          <p:val>
                                            <p:strVal val="#ppt_x"/>
                                          </p:val>
                                        </p:tav>
                                      </p:tavLst>
                                    </p:anim>
                                    <p:anim calcmode="lin" valueType="num">
                                      <p:cBhvr additive="base">
                                        <p:cTn id="42" dur="500" fill="hold"/>
                                        <p:tgtEl>
                                          <p:spTgt spid="58"/>
                                        </p:tgtEl>
                                        <p:attrNameLst>
                                          <p:attrName>ppt_y</p:attrName>
                                        </p:attrNameLst>
                                      </p:cBhvr>
                                      <p:tavLst>
                                        <p:tav tm="0">
                                          <p:val>
                                            <p:strVal val="#ppt_y"/>
                                          </p:val>
                                        </p:tav>
                                        <p:tav tm="100000">
                                          <p:val>
                                            <p:strVal val="#ppt_y"/>
                                          </p:val>
                                        </p:tav>
                                      </p:tavLst>
                                    </p:anim>
                                  </p:childTnLst>
                                </p:cTn>
                              </p:par>
                            </p:childTnLst>
                          </p:cTn>
                        </p:par>
                        <p:par>
                          <p:cTn id="43" fill="hold">
                            <p:stCondLst>
                              <p:cond delay="2500"/>
                            </p:stCondLst>
                            <p:childTnLst>
                              <p:par>
                                <p:cTn id="44" presetID="42" presetClass="entr" presetSubtype="0" fill="hold" grpId="0"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anim calcmode="lin" valueType="num">
                                      <p:cBhvr>
                                        <p:cTn id="47" dur="500" fill="hold"/>
                                        <p:tgtEl>
                                          <p:spTgt spid="43"/>
                                        </p:tgtEl>
                                        <p:attrNameLst>
                                          <p:attrName>ppt_x</p:attrName>
                                        </p:attrNameLst>
                                      </p:cBhvr>
                                      <p:tavLst>
                                        <p:tav tm="0">
                                          <p:val>
                                            <p:strVal val="#ppt_x"/>
                                          </p:val>
                                        </p:tav>
                                        <p:tav tm="100000">
                                          <p:val>
                                            <p:strVal val="#ppt_x"/>
                                          </p:val>
                                        </p:tav>
                                      </p:tavLst>
                                    </p:anim>
                                    <p:anim calcmode="lin" valueType="num">
                                      <p:cBhvr>
                                        <p:cTn id="48" dur="500" fill="hold"/>
                                        <p:tgtEl>
                                          <p:spTgt spid="43"/>
                                        </p:tgtEl>
                                        <p:attrNameLst>
                                          <p:attrName>ppt_y</p:attrName>
                                        </p:attrNameLst>
                                      </p:cBhvr>
                                      <p:tavLst>
                                        <p:tav tm="0">
                                          <p:val>
                                            <p:strVal val="#ppt_y+.1"/>
                                          </p:val>
                                        </p:tav>
                                        <p:tav tm="100000">
                                          <p:val>
                                            <p:strVal val="#ppt_y"/>
                                          </p:val>
                                        </p:tav>
                                      </p:tavLst>
                                    </p:anim>
                                  </p:childTnLst>
                                </p:cTn>
                              </p:par>
                            </p:childTnLst>
                          </p:cTn>
                        </p:par>
                        <p:par>
                          <p:cTn id="49" fill="hold">
                            <p:stCondLst>
                              <p:cond delay="3000"/>
                            </p:stCondLst>
                            <p:childTnLst>
                              <p:par>
                                <p:cTn id="50" presetID="42" presetClass="entr" presetSubtype="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anim calcmode="lin" valueType="num">
                                      <p:cBhvr>
                                        <p:cTn id="53" dur="500" fill="hold"/>
                                        <p:tgtEl>
                                          <p:spTgt spid="44"/>
                                        </p:tgtEl>
                                        <p:attrNameLst>
                                          <p:attrName>ppt_x</p:attrName>
                                        </p:attrNameLst>
                                      </p:cBhvr>
                                      <p:tavLst>
                                        <p:tav tm="0">
                                          <p:val>
                                            <p:strVal val="#ppt_x"/>
                                          </p:val>
                                        </p:tav>
                                        <p:tav tm="100000">
                                          <p:val>
                                            <p:strVal val="#ppt_x"/>
                                          </p:val>
                                        </p:tav>
                                      </p:tavLst>
                                    </p:anim>
                                    <p:anim calcmode="lin" valueType="num">
                                      <p:cBhvr>
                                        <p:cTn id="54" dur="500" fill="hold"/>
                                        <p:tgtEl>
                                          <p:spTgt spid="44"/>
                                        </p:tgtEl>
                                        <p:attrNameLst>
                                          <p:attrName>ppt_y</p:attrName>
                                        </p:attrNameLst>
                                      </p:cBhvr>
                                      <p:tavLst>
                                        <p:tav tm="0">
                                          <p:val>
                                            <p:strVal val="#ppt_y+.1"/>
                                          </p:val>
                                        </p:tav>
                                        <p:tav tm="100000">
                                          <p:val>
                                            <p:strVal val="#ppt_y"/>
                                          </p:val>
                                        </p:tav>
                                      </p:tavLst>
                                    </p:anim>
                                  </p:childTnLst>
                                </p:cTn>
                              </p:par>
                            </p:childTnLst>
                          </p:cTn>
                        </p:par>
                        <p:par>
                          <p:cTn id="55" fill="hold">
                            <p:stCondLst>
                              <p:cond delay="3500"/>
                            </p:stCondLst>
                            <p:childTnLst>
                              <p:par>
                                <p:cTn id="56" presetID="42" presetClass="entr" presetSubtype="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anim calcmode="lin" valueType="num">
                                      <p:cBhvr>
                                        <p:cTn id="59" dur="500" fill="hold"/>
                                        <p:tgtEl>
                                          <p:spTgt spid="45"/>
                                        </p:tgtEl>
                                        <p:attrNameLst>
                                          <p:attrName>ppt_x</p:attrName>
                                        </p:attrNameLst>
                                      </p:cBhvr>
                                      <p:tavLst>
                                        <p:tav tm="0">
                                          <p:val>
                                            <p:strVal val="#ppt_x"/>
                                          </p:val>
                                        </p:tav>
                                        <p:tav tm="100000">
                                          <p:val>
                                            <p:strVal val="#ppt_x"/>
                                          </p:val>
                                        </p:tav>
                                      </p:tavLst>
                                    </p:anim>
                                    <p:anim calcmode="lin" valueType="num">
                                      <p:cBhvr>
                                        <p:cTn id="60" dur="500" fill="hold"/>
                                        <p:tgtEl>
                                          <p:spTgt spid="45"/>
                                        </p:tgtEl>
                                        <p:attrNameLst>
                                          <p:attrName>ppt_y</p:attrName>
                                        </p:attrNameLst>
                                      </p:cBhvr>
                                      <p:tavLst>
                                        <p:tav tm="0">
                                          <p:val>
                                            <p:strVal val="#ppt_y+.1"/>
                                          </p:val>
                                        </p:tav>
                                        <p:tav tm="100000">
                                          <p:val>
                                            <p:strVal val="#ppt_y"/>
                                          </p:val>
                                        </p:tav>
                                      </p:tavLst>
                                    </p:anim>
                                  </p:childTnLst>
                                </p:cTn>
                              </p:par>
                            </p:childTnLst>
                          </p:cTn>
                        </p:par>
                        <p:par>
                          <p:cTn id="61" fill="hold">
                            <p:stCondLst>
                              <p:cond delay="4000"/>
                            </p:stCondLst>
                            <p:childTnLst>
                              <p:par>
                                <p:cTn id="62" presetID="42" presetClass="entr" presetSubtype="0" fill="hold" grpId="0" nodeType="after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anim calcmode="lin" valueType="num">
                                      <p:cBhvr>
                                        <p:cTn id="65" dur="500" fill="hold"/>
                                        <p:tgtEl>
                                          <p:spTgt spid="70"/>
                                        </p:tgtEl>
                                        <p:attrNameLst>
                                          <p:attrName>ppt_x</p:attrName>
                                        </p:attrNameLst>
                                      </p:cBhvr>
                                      <p:tavLst>
                                        <p:tav tm="0">
                                          <p:val>
                                            <p:strVal val="#ppt_x"/>
                                          </p:val>
                                        </p:tav>
                                        <p:tav tm="100000">
                                          <p:val>
                                            <p:strVal val="#ppt_x"/>
                                          </p:val>
                                        </p:tav>
                                      </p:tavLst>
                                    </p:anim>
                                    <p:anim calcmode="lin" valueType="num">
                                      <p:cBhvr>
                                        <p:cTn id="66" dur="500" fill="hold"/>
                                        <p:tgtEl>
                                          <p:spTgt spid="70"/>
                                        </p:tgtEl>
                                        <p:attrNameLst>
                                          <p:attrName>ppt_y</p:attrName>
                                        </p:attrNameLst>
                                      </p:cBhvr>
                                      <p:tavLst>
                                        <p:tav tm="0">
                                          <p:val>
                                            <p:strVal val="#ppt_y+.1"/>
                                          </p:val>
                                        </p:tav>
                                        <p:tav tm="100000">
                                          <p:val>
                                            <p:strVal val="#ppt_y"/>
                                          </p:val>
                                        </p:tav>
                                      </p:tavLst>
                                    </p:anim>
                                  </p:childTnLst>
                                </p:cTn>
                              </p:par>
                            </p:childTnLst>
                          </p:cTn>
                        </p:par>
                        <p:par>
                          <p:cTn id="67" fill="hold">
                            <p:stCondLst>
                              <p:cond delay="4500"/>
                            </p:stCondLst>
                            <p:childTnLst>
                              <p:par>
                                <p:cTn id="68" presetID="42" presetClass="entr" presetSubtype="0" fill="hold" grpId="0" nodeType="after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fade">
                                      <p:cBhvr>
                                        <p:cTn id="70" dur="500"/>
                                        <p:tgtEl>
                                          <p:spTgt spid="71"/>
                                        </p:tgtEl>
                                      </p:cBhvr>
                                    </p:animEffect>
                                    <p:anim calcmode="lin" valueType="num">
                                      <p:cBhvr>
                                        <p:cTn id="71" dur="500" fill="hold"/>
                                        <p:tgtEl>
                                          <p:spTgt spid="71"/>
                                        </p:tgtEl>
                                        <p:attrNameLst>
                                          <p:attrName>ppt_x</p:attrName>
                                        </p:attrNameLst>
                                      </p:cBhvr>
                                      <p:tavLst>
                                        <p:tav tm="0">
                                          <p:val>
                                            <p:strVal val="#ppt_x"/>
                                          </p:val>
                                        </p:tav>
                                        <p:tav tm="100000">
                                          <p:val>
                                            <p:strVal val="#ppt_x"/>
                                          </p:val>
                                        </p:tav>
                                      </p:tavLst>
                                    </p:anim>
                                    <p:anim calcmode="lin" valueType="num">
                                      <p:cBhvr>
                                        <p:cTn id="72" dur="500" fill="hold"/>
                                        <p:tgtEl>
                                          <p:spTgt spid="71"/>
                                        </p:tgtEl>
                                        <p:attrNameLst>
                                          <p:attrName>ppt_y</p:attrName>
                                        </p:attrNameLst>
                                      </p:cBhvr>
                                      <p:tavLst>
                                        <p:tav tm="0">
                                          <p:val>
                                            <p:strVal val="#ppt_y+.1"/>
                                          </p:val>
                                        </p:tav>
                                        <p:tav tm="100000">
                                          <p:val>
                                            <p:strVal val="#ppt_y"/>
                                          </p:val>
                                        </p:tav>
                                      </p:tavLst>
                                    </p:anim>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anim calcmode="lin" valueType="num">
                                      <p:cBhvr>
                                        <p:cTn id="77" dur="500" fill="hold"/>
                                        <p:tgtEl>
                                          <p:spTgt spid="72"/>
                                        </p:tgtEl>
                                        <p:attrNameLst>
                                          <p:attrName>ppt_x</p:attrName>
                                        </p:attrNameLst>
                                      </p:cBhvr>
                                      <p:tavLst>
                                        <p:tav tm="0">
                                          <p:val>
                                            <p:strVal val="#ppt_x"/>
                                          </p:val>
                                        </p:tav>
                                        <p:tav tm="100000">
                                          <p:val>
                                            <p:strVal val="#ppt_x"/>
                                          </p:val>
                                        </p:tav>
                                      </p:tavLst>
                                    </p:anim>
                                    <p:anim calcmode="lin" valueType="num">
                                      <p:cBhvr>
                                        <p:cTn id="78" dur="500" fill="hold"/>
                                        <p:tgtEl>
                                          <p:spTgt spid="72"/>
                                        </p:tgtEl>
                                        <p:attrNameLst>
                                          <p:attrName>ppt_y</p:attrName>
                                        </p:attrNameLst>
                                      </p:cBhvr>
                                      <p:tavLst>
                                        <p:tav tm="0">
                                          <p:val>
                                            <p:strVal val="#ppt_y+.1"/>
                                          </p:val>
                                        </p:tav>
                                        <p:tav tm="100000">
                                          <p:val>
                                            <p:strVal val="#ppt_y"/>
                                          </p:val>
                                        </p:tav>
                                      </p:tavLst>
                                    </p:anim>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left)">
                                      <p:cBhvr>
                                        <p:cTn id="82" dur="200"/>
                                        <p:tgtEl>
                                          <p:spTgt spid="6"/>
                                        </p:tgtEl>
                                      </p:cBhvr>
                                    </p:animEffect>
                                  </p:childTnLst>
                                </p:cTn>
                              </p:par>
                            </p:childTnLst>
                          </p:cTn>
                        </p:par>
                        <p:par>
                          <p:cTn id="83" fill="hold">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ipe(left)">
                                      <p:cBhvr>
                                        <p:cTn id="86" dur="200"/>
                                        <p:tgtEl>
                                          <p:spTgt spid="8"/>
                                        </p:tgtEl>
                                      </p:cBhvr>
                                    </p:animEffect>
                                  </p:childTnLst>
                                </p:cTn>
                              </p:par>
                            </p:childTnLst>
                          </p:cTn>
                        </p:par>
                        <p:par>
                          <p:cTn id="87" fill="hold">
                            <p:stCondLst>
                              <p:cond delay="6500"/>
                            </p:stCondLst>
                            <p:childTnLst>
                              <p:par>
                                <p:cTn id="88" presetID="22" presetClass="entr" presetSubtype="8" fill="hold" grpId="0"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left)">
                                      <p:cBhvr>
                                        <p:cTn id="90" dur="200"/>
                                        <p:tgtEl>
                                          <p:spTgt spid="10"/>
                                        </p:tgtEl>
                                      </p:cBhvr>
                                    </p:animEffect>
                                  </p:childTnLst>
                                </p:cTn>
                              </p:par>
                            </p:childTnLst>
                          </p:cTn>
                        </p:par>
                        <p:par>
                          <p:cTn id="91" fill="hold">
                            <p:stCondLst>
                              <p:cond delay="7000"/>
                            </p:stCondLst>
                            <p:childTnLst>
                              <p:par>
                                <p:cTn id="92" presetID="22" presetClass="entr" presetSubtype="8" fill="hold" grpId="0" nodeType="after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left)">
                                      <p:cBhvr>
                                        <p:cTn id="94" dur="200"/>
                                        <p:tgtEl>
                                          <p:spTgt spid="12"/>
                                        </p:tgtEl>
                                      </p:cBhvr>
                                    </p:animEffect>
                                  </p:childTnLst>
                                </p:cTn>
                              </p:par>
                            </p:childTnLst>
                          </p:cTn>
                        </p:par>
                        <p:par>
                          <p:cTn id="95" fill="hold">
                            <p:stCondLst>
                              <p:cond delay="7500"/>
                            </p:stCondLst>
                            <p:childTnLst>
                              <p:par>
                                <p:cTn id="96" presetID="22" presetClass="entr" presetSubtype="8"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wipe(left)">
                                      <p:cBhvr>
                                        <p:cTn id="98" dur="200"/>
                                        <p:tgtEl>
                                          <p:spTgt spid="14"/>
                                        </p:tgtEl>
                                      </p:cBhvr>
                                    </p:animEffect>
                                  </p:childTnLst>
                                </p:cTn>
                              </p:par>
                            </p:childTnLst>
                          </p:cTn>
                        </p:par>
                        <p:par>
                          <p:cTn id="99" fill="hold">
                            <p:stCondLst>
                              <p:cond delay="8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200"/>
                                        <p:tgtEl>
                                          <p:spTgt spid="24"/>
                                        </p:tgtEl>
                                      </p:cBhvr>
                                    </p:animEffect>
                                  </p:childTnLst>
                                </p:cTn>
                              </p:par>
                              <p:par>
                                <p:cTn id="103" presetID="2" presetClass="entr" presetSubtype="2" fill="hold" grpId="0" nodeType="withEffect">
                                  <p:stCondLst>
                                    <p:cond delay="300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1250" fill="hold"/>
                                        <p:tgtEl>
                                          <p:spTgt spid="38"/>
                                        </p:tgtEl>
                                        <p:attrNameLst>
                                          <p:attrName>ppt_x</p:attrName>
                                        </p:attrNameLst>
                                      </p:cBhvr>
                                      <p:tavLst>
                                        <p:tav tm="0">
                                          <p:val>
                                            <p:strVal val="1+#ppt_w/2"/>
                                          </p:val>
                                        </p:tav>
                                        <p:tav tm="100000">
                                          <p:val>
                                            <p:strVal val="#ppt_x"/>
                                          </p:val>
                                        </p:tav>
                                      </p:tavLst>
                                    </p:anim>
                                    <p:anim calcmode="lin" valueType="num">
                                      <p:cBhvr additive="base">
                                        <p:cTn id="106" dur="1250" fill="hold"/>
                                        <p:tgtEl>
                                          <p:spTgt spid="38"/>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2500"/>
                                  </p:stCondLst>
                                  <p:childTnLst>
                                    <p:set>
                                      <p:cBhvr>
                                        <p:cTn id="108" dur="1" fill="hold">
                                          <p:stCondLst>
                                            <p:cond delay="0"/>
                                          </p:stCondLst>
                                        </p:cTn>
                                        <p:tgtEl>
                                          <p:spTgt spid="39"/>
                                        </p:tgtEl>
                                        <p:attrNameLst>
                                          <p:attrName>style.visibility</p:attrName>
                                        </p:attrNameLst>
                                      </p:cBhvr>
                                      <p:to>
                                        <p:strVal val="visible"/>
                                      </p:to>
                                    </p:set>
                                    <p:anim calcmode="lin" valueType="num">
                                      <p:cBhvr additive="base">
                                        <p:cTn id="109" dur="1250" fill="hold"/>
                                        <p:tgtEl>
                                          <p:spTgt spid="39"/>
                                        </p:tgtEl>
                                        <p:attrNameLst>
                                          <p:attrName>ppt_x</p:attrName>
                                        </p:attrNameLst>
                                      </p:cBhvr>
                                      <p:tavLst>
                                        <p:tav tm="0">
                                          <p:val>
                                            <p:strVal val="1+#ppt_w/2"/>
                                          </p:val>
                                        </p:tav>
                                        <p:tav tm="100000">
                                          <p:val>
                                            <p:strVal val="#ppt_x"/>
                                          </p:val>
                                        </p:tav>
                                      </p:tavLst>
                                    </p:anim>
                                    <p:anim calcmode="lin" valueType="num">
                                      <p:cBhvr additive="base">
                                        <p:cTn id="110" dur="1250" fill="hold"/>
                                        <p:tgtEl>
                                          <p:spTgt spid="39"/>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2500"/>
                                  </p:stCondLst>
                                  <p:childTnLst>
                                    <p:set>
                                      <p:cBhvr>
                                        <p:cTn id="112" dur="1" fill="hold">
                                          <p:stCondLst>
                                            <p:cond delay="0"/>
                                          </p:stCondLst>
                                        </p:cTn>
                                        <p:tgtEl>
                                          <p:spTgt spid="42"/>
                                        </p:tgtEl>
                                        <p:attrNameLst>
                                          <p:attrName>style.visibility</p:attrName>
                                        </p:attrNameLst>
                                      </p:cBhvr>
                                      <p:to>
                                        <p:strVal val="visible"/>
                                      </p:to>
                                    </p:set>
                                    <p:anim calcmode="lin" valueType="num">
                                      <p:cBhvr additive="base">
                                        <p:cTn id="113" dur="1250" fill="hold"/>
                                        <p:tgtEl>
                                          <p:spTgt spid="42"/>
                                        </p:tgtEl>
                                        <p:attrNameLst>
                                          <p:attrName>ppt_x</p:attrName>
                                        </p:attrNameLst>
                                      </p:cBhvr>
                                      <p:tavLst>
                                        <p:tav tm="0">
                                          <p:val>
                                            <p:strVal val="1+#ppt_w/2"/>
                                          </p:val>
                                        </p:tav>
                                        <p:tav tm="100000">
                                          <p:val>
                                            <p:strVal val="#ppt_x"/>
                                          </p:val>
                                        </p:tav>
                                      </p:tavLst>
                                    </p:anim>
                                    <p:anim calcmode="lin" valueType="num">
                                      <p:cBhvr additive="base">
                                        <p:cTn id="114" dur="12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24" grpId="0"/>
      <p:bldP spid="32" grpId="0"/>
      <p:bldP spid="38" grpId="0" animBg="1"/>
      <p:bldP spid="39" grpId="0" animBg="1"/>
      <p:bldP spid="42" grpId="0" animBg="1"/>
      <p:bldP spid="43" grpId="0" animBg="1"/>
      <p:bldP spid="44" grpId="0" animBg="1"/>
      <p:bldP spid="45" grpId="0" animBg="1"/>
      <p:bldP spid="70" grpId="0" animBg="1"/>
      <p:bldP spid="71" grpId="0" animBg="1"/>
      <p:bldP spid="7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2720349"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案例分析</a:t>
            </a:r>
          </a:p>
        </p:txBody>
      </p:sp>
      <p:sp>
        <p:nvSpPr>
          <p:cNvPr id="86" name="矩形 47"/>
          <p:cNvSpPr>
            <a:spLocks noChangeArrowheads="1"/>
          </p:cNvSpPr>
          <p:nvPr/>
        </p:nvSpPr>
        <p:spPr bwMode="auto">
          <a:xfrm>
            <a:off x="2257279" y="5733960"/>
            <a:ext cx="9203453" cy="609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smtClean="0">
                <a:solidFill>
                  <a:srgbClr val="202A36"/>
                </a:solidFill>
                <a:sym typeface="微软雅黑" panose="020B0503020204020204" pitchFamily="34" charset="-122"/>
              </a:rPr>
              <a:t>在此录入上述图表的综合描述说明，在此录入上述图表的综合描述说明。在此录入上述图表的描述说明，在此录入上述图表的综合描述说明，在此录入上述图表的综合描述说明，在此录入上述图表的综合描述说明。</a:t>
            </a:r>
            <a:endParaRPr lang="zh-CN" altLang="en-US" sz="1400" dirty="0">
              <a:solidFill>
                <a:srgbClr val="202A36"/>
              </a:solidFill>
              <a:sym typeface="微软雅黑" panose="020B0503020204020204" pitchFamily="34" charset="-122"/>
            </a:endParaRPr>
          </a:p>
        </p:txBody>
      </p:sp>
      <p:grpSp>
        <p:nvGrpSpPr>
          <p:cNvPr id="166" name="组合 165"/>
          <p:cNvGrpSpPr/>
          <p:nvPr/>
        </p:nvGrpSpPr>
        <p:grpSpPr>
          <a:xfrm>
            <a:off x="2563329" y="1916369"/>
            <a:ext cx="4082454" cy="136082"/>
            <a:chOff x="1507396" y="1628800"/>
            <a:chExt cx="4320480" cy="144016"/>
          </a:xfrm>
        </p:grpSpPr>
        <p:cxnSp>
          <p:nvCxnSpPr>
            <p:cNvPr id="167" name="直接连接符 166"/>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a:off x="7170548" y="1916369"/>
            <a:ext cx="4082454" cy="136082"/>
            <a:chOff x="1507396" y="1628800"/>
            <a:chExt cx="4320480" cy="144016"/>
          </a:xfrm>
        </p:grpSpPr>
        <p:cxnSp>
          <p:nvCxnSpPr>
            <p:cNvPr id="179" name="直接连接符 178"/>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0" name="TextBox 132"/>
          <p:cNvSpPr txBox="1"/>
          <p:nvPr/>
        </p:nvSpPr>
        <p:spPr>
          <a:xfrm>
            <a:off x="6466514"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10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1" name="TextBox 133"/>
          <p:cNvSpPr txBox="1"/>
          <p:nvPr/>
        </p:nvSpPr>
        <p:spPr>
          <a:xfrm>
            <a:off x="6020106"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20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2" name="TextBox 134"/>
          <p:cNvSpPr txBox="1"/>
          <p:nvPr/>
        </p:nvSpPr>
        <p:spPr>
          <a:xfrm>
            <a:off x="5566500"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30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3" name="TextBox 135"/>
          <p:cNvSpPr txBox="1"/>
          <p:nvPr/>
        </p:nvSpPr>
        <p:spPr>
          <a:xfrm>
            <a:off x="5112895"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40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4" name="TextBox 136"/>
          <p:cNvSpPr txBox="1"/>
          <p:nvPr/>
        </p:nvSpPr>
        <p:spPr>
          <a:xfrm>
            <a:off x="4659289"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50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5" name="TextBox 137"/>
          <p:cNvSpPr txBox="1"/>
          <p:nvPr/>
        </p:nvSpPr>
        <p:spPr>
          <a:xfrm>
            <a:off x="4205683"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60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6" name="TextBox 138"/>
          <p:cNvSpPr txBox="1"/>
          <p:nvPr/>
        </p:nvSpPr>
        <p:spPr>
          <a:xfrm>
            <a:off x="3752078"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70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7" name="TextBox 139"/>
          <p:cNvSpPr txBox="1"/>
          <p:nvPr/>
        </p:nvSpPr>
        <p:spPr>
          <a:xfrm>
            <a:off x="3298472"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80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8" name="TextBox 140"/>
          <p:cNvSpPr txBox="1"/>
          <p:nvPr/>
        </p:nvSpPr>
        <p:spPr>
          <a:xfrm>
            <a:off x="2844866"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90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199" name="TextBox 141"/>
          <p:cNvSpPr txBox="1"/>
          <p:nvPr/>
        </p:nvSpPr>
        <p:spPr>
          <a:xfrm>
            <a:off x="2348849" y="1654633"/>
            <a:ext cx="43954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100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0" name="TextBox 142"/>
          <p:cNvSpPr txBox="1"/>
          <p:nvPr/>
        </p:nvSpPr>
        <p:spPr>
          <a:xfrm>
            <a:off x="7000491"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10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1" name="TextBox 143"/>
          <p:cNvSpPr txBox="1"/>
          <p:nvPr/>
        </p:nvSpPr>
        <p:spPr>
          <a:xfrm>
            <a:off x="7452086"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20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2" name="TextBox 144"/>
          <p:cNvSpPr txBox="1"/>
          <p:nvPr/>
        </p:nvSpPr>
        <p:spPr>
          <a:xfrm>
            <a:off x="7905691"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30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3" name="TextBox 145"/>
          <p:cNvSpPr txBox="1"/>
          <p:nvPr/>
        </p:nvSpPr>
        <p:spPr>
          <a:xfrm>
            <a:off x="8359297"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40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4" name="TextBox 146"/>
          <p:cNvSpPr txBox="1"/>
          <p:nvPr/>
        </p:nvSpPr>
        <p:spPr>
          <a:xfrm>
            <a:off x="8812903"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50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5" name="TextBox 147"/>
          <p:cNvSpPr txBox="1"/>
          <p:nvPr/>
        </p:nvSpPr>
        <p:spPr>
          <a:xfrm>
            <a:off x="9266508"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60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6" name="TextBox 148"/>
          <p:cNvSpPr txBox="1"/>
          <p:nvPr/>
        </p:nvSpPr>
        <p:spPr>
          <a:xfrm>
            <a:off x="9720114"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70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7" name="TextBox 149"/>
          <p:cNvSpPr txBox="1"/>
          <p:nvPr/>
        </p:nvSpPr>
        <p:spPr>
          <a:xfrm>
            <a:off x="10173719"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80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8" name="TextBox 150"/>
          <p:cNvSpPr txBox="1"/>
          <p:nvPr/>
        </p:nvSpPr>
        <p:spPr>
          <a:xfrm>
            <a:off x="10627325" y="1654633"/>
            <a:ext cx="354584" cy="266868"/>
          </a:xfrm>
          <a:prstGeom prst="rect">
            <a:avLst/>
          </a:prstGeom>
          <a:noFill/>
        </p:spPr>
        <p:txBody>
          <a:bodyPr wrap="none" rtlCol="0">
            <a:spAutoFit/>
          </a:bodyPr>
          <a:lstStyle/>
          <a:p>
            <a:r>
              <a:rPr lang="en-US" altLang="zh-CN" sz="1135">
                <a:solidFill>
                  <a:srgbClr val="202A36"/>
                </a:solidFill>
                <a:latin typeface="微软雅黑" panose="020B0503020204020204" pitchFamily="34" charset="-122"/>
                <a:ea typeface="微软雅黑" panose="020B0503020204020204" pitchFamily="34" charset="-122"/>
              </a:rPr>
              <a:t>90</a:t>
            </a:r>
            <a:endParaRPr lang="zh-CN" altLang="en-US" sz="1135">
              <a:solidFill>
                <a:srgbClr val="202A36"/>
              </a:solidFill>
              <a:latin typeface="微软雅黑" panose="020B0503020204020204" pitchFamily="34" charset="-122"/>
              <a:ea typeface="微软雅黑" panose="020B0503020204020204" pitchFamily="34" charset="-122"/>
            </a:endParaRPr>
          </a:p>
        </p:txBody>
      </p:sp>
      <p:sp>
        <p:nvSpPr>
          <p:cNvPr id="209" name="TextBox 151"/>
          <p:cNvSpPr txBox="1"/>
          <p:nvPr/>
        </p:nvSpPr>
        <p:spPr>
          <a:xfrm>
            <a:off x="11038522" y="1654633"/>
            <a:ext cx="439544" cy="266868"/>
          </a:xfrm>
          <a:prstGeom prst="rect">
            <a:avLst/>
          </a:prstGeom>
          <a:noFill/>
        </p:spPr>
        <p:txBody>
          <a:bodyPr wrap="none" rtlCol="0">
            <a:spAutoFit/>
          </a:bodyPr>
          <a:lstStyle/>
          <a:p>
            <a:r>
              <a:rPr lang="en-US" altLang="zh-CN" sz="1135" dirty="0">
                <a:solidFill>
                  <a:srgbClr val="202A36"/>
                </a:solidFill>
                <a:latin typeface="微软雅黑" panose="020B0503020204020204" pitchFamily="34" charset="-122"/>
                <a:ea typeface="微软雅黑" panose="020B0503020204020204" pitchFamily="34" charset="-122"/>
              </a:rPr>
              <a:t>100</a:t>
            </a:r>
            <a:endParaRPr lang="zh-CN" altLang="en-US" sz="1135" dirty="0">
              <a:solidFill>
                <a:srgbClr val="202A36"/>
              </a:solidFill>
              <a:latin typeface="微软雅黑" panose="020B0503020204020204" pitchFamily="34" charset="-122"/>
              <a:ea typeface="微软雅黑" panose="020B0503020204020204" pitchFamily="34" charset="-122"/>
            </a:endParaRPr>
          </a:p>
        </p:txBody>
      </p:sp>
      <p:sp>
        <p:nvSpPr>
          <p:cNvPr id="210" name="五边形 209"/>
          <p:cNvSpPr/>
          <p:nvPr/>
        </p:nvSpPr>
        <p:spPr>
          <a:xfrm flipH="1">
            <a:off x="3642610" y="2294394"/>
            <a:ext cx="3003174" cy="306150"/>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11" name="五边形 210"/>
          <p:cNvSpPr/>
          <p:nvPr/>
        </p:nvSpPr>
        <p:spPr>
          <a:xfrm flipH="1">
            <a:off x="4798837" y="2780039"/>
            <a:ext cx="1846947" cy="306150"/>
          </a:xfrm>
          <a:prstGeom prst="homePlat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12" name="五边形 211"/>
          <p:cNvSpPr/>
          <p:nvPr/>
        </p:nvSpPr>
        <p:spPr>
          <a:xfrm flipH="1">
            <a:off x="4096215" y="3265685"/>
            <a:ext cx="2549568" cy="306150"/>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13" name="五边形 212"/>
          <p:cNvSpPr/>
          <p:nvPr/>
        </p:nvSpPr>
        <p:spPr>
          <a:xfrm flipH="1">
            <a:off x="2592674" y="3751330"/>
            <a:ext cx="4053111" cy="306150"/>
          </a:xfrm>
          <a:prstGeom prst="homePlat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14" name="五边形 213"/>
          <p:cNvSpPr/>
          <p:nvPr/>
        </p:nvSpPr>
        <p:spPr>
          <a:xfrm flipH="1">
            <a:off x="3298474" y="4236976"/>
            <a:ext cx="3347311" cy="306150"/>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15" name="五边形 214"/>
          <p:cNvSpPr/>
          <p:nvPr/>
        </p:nvSpPr>
        <p:spPr>
          <a:xfrm flipH="1">
            <a:off x="4377752" y="4722621"/>
            <a:ext cx="2268031" cy="306150"/>
          </a:xfrm>
          <a:prstGeom prst="homePlat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16" name="五边形 215"/>
          <p:cNvSpPr/>
          <p:nvPr/>
        </p:nvSpPr>
        <p:spPr>
          <a:xfrm flipH="1">
            <a:off x="5284963" y="5208714"/>
            <a:ext cx="1360820" cy="306150"/>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17" name="TextBox 159"/>
          <p:cNvSpPr txBox="1"/>
          <p:nvPr/>
        </p:nvSpPr>
        <p:spPr>
          <a:xfrm>
            <a:off x="3041582" y="2302060"/>
            <a:ext cx="524503" cy="295915"/>
          </a:xfrm>
          <a:prstGeom prst="rect">
            <a:avLst/>
          </a:prstGeom>
          <a:noFill/>
        </p:spPr>
        <p:txBody>
          <a:bodyPr wrap="none" rtlCol="0">
            <a:spAutoFit/>
          </a:bodyPr>
          <a:lstStyle/>
          <a:p>
            <a:r>
              <a:rPr lang="zh-CN" altLang="en-US" sz="1325" dirty="0">
                <a:solidFill>
                  <a:srgbClr val="202A36"/>
                </a:solidFill>
                <a:latin typeface="微软雅黑" panose="020B0503020204020204" pitchFamily="34" charset="-122"/>
                <a:ea typeface="微软雅黑" panose="020B0503020204020204" pitchFamily="34" charset="-122"/>
              </a:rPr>
              <a:t>文字</a:t>
            </a:r>
          </a:p>
        </p:txBody>
      </p:sp>
      <p:sp>
        <p:nvSpPr>
          <p:cNvPr id="218" name="TextBox 160"/>
          <p:cNvSpPr txBox="1"/>
          <p:nvPr/>
        </p:nvSpPr>
        <p:spPr>
          <a:xfrm>
            <a:off x="4175226" y="2788296"/>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19" name="TextBox 161"/>
          <p:cNvSpPr txBox="1"/>
          <p:nvPr/>
        </p:nvSpPr>
        <p:spPr>
          <a:xfrm>
            <a:off x="3499002" y="3273574"/>
            <a:ext cx="524503" cy="295915"/>
          </a:xfrm>
          <a:prstGeom prst="rect">
            <a:avLst/>
          </a:prstGeom>
          <a:noFill/>
        </p:spPr>
        <p:txBody>
          <a:bodyPr wrap="none" rtlCol="0">
            <a:spAutoFit/>
          </a:bodyPr>
          <a:lstStyle/>
          <a:p>
            <a:r>
              <a:rPr lang="zh-CN" altLang="en-US" sz="1325" dirty="0">
                <a:solidFill>
                  <a:srgbClr val="202A36"/>
                </a:solidFill>
                <a:latin typeface="微软雅黑" panose="020B0503020204020204" pitchFamily="34" charset="-122"/>
                <a:ea typeface="微软雅黑" panose="020B0503020204020204" pitchFamily="34" charset="-122"/>
              </a:rPr>
              <a:t>文字</a:t>
            </a:r>
          </a:p>
        </p:txBody>
      </p:sp>
      <p:sp>
        <p:nvSpPr>
          <p:cNvPr id="220" name="TextBox 162"/>
          <p:cNvSpPr txBox="1"/>
          <p:nvPr/>
        </p:nvSpPr>
        <p:spPr>
          <a:xfrm>
            <a:off x="2049549" y="3751333"/>
            <a:ext cx="524503" cy="295915"/>
          </a:xfrm>
          <a:prstGeom prst="rect">
            <a:avLst/>
          </a:prstGeom>
          <a:noFill/>
        </p:spPr>
        <p:txBody>
          <a:bodyPr wrap="none" rtlCol="0">
            <a:spAutoFit/>
          </a:bodyPr>
          <a:lstStyle/>
          <a:p>
            <a:r>
              <a:rPr lang="zh-CN" altLang="en-US" sz="1325" dirty="0">
                <a:solidFill>
                  <a:schemeClr val="bg1"/>
                </a:solidFill>
                <a:latin typeface="微软雅黑" panose="020B0503020204020204" pitchFamily="34" charset="-122"/>
                <a:ea typeface="微软雅黑" panose="020B0503020204020204" pitchFamily="34" charset="-122"/>
              </a:rPr>
              <a:t>文字</a:t>
            </a:r>
          </a:p>
        </p:txBody>
      </p:sp>
      <p:sp>
        <p:nvSpPr>
          <p:cNvPr id="221" name="TextBox 163"/>
          <p:cNvSpPr txBox="1"/>
          <p:nvPr/>
        </p:nvSpPr>
        <p:spPr>
          <a:xfrm>
            <a:off x="2759830" y="4244643"/>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22" name="TextBox 164"/>
          <p:cNvSpPr txBox="1"/>
          <p:nvPr/>
        </p:nvSpPr>
        <p:spPr>
          <a:xfrm>
            <a:off x="3752080" y="4730879"/>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23" name="TextBox 165"/>
          <p:cNvSpPr txBox="1"/>
          <p:nvPr/>
        </p:nvSpPr>
        <p:spPr>
          <a:xfrm>
            <a:off x="4651672" y="5216157"/>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24" name="五边形 223"/>
          <p:cNvSpPr/>
          <p:nvPr/>
        </p:nvSpPr>
        <p:spPr>
          <a:xfrm>
            <a:off x="7170549" y="2294394"/>
            <a:ext cx="1532885" cy="306150"/>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25" name="五边形 224"/>
          <p:cNvSpPr/>
          <p:nvPr/>
        </p:nvSpPr>
        <p:spPr>
          <a:xfrm>
            <a:off x="7170551" y="2780039"/>
            <a:ext cx="2893702" cy="306150"/>
          </a:xfrm>
          <a:prstGeom prst="homePlat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26" name="五边形 225"/>
          <p:cNvSpPr/>
          <p:nvPr/>
        </p:nvSpPr>
        <p:spPr>
          <a:xfrm>
            <a:off x="7170548" y="3265685"/>
            <a:ext cx="1814423" cy="306150"/>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27" name="五边形 226"/>
          <p:cNvSpPr/>
          <p:nvPr/>
        </p:nvSpPr>
        <p:spPr>
          <a:xfrm>
            <a:off x="7170550" y="3751330"/>
            <a:ext cx="3867974" cy="306150"/>
          </a:xfrm>
          <a:prstGeom prst="homePlat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28" name="五边形 227"/>
          <p:cNvSpPr/>
          <p:nvPr/>
        </p:nvSpPr>
        <p:spPr>
          <a:xfrm>
            <a:off x="7170551" y="4236976"/>
            <a:ext cx="2799457" cy="306150"/>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29" name="五边形 228"/>
          <p:cNvSpPr/>
          <p:nvPr/>
        </p:nvSpPr>
        <p:spPr>
          <a:xfrm>
            <a:off x="7170551" y="4722621"/>
            <a:ext cx="3244692" cy="306150"/>
          </a:xfrm>
          <a:prstGeom prst="homePlat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30" name="五边形 229"/>
          <p:cNvSpPr/>
          <p:nvPr/>
        </p:nvSpPr>
        <p:spPr>
          <a:xfrm>
            <a:off x="7170551" y="5208716"/>
            <a:ext cx="2391212" cy="298261"/>
          </a:xfrm>
          <a:prstGeom prst="homePlat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5">
              <a:solidFill>
                <a:srgbClr val="202A36"/>
              </a:solidFill>
            </a:endParaRPr>
          </a:p>
        </p:txBody>
      </p:sp>
      <p:sp>
        <p:nvSpPr>
          <p:cNvPr id="231" name="TextBox 173"/>
          <p:cNvSpPr txBox="1"/>
          <p:nvPr/>
        </p:nvSpPr>
        <p:spPr>
          <a:xfrm>
            <a:off x="8783185" y="2302060"/>
            <a:ext cx="524503" cy="295915"/>
          </a:xfrm>
          <a:prstGeom prst="rect">
            <a:avLst/>
          </a:prstGeom>
          <a:noFill/>
        </p:spPr>
        <p:txBody>
          <a:bodyPr wrap="none" rtlCol="0">
            <a:spAutoFit/>
          </a:bodyPr>
          <a:lstStyle/>
          <a:p>
            <a:r>
              <a:rPr lang="zh-CN" altLang="en-US" sz="1325" dirty="0">
                <a:solidFill>
                  <a:srgbClr val="202A36"/>
                </a:solidFill>
                <a:latin typeface="微软雅黑" panose="020B0503020204020204" pitchFamily="34" charset="-122"/>
                <a:ea typeface="微软雅黑" panose="020B0503020204020204" pitchFamily="34" charset="-122"/>
              </a:rPr>
              <a:t>文字</a:t>
            </a:r>
          </a:p>
        </p:txBody>
      </p:sp>
      <p:sp>
        <p:nvSpPr>
          <p:cNvPr id="232" name="TextBox 174"/>
          <p:cNvSpPr txBox="1"/>
          <p:nvPr/>
        </p:nvSpPr>
        <p:spPr>
          <a:xfrm>
            <a:off x="10136634" y="2788296"/>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33" name="TextBox 175"/>
          <p:cNvSpPr txBox="1"/>
          <p:nvPr/>
        </p:nvSpPr>
        <p:spPr>
          <a:xfrm>
            <a:off x="9047980" y="3273574"/>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34" name="TextBox 176"/>
          <p:cNvSpPr txBox="1"/>
          <p:nvPr/>
        </p:nvSpPr>
        <p:spPr>
          <a:xfrm>
            <a:off x="11038525" y="3751333"/>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35" name="TextBox 177"/>
          <p:cNvSpPr txBox="1"/>
          <p:nvPr/>
        </p:nvSpPr>
        <p:spPr>
          <a:xfrm>
            <a:off x="10088898" y="4244643"/>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36" name="TextBox 178"/>
          <p:cNvSpPr txBox="1"/>
          <p:nvPr/>
        </p:nvSpPr>
        <p:spPr>
          <a:xfrm>
            <a:off x="10474176" y="4730879"/>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37" name="TextBox 179"/>
          <p:cNvSpPr txBox="1"/>
          <p:nvPr/>
        </p:nvSpPr>
        <p:spPr>
          <a:xfrm>
            <a:off x="9640717" y="5216157"/>
            <a:ext cx="524503" cy="295915"/>
          </a:xfrm>
          <a:prstGeom prst="rect">
            <a:avLst/>
          </a:prstGeom>
          <a:noFill/>
        </p:spPr>
        <p:txBody>
          <a:bodyPr wrap="none" rtlCol="0">
            <a:spAutoFit/>
          </a:bodyPr>
          <a:lstStyle/>
          <a:p>
            <a:r>
              <a:rPr lang="zh-CN" altLang="en-US" sz="1325">
                <a:solidFill>
                  <a:srgbClr val="202A36"/>
                </a:solidFill>
                <a:latin typeface="微软雅黑" panose="020B0503020204020204" pitchFamily="34" charset="-122"/>
                <a:ea typeface="微软雅黑" panose="020B0503020204020204" pitchFamily="34" charset="-122"/>
              </a:rPr>
              <a:t>文字</a:t>
            </a:r>
          </a:p>
        </p:txBody>
      </p:sp>
      <p:sp>
        <p:nvSpPr>
          <p:cNvPr id="238" name="TextBox 180"/>
          <p:cNvSpPr txBox="1"/>
          <p:nvPr/>
        </p:nvSpPr>
        <p:spPr>
          <a:xfrm>
            <a:off x="6735339" y="2258435"/>
            <a:ext cx="354584" cy="383182"/>
          </a:xfrm>
          <a:prstGeom prst="rect">
            <a:avLst/>
          </a:prstGeom>
          <a:noFill/>
        </p:spPr>
        <p:txBody>
          <a:bodyPr wrap="none" rtlCol="0">
            <a:spAutoFit/>
          </a:bodyPr>
          <a:lstStyle/>
          <a:p>
            <a:r>
              <a:rPr lang="en-US" altLang="zh-CN" sz="1890">
                <a:solidFill>
                  <a:srgbClr val="202A36"/>
                </a:solidFill>
                <a:latin typeface="微软雅黑" panose="020B0503020204020204" pitchFamily="34" charset="-122"/>
                <a:ea typeface="微软雅黑" panose="020B0503020204020204" pitchFamily="34" charset="-122"/>
              </a:rPr>
              <a:t>A</a:t>
            </a:r>
            <a:endParaRPr lang="zh-CN" altLang="en-US" sz="1890">
              <a:solidFill>
                <a:srgbClr val="202A36"/>
              </a:solidFill>
              <a:latin typeface="微软雅黑" panose="020B0503020204020204" pitchFamily="34" charset="-122"/>
              <a:ea typeface="微软雅黑" panose="020B0503020204020204" pitchFamily="34" charset="-122"/>
            </a:endParaRPr>
          </a:p>
        </p:txBody>
      </p:sp>
      <p:sp>
        <p:nvSpPr>
          <p:cNvPr id="239" name="TextBox 181"/>
          <p:cNvSpPr txBox="1"/>
          <p:nvPr/>
        </p:nvSpPr>
        <p:spPr>
          <a:xfrm>
            <a:off x="6735339" y="2744081"/>
            <a:ext cx="336952" cy="383182"/>
          </a:xfrm>
          <a:prstGeom prst="rect">
            <a:avLst/>
          </a:prstGeom>
          <a:noFill/>
        </p:spPr>
        <p:txBody>
          <a:bodyPr wrap="none" rtlCol="0">
            <a:spAutoFit/>
          </a:bodyPr>
          <a:lstStyle/>
          <a:p>
            <a:r>
              <a:rPr lang="en-US" altLang="zh-CN" sz="1890">
                <a:solidFill>
                  <a:srgbClr val="202A36"/>
                </a:solidFill>
                <a:latin typeface="微软雅黑" panose="020B0503020204020204" pitchFamily="34" charset="-122"/>
                <a:ea typeface="微软雅黑" panose="020B0503020204020204" pitchFamily="34" charset="-122"/>
              </a:rPr>
              <a:t>B</a:t>
            </a:r>
            <a:endParaRPr lang="zh-CN" altLang="en-US" sz="1890">
              <a:solidFill>
                <a:srgbClr val="202A36"/>
              </a:solidFill>
              <a:latin typeface="微软雅黑" panose="020B0503020204020204" pitchFamily="34" charset="-122"/>
              <a:ea typeface="微软雅黑" panose="020B0503020204020204" pitchFamily="34" charset="-122"/>
            </a:endParaRPr>
          </a:p>
        </p:txBody>
      </p:sp>
      <p:sp>
        <p:nvSpPr>
          <p:cNvPr id="240" name="TextBox 182"/>
          <p:cNvSpPr txBox="1"/>
          <p:nvPr/>
        </p:nvSpPr>
        <p:spPr>
          <a:xfrm>
            <a:off x="6735339" y="3229726"/>
            <a:ext cx="346570" cy="383182"/>
          </a:xfrm>
          <a:prstGeom prst="rect">
            <a:avLst/>
          </a:prstGeom>
          <a:noFill/>
        </p:spPr>
        <p:txBody>
          <a:bodyPr wrap="none" rtlCol="0">
            <a:spAutoFit/>
          </a:bodyPr>
          <a:lstStyle/>
          <a:p>
            <a:r>
              <a:rPr lang="en-US" altLang="zh-CN" sz="1890">
                <a:solidFill>
                  <a:srgbClr val="202A36"/>
                </a:solidFill>
                <a:latin typeface="微软雅黑" panose="020B0503020204020204" pitchFamily="34" charset="-122"/>
                <a:ea typeface="微软雅黑" panose="020B0503020204020204" pitchFamily="34" charset="-122"/>
              </a:rPr>
              <a:t>C</a:t>
            </a:r>
            <a:endParaRPr lang="zh-CN" altLang="en-US" sz="1890">
              <a:solidFill>
                <a:srgbClr val="202A36"/>
              </a:solidFill>
              <a:latin typeface="微软雅黑" panose="020B0503020204020204" pitchFamily="34" charset="-122"/>
              <a:ea typeface="微软雅黑" panose="020B0503020204020204" pitchFamily="34" charset="-122"/>
            </a:endParaRPr>
          </a:p>
        </p:txBody>
      </p:sp>
      <p:sp>
        <p:nvSpPr>
          <p:cNvPr id="241" name="TextBox 183"/>
          <p:cNvSpPr txBox="1"/>
          <p:nvPr/>
        </p:nvSpPr>
        <p:spPr>
          <a:xfrm>
            <a:off x="6735339" y="3715372"/>
            <a:ext cx="369012" cy="383182"/>
          </a:xfrm>
          <a:prstGeom prst="rect">
            <a:avLst/>
          </a:prstGeom>
          <a:noFill/>
        </p:spPr>
        <p:txBody>
          <a:bodyPr wrap="none" rtlCol="0">
            <a:spAutoFit/>
          </a:bodyPr>
          <a:lstStyle/>
          <a:p>
            <a:r>
              <a:rPr lang="en-US" altLang="zh-CN" sz="1890">
                <a:solidFill>
                  <a:srgbClr val="202A36"/>
                </a:solidFill>
                <a:latin typeface="微软雅黑" panose="020B0503020204020204" pitchFamily="34" charset="-122"/>
                <a:ea typeface="微软雅黑" panose="020B0503020204020204" pitchFamily="34" charset="-122"/>
              </a:rPr>
              <a:t>D</a:t>
            </a:r>
            <a:endParaRPr lang="zh-CN" altLang="en-US" sz="1890">
              <a:solidFill>
                <a:srgbClr val="202A36"/>
              </a:solidFill>
              <a:latin typeface="微软雅黑" panose="020B0503020204020204" pitchFamily="34" charset="-122"/>
              <a:ea typeface="微软雅黑" panose="020B0503020204020204" pitchFamily="34" charset="-122"/>
            </a:endParaRPr>
          </a:p>
        </p:txBody>
      </p:sp>
      <p:sp>
        <p:nvSpPr>
          <p:cNvPr id="242" name="TextBox 184"/>
          <p:cNvSpPr txBox="1"/>
          <p:nvPr/>
        </p:nvSpPr>
        <p:spPr>
          <a:xfrm>
            <a:off x="6735339" y="4201017"/>
            <a:ext cx="317716" cy="383182"/>
          </a:xfrm>
          <a:prstGeom prst="rect">
            <a:avLst/>
          </a:prstGeom>
          <a:noFill/>
        </p:spPr>
        <p:txBody>
          <a:bodyPr wrap="none" rtlCol="0">
            <a:spAutoFit/>
          </a:bodyPr>
          <a:lstStyle/>
          <a:p>
            <a:r>
              <a:rPr lang="en-US" altLang="zh-CN" sz="1890">
                <a:solidFill>
                  <a:srgbClr val="202A36"/>
                </a:solidFill>
                <a:latin typeface="微软雅黑" panose="020B0503020204020204" pitchFamily="34" charset="-122"/>
                <a:ea typeface="微软雅黑" panose="020B0503020204020204" pitchFamily="34" charset="-122"/>
              </a:rPr>
              <a:t>E</a:t>
            </a:r>
            <a:endParaRPr lang="zh-CN" altLang="en-US" sz="1890">
              <a:solidFill>
                <a:srgbClr val="202A36"/>
              </a:solidFill>
              <a:latin typeface="微软雅黑" panose="020B0503020204020204" pitchFamily="34" charset="-122"/>
              <a:ea typeface="微软雅黑" panose="020B0503020204020204" pitchFamily="34" charset="-122"/>
            </a:endParaRPr>
          </a:p>
        </p:txBody>
      </p:sp>
      <p:sp>
        <p:nvSpPr>
          <p:cNvPr id="243" name="TextBox 185"/>
          <p:cNvSpPr txBox="1"/>
          <p:nvPr/>
        </p:nvSpPr>
        <p:spPr>
          <a:xfrm>
            <a:off x="6735339" y="4686663"/>
            <a:ext cx="312906" cy="383182"/>
          </a:xfrm>
          <a:prstGeom prst="rect">
            <a:avLst/>
          </a:prstGeom>
          <a:noFill/>
        </p:spPr>
        <p:txBody>
          <a:bodyPr wrap="none" rtlCol="0">
            <a:spAutoFit/>
          </a:bodyPr>
          <a:lstStyle/>
          <a:p>
            <a:r>
              <a:rPr lang="en-US" altLang="zh-CN" sz="1890">
                <a:solidFill>
                  <a:srgbClr val="202A36"/>
                </a:solidFill>
                <a:latin typeface="微软雅黑" panose="020B0503020204020204" pitchFamily="34" charset="-122"/>
                <a:ea typeface="微软雅黑" panose="020B0503020204020204" pitchFamily="34" charset="-122"/>
              </a:rPr>
              <a:t>F</a:t>
            </a:r>
            <a:endParaRPr lang="zh-CN" altLang="en-US" sz="1890">
              <a:solidFill>
                <a:srgbClr val="202A36"/>
              </a:solidFill>
              <a:latin typeface="微软雅黑" panose="020B0503020204020204" pitchFamily="34" charset="-122"/>
              <a:ea typeface="微软雅黑" panose="020B0503020204020204" pitchFamily="34" charset="-122"/>
            </a:endParaRPr>
          </a:p>
        </p:txBody>
      </p:sp>
      <p:sp>
        <p:nvSpPr>
          <p:cNvPr id="244" name="TextBox 186"/>
          <p:cNvSpPr txBox="1"/>
          <p:nvPr/>
        </p:nvSpPr>
        <p:spPr>
          <a:xfrm>
            <a:off x="6735339" y="5172310"/>
            <a:ext cx="364202" cy="383182"/>
          </a:xfrm>
          <a:prstGeom prst="rect">
            <a:avLst/>
          </a:prstGeom>
          <a:noFill/>
        </p:spPr>
        <p:txBody>
          <a:bodyPr wrap="none" rtlCol="0">
            <a:spAutoFit/>
          </a:bodyPr>
          <a:lstStyle/>
          <a:p>
            <a:r>
              <a:rPr lang="en-US" altLang="zh-CN" sz="1890">
                <a:solidFill>
                  <a:srgbClr val="202A36"/>
                </a:solidFill>
                <a:latin typeface="微软雅黑" panose="020B0503020204020204" pitchFamily="34" charset="-122"/>
                <a:ea typeface="微软雅黑" panose="020B0503020204020204" pitchFamily="34" charset="-122"/>
              </a:rPr>
              <a:t>G</a:t>
            </a:r>
            <a:endParaRPr lang="zh-CN" altLang="en-US" sz="1890">
              <a:solidFill>
                <a:srgbClr val="202A3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barn(outVertical)">
                                      <p:cBhvr>
                                        <p:cTn id="11" dur="500"/>
                                        <p:tgtEl>
                                          <p:spTgt spid="86"/>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childTnLst>
                                    <p:set>
                                      <p:cBhvr>
                                        <p:cTn id="14" dur="1" fill="hold">
                                          <p:stCondLst>
                                            <p:cond delay="0"/>
                                          </p:stCondLst>
                                        </p:cTn>
                                        <p:tgtEl>
                                          <p:spTgt spid="238"/>
                                        </p:tgtEl>
                                        <p:attrNameLst>
                                          <p:attrName>style.visibility</p:attrName>
                                        </p:attrNameLst>
                                      </p:cBhvr>
                                      <p:to>
                                        <p:strVal val="visible"/>
                                      </p:to>
                                    </p:set>
                                    <p:anim calcmode="lin" valueType="num">
                                      <p:cBhvr additive="base">
                                        <p:cTn id="15" dur="500" fill="hold"/>
                                        <p:tgtEl>
                                          <p:spTgt spid="238"/>
                                        </p:tgtEl>
                                        <p:attrNameLst>
                                          <p:attrName>ppt_x</p:attrName>
                                        </p:attrNameLst>
                                      </p:cBhvr>
                                      <p:tavLst>
                                        <p:tav tm="0">
                                          <p:val>
                                            <p:strVal val="#ppt_x"/>
                                          </p:val>
                                        </p:tav>
                                        <p:tav tm="100000">
                                          <p:val>
                                            <p:strVal val="#ppt_x"/>
                                          </p:val>
                                        </p:tav>
                                      </p:tavLst>
                                    </p:anim>
                                    <p:anim calcmode="lin" valueType="num">
                                      <p:cBhvr additive="base">
                                        <p:cTn id="16" dur="500" fill="hold"/>
                                        <p:tgtEl>
                                          <p:spTgt spid="23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39"/>
                                        </p:tgtEl>
                                        <p:attrNameLst>
                                          <p:attrName>style.visibility</p:attrName>
                                        </p:attrNameLst>
                                      </p:cBhvr>
                                      <p:to>
                                        <p:strVal val="visible"/>
                                      </p:to>
                                    </p:set>
                                    <p:anim calcmode="lin" valueType="num">
                                      <p:cBhvr additive="base">
                                        <p:cTn id="19" dur="500" fill="hold"/>
                                        <p:tgtEl>
                                          <p:spTgt spid="239"/>
                                        </p:tgtEl>
                                        <p:attrNameLst>
                                          <p:attrName>ppt_x</p:attrName>
                                        </p:attrNameLst>
                                      </p:cBhvr>
                                      <p:tavLst>
                                        <p:tav tm="0">
                                          <p:val>
                                            <p:strVal val="#ppt_x"/>
                                          </p:val>
                                        </p:tav>
                                        <p:tav tm="100000">
                                          <p:val>
                                            <p:strVal val="#ppt_x"/>
                                          </p:val>
                                        </p:tav>
                                      </p:tavLst>
                                    </p:anim>
                                    <p:anim calcmode="lin" valueType="num">
                                      <p:cBhvr additive="base">
                                        <p:cTn id="20" dur="500" fill="hold"/>
                                        <p:tgtEl>
                                          <p:spTgt spid="239"/>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anim calcmode="lin" valueType="num">
                                      <p:cBhvr additive="base">
                                        <p:cTn id="23" dur="500" fill="hold"/>
                                        <p:tgtEl>
                                          <p:spTgt spid="240"/>
                                        </p:tgtEl>
                                        <p:attrNameLst>
                                          <p:attrName>ppt_x</p:attrName>
                                        </p:attrNameLst>
                                      </p:cBhvr>
                                      <p:tavLst>
                                        <p:tav tm="0">
                                          <p:val>
                                            <p:strVal val="#ppt_x"/>
                                          </p:val>
                                        </p:tav>
                                        <p:tav tm="100000">
                                          <p:val>
                                            <p:strVal val="#ppt_x"/>
                                          </p:val>
                                        </p:tav>
                                      </p:tavLst>
                                    </p:anim>
                                    <p:anim calcmode="lin" valueType="num">
                                      <p:cBhvr additive="base">
                                        <p:cTn id="24" dur="500" fill="hold"/>
                                        <p:tgtEl>
                                          <p:spTgt spid="24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241"/>
                                        </p:tgtEl>
                                        <p:attrNameLst>
                                          <p:attrName>style.visibility</p:attrName>
                                        </p:attrNameLst>
                                      </p:cBhvr>
                                      <p:to>
                                        <p:strVal val="visible"/>
                                      </p:to>
                                    </p:set>
                                    <p:anim calcmode="lin" valueType="num">
                                      <p:cBhvr additive="base">
                                        <p:cTn id="27" dur="500" fill="hold"/>
                                        <p:tgtEl>
                                          <p:spTgt spid="241"/>
                                        </p:tgtEl>
                                        <p:attrNameLst>
                                          <p:attrName>ppt_x</p:attrName>
                                        </p:attrNameLst>
                                      </p:cBhvr>
                                      <p:tavLst>
                                        <p:tav tm="0">
                                          <p:val>
                                            <p:strVal val="#ppt_x"/>
                                          </p:val>
                                        </p:tav>
                                        <p:tav tm="100000">
                                          <p:val>
                                            <p:strVal val="#ppt_x"/>
                                          </p:val>
                                        </p:tav>
                                      </p:tavLst>
                                    </p:anim>
                                    <p:anim calcmode="lin" valueType="num">
                                      <p:cBhvr additive="base">
                                        <p:cTn id="28" dur="500" fill="hold"/>
                                        <p:tgtEl>
                                          <p:spTgt spid="24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anim calcmode="lin" valueType="num">
                                      <p:cBhvr additive="base">
                                        <p:cTn id="31" dur="500" fill="hold"/>
                                        <p:tgtEl>
                                          <p:spTgt spid="242"/>
                                        </p:tgtEl>
                                        <p:attrNameLst>
                                          <p:attrName>ppt_x</p:attrName>
                                        </p:attrNameLst>
                                      </p:cBhvr>
                                      <p:tavLst>
                                        <p:tav tm="0">
                                          <p:val>
                                            <p:strVal val="#ppt_x"/>
                                          </p:val>
                                        </p:tav>
                                        <p:tav tm="100000">
                                          <p:val>
                                            <p:strVal val="#ppt_x"/>
                                          </p:val>
                                        </p:tav>
                                      </p:tavLst>
                                    </p:anim>
                                    <p:anim calcmode="lin" valueType="num">
                                      <p:cBhvr additive="base">
                                        <p:cTn id="32" dur="500" fill="hold"/>
                                        <p:tgtEl>
                                          <p:spTgt spid="242"/>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anim calcmode="lin" valueType="num">
                                      <p:cBhvr additive="base">
                                        <p:cTn id="35" dur="500" fill="hold"/>
                                        <p:tgtEl>
                                          <p:spTgt spid="243"/>
                                        </p:tgtEl>
                                        <p:attrNameLst>
                                          <p:attrName>ppt_x</p:attrName>
                                        </p:attrNameLst>
                                      </p:cBhvr>
                                      <p:tavLst>
                                        <p:tav tm="0">
                                          <p:val>
                                            <p:strVal val="#ppt_x"/>
                                          </p:val>
                                        </p:tav>
                                        <p:tav tm="100000">
                                          <p:val>
                                            <p:strVal val="#ppt_x"/>
                                          </p:val>
                                        </p:tav>
                                      </p:tavLst>
                                    </p:anim>
                                    <p:anim calcmode="lin" valueType="num">
                                      <p:cBhvr additive="base">
                                        <p:cTn id="36" dur="500" fill="hold"/>
                                        <p:tgtEl>
                                          <p:spTgt spid="243"/>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244"/>
                                        </p:tgtEl>
                                        <p:attrNameLst>
                                          <p:attrName>style.visibility</p:attrName>
                                        </p:attrNameLst>
                                      </p:cBhvr>
                                      <p:to>
                                        <p:strVal val="visible"/>
                                      </p:to>
                                    </p:set>
                                    <p:anim calcmode="lin" valueType="num">
                                      <p:cBhvr additive="base">
                                        <p:cTn id="39" dur="500" fill="hold"/>
                                        <p:tgtEl>
                                          <p:spTgt spid="244"/>
                                        </p:tgtEl>
                                        <p:attrNameLst>
                                          <p:attrName>ppt_x</p:attrName>
                                        </p:attrNameLst>
                                      </p:cBhvr>
                                      <p:tavLst>
                                        <p:tav tm="0">
                                          <p:val>
                                            <p:strVal val="#ppt_x"/>
                                          </p:val>
                                        </p:tav>
                                        <p:tav tm="100000">
                                          <p:val>
                                            <p:strVal val="#ppt_x"/>
                                          </p:val>
                                        </p:tav>
                                      </p:tavLst>
                                    </p:anim>
                                    <p:anim calcmode="lin" valueType="num">
                                      <p:cBhvr additive="base">
                                        <p:cTn id="40" dur="500" fill="hold"/>
                                        <p:tgtEl>
                                          <p:spTgt spid="24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224"/>
                                        </p:tgtEl>
                                        <p:attrNameLst>
                                          <p:attrName>style.visibility</p:attrName>
                                        </p:attrNameLst>
                                      </p:cBhvr>
                                      <p:to>
                                        <p:strVal val="visible"/>
                                      </p:to>
                                    </p:set>
                                    <p:animEffect transition="in" filter="wipe(left)">
                                      <p:cBhvr>
                                        <p:cTn id="44" dur="500"/>
                                        <p:tgtEl>
                                          <p:spTgt spid="224"/>
                                        </p:tgtEl>
                                      </p:cBhvr>
                                    </p:animEffect>
                                  </p:childTnLst>
                                </p:cTn>
                              </p:par>
                              <p:par>
                                <p:cTn id="45" presetID="22" presetClass="entr" presetSubtype="8" fill="hold" grpId="0" nodeType="withEffect">
                                  <p:stCondLst>
                                    <p:cond delay="100"/>
                                  </p:stCondLst>
                                  <p:childTnLst>
                                    <p:set>
                                      <p:cBhvr>
                                        <p:cTn id="46" dur="1" fill="hold">
                                          <p:stCondLst>
                                            <p:cond delay="0"/>
                                          </p:stCondLst>
                                        </p:cTn>
                                        <p:tgtEl>
                                          <p:spTgt spid="225"/>
                                        </p:tgtEl>
                                        <p:attrNameLst>
                                          <p:attrName>style.visibility</p:attrName>
                                        </p:attrNameLst>
                                      </p:cBhvr>
                                      <p:to>
                                        <p:strVal val="visible"/>
                                      </p:to>
                                    </p:set>
                                    <p:animEffect transition="in" filter="wipe(left)">
                                      <p:cBhvr>
                                        <p:cTn id="47" dur="500"/>
                                        <p:tgtEl>
                                          <p:spTgt spid="225"/>
                                        </p:tgtEl>
                                      </p:cBhvr>
                                    </p:animEffect>
                                  </p:childTnLst>
                                </p:cTn>
                              </p:par>
                              <p:par>
                                <p:cTn id="48" presetID="22" presetClass="entr" presetSubtype="8" fill="hold" grpId="0" nodeType="withEffect">
                                  <p:stCondLst>
                                    <p:cond delay="200"/>
                                  </p:stCondLst>
                                  <p:childTnLst>
                                    <p:set>
                                      <p:cBhvr>
                                        <p:cTn id="49" dur="1" fill="hold">
                                          <p:stCondLst>
                                            <p:cond delay="0"/>
                                          </p:stCondLst>
                                        </p:cTn>
                                        <p:tgtEl>
                                          <p:spTgt spid="226"/>
                                        </p:tgtEl>
                                        <p:attrNameLst>
                                          <p:attrName>style.visibility</p:attrName>
                                        </p:attrNameLst>
                                      </p:cBhvr>
                                      <p:to>
                                        <p:strVal val="visible"/>
                                      </p:to>
                                    </p:set>
                                    <p:animEffect transition="in" filter="wipe(left)">
                                      <p:cBhvr>
                                        <p:cTn id="50" dur="500"/>
                                        <p:tgtEl>
                                          <p:spTgt spid="226"/>
                                        </p:tgtEl>
                                      </p:cBhvr>
                                    </p:animEffect>
                                  </p:childTnLst>
                                </p:cTn>
                              </p:par>
                              <p:par>
                                <p:cTn id="51" presetID="22" presetClass="entr" presetSubtype="8" fill="hold" grpId="0" nodeType="withEffect">
                                  <p:stCondLst>
                                    <p:cond delay="300"/>
                                  </p:stCondLst>
                                  <p:childTnLst>
                                    <p:set>
                                      <p:cBhvr>
                                        <p:cTn id="52" dur="1" fill="hold">
                                          <p:stCondLst>
                                            <p:cond delay="0"/>
                                          </p:stCondLst>
                                        </p:cTn>
                                        <p:tgtEl>
                                          <p:spTgt spid="227"/>
                                        </p:tgtEl>
                                        <p:attrNameLst>
                                          <p:attrName>style.visibility</p:attrName>
                                        </p:attrNameLst>
                                      </p:cBhvr>
                                      <p:to>
                                        <p:strVal val="visible"/>
                                      </p:to>
                                    </p:set>
                                    <p:animEffect transition="in" filter="wipe(left)">
                                      <p:cBhvr>
                                        <p:cTn id="53" dur="500"/>
                                        <p:tgtEl>
                                          <p:spTgt spid="227"/>
                                        </p:tgtEl>
                                      </p:cBhvr>
                                    </p:animEffect>
                                  </p:childTnLst>
                                </p:cTn>
                              </p:par>
                              <p:par>
                                <p:cTn id="54" presetID="22" presetClass="entr" presetSubtype="8" fill="hold" grpId="0" nodeType="withEffect">
                                  <p:stCondLst>
                                    <p:cond delay="400"/>
                                  </p:stCondLst>
                                  <p:childTnLst>
                                    <p:set>
                                      <p:cBhvr>
                                        <p:cTn id="55" dur="1" fill="hold">
                                          <p:stCondLst>
                                            <p:cond delay="0"/>
                                          </p:stCondLst>
                                        </p:cTn>
                                        <p:tgtEl>
                                          <p:spTgt spid="228"/>
                                        </p:tgtEl>
                                        <p:attrNameLst>
                                          <p:attrName>style.visibility</p:attrName>
                                        </p:attrNameLst>
                                      </p:cBhvr>
                                      <p:to>
                                        <p:strVal val="visible"/>
                                      </p:to>
                                    </p:set>
                                    <p:animEffect transition="in" filter="wipe(left)">
                                      <p:cBhvr>
                                        <p:cTn id="56" dur="500"/>
                                        <p:tgtEl>
                                          <p:spTgt spid="228"/>
                                        </p:tgtEl>
                                      </p:cBhvr>
                                    </p:animEffect>
                                  </p:childTnLst>
                                </p:cTn>
                              </p:par>
                              <p:par>
                                <p:cTn id="57" presetID="22" presetClass="entr" presetSubtype="8" fill="hold" grpId="0" nodeType="withEffect">
                                  <p:stCondLst>
                                    <p:cond delay="500"/>
                                  </p:stCondLst>
                                  <p:childTnLst>
                                    <p:set>
                                      <p:cBhvr>
                                        <p:cTn id="58" dur="1" fill="hold">
                                          <p:stCondLst>
                                            <p:cond delay="0"/>
                                          </p:stCondLst>
                                        </p:cTn>
                                        <p:tgtEl>
                                          <p:spTgt spid="229"/>
                                        </p:tgtEl>
                                        <p:attrNameLst>
                                          <p:attrName>style.visibility</p:attrName>
                                        </p:attrNameLst>
                                      </p:cBhvr>
                                      <p:to>
                                        <p:strVal val="visible"/>
                                      </p:to>
                                    </p:set>
                                    <p:animEffect transition="in" filter="wipe(left)">
                                      <p:cBhvr>
                                        <p:cTn id="59" dur="500"/>
                                        <p:tgtEl>
                                          <p:spTgt spid="229"/>
                                        </p:tgtEl>
                                      </p:cBhvr>
                                    </p:animEffect>
                                  </p:childTnLst>
                                </p:cTn>
                              </p:par>
                              <p:par>
                                <p:cTn id="60" presetID="22" presetClass="entr" presetSubtype="8" fill="hold" grpId="0" nodeType="withEffect">
                                  <p:stCondLst>
                                    <p:cond delay="600"/>
                                  </p:stCondLst>
                                  <p:childTnLst>
                                    <p:set>
                                      <p:cBhvr>
                                        <p:cTn id="61" dur="1" fill="hold">
                                          <p:stCondLst>
                                            <p:cond delay="0"/>
                                          </p:stCondLst>
                                        </p:cTn>
                                        <p:tgtEl>
                                          <p:spTgt spid="230"/>
                                        </p:tgtEl>
                                        <p:attrNameLst>
                                          <p:attrName>style.visibility</p:attrName>
                                        </p:attrNameLst>
                                      </p:cBhvr>
                                      <p:to>
                                        <p:strVal val="visible"/>
                                      </p:to>
                                    </p:set>
                                    <p:animEffect transition="in" filter="wipe(left)">
                                      <p:cBhvr>
                                        <p:cTn id="62" dur="500"/>
                                        <p:tgtEl>
                                          <p:spTgt spid="23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210"/>
                                        </p:tgtEl>
                                        <p:attrNameLst>
                                          <p:attrName>style.visibility</p:attrName>
                                        </p:attrNameLst>
                                      </p:cBhvr>
                                      <p:to>
                                        <p:strVal val="visible"/>
                                      </p:to>
                                    </p:set>
                                    <p:animEffect transition="in" filter="wipe(right)">
                                      <p:cBhvr>
                                        <p:cTn id="65" dur="500"/>
                                        <p:tgtEl>
                                          <p:spTgt spid="210"/>
                                        </p:tgtEl>
                                      </p:cBhvr>
                                    </p:animEffect>
                                  </p:childTnLst>
                                </p:cTn>
                              </p:par>
                              <p:par>
                                <p:cTn id="66" presetID="22" presetClass="entr" presetSubtype="2" fill="hold" grpId="0" nodeType="withEffect">
                                  <p:stCondLst>
                                    <p:cond delay="100"/>
                                  </p:stCondLst>
                                  <p:childTnLst>
                                    <p:set>
                                      <p:cBhvr>
                                        <p:cTn id="67" dur="1" fill="hold">
                                          <p:stCondLst>
                                            <p:cond delay="0"/>
                                          </p:stCondLst>
                                        </p:cTn>
                                        <p:tgtEl>
                                          <p:spTgt spid="211"/>
                                        </p:tgtEl>
                                        <p:attrNameLst>
                                          <p:attrName>style.visibility</p:attrName>
                                        </p:attrNameLst>
                                      </p:cBhvr>
                                      <p:to>
                                        <p:strVal val="visible"/>
                                      </p:to>
                                    </p:set>
                                    <p:animEffect transition="in" filter="wipe(right)">
                                      <p:cBhvr>
                                        <p:cTn id="68" dur="500"/>
                                        <p:tgtEl>
                                          <p:spTgt spid="211"/>
                                        </p:tgtEl>
                                      </p:cBhvr>
                                    </p:animEffect>
                                  </p:childTnLst>
                                </p:cTn>
                              </p:par>
                              <p:par>
                                <p:cTn id="69" presetID="22" presetClass="entr" presetSubtype="2" fill="hold" grpId="0" nodeType="withEffect">
                                  <p:stCondLst>
                                    <p:cond delay="200"/>
                                  </p:stCondLst>
                                  <p:childTnLst>
                                    <p:set>
                                      <p:cBhvr>
                                        <p:cTn id="70" dur="1" fill="hold">
                                          <p:stCondLst>
                                            <p:cond delay="0"/>
                                          </p:stCondLst>
                                        </p:cTn>
                                        <p:tgtEl>
                                          <p:spTgt spid="212"/>
                                        </p:tgtEl>
                                        <p:attrNameLst>
                                          <p:attrName>style.visibility</p:attrName>
                                        </p:attrNameLst>
                                      </p:cBhvr>
                                      <p:to>
                                        <p:strVal val="visible"/>
                                      </p:to>
                                    </p:set>
                                    <p:animEffect transition="in" filter="wipe(right)">
                                      <p:cBhvr>
                                        <p:cTn id="71" dur="500"/>
                                        <p:tgtEl>
                                          <p:spTgt spid="212"/>
                                        </p:tgtEl>
                                      </p:cBhvr>
                                    </p:animEffect>
                                  </p:childTnLst>
                                </p:cTn>
                              </p:par>
                              <p:par>
                                <p:cTn id="72" presetID="22" presetClass="entr" presetSubtype="2" fill="hold" grpId="0" nodeType="withEffect">
                                  <p:stCondLst>
                                    <p:cond delay="300"/>
                                  </p:stCondLst>
                                  <p:childTnLst>
                                    <p:set>
                                      <p:cBhvr>
                                        <p:cTn id="73" dur="1" fill="hold">
                                          <p:stCondLst>
                                            <p:cond delay="0"/>
                                          </p:stCondLst>
                                        </p:cTn>
                                        <p:tgtEl>
                                          <p:spTgt spid="213"/>
                                        </p:tgtEl>
                                        <p:attrNameLst>
                                          <p:attrName>style.visibility</p:attrName>
                                        </p:attrNameLst>
                                      </p:cBhvr>
                                      <p:to>
                                        <p:strVal val="visible"/>
                                      </p:to>
                                    </p:set>
                                    <p:animEffect transition="in" filter="wipe(right)">
                                      <p:cBhvr>
                                        <p:cTn id="74" dur="500"/>
                                        <p:tgtEl>
                                          <p:spTgt spid="213"/>
                                        </p:tgtEl>
                                      </p:cBhvr>
                                    </p:animEffect>
                                  </p:childTnLst>
                                </p:cTn>
                              </p:par>
                              <p:par>
                                <p:cTn id="75" presetID="22" presetClass="entr" presetSubtype="2" fill="hold" grpId="0" nodeType="withEffect">
                                  <p:stCondLst>
                                    <p:cond delay="400"/>
                                  </p:stCondLst>
                                  <p:childTnLst>
                                    <p:set>
                                      <p:cBhvr>
                                        <p:cTn id="76" dur="1" fill="hold">
                                          <p:stCondLst>
                                            <p:cond delay="0"/>
                                          </p:stCondLst>
                                        </p:cTn>
                                        <p:tgtEl>
                                          <p:spTgt spid="214"/>
                                        </p:tgtEl>
                                        <p:attrNameLst>
                                          <p:attrName>style.visibility</p:attrName>
                                        </p:attrNameLst>
                                      </p:cBhvr>
                                      <p:to>
                                        <p:strVal val="visible"/>
                                      </p:to>
                                    </p:set>
                                    <p:animEffect transition="in" filter="wipe(right)">
                                      <p:cBhvr>
                                        <p:cTn id="77" dur="500"/>
                                        <p:tgtEl>
                                          <p:spTgt spid="214"/>
                                        </p:tgtEl>
                                      </p:cBhvr>
                                    </p:animEffect>
                                  </p:childTnLst>
                                </p:cTn>
                              </p:par>
                              <p:par>
                                <p:cTn id="78" presetID="22" presetClass="entr" presetSubtype="2" fill="hold" grpId="0" nodeType="withEffect">
                                  <p:stCondLst>
                                    <p:cond delay="500"/>
                                  </p:stCondLst>
                                  <p:childTnLst>
                                    <p:set>
                                      <p:cBhvr>
                                        <p:cTn id="79" dur="1" fill="hold">
                                          <p:stCondLst>
                                            <p:cond delay="0"/>
                                          </p:stCondLst>
                                        </p:cTn>
                                        <p:tgtEl>
                                          <p:spTgt spid="215"/>
                                        </p:tgtEl>
                                        <p:attrNameLst>
                                          <p:attrName>style.visibility</p:attrName>
                                        </p:attrNameLst>
                                      </p:cBhvr>
                                      <p:to>
                                        <p:strVal val="visible"/>
                                      </p:to>
                                    </p:set>
                                    <p:animEffect transition="in" filter="wipe(right)">
                                      <p:cBhvr>
                                        <p:cTn id="80" dur="500"/>
                                        <p:tgtEl>
                                          <p:spTgt spid="215"/>
                                        </p:tgtEl>
                                      </p:cBhvr>
                                    </p:animEffect>
                                  </p:childTnLst>
                                </p:cTn>
                              </p:par>
                              <p:par>
                                <p:cTn id="81" presetID="22" presetClass="entr" presetSubtype="2" fill="hold" grpId="0" nodeType="withEffect">
                                  <p:stCondLst>
                                    <p:cond delay="600"/>
                                  </p:stCondLst>
                                  <p:childTnLst>
                                    <p:set>
                                      <p:cBhvr>
                                        <p:cTn id="82" dur="1" fill="hold">
                                          <p:stCondLst>
                                            <p:cond delay="0"/>
                                          </p:stCondLst>
                                        </p:cTn>
                                        <p:tgtEl>
                                          <p:spTgt spid="216"/>
                                        </p:tgtEl>
                                        <p:attrNameLst>
                                          <p:attrName>style.visibility</p:attrName>
                                        </p:attrNameLst>
                                      </p:cBhvr>
                                      <p:to>
                                        <p:strVal val="visible"/>
                                      </p:to>
                                    </p:set>
                                    <p:animEffect transition="in" filter="wipe(right)">
                                      <p:cBhvr>
                                        <p:cTn id="83" dur="500"/>
                                        <p:tgtEl>
                                          <p:spTgt spid="216"/>
                                        </p:tgtEl>
                                      </p:cBhvr>
                                    </p:animEffect>
                                  </p:childTnLst>
                                </p:cTn>
                              </p:par>
                            </p:childTnLst>
                          </p:cTn>
                        </p:par>
                        <p:par>
                          <p:cTn id="84" fill="hold">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231"/>
                                        </p:tgtEl>
                                        <p:attrNameLst>
                                          <p:attrName>style.visibility</p:attrName>
                                        </p:attrNameLst>
                                      </p:cBhvr>
                                      <p:to>
                                        <p:strVal val="visible"/>
                                      </p:to>
                                    </p:set>
                                    <p:animEffect transition="in" filter="wipe(left)">
                                      <p:cBhvr>
                                        <p:cTn id="87" dur="500"/>
                                        <p:tgtEl>
                                          <p:spTgt spid="23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32"/>
                                        </p:tgtEl>
                                        <p:attrNameLst>
                                          <p:attrName>style.visibility</p:attrName>
                                        </p:attrNameLst>
                                      </p:cBhvr>
                                      <p:to>
                                        <p:strVal val="visible"/>
                                      </p:to>
                                    </p:set>
                                    <p:animEffect transition="in" filter="wipe(left)">
                                      <p:cBhvr>
                                        <p:cTn id="90" dur="500"/>
                                        <p:tgtEl>
                                          <p:spTgt spid="232"/>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33"/>
                                        </p:tgtEl>
                                        <p:attrNameLst>
                                          <p:attrName>style.visibility</p:attrName>
                                        </p:attrNameLst>
                                      </p:cBhvr>
                                      <p:to>
                                        <p:strVal val="visible"/>
                                      </p:to>
                                    </p:set>
                                    <p:animEffect transition="in" filter="wipe(left)">
                                      <p:cBhvr>
                                        <p:cTn id="93" dur="500"/>
                                        <p:tgtEl>
                                          <p:spTgt spid="233"/>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wipe(left)">
                                      <p:cBhvr>
                                        <p:cTn id="96" dur="500"/>
                                        <p:tgtEl>
                                          <p:spTgt spid="234"/>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235"/>
                                        </p:tgtEl>
                                        <p:attrNameLst>
                                          <p:attrName>style.visibility</p:attrName>
                                        </p:attrNameLst>
                                      </p:cBhvr>
                                      <p:to>
                                        <p:strVal val="visible"/>
                                      </p:to>
                                    </p:set>
                                    <p:animEffect transition="in" filter="wipe(left)">
                                      <p:cBhvr>
                                        <p:cTn id="99" dur="500"/>
                                        <p:tgtEl>
                                          <p:spTgt spid="23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36"/>
                                        </p:tgtEl>
                                        <p:attrNameLst>
                                          <p:attrName>style.visibility</p:attrName>
                                        </p:attrNameLst>
                                      </p:cBhvr>
                                      <p:to>
                                        <p:strVal val="visible"/>
                                      </p:to>
                                    </p:set>
                                    <p:animEffect transition="in" filter="wipe(left)">
                                      <p:cBhvr>
                                        <p:cTn id="102" dur="500"/>
                                        <p:tgtEl>
                                          <p:spTgt spid="23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37"/>
                                        </p:tgtEl>
                                        <p:attrNameLst>
                                          <p:attrName>style.visibility</p:attrName>
                                        </p:attrNameLst>
                                      </p:cBhvr>
                                      <p:to>
                                        <p:strVal val="visible"/>
                                      </p:to>
                                    </p:set>
                                    <p:animEffect transition="in" filter="wipe(left)">
                                      <p:cBhvr>
                                        <p:cTn id="105" dur="500"/>
                                        <p:tgtEl>
                                          <p:spTgt spid="237"/>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217"/>
                                        </p:tgtEl>
                                        <p:attrNameLst>
                                          <p:attrName>style.visibility</p:attrName>
                                        </p:attrNameLst>
                                      </p:cBhvr>
                                      <p:to>
                                        <p:strVal val="visible"/>
                                      </p:to>
                                    </p:set>
                                    <p:animEffect transition="in" filter="wipe(right)">
                                      <p:cBhvr>
                                        <p:cTn id="108" dur="500"/>
                                        <p:tgtEl>
                                          <p:spTgt spid="217"/>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218"/>
                                        </p:tgtEl>
                                        <p:attrNameLst>
                                          <p:attrName>style.visibility</p:attrName>
                                        </p:attrNameLst>
                                      </p:cBhvr>
                                      <p:to>
                                        <p:strVal val="visible"/>
                                      </p:to>
                                    </p:set>
                                    <p:animEffect transition="in" filter="wipe(right)">
                                      <p:cBhvr>
                                        <p:cTn id="111" dur="500"/>
                                        <p:tgtEl>
                                          <p:spTgt spid="218"/>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219"/>
                                        </p:tgtEl>
                                        <p:attrNameLst>
                                          <p:attrName>style.visibility</p:attrName>
                                        </p:attrNameLst>
                                      </p:cBhvr>
                                      <p:to>
                                        <p:strVal val="visible"/>
                                      </p:to>
                                    </p:set>
                                    <p:animEffect transition="in" filter="wipe(right)">
                                      <p:cBhvr>
                                        <p:cTn id="114" dur="500"/>
                                        <p:tgtEl>
                                          <p:spTgt spid="219"/>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20"/>
                                        </p:tgtEl>
                                        <p:attrNameLst>
                                          <p:attrName>style.visibility</p:attrName>
                                        </p:attrNameLst>
                                      </p:cBhvr>
                                      <p:to>
                                        <p:strVal val="visible"/>
                                      </p:to>
                                    </p:set>
                                    <p:animEffect transition="in" filter="wipe(right)">
                                      <p:cBhvr>
                                        <p:cTn id="117" dur="500"/>
                                        <p:tgtEl>
                                          <p:spTgt spid="220"/>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221"/>
                                        </p:tgtEl>
                                        <p:attrNameLst>
                                          <p:attrName>style.visibility</p:attrName>
                                        </p:attrNameLst>
                                      </p:cBhvr>
                                      <p:to>
                                        <p:strVal val="visible"/>
                                      </p:to>
                                    </p:set>
                                    <p:animEffect transition="in" filter="wipe(right)">
                                      <p:cBhvr>
                                        <p:cTn id="120" dur="500"/>
                                        <p:tgtEl>
                                          <p:spTgt spid="221"/>
                                        </p:tgtEl>
                                      </p:cBhvr>
                                    </p:animEffect>
                                  </p:childTnLst>
                                </p:cTn>
                              </p:par>
                              <p:par>
                                <p:cTn id="121" presetID="22" presetClass="entr" presetSubtype="2" fill="hold" grpId="0" nodeType="withEffect">
                                  <p:stCondLst>
                                    <p:cond delay="0"/>
                                  </p:stCondLst>
                                  <p:childTnLst>
                                    <p:set>
                                      <p:cBhvr>
                                        <p:cTn id="122" dur="1" fill="hold">
                                          <p:stCondLst>
                                            <p:cond delay="0"/>
                                          </p:stCondLst>
                                        </p:cTn>
                                        <p:tgtEl>
                                          <p:spTgt spid="222"/>
                                        </p:tgtEl>
                                        <p:attrNameLst>
                                          <p:attrName>style.visibility</p:attrName>
                                        </p:attrNameLst>
                                      </p:cBhvr>
                                      <p:to>
                                        <p:strVal val="visible"/>
                                      </p:to>
                                    </p:set>
                                    <p:animEffect transition="in" filter="wipe(right)">
                                      <p:cBhvr>
                                        <p:cTn id="123" dur="500"/>
                                        <p:tgtEl>
                                          <p:spTgt spid="222"/>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223"/>
                                        </p:tgtEl>
                                        <p:attrNameLst>
                                          <p:attrName>style.visibility</p:attrName>
                                        </p:attrNameLst>
                                      </p:cBhvr>
                                      <p:to>
                                        <p:strVal val="visible"/>
                                      </p:to>
                                    </p:set>
                                    <p:animEffect transition="in" filter="wipe(right)">
                                      <p:cBhvr>
                                        <p:cTn id="126" dur="500"/>
                                        <p:tgtEl>
                                          <p:spTgt spid="223"/>
                                        </p:tgtEl>
                                      </p:cBhvr>
                                    </p:animEffect>
                                  </p:childTnLst>
                                </p:cTn>
                              </p:par>
                            </p:childTnLst>
                          </p:cTn>
                        </p:par>
                        <p:par>
                          <p:cTn id="127" fill="hold">
                            <p:stCondLst>
                              <p:cond delay="2500"/>
                            </p:stCondLst>
                            <p:childTnLst>
                              <p:par>
                                <p:cTn id="128" presetID="10" presetClass="entr" presetSubtype="0" fill="hold" nodeType="afterEffect">
                                  <p:stCondLst>
                                    <p:cond delay="0"/>
                                  </p:stCondLst>
                                  <p:childTnLst>
                                    <p:set>
                                      <p:cBhvr>
                                        <p:cTn id="129" dur="1" fill="hold">
                                          <p:stCondLst>
                                            <p:cond delay="0"/>
                                          </p:stCondLst>
                                        </p:cTn>
                                        <p:tgtEl>
                                          <p:spTgt spid="166"/>
                                        </p:tgtEl>
                                        <p:attrNameLst>
                                          <p:attrName>style.visibility</p:attrName>
                                        </p:attrNameLst>
                                      </p:cBhvr>
                                      <p:to>
                                        <p:strVal val="visible"/>
                                      </p:to>
                                    </p:set>
                                    <p:animEffect transition="in" filter="fade">
                                      <p:cBhvr>
                                        <p:cTn id="130" dur="500"/>
                                        <p:tgtEl>
                                          <p:spTgt spid="166"/>
                                        </p:tgtEl>
                                      </p:cBhvr>
                                    </p:animEffect>
                                  </p:childTnLst>
                                </p:cTn>
                              </p:par>
                              <p:par>
                                <p:cTn id="131" presetID="10" presetClass="entr" presetSubtype="0" fill="hold" nodeType="withEffect">
                                  <p:stCondLst>
                                    <p:cond delay="0"/>
                                  </p:stCondLst>
                                  <p:childTnLst>
                                    <p:set>
                                      <p:cBhvr>
                                        <p:cTn id="132" dur="1" fill="hold">
                                          <p:stCondLst>
                                            <p:cond delay="0"/>
                                          </p:stCondLst>
                                        </p:cTn>
                                        <p:tgtEl>
                                          <p:spTgt spid="178"/>
                                        </p:tgtEl>
                                        <p:attrNameLst>
                                          <p:attrName>style.visibility</p:attrName>
                                        </p:attrNameLst>
                                      </p:cBhvr>
                                      <p:to>
                                        <p:strVal val="visible"/>
                                      </p:to>
                                    </p:set>
                                    <p:animEffect transition="in" filter="fade">
                                      <p:cBhvr>
                                        <p:cTn id="133" dur="500"/>
                                        <p:tgtEl>
                                          <p:spTgt spid="178"/>
                                        </p:tgtEl>
                                      </p:cBhvr>
                                    </p:animEffect>
                                  </p:childTnLst>
                                </p:cTn>
                              </p:par>
                            </p:childTnLst>
                          </p:cTn>
                        </p:par>
                        <p:par>
                          <p:cTn id="134" fill="hold">
                            <p:stCondLst>
                              <p:cond delay="3000"/>
                            </p:stCondLst>
                            <p:childTnLst>
                              <p:par>
                                <p:cTn id="135" presetID="12" presetClass="entr" presetSubtype="4" fill="hold" grpId="0" nodeType="afterEffect">
                                  <p:stCondLst>
                                    <p:cond delay="0"/>
                                  </p:stCondLst>
                                  <p:childTnLst>
                                    <p:set>
                                      <p:cBhvr>
                                        <p:cTn id="136" dur="1" fill="hold">
                                          <p:stCondLst>
                                            <p:cond delay="0"/>
                                          </p:stCondLst>
                                        </p:cTn>
                                        <p:tgtEl>
                                          <p:spTgt spid="190"/>
                                        </p:tgtEl>
                                        <p:attrNameLst>
                                          <p:attrName>style.visibility</p:attrName>
                                        </p:attrNameLst>
                                      </p:cBhvr>
                                      <p:to>
                                        <p:strVal val="visible"/>
                                      </p:to>
                                    </p:set>
                                    <p:anim calcmode="lin" valueType="num">
                                      <p:cBhvr additive="base">
                                        <p:cTn id="137" dur="500"/>
                                        <p:tgtEl>
                                          <p:spTgt spid="190"/>
                                        </p:tgtEl>
                                        <p:attrNameLst>
                                          <p:attrName>ppt_y</p:attrName>
                                        </p:attrNameLst>
                                      </p:cBhvr>
                                      <p:tavLst>
                                        <p:tav tm="0">
                                          <p:val>
                                            <p:strVal val="#ppt_y+#ppt_h*1.125000"/>
                                          </p:val>
                                        </p:tav>
                                        <p:tav tm="100000">
                                          <p:val>
                                            <p:strVal val="#ppt_y"/>
                                          </p:val>
                                        </p:tav>
                                      </p:tavLst>
                                    </p:anim>
                                    <p:animEffect transition="in" filter="wipe(up)">
                                      <p:cBhvr>
                                        <p:cTn id="138" dur="500"/>
                                        <p:tgtEl>
                                          <p:spTgt spid="190"/>
                                        </p:tgtEl>
                                      </p:cBhvr>
                                    </p:animEffect>
                                  </p:childTnLst>
                                </p:cTn>
                              </p:par>
                              <p:par>
                                <p:cTn id="139" presetID="12" presetClass="entr" presetSubtype="4" fill="hold" grpId="0" nodeType="withEffect">
                                  <p:stCondLst>
                                    <p:cond delay="100"/>
                                  </p:stCondLst>
                                  <p:childTnLst>
                                    <p:set>
                                      <p:cBhvr>
                                        <p:cTn id="140" dur="1" fill="hold">
                                          <p:stCondLst>
                                            <p:cond delay="0"/>
                                          </p:stCondLst>
                                        </p:cTn>
                                        <p:tgtEl>
                                          <p:spTgt spid="191"/>
                                        </p:tgtEl>
                                        <p:attrNameLst>
                                          <p:attrName>style.visibility</p:attrName>
                                        </p:attrNameLst>
                                      </p:cBhvr>
                                      <p:to>
                                        <p:strVal val="visible"/>
                                      </p:to>
                                    </p:set>
                                    <p:anim calcmode="lin" valueType="num">
                                      <p:cBhvr additive="base">
                                        <p:cTn id="141" dur="500"/>
                                        <p:tgtEl>
                                          <p:spTgt spid="191"/>
                                        </p:tgtEl>
                                        <p:attrNameLst>
                                          <p:attrName>ppt_y</p:attrName>
                                        </p:attrNameLst>
                                      </p:cBhvr>
                                      <p:tavLst>
                                        <p:tav tm="0">
                                          <p:val>
                                            <p:strVal val="#ppt_y+#ppt_h*1.125000"/>
                                          </p:val>
                                        </p:tav>
                                        <p:tav tm="100000">
                                          <p:val>
                                            <p:strVal val="#ppt_y"/>
                                          </p:val>
                                        </p:tav>
                                      </p:tavLst>
                                    </p:anim>
                                    <p:animEffect transition="in" filter="wipe(up)">
                                      <p:cBhvr>
                                        <p:cTn id="142" dur="500"/>
                                        <p:tgtEl>
                                          <p:spTgt spid="191"/>
                                        </p:tgtEl>
                                      </p:cBhvr>
                                    </p:animEffect>
                                  </p:childTnLst>
                                </p:cTn>
                              </p:par>
                              <p:par>
                                <p:cTn id="143" presetID="12" presetClass="entr" presetSubtype="4" fill="hold" grpId="0" nodeType="withEffect">
                                  <p:stCondLst>
                                    <p:cond delay="200"/>
                                  </p:stCondLst>
                                  <p:childTnLst>
                                    <p:set>
                                      <p:cBhvr>
                                        <p:cTn id="144" dur="1" fill="hold">
                                          <p:stCondLst>
                                            <p:cond delay="0"/>
                                          </p:stCondLst>
                                        </p:cTn>
                                        <p:tgtEl>
                                          <p:spTgt spid="192"/>
                                        </p:tgtEl>
                                        <p:attrNameLst>
                                          <p:attrName>style.visibility</p:attrName>
                                        </p:attrNameLst>
                                      </p:cBhvr>
                                      <p:to>
                                        <p:strVal val="visible"/>
                                      </p:to>
                                    </p:set>
                                    <p:anim calcmode="lin" valueType="num">
                                      <p:cBhvr additive="base">
                                        <p:cTn id="145" dur="500"/>
                                        <p:tgtEl>
                                          <p:spTgt spid="192"/>
                                        </p:tgtEl>
                                        <p:attrNameLst>
                                          <p:attrName>ppt_y</p:attrName>
                                        </p:attrNameLst>
                                      </p:cBhvr>
                                      <p:tavLst>
                                        <p:tav tm="0">
                                          <p:val>
                                            <p:strVal val="#ppt_y+#ppt_h*1.125000"/>
                                          </p:val>
                                        </p:tav>
                                        <p:tav tm="100000">
                                          <p:val>
                                            <p:strVal val="#ppt_y"/>
                                          </p:val>
                                        </p:tav>
                                      </p:tavLst>
                                    </p:anim>
                                    <p:animEffect transition="in" filter="wipe(up)">
                                      <p:cBhvr>
                                        <p:cTn id="146" dur="500"/>
                                        <p:tgtEl>
                                          <p:spTgt spid="192"/>
                                        </p:tgtEl>
                                      </p:cBhvr>
                                    </p:animEffect>
                                  </p:childTnLst>
                                </p:cTn>
                              </p:par>
                              <p:par>
                                <p:cTn id="147" presetID="12" presetClass="entr" presetSubtype="4" fill="hold" grpId="0" nodeType="withEffect">
                                  <p:stCondLst>
                                    <p:cond delay="300"/>
                                  </p:stCondLst>
                                  <p:childTnLst>
                                    <p:set>
                                      <p:cBhvr>
                                        <p:cTn id="148" dur="1" fill="hold">
                                          <p:stCondLst>
                                            <p:cond delay="0"/>
                                          </p:stCondLst>
                                        </p:cTn>
                                        <p:tgtEl>
                                          <p:spTgt spid="193"/>
                                        </p:tgtEl>
                                        <p:attrNameLst>
                                          <p:attrName>style.visibility</p:attrName>
                                        </p:attrNameLst>
                                      </p:cBhvr>
                                      <p:to>
                                        <p:strVal val="visible"/>
                                      </p:to>
                                    </p:set>
                                    <p:anim calcmode="lin" valueType="num">
                                      <p:cBhvr additive="base">
                                        <p:cTn id="149" dur="500"/>
                                        <p:tgtEl>
                                          <p:spTgt spid="193"/>
                                        </p:tgtEl>
                                        <p:attrNameLst>
                                          <p:attrName>ppt_y</p:attrName>
                                        </p:attrNameLst>
                                      </p:cBhvr>
                                      <p:tavLst>
                                        <p:tav tm="0">
                                          <p:val>
                                            <p:strVal val="#ppt_y+#ppt_h*1.125000"/>
                                          </p:val>
                                        </p:tav>
                                        <p:tav tm="100000">
                                          <p:val>
                                            <p:strVal val="#ppt_y"/>
                                          </p:val>
                                        </p:tav>
                                      </p:tavLst>
                                    </p:anim>
                                    <p:animEffect transition="in" filter="wipe(up)">
                                      <p:cBhvr>
                                        <p:cTn id="150" dur="500"/>
                                        <p:tgtEl>
                                          <p:spTgt spid="193"/>
                                        </p:tgtEl>
                                      </p:cBhvr>
                                    </p:animEffect>
                                  </p:childTnLst>
                                </p:cTn>
                              </p:par>
                              <p:par>
                                <p:cTn id="151" presetID="12" presetClass="entr" presetSubtype="4" fill="hold" grpId="0" nodeType="withEffect">
                                  <p:stCondLst>
                                    <p:cond delay="400"/>
                                  </p:stCondLst>
                                  <p:childTnLst>
                                    <p:set>
                                      <p:cBhvr>
                                        <p:cTn id="152" dur="1" fill="hold">
                                          <p:stCondLst>
                                            <p:cond delay="0"/>
                                          </p:stCondLst>
                                        </p:cTn>
                                        <p:tgtEl>
                                          <p:spTgt spid="194"/>
                                        </p:tgtEl>
                                        <p:attrNameLst>
                                          <p:attrName>style.visibility</p:attrName>
                                        </p:attrNameLst>
                                      </p:cBhvr>
                                      <p:to>
                                        <p:strVal val="visible"/>
                                      </p:to>
                                    </p:set>
                                    <p:anim calcmode="lin" valueType="num">
                                      <p:cBhvr additive="base">
                                        <p:cTn id="153" dur="500"/>
                                        <p:tgtEl>
                                          <p:spTgt spid="194"/>
                                        </p:tgtEl>
                                        <p:attrNameLst>
                                          <p:attrName>ppt_y</p:attrName>
                                        </p:attrNameLst>
                                      </p:cBhvr>
                                      <p:tavLst>
                                        <p:tav tm="0">
                                          <p:val>
                                            <p:strVal val="#ppt_y+#ppt_h*1.125000"/>
                                          </p:val>
                                        </p:tav>
                                        <p:tav tm="100000">
                                          <p:val>
                                            <p:strVal val="#ppt_y"/>
                                          </p:val>
                                        </p:tav>
                                      </p:tavLst>
                                    </p:anim>
                                    <p:animEffect transition="in" filter="wipe(up)">
                                      <p:cBhvr>
                                        <p:cTn id="154" dur="500"/>
                                        <p:tgtEl>
                                          <p:spTgt spid="194"/>
                                        </p:tgtEl>
                                      </p:cBhvr>
                                    </p:animEffect>
                                  </p:childTnLst>
                                </p:cTn>
                              </p:par>
                              <p:par>
                                <p:cTn id="155" presetID="12" presetClass="entr" presetSubtype="4" fill="hold" grpId="0" nodeType="withEffect">
                                  <p:stCondLst>
                                    <p:cond delay="500"/>
                                  </p:stCondLst>
                                  <p:childTnLst>
                                    <p:set>
                                      <p:cBhvr>
                                        <p:cTn id="156" dur="1" fill="hold">
                                          <p:stCondLst>
                                            <p:cond delay="0"/>
                                          </p:stCondLst>
                                        </p:cTn>
                                        <p:tgtEl>
                                          <p:spTgt spid="195"/>
                                        </p:tgtEl>
                                        <p:attrNameLst>
                                          <p:attrName>style.visibility</p:attrName>
                                        </p:attrNameLst>
                                      </p:cBhvr>
                                      <p:to>
                                        <p:strVal val="visible"/>
                                      </p:to>
                                    </p:set>
                                    <p:anim calcmode="lin" valueType="num">
                                      <p:cBhvr additive="base">
                                        <p:cTn id="157" dur="500"/>
                                        <p:tgtEl>
                                          <p:spTgt spid="195"/>
                                        </p:tgtEl>
                                        <p:attrNameLst>
                                          <p:attrName>ppt_y</p:attrName>
                                        </p:attrNameLst>
                                      </p:cBhvr>
                                      <p:tavLst>
                                        <p:tav tm="0">
                                          <p:val>
                                            <p:strVal val="#ppt_y+#ppt_h*1.125000"/>
                                          </p:val>
                                        </p:tav>
                                        <p:tav tm="100000">
                                          <p:val>
                                            <p:strVal val="#ppt_y"/>
                                          </p:val>
                                        </p:tav>
                                      </p:tavLst>
                                    </p:anim>
                                    <p:animEffect transition="in" filter="wipe(up)">
                                      <p:cBhvr>
                                        <p:cTn id="158" dur="500"/>
                                        <p:tgtEl>
                                          <p:spTgt spid="195"/>
                                        </p:tgtEl>
                                      </p:cBhvr>
                                    </p:animEffect>
                                  </p:childTnLst>
                                </p:cTn>
                              </p:par>
                              <p:par>
                                <p:cTn id="159" presetID="12" presetClass="entr" presetSubtype="4" fill="hold" grpId="0" nodeType="withEffect">
                                  <p:stCondLst>
                                    <p:cond delay="600"/>
                                  </p:stCondLst>
                                  <p:childTnLst>
                                    <p:set>
                                      <p:cBhvr>
                                        <p:cTn id="160" dur="1" fill="hold">
                                          <p:stCondLst>
                                            <p:cond delay="0"/>
                                          </p:stCondLst>
                                        </p:cTn>
                                        <p:tgtEl>
                                          <p:spTgt spid="196"/>
                                        </p:tgtEl>
                                        <p:attrNameLst>
                                          <p:attrName>style.visibility</p:attrName>
                                        </p:attrNameLst>
                                      </p:cBhvr>
                                      <p:to>
                                        <p:strVal val="visible"/>
                                      </p:to>
                                    </p:set>
                                    <p:anim calcmode="lin" valueType="num">
                                      <p:cBhvr additive="base">
                                        <p:cTn id="161" dur="500"/>
                                        <p:tgtEl>
                                          <p:spTgt spid="196"/>
                                        </p:tgtEl>
                                        <p:attrNameLst>
                                          <p:attrName>ppt_y</p:attrName>
                                        </p:attrNameLst>
                                      </p:cBhvr>
                                      <p:tavLst>
                                        <p:tav tm="0">
                                          <p:val>
                                            <p:strVal val="#ppt_y+#ppt_h*1.125000"/>
                                          </p:val>
                                        </p:tav>
                                        <p:tav tm="100000">
                                          <p:val>
                                            <p:strVal val="#ppt_y"/>
                                          </p:val>
                                        </p:tav>
                                      </p:tavLst>
                                    </p:anim>
                                    <p:animEffect transition="in" filter="wipe(up)">
                                      <p:cBhvr>
                                        <p:cTn id="162" dur="500"/>
                                        <p:tgtEl>
                                          <p:spTgt spid="196"/>
                                        </p:tgtEl>
                                      </p:cBhvr>
                                    </p:animEffect>
                                  </p:childTnLst>
                                </p:cTn>
                              </p:par>
                              <p:par>
                                <p:cTn id="163" presetID="12" presetClass="entr" presetSubtype="4" fill="hold" grpId="0" nodeType="withEffect">
                                  <p:stCondLst>
                                    <p:cond delay="700"/>
                                  </p:stCondLst>
                                  <p:childTnLst>
                                    <p:set>
                                      <p:cBhvr>
                                        <p:cTn id="164" dur="1" fill="hold">
                                          <p:stCondLst>
                                            <p:cond delay="0"/>
                                          </p:stCondLst>
                                        </p:cTn>
                                        <p:tgtEl>
                                          <p:spTgt spid="197"/>
                                        </p:tgtEl>
                                        <p:attrNameLst>
                                          <p:attrName>style.visibility</p:attrName>
                                        </p:attrNameLst>
                                      </p:cBhvr>
                                      <p:to>
                                        <p:strVal val="visible"/>
                                      </p:to>
                                    </p:set>
                                    <p:anim calcmode="lin" valueType="num">
                                      <p:cBhvr additive="base">
                                        <p:cTn id="165" dur="500"/>
                                        <p:tgtEl>
                                          <p:spTgt spid="197"/>
                                        </p:tgtEl>
                                        <p:attrNameLst>
                                          <p:attrName>ppt_y</p:attrName>
                                        </p:attrNameLst>
                                      </p:cBhvr>
                                      <p:tavLst>
                                        <p:tav tm="0">
                                          <p:val>
                                            <p:strVal val="#ppt_y+#ppt_h*1.125000"/>
                                          </p:val>
                                        </p:tav>
                                        <p:tav tm="100000">
                                          <p:val>
                                            <p:strVal val="#ppt_y"/>
                                          </p:val>
                                        </p:tav>
                                      </p:tavLst>
                                    </p:anim>
                                    <p:animEffect transition="in" filter="wipe(up)">
                                      <p:cBhvr>
                                        <p:cTn id="166" dur="500"/>
                                        <p:tgtEl>
                                          <p:spTgt spid="197"/>
                                        </p:tgtEl>
                                      </p:cBhvr>
                                    </p:animEffect>
                                  </p:childTnLst>
                                </p:cTn>
                              </p:par>
                              <p:par>
                                <p:cTn id="167" presetID="12" presetClass="entr" presetSubtype="4" fill="hold" grpId="0" nodeType="withEffect">
                                  <p:stCondLst>
                                    <p:cond delay="800"/>
                                  </p:stCondLst>
                                  <p:childTnLst>
                                    <p:set>
                                      <p:cBhvr>
                                        <p:cTn id="168" dur="1" fill="hold">
                                          <p:stCondLst>
                                            <p:cond delay="0"/>
                                          </p:stCondLst>
                                        </p:cTn>
                                        <p:tgtEl>
                                          <p:spTgt spid="198"/>
                                        </p:tgtEl>
                                        <p:attrNameLst>
                                          <p:attrName>style.visibility</p:attrName>
                                        </p:attrNameLst>
                                      </p:cBhvr>
                                      <p:to>
                                        <p:strVal val="visible"/>
                                      </p:to>
                                    </p:set>
                                    <p:anim calcmode="lin" valueType="num">
                                      <p:cBhvr additive="base">
                                        <p:cTn id="169" dur="500"/>
                                        <p:tgtEl>
                                          <p:spTgt spid="198"/>
                                        </p:tgtEl>
                                        <p:attrNameLst>
                                          <p:attrName>ppt_y</p:attrName>
                                        </p:attrNameLst>
                                      </p:cBhvr>
                                      <p:tavLst>
                                        <p:tav tm="0">
                                          <p:val>
                                            <p:strVal val="#ppt_y+#ppt_h*1.125000"/>
                                          </p:val>
                                        </p:tav>
                                        <p:tav tm="100000">
                                          <p:val>
                                            <p:strVal val="#ppt_y"/>
                                          </p:val>
                                        </p:tav>
                                      </p:tavLst>
                                    </p:anim>
                                    <p:animEffect transition="in" filter="wipe(up)">
                                      <p:cBhvr>
                                        <p:cTn id="170" dur="500"/>
                                        <p:tgtEl>
                                          <p:spTgt spid="198"/>
                                        </p:tgtEl>
                                      </p:cBhvr>
                                    </p:animEffect>
                                  </p:childTnLst>
                                </p:cTn>
                              </p:par>
                              <p:par>
                                <p:cTn id="171" presetID="12" presetClass="entr" presetSubtype="4" fill="hold" grpId="0" nodeType="withEffect">
                                  <p:stCondLst>
                                    <p:cond delay="900"/>
                                  </p:stCondLst>
                                  <p:childTnLst>
                                    <p:set>
                                      <p:cBhvr>
                                        <p:cTn id="172" dur="1" fill="hold">
                                          <p:stCondLst>
                                            <p:cond delay="0"/>
                                          </p:stCondLst>
                                        </p:cTn>
                                        <p:tgtEl>
                                          <p:spTgt spid="199"/>
                                        </p:tgtEl>
                                        <p:attrNameLst>
                                          <p:attrName>style.visibility</p:attrName>
                                        </p:attrNameLst>
                                      </p:cBhvr>
                                      <p:to>
                                        <p:strVal val="visible"/>
                                      </p:to>
                                    </p:set>
                                    <p:anim calcmode="lin" valueType="num">
                                      <p:cBhvr additive="base">
                                        <p:cTn id="173" dur="500"/>
                                        <p:tgtEl>
                                          <p:spTgt spid="199"/>
                                        </p:tgtEl>
                                        <p:attrNameLst>
                                          <p:attrName>ppt_y</p:attrName>
                                        </p:attrNameLst>
                                      </p:cBhvr>
                                      <p:tavLst>
                                        <p:tav tm="0">
                                          <p:val>
                                            <p:strVal val="#ppt_y+#ppt_h*1.125000"/>
                                          </p:val>
                                        </p:tav>
                                        <p:tav tm="100000">
                                          <p:val>
                                            <p:strVal val="#ppt_y"/>
                                          </p:val>
                                        </p:tav>
                                      </p:tavLst>
                                    </p:anim>
                                    <p:animEffect transition="in" filter="wipe(up)">
                                      <p:cBhvr>
                                        <p:cTn id="174" dur="500"/>
                                        <p:tgtEl>
                                          <p:spTgt spid="199"/>
                                        </p:tgtEl>
                                      </p:cBhvr>
                                    </p:animEffect>
                                  </p:childTnLst>
                                </p:cTn>
                              </p:par>
                              <p:par>
                                <p:cTn id="175" presetID="12" presetClass="entr" presetSubtype="4" fill="hold" grpId="0" nodeType="withEffect">
                                  <p:stCondLst>
                                    <p:cond delay="0"/>
                                  </p:stCondLst>
                                  <p:childTnLst>
                                    <p:set>
                                      <p:cBhvr>
                                        <p:cTn id="176" dur="1" fill="hold">
                                          <p:stCondLst>
                                            <p:cond delay="0"/>
                                          </p:stCondLst>
                                        </p:cTn>
                                        <p:tgtEl>
                                          <p:spTgt spid="200"/>
                                        </p:tgtEl>
                                        <p:attrNameLst>
                                          <p:attrName>style.visibility</p:attrName>
                                        </p:attrNameLst>
                                      </p:cBhvr>
                                      <p:to>
                                        <p:strVal val="visible"/>
                                      </p:to>
                                    </p:set>
                                    <p:anim calcmode="lin" valueType="num">
                                      <p:cBhvr additive="base">
                                        <p:cTn id="177" dur="500"/>
                                        <p:tgtEl>
                                          <p:spTgt spid="200"/>
                                        </p:tgtEl>
                                        <p:attrNameLst>
                                          <p:attrName>ppt_y</p:attrName>
                                        </p:attrNameLst>
                                      </p:cBhvr>
                                      <p:tavLst>
                                        <p:tav tm="0">
                                          <p:val>
                                            <p:strVal val="#ppt_y+#ppt_h*1.125000"/>
                                          </p:val>
                                        </p:tav>
                                        <p:tav tm="100000">
                                          <p:val>
                                            <p:strVal val="#ppt_y"/>
                                          </p:val>
                                        </p:tav>
                                      </p:tavLst>
                                    </p:anim>
                                    <p:animEffect transition="in" filter="wipe(up)">
                                      <p:cBhvr>
                                        <p:cTn id="178" dur="500"/>
                                        <p:tgtEl>
                                          <p:spTgt spid="200"/>
                                        </p:tgtEl>
                                      </p:cBhvr>
                                    </p:animEffect>
                                  </p:childTnLst>
                                </p:cTn>
                              </p:par>
                              <p:par>
                                <p:cTn id="179" presetID="12" presetClass="entr" presetSubtype="4" fill="hold" grpId="0" nodeType="withEffect">
                                  <p:stCondLst>
                                    <p:cond delay="100"/>
                                  </p:stCondLst>
                                  <p:childTnLst>
                                    <p:set>
                                      <p:cBhvr>
                                        <p:cTn id="180" dur="1" fill="hold">
                                          <p:stCondLst>
                                            <p:cond delay="0"/>
                                          </p:stCondLst>
                                        </p:cTn>
                                        <p:tgtEl>
                                          <p:spTgt spid="201"/>
                                        </p:tgtEl>
                                        <p:attrNameLst>
                                          <p:attrName>style.visibility</p:attrName>
                                        </p:attrNameLst>
                                      </p:cBhvr>
                                      <p:to>
                                        <p:strVal val="visible"/>
                                      </p:to>
                                    </p:set>
                                    <p:anim calcmode="lin" valueType="num">
                                      <p:cBhvr additive="base">
                                        <p:cTn id="181" dur="500"/>
                                        <p:tgtEl>
                                          <p:spTgt spid="201"/>
                                        </p:tgtEl>
                                        <p:attrNameLst>
                                          <p:attrName>ppt_y</p:attrName>
                                        </p:attrNameLst>
                                      </p:cBhvr>
                                      <p:tavLst>
                                        <p:tav tm="0">
                                          <p:val>
                                            <p:strVal val="#ppt_y+#ppt_h*1.125000"/>
                                          </p:val>
                                        </p:tav>
                                        <p:tav tm="100000">
                                          <p:val>
                                            <p:strVal val="#ppt_y"/>
                                          </p:val>
                                        </p:tav>
                                      </p:tavLst>
                                    </p:anim>
                                    <p:animEffect transition="in" filter="wipe(up)">
                                      <p:cBhvr>
                                        <p:cTn id="182" dur="500"/>
                                        <p:tgtEl>
                                          <p:spTgt spid="201"/>
                                        </p:tgtEl>
                                      </p:cBhvr>
                                    </p:animEffect>
                                  </p:childTnLst>
                                </p:cTn>
                              </p:par>
                              <p:par>
                                <p:cTn id="183" presetID="12" presetClass="entr" presetSubtype="4" fill="hold" grpId="0" nodeType="withEffect">
                                  <p:stCondLst>
                                    <p:cond delay="200"/>
                                  </p:stCondLst>
                                  <p:childTnLst>
                                    <p:set>
                                      <p:cBhvr>
                                        <p:cTn id="184" dur="1" fill="hold">
                                          <p:stCondLst>
                                            <p:cond delay="0"/>
                                          </p:stCondLst>
                                        </p:cTn>
                                        <p:tgtEl>
                                          <p:spTgt spid="202"/>
                                        </p:tgtEl>
                                        <p:attrNameLst>
                                          <p:attrName>style.visibility</p:attrName>
                                        </p:attrNameLst>
                                      </p:cBhvr>
                                      <p:to>
                                        <p:strVal val="visible"/>
                                      </p:to>
                                    </p:set>
                                    <p:anim calcmode="lin" valueType="num">
                                      <p:cBhvr additive="base">
                                        <p:cTn id="185" dur="500"/>
                                        <p:tgtEl>
                                          <p:spTgt spid="202"/>
                                        </p:tgtEl>
                                        <p:attrNameLst>
                                          <p:attrName>ppt_y</p:attrName>
                                        </p:attrNameLst>
                                      </p:cBhvr>
                                      <p:tavLst>
                                        <p:tav tm="0">
                                          <p:val>
                                            <p:strVal val="#ppt_y+#ppt_h*1.125000"/>
                                          </p:val>
                                        </p:tav>
                                        <p:tav tm="100000">
                                          <p:val>
                                            <p:strVal val="#ppt_y"/>
                                          </p:val>
                                        </p:tav>
                                      </p:tavLst>
                                    </p:anim>
                                    <p:animEffect transition="in" filter="wipe(up)">
                                      <p:cBhvr>
                                        <p:cTn id="186" dur="500"/>
                                        <p:tgtEl>
                                          <p:spTgt spid="202"/>
                                        </p:tgtEl>
                                      </p:cBhvr>
                                    </p:animEffect>
                                  </p:childTnLst>
                                </p:cTn>
                              </p:par>
                              <p:par>
                                <p:cTn id="187" presetID="12" presetClass="entr" presetSubtype="4" fill="hold" grpId="0" nodeType="withEffect">
                                  <p:stCondLst>
                                    <p:cond delay="300"/>
                                  </p:stCondLst>
                                  <p:childTnLst>
                                    <p:set>
                                      <p:cBhvr>
                                        <p:cTn id="188" dur="1" fill="hold">
                                          <p:stCondLst>
                                            <p:cond delay="0"/>
                                          </p:stCondLst>
                                        </p:cTn>
                                        <p:tgtEl>
                                          <p:spTgt spid="203"/>
                                        </p:tgtEl>
                                        <p:attrNameLst>
                                          <p:attrName>style.visibility</p:attrName>
                                        </p:attrNameLst>
                                      </p:cBhvr>
                                      <p:to>
                                        <p:strVal val="visible"/>
                                      </p:to>
                                    </p:set>
                                    <p:anim calcmode="lin" valueType="num">
                                      <p:cBhvr additive="base">
                                        <p:cTn id="189" dur="500"/>
                                        <p:tgtEl>
                                          <p:spTgt spid="203"/>
                                        </p:tgtEl>
                                        <p:attrNameLst>
                                          <p:attrName>ppt_y</p:attrName>
                                        </p:attrNameLst>
                                      </p:cBhvr>
                                      <p:tavLst>
                                        <p:tav tm="0">
                                          <p:val>
                                            <p:strVal val="#ppt_y+#ppt_h*1.125000"/>
                                          </p:val>
                                        </p:tav>
                                        <p:tav tm="100000">
                                          <p:val>
                                            <p:strVal val="#ppt_y"/>
                                          </p:val>
                                        </p:tav>
                                      </p:tavLst>
                                    </p:anim>
                                    <p:animEffect transition="in" filter="wipe(up)">
                                      <p:cBhvr>
                                        <p:cTn id="190" dur="500"/>
                                        <p:tgtEl>
                                          <p:spTgt spid="203"/>
                                        </p:tgtEl>
                                      </p:cBhvr>
                                    </p:animEffect>
                                  </p:childTnLst>
                                </p:cTn>
                              </p:par>
                              <p:par>
                                <p:cTn id="191" presetID="12" presetClass="entr" presetSubtype="4" fill="hold" grpId="0" nodeType="withEffect">
                                  <p:stCondLst>
                                    <p:cond delay="400"/>
                                  </p:stCondLst>
                                  <p:childTnLst>
                                    <p:set>
                                      <p:cBhvr>
                                        <p:cTn id="192" dur="1" fill="hold">
                                          <p:stCondLst>
                                            <p:cond delay="0"/>
                                          </p:stCondLst>
                                        </p:cTn>
                                        <p:tgtEl>
                                          <p:spTgt spid="204"/>
                                        </p:tgtEl>
                                        <p:attrNameLst>
                                          <p:attrName>style.visibility</p:attrName>
                                        </p:attrNameLst>
                                      </p:cBhvr>
                                      <p:to>
                                        <p:strVal val="visible"/>
                                      </p:to>
                                    </p:set>
                                    <p:anim calcmode="lin" valueType="num">
                                      <p:cBhvr additive="base">
                                        <p:cTn id="193" dur="500"/>
                                        <p:tgtEl>
                                          <p:spTgt spid="204"/>
                                        </p:tgtEl>
                                        <p:attrNameLst>
                                          <p:attrName>ppt_y</p:attrName>
                                        </p:attrNameLst>
                                      </p:cBhvr>
                                      <p:tavLst>
                                        <p:tav tm="0">
                                          <p:val>
                                            <p:strVal val="#ppt_y+#ppt_h*1.125000"/>
                                          </p:val>
                                        </p:tav>
                                        <p:tav tm="100000">
                                          <p:val>
                                            <p:strVal val="#ppt_y"/>
                                          </p:val>
                                        </p:tav>
                                      </p:tavLst>
                                    </p:anim>
                                    <p:animEffect transition="in" filter="wipe(up)">
                                      <p:cBhvr>
                                        <p:cTn id="194" dur="500"/>
                                        <p:tgtEl>
                                          <p:spTgt spid="204"/>
                                        </p:tgtEl>
                                      </p:cBhvr>
                                    </p:animEffect>
                                  </p:childTnLst>
                                </p:cTn>
                              </p:par>
                              <p:par>
                                <p:cTn id="195" presetID="12" presetClass="entr" presetSubtype="4" fill="hold" grpId="0" nodeType="withEffect">
                                  <p:stCondLst>
                                    <p:cond delay="500"/>
                                  </p:stCondLst>
                                  <p:childTnLst>
                                    <p:set>
                                      <p:cBhvr>
                                        <p:cTn id="196" dur="1" fill="hold">
                                          <p:stCondLst>
                                            <p:cond delay="0"/>
                                          </p:stCondLst>
                                        </p:cTn>
                                        <p:tgtEl>
                                          <p:spTgt spid="205"/>
                                        </p:tgtEl>
                                        <p:attrNameLst>
                                          <p:attrName>style.visibility</p:attrName>
                                        </p:attrNameLst>
                                      </p:cBhvr>
                                      <p:to>
                                        <p:strVal val="visible"/>
                                      </p:to>
                                    </p:set>
                                    <p:anim calcmode="lin" valueType="num">
                                      <p:cBhvr additive="base">
                                        <p:cTn id="197" dur="500"/>
                                        <p:tgtEl>
                                          <p:spTgt spid="205"/>
                                        </p:tgtEl>
                                        <p:attrNameLst>
                                          <p:attrName>ppt_y</p:attrName>
                                        </p:attrNameLst>
                                      </p:cBhvr>
                                      <p:tavLst>
                                        <p:tav tm="0">
                                          <p:val>
                                            <p:strVal val="#ppt_y+#ppt_h*1.125000"/>
                                          </p:val>
                                        </p:tav>
                                        <p:tav tm="100000">
                                          <p:val>
                                            <p:strVal val="#ppt_y"/>
                                          </p:val>
                                        </p:tav>
                                      </p:tavLst>
                                    </p:anim>
                                    <p:animEffect transition="in" filter="wipe(up)">
                                      <p:cBhvr>
                                        <p:cTn id="198" dur="500"/>
                                        <p:tgtEl>
                                          <p:spTgt spid="205"/>
                                        </p:tgtEl>
                                      </p:cBhvr>
                                    </p:animEffect>
                                  </p:childTnLst>
                                </p:cTn>
                              </p:par>
                              <p:par>
                                <p:cTn id="199" presetID="12" presetClass="entr" presetSubtype="4" fill="hold" grpId="0" nodeType="withEffect">
                                  <p:stCondLst>
                                    <p:cond delay="600"/>
                                  </p:stCondLst>
                                  <p:childTnLst>
                                    <p:set>
                                      <p:cBhvr>
                                        <p:cTn id="200" dur="1" fill="hold">
                                          <p:stCondLst>
                                            <p:cond delay="0"/>
                                          </p:stCondLst>
                                        </p:cTn>
                                        <p:tgtEl>
                                          <p:spTgt spid="206"/>
                                        </p:tgtEl>
                                        <p:attrNameLst>
                                          <p:attrName>style.visibility</p:attrName>
                                        </p:attrNameLst>
                                      </p:cBhvr>
                                      <p:to>
                                        <p:strVal val="visible"/>
                                      </p:to>
                                    </p:set>
                                    <p:anim calcmode="lin" valueType="num">
                                      <p:cBhvr additive="base">
                                        <p:cTn id="201" dur="500"/>
                                        <p:tgtEl>
                                          <p:spTgt spid="206"/>
                                        </p:tgtEl>
                                        <p:attrNameLst>
                                          <p:attrName>ppt_y</p:attrName>
                                        </p:attrNameLst>
                                      </p:cBhvr>
                                      <p:tavLst>
                                        <p:tav tm="0">
                                          <p:val>
                                            <p:strVal val="#ppt_y+#ppt_h*1.125000"/>
                                          </p:val>
                                        </p:tav>
                                        <p:tav tm="100000">
                                          <p:val>
                                            <p:strVal val="#ppt_y"/>
                                          </p:val>
                                        </p:tav>
                                      </p:tavLst>
                                    </p:anim>
                                    <p:animEffect transition="in" filter="wipe(up)">
                                      <p:cBhvr>
                                        <p:cTn id="202" dur="500"/>
                                        <p:tgtEl>
                                          <p:spTgt spid="206"/>
                                        </p:tgtEl>
                                      </p:cBhvr>
                                    </p:animEffect>
                                  </p:childTnLst>
                                </p:cTn>
                              </p:par>
                              <p:par>
                                <p:cTn id="203" presetID="12" presetClass="entr" presetSubtype="4" fill="hold" grpId="0" nodeType="withEffect">
                                  <p:stCondLst>
                                    <p:cond delay="700"/>
                                  </p:stCondLst>
                                  <p:childTnLst>
                                    <p:set>
                                      <p:cBhvr>
                                        <p:cTn id="204" dur="1" fill="hold">
                                          <p:stCondLst>
                                            <p:cond delay="0"/>
                                          </p:stCondLst>
                                        </p:cTn>
                                        <p:tgtEl>
                                          <p:spTgt spid="207"/>
                                        </p:tgtEl>
                                        <p:attrNameLst>
                                          <p:attrName>style.visibility</p:attrName>
                                        </p:attrNameLst>
                                      </p:cBhvr>
                                      <p:to>
                                        <p:strVal val="visible"/>
                                      </p:to>
                                    </p:set>
                                    <p:anim calcmode="lin" valueType="num">
                                      <p:cBhvr additive="base">
                                        <p:cTn id="205" dur="500"/>
                                        <p:tgtEl>
                                          <p:spTgt spid="207"/>
                                        </p:tgtEl>
                                        <p:attrNameLst>
                                          <p:attrName>ppt_y</p:attrName>
                                        </p:attrNameLst>
                                      </p:cBhvr>
                                      <p:tavLst>
                                        <p:tav tm="0">
                                          <p:val>
                                            <p:strVal val="#ppt_y+#ppt_h*1.125000"/>
                                          </p:val>
                                        </p:tav>
                                        <p:tav tm="100000">
                                          <p:val>
                                            <p:strVal val="#ppt_y"/>
                                          </p:val>
                                        </p:tav>
                                      </p:tavLst>
                                    </p:anim>
                                    <p:animEffect transition="in" filter="wipe(up)">
                                      <p:cBhvr>
                                        <p:cTn id="206" dur="500"/>
                                        <p:tgtEl>
                                          <p:spTgt spid="207"/>
                                        </p:tgtEl>
                                      </p:cBhvr>
                                    </p:animEffect>
                                  </p:childTnLst>
                                </p:cTn>
                              </p:par>
                              <p:par>
                                <p:cTn id="207" presetID="12" presetClass="entr" presetSubtype="4" fill="hold" grpId="0" nodeType="withEffect">
                                  <p:stCondLst>
                                    <p:cond delay="800"/>
                                  </p:stCondLst>
                                  <p:childTnLst>
                                    <p:set>
                                      <p:cBhvr>
                                        <p:cTn id="208" dur="1" fill="hold">
                                          <p:stCondLst>
                                            <p:cond delay="0"/>
                                          </p:stCondLst>
                                        </p:cTn>
                                        <p:tgtEl>
                                          <p:spTgt spid="208"/>
                                        </p:tgtEl>
                                        <p:attrNameLst>
                                          <p:attrName>style.visibility</p:attrName>
                                        </p:attrNameLst>
                                      </p:cBhvr>
                                      <p:to>
                                        <p:strVal val="visible"/>
                                      </p:to>
                                    </p:set>
                                    <p:anim calcmode="lin" valueType="num">
                                      <p:cBhvr additive="base">
                                        <p:cTn id="209" dur="500"/>
                                        <p:tgtEl>
                                          <p:spTgt spid="208"/>
                                        </p:tgtEl>
                                        <p:attrNameLst>
                                          <p:attrName>ppt_y</p:attrName>
                                        </p:attrNameLst>
                                      </p:cBhvr>
                                      <p:tavLst>
                                        <p:tav tm="0">
                                          <p:val>
                                            <p:strVal val="#ppt_y+#ppt_h*1.125000"/>
                                          </p:val>
                                        </p:tav>
                                        <p:tav tm="100000">
                                          <p:val>
                                            <p:strVal val="#ppt_y"/>
                                          </p:val>
                                        </p:tav>
                                      </p:tavLst>
                                    </p:anim>
                                    <p:animEffect transition="in" filter="wipe(up)">
                                      <p:cBhvr>
                                        <p:cTn id="210" dur="500"/>
                                        <p:tgtEl>
                                          <p:spTgt spid="208"/>
                                        </p:tgtEl>
                                      </p:cBhvr>
                                    </p:animEffect>
                                  </p:childTnLst>
                                </p:cTn>
                              </p:par>
                              <p:par>
                                <p:cTn id="211" presetID="12" presetClass="entr" presetSubtype="4" fill="hold" grpId="0" nodeType="withEffect">
                                  <p:stCondLst>
                                    <p:cond delay="900"/>
                                  </p:stCondLst>
                                  <p:childTnLst>
                                    <p:set>
                                      <p:cBhvr>
                                        <p:cTn id="212" dur="1" fill="hold">
                                          <p:stCondLst>
                                            <p:cond delay="0"/>
                                          </p:stCondLst>
                                        </p:cTn>
                                        <p:tgtEl>
                                          <p:spTgt spid="209"/>
                                        </p:tgtEl>
                                        <p:attrNameLst>
                                          <p:attrName>style.visibility</p:attrName>
                                        </p:attrNameLst>
                                      </p:cBhvr>
                                      <p:to>
                                        <p:strVal val="visible"/>
                                      </p:to>
                                    </p:set>
                                    <p:anim calcmode="lin" valueType="num">
                                      <p:cBhvr additive="base">
                                        <p:cTn id="213" dur="500"/>
                                        <p:tgtEl>
                                          <p:spTgt spid="209"/>
                                        </p:tgtEl>
                                        <p:attrNameLst>
                                          <p:attrName>ppt_y</p:attrName>
                                        </p:attrNameLst>
                                      </p:cBhvr>
                                      <p:tavLst>
                                        <p:tav tm="0">
                                          <p:val>
                                            <p:strVal val="#ppt_y+#ppt_h*1.125000"/>
                                          </p:val>
                                        </p:tav>
                                        <p:tav tm="100000">
                                          <p:val>
                                            <p:strVal val="#ppt_y"/>
                                          </p:val>
                                        </p:tav>
                                      </p:tavLst>
                                    </p:anim>
                                    <p:animEffect transition="in" filter="wipe(up)">
                                      <p:cBhvr>
                                        <p:cTn id="214"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6"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P spid="207" grpId="0"/>
      <p:bldP spid="208" grpId="0"/>
      <p:bldP spid="209" grpId="0"/>
      <p:bldP spid="210" grpId="0" animBg="1"/>
      <p:bldP spid="211" grpId="0" animBg="1"/>
      <p:bldP spid="212" grpId="0" animBg="1"/>
      <p:bldP spid="213" grpId="0" animBg="1"/>
      <p:bldP spid="214" grpId="0" animBg="1"/>
      <p:bldP spid="215" grpId="0" animBg="1"/>
      <p:bldP spid="216" grpId="0" animBg="1"/>
      <p:bldP spid="217" grpId="0"/>
      <p:bldP spid="218" grpId="0"/>
      <p:bldP spid="219" grpId="0"/>
      <p:bldP spid="220" grpId="0"/>
      <p:bldP spid="221" grpId="0"/>
      <p:bldP spid="222" grpId="0"/>
      <p:bldP spid="223" grpId="0"/>
      <p:bldP spid="224" grpId="0" animBg="1"/>
      <p:bldP spid="225" grpId="0" animBg="1"/>
      <p:bldP spid="226" grpId="0" animBg="1"/>
      <p:bldP spid="227" grpId="0" animBg="1"/>
      <p:bldP spid="228" grpId="0" animBg="1"/>
      <p:bldP spid="229" grpId="0" animBg="1"/>
      <p:bldP spid="230" grpId="0" animBg="1"/>
      <p:bldP spid="231" grpId="0"/>
      <p:bldP spid="232" grpId="0"/>
      <p:bldP spid="233" grpId="0"/>
      <p:bldP spid="234" grpId="0"/>
      <p:bldP spid="235" grpId="0"/>
      <p:bldP spid="236" grpId="0"/>
      <p:bldP spid="237" grpId="0"/>
      <p:bldP spid="238" grpId="0"/>
      <p:bldP spid="239" grpId="0"/>
      <p:bldP spid="240" grpId="0"/>
      <p:bldP spid="241" grpId="0"/>
      <p:bldP spid="242" grpId="0"/>
      <p:bldP spid="243" grpId="0"/>
      <p:bldP spid="2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6"/>
          <p:cNvSpPr/>
          <p:nvPr/>
        </p:nvSpPr>
        <p:spPr bwMode="auto">
          <a:xfrm>
            <a:off x="3164483"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58" name="Freeform 7"/>
          <p:cNvSpPr/>
          <p:nvPr/>
        </p:nvSpPr>
        <p:spPr bwMode="auto">
          <a:xfrm>
            <a:off x="3164483" y="2905111"/>
            <a:ext cx="265129" cy="497364"/>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59" name="Freeform 8"/>
          <p:cNvSpPr/>
          <p:nvPr/>
        </p:nvSpPr>
        <p:spPr bwMode="auto">
          <a:xfrm>
            <a:off x="3502784"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60" name="Freeform 9"/>
          <p:cNvSpPr/>
          <p:nvPr/>
        </p:nvSpPr>
        <p:spPr bwMode="auto">
          <a:xfrm>
            <a:off x="3841085"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61" name="Freeform 10"/>
          <p:cNvSpPr/>
          <p:nvPr/>
        </p:nvSpPr>
        <p:spPr bwMode="auto">
          <a:xfrm>
            <a:off x="4180809" y="1781437"/>
            <a:ext cx="266553" cy="1621037"/>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62" name="Freeform 11"/>
          <p:cNvSpPr/>
          <p:nvPr/>
        </p:nvSpPr>
        <p:spPr bwMode="auto">
          <a:xfrm>
            <a:off x="3502784" y="2566451"/>
            <a:ext cx="265129" cy="836024"/>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63" name="Freeform 12"/>
          <p:cNvSpPr/>
          <p:nvPr/>
        </p:nvSpPr>
        <p:spPr bwMode="auto">
          <a:xfrm>
            <a:off x="3841085" y="2216452"/>
            <a:ext cx="266553" cy="1186021"/>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64" name="Freeform 13"/>
          <p:cNvSpPr/>
          <p:nvPr/>
        </p:nvSpPr>
        <p:spPr bwMode="auto">
          <a:xfrm>
            <a:off x="4180809" y="1986901"/>
            <a:ext cx="266553" cy="1415574"/>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65" name="Freeform 14"/>
          <p:cNvSpPr/>
          <p:nvPr/>
        </p:nvSpPr>
        <p:spPr bwMode="auto">
          <a:xfrm>
            <a:off x="5227028"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66" name="Freeform 15"/>
          <p:cNvSpPr/>
          <p:nvPr/>
        </p:nvSpPr>
        <p:spPr bwMode="auto">
          <a:xfrm>
            <a:off x="5565171"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67" name="Freeform 16"/>
          <p:cNvSpPr/>
          <p:nvPr/>
        </p:nvSpPr>
        <p:spPr bwMode="auto">
          <a:xfrm>
            <a:off x="5904738"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68" name="Freeform 17"/>
          <p:cNvSpPr/>
          <p:nvPr/>
        </p:nvSpPr>
        <p:spPr bwMode="auto">
          <a:xfrm>
            <a:off x="6244304"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69" name="Freeform 18"/>
          <p:cNvSpPr/>
          <p:nvPr/>
        </p:nvSpPr>
        <p:spPr bwMode="auto">
          <a:xfrm>
            <a:off x="5227028" y="3161586"/>
            <a:ext cx="265129" cy="240888"/>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70" name="Freeform 19"/>
          <p:cNvSpPr/>
          <p:nvPr/>
        </p:nvSpPr>
        <p:spPr bwMode="auto">
          <a:xfrm>
            <a:off x="5565171" y="2573534"/>
            <a:ext cx="266553" cy="82894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71" name="Freeform 20"/>
          <p:cNvSpPr/>
          <p:nvPr/>
        </p:nvSpPr>
        <p:spPr bwMode="auto">
          <a:xfrm>
            <a:off x="5904738" y="1986901"/>
            <a:ext cx="266553" cy="1415574"/>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72" name="Freeform 21"/>
          <p:cNvSpPr/>
          <p:nvPr/>
        </p:nvSpPr>
        <p:spPr bwMode="auto">
          <a:xfrm>
            <a:off x="6244304" y="2780416"/>
            <a:ext cx="266553" cy="622059"/>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73" name="Freeform 22"/>
          <p:cNvSpPr/>
          <p:nvPr/>
        </p:nvSpPr>
        <p:spPr bwMode="auto">
          <a:xfrm>
            <a:off x="7289573"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74" name="Freeform 23"/>
          <p:cNvSpPr/>
          <p:nvPr/>
        </p:nvSpPr>
        <p:spPr bwMode="auto">
          <a:xfrm>
            <a:off x="7629931"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75" name="Freeform 24"/>
          <p:cNvSpPr/>
          <p:nvPr/>
        </p:nvSpPr>
        <p:spPr bwMode="auto">
          <a:xfrm>
            <a:off x="7968865"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76" name="Freeform 25"/>
          <p:cNvSpPr/>
          <p:nvPr/>
        </p:nvSpPr>
        <p:spPr bwMode="auto">
          <a:xfrm>
            <a:off x="8307799"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77" name="Freeform 26"/>
          <p:cNvSpPr/>
          <p:nvPr/>
        </p:nvSpPr>
        <p:spPr bwMode="auto">
          <a:xfrm>
            <a:off x="8307799" y="1979814"/>
            <a:ext cx="266553" cy="1422659"/>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78" name="Freeform 27"/>
          <p:cNvSpPr/>
          <p:nvPr/>
        </p:nvSpPr>
        <p:spPr bwMode="auto">
          <a:xfrm>
            <a:off x="7968865" y="2243377"/>
            <a:ext cx="265129" cy="1159099"/>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79" name="Freeform 28"/>
          <p:cNvSpPr/>
          <p:nvPr/>
        </p:nvSpPr>
        <p:spPr bwMode="auto">
          <a:xfrm>
            <a:off x="7629931" y="2573534"/>
            <a:ext cx="265129" cy="82894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80" name="Freeform 29"/>
          <p:cNvSpPr/>
          <p:nvPr/>
        </p:nvSpPr>
        <p:spPr bwMode="auto">
          <a:xfrm>
            <a:off x="7289573" y="2916447"/>
            <a:ext cx="266553" cy="486028"/>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81" name="Freeform 30"/>
          <p:cNvSpPr/>
          <p:nvPr/>
        </p:nvSpPr>
        <p:spPr bwMode="auto">
          <a:xfrm>
            <a:off x="9353542" y="1781437"/>
            <a:ext cx="266553" cy="1621037"/>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82" name="Freeform 31"/>
          <p:cNvSpPr/>
          <p:nvPr/>
        </p:nvSpPr>
        <p:spPr bwMode="auto">
          <a:xfrm>
            <a:off x="9693267" y="1781437"/>
            <a:ext cx="266553"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83" name="Freeform 32"/>
          <p:cNvSpPr/>
          <p:nvPr/>
        </p:nvSpPr>
        <p:spPr bwMode="auto">
          <a:xfrm>
            <a:off x="10032992"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84" name="Freeform 33"/>
          <p:cNvSpPr/>
          <p:nvPr/>
        </p:nvSpPr>
        <p:spPr bwMode="auto">
          <a:xfrm>
            <a:off x="10371293" y="1781437"/>
            <a:ext cx="265129" cy="162103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202A36"/>
          </a:solidFill>
          <a:ln>
            <a:noFill/>
          </a:ln>
        </p:spPr>
        <p:txBody>
          <a:bodyPr vert="horz" wrap="square" lIns="81887" tIns="40943" rIns="81887" bIns="40943" numCol="1" anchor="t" anchorCtr="0" compatLnSpc="1"/>
          <a:lstStyle/>
          <a:p>
            <a:endParaRPr lang="zh-CN" altLang="en-US"/>
          </a:p>
        </p:txBody>
      </p:sp>
      <p:sp>
        <p:nvSpPr>
          <p:cNvPr id="85" name="Freeform 34"/>
          <p:cNvSpPr/>
          <p:nvPr/>
        </p:nvSpPr>
        <p:spPr bwMode="auto">
          <a:xfrm>
            <a:off x="10371293" y="1995402"/>
            <a:ext cx="265129" cy="1407073"/>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86" name="Freeform 35"/>
          <p:cNvSpPr/>
          <p:nvPr/>
        </p:nvSpPr>
        <p:spPr bwMode="auto">
          <a:xfrm>
            <a:off x="10032992" y="2118681"/>
            <a:ext cx="265129" cy="1283793"/>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87" name="Freeform 36"/>
          <p:cNvSpPr/>
          <p:nvPr/>
        </p:nvSpPr>
        <p:spPr bwMode="auto">
          <a:xfrm>
            <a:off x="9693267" y="3056728"/>
            <a:ext cx="266553" cy="345746"/>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88" name="Freeform 37"/>
          <p:cNvSpPr/>
          <p:nvPr/>
        </p:nvSpPr>
        <p:spPr bwMode="auto">
          <a:xfrm>
            <a:off x="9353542" y="2414830"/>
            <a:ext cx="266553" cy="987643"/>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89" name="Oval 38"/>
          <p:cNvSpPr>
            <a:spLocks noChangeArrowheads="1"/>
          </p:cNvSpPr>
          <p:nvPr/>
        </p:nvSpPr>
        <p:spPr bwMode="auto">
          <a:xfrm>
            <a:off x="3460970" y="3672698"/>
            <a:ext cx="672799" cy="671079"/>
          </a:xfrm>
          <a:prstGeom prst="ellipse">
            <a:avLst/>
          </a:prstGeom>
          <a:solidFill>
            <a:srgbClr val="202A36"/>
          </a:solidFill>
          <a:ln w="12700" cap="flat">
            <a:noFill/>
            <a:prstDash val="solid"/>
            <a:miter lim="800000"/>
          </a:ln>
        </p:spPr>
        <p:txBody>
          <a:bodyPr vert="horz" wrap="square" lIns="81887" tIns="40943" rIns="81887" bIns="40943" numCol="1" anchor="t" anchorCtr="0" compatLnSpc="1"/>
          <a:lstStyle/>
          <a:p>
            <a:endParaRPr lang="zh-CN" altLang="en-US"/>
          </a:p>
        </p:txBody>
      </p:sp>
      <p:sp>
        <p:nvSpPr>
          <p:cNvPr id="90" name="Freeform 39"/>
          <p:cNvSpPr>
            <a:spLocks noEditPoints="1"/>
          </p:cNvSpPr>
          <p:nvPr/>
        </p:nvSpPr>
        <p:spPr bwMode="auto">
          <a:xfrm>
            <a:off x="3621081" y="3828605"/>
            <a:ext cx="356856" cy="359265"/>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91" name="Oval 40"/>
          <p:cNvSpPr>
            <a:spLocks noChangeArrowheads="1"/>
          </p:cNvSpPr>
          <p:nvPr/>
        </p:nvSpPr>
        <p:spPr bwMode="auto">
          <a:xfrm>
            <a:off x="5521032" y="3672698"/>
            <a:ext cx="675073" cy="671079"/>
          </a:xfrm>
          <a:prstGeom prst="ellipse">
            <a:avLst/>
          </a:prstGeom>
          <a:solidFill>
            <a:srgbClr val="202A36"/>
          </a:solidFill>
          <a:ln w="12700" cap="flat">
            <a:noFill/>
            <a:prstDash val="solid"/>
            <a:miter lim="800000"/>
          </a:ln>
        </p:spPr>
        <p:txBody>
          <a:bodyPr vert="horz" wrap="square" lIns="81887" tIns="40943" rIns="81887" bIns="40943" numCol="1" anchor="t" anchorCtr="0" compatLnSpc="1"/>
          <a:lstStyle/>
          <a:p>
            <a:endParaRPr lang="zh-CN" altLang="en-US"/>
          </a:p>
        </p:txBody>
      </p:sp>
      <p:sp>
        <p:nvSpPr>
          <p:cNvPr id="92" name="Oval 41"/>
          <p:cNvSpPr>
            <a:spLocks noChangeArrowheads="1"/>
          </p:cNvSpPr>
          <p:nvPr/>
        </p:nvSpPr>
        <p:spPr bwMode="auto">
          <a:xfrm>
            <a:off x="7588098" y="3672698"/>
            <a:ext cx="672799" cy="671079"/>
          </a:xfrm>
          <a:prstGeom prst="ellipse">
            <a:avLst/>
          </a:prstGeom>
          <a:solidFill>
            <a:srgbClr val="202A36"/>
          </a:solidFill>
          <a:ln w="12700" cap="flat">
            <a:noFill/>
            <a:prstDash val="solid"/>
            <a:miter lim="800000"/>
          </a:ln>
        </p:spPr>
        <p:txBody>
          <a:bodyPr vert="horz" wrap="square" lIns="81887" tIns="40943" rIns="81887" bIns="40943" numCol="1" anchor="t" anchorCtr="0" compatLnSpc="1"/>
          <a:lstStyle/>
          <a:p>
            <a:endParaRPr lang="zh-CN" altLang="en-US"/>
          </a:p>
        </p:txBody>
      </p:sp>
      <p:sp>
        <p:nvSpPr>
          <p:cNvPr id="93" name="Oval 42"/>
          <p:cNvSpPr>
            <a:spLocks noChangeArrowheads="1"/>
          </p:cNvSpPr>
          <p:nvPr/>
        </p:nvSpPr>
        <p:spPr bwMode="auto">
          <a:xfrm>
            <a:off x="9660013" y="3672698"/>
            <a:ext cx="672799" cy="671079"/>
          </a:xfrm>
          <a:prstGeom prst="ellipse">
            <a:avLst/>
          </a:prstGeom>
          <a:solidFill>
            <a:srgbClr val="202A36"/>
          </a:solidFill>
          <a:ln w="12700" cap="flat">
            <a:noFill/>
            <a:prstDash val="solid"/>
            <a:miter lim="800000"/>
          </a:ln>
        </p:spPr>
        <p:txBody>
          <a:bodyPr vert="horz" wrap="square" lIns="81887" tIns="40943" rIns="81887" bIns="40943" numCol="1" anchor="t" anchorCtr="0" compatLnSpc="1"/>
          <a:lstStyle/>
          <a:p>
            <a:endParaRPr lang="zh-CN" altLang="en-US"/>
          </a:p>
        </p:txBody>
      </p:sp>
      <p:sp>
        <p:nvSpPr>
          <p:cNvPr id="94" name="Freeform 43"/>
          <p:cNvSpPr>
            <a:spLocks noEditPoints="1"/>
          </p:cNvSpPr>
          <p:nvPr/>
        </p:nvSpPr>
        <p:spPr bwMode="auto">
          <a:xfrm>
            <a:off x="7784710" y="3896390"/>
            <a:ext cx="279575" cy="223697"/>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95" name="Freeform 44"/>
          <p:cNvSpPr>
            <a:spLocks noEditPoints="1"/>
          </p:cNvSpPr>
          <p:nvPr/>
        </p:nvSpPr>
        <p:spPr bwMode="auto">
          <a:xfrm>
            <a:off x="5664652" y="3841741"/>
            <a:ext cx="386406" cy="334410"/>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96" name="Freeform 45"/>
          <p:cNvSpPr>
            <a:spLocks noEditPoints="1"/>
          </p:cNvSpPr>
          <p:nvPr/>
        </p:nvSpPr>
        <p:spPr bwMode="auto">
          <a:xfrm>
            <a:off x="9837171" y="3847946"/>
            <a:ext cx="286396" cy="316333"/>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FCB00F"/>
          </a:solidFill>
          <a:ln>
            <a:noFill/>
          </a:ln>
        </p:spPr>
        <p:txBody>
          <a:bodyPr vert="horz" wrap="square" lIns="81887" tIns="40943" rIns="81887" bIns="40943" numCol="1" anchor="t" anchorCtr="0" compatLnSpc="1"/>
          <a:lstStyle/>
          <a:p>
            <a:endParaRPr lang="zh-CN" altLang="en-US"/>
          </a:p>
        </p:txBody>
      </p:sp>
      <p:sp>
        <p:nvSpPr>
          <p:cNvPr id="97" name="TextBox 96"/>
          <p:cNvSpPr txBox="1"/>
          <p:nvPr/>
        </p:nvSpPr>
        <p:spPr>
          <a:xfrm>
            <a:off x="2855473" y="4781174"/>
            <a:ext cx="1883794" cy="830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defPPr>
              <a:defRPr lang="zh-CN"/>
            </a:defPPr>
            <a:lvl1pPr>
              <a:lnSpc>
                <a:spcPct val="13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a:lnSpc>
                <a:spcPct val="120000"/>
              </a:lnSpc>
            </a:pPr>
            <a:r>
              <a:rPr lang="zh-CN" altLang="en-US" sz="1000" dirty="0">
                <a:solidFill>
                  <a:srgbClr val="202A36"/>
                </a:solidFill>
              </a:rPr>
              <a:t>您的内容打在这里，或者通过复制您的文本后。您的内容打在这里，或者通过复制您的文本后。</a:t>
            </a:r>
          </a:p>
        </p:txBody>
      </p:sp>
      <p:sp>
        <p:nvSpPr>
          <p:cNvPr id="98" name="TextBox 97"/>
          <p:cNvSpPr txBox="1"/>
          <p:nvPr/>
        </p:nvSpPr>
        <p:spPr>
          <a:xfrm>
            <a:off x="3192076" y="4439235"/>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rgbClr val="202A36"/>
                </a:solidFill>
              </a:rPr>
              <a:t>添加标题</a:t>
            </a:r>
          </a:p>
        </p:txBody>
      </p:sp>
      <p:sp>
        <p:nvSpPr>
          <p:cNvPr id="99" name="TextBox 98"/>
          <p:cNvSpPr txBox="1"/>
          <p:nvPr/>
        </p:nvSpPr>
        <p:spPr>
          <a:xfrm>
            <a:off x="4935485" y="4781174"/>
            <a:ext cx="1883794" cy="830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00" dirty="0">
                <a:solidFill>
                  <a:srgbClr val="202A36"/>
                </a:solidFill>
              </a:rPr>
              <a:t>您的内容打在这里，或者通过复制您的文本后。您的内容打在这里，或者通过复制您的文本后。</a:t>
            </a:r>
          </a:p>
        </p:txBody>
      </p:sp>
      <p:sp>
        <p:nvSpPr>
          <p:cNvPr id="100" name="TextBox 99"/>
          <p:cNvSpPr txBox="1"/>
          <p:nvPr/>
        </p:nvSpPr>
        <p:spPr>
          <a:xfrm>
            <a:off x="5272088" y="4473102"/>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rgbClr val="202A36"/>
                </a:solidFill>
              </a:rPr>
              <a:t>添加标题</a:t>
            </a:r>
          </a:p>
        </p:txBody>
      </p:sp>
      <p:sp>
        <p:nvSpPr>
          <p:cNvPr id="101" name="TextBox 100"/>
          <p:cNvSpPr txBox="1"/>
          <p:nvPr/>
        </p:nvSpPr>
        <p:spPr>
          <a:xfrm>
            <a:off x="7015497" y="4781174"/>
            <a:ext cx="1883794" cy="830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00" dirty="0">
                <a:solidFill>
                  <a:srgbClr val="202A36"/>
                </a:solidFill>
              </a:rPr>
              <a:t>您的内容打在这里，或者通过复制您的文本后。您的内容打在这里，或者通过复制您的文本后。</a:t>
            </a:r>
          </a:p>
        </p:txBody>
      </p:sp>
      <p:sp>
        <p:nvSpPr>
          <p:cNvPr id="102" name="TextBox 101"/>
          <p:cNvSpPr txBox="1"/>
          <p:nvPr/>
        </p:nvSpPr>
        <p:spPr>
          <a:xfrm>
            <a:off x="7352100" y="4473102"/>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rgbClr val="202A36"/>
                </a:solidFill>
              </a:rPr>
              <a:t>添加标题</a:t>
            </a:r>
          </a:p>
        </p:txBody>
      </p:sp>
      <p:sp>
        <p:nvSpPr>
          <p:cNvPr id="103" name="TextBox 102"/>
          <p:cNvSpPr txBox="1"/>
          <p:nvPr/>
        </p:nvSpPr>
        <p:spPr>
          <a:xfrm>
            <a:off x="9063424" y="4781174"/>
            <a:ext cx="1883794" cy="821349"/>
          </a:xfrm>
          <a:prstGeom prst="rect">
            <a:avLst/>
          </a:prstGeom>
          <a:noFill/>
        </p:spPr>
        <p:txBody>
          <a:bodyPr wrap="square" lIns="81887" tIns="40943" rIns="81887" bIns="40943" rtlCol="0">
            <a:spAutoFit/>
          </a:bodyPr>
          <a:lstStyle/>
          <a:p>
            <a:pPr>
              <a:lnSpc>
                <a:spcPct val="120000"/>
              </a:lnSpc>
            </a:pPr>
            <a:r>
              <a:rPr lang="zh-CN" altLang="en-US" sz="1000" dirty="0">
                <a:solidFill>
                  <a:srgbClr val="202A36"/>
                </a:solidFill>
                <a:latin typeface="微软雅黑" panose="020B0503020204020204" pitchFamily="34" charset="-122"/>
                <a:ea typeface="微软雅黑" panose="020B0503020204020204" pitchFamily="34" charset="-122"/>
              </a:rPr>
              <a:t>您的内容打在这里，或者通过复制您的文本后。您的内容打在这里，或者通过复制您的文本后。</a:t>
            </a:r>
          </a:p>
        </p:txBody>
      </p:sp>
      <p:sp>
        <p:nvSpPr>
          <p:cNvPr id="104" name="TextBox 103"/>
          <p:cNvSpPr txBox="1"/>
          <p:nvPr/>
        </p:nvSpPr>
        <p:spPr>
          <a:xfrm>
            <a:off x="9400027" y="4473102"/>
            <a:ext cx="1210588" cy="400110"/>
          </a:xfrm>
          <a:prstGeom prst="rect">
            <a:avLst/>
          </a:prstGeom>
          <a:noFill/>
        </p:spPr>
        <p:txBody>
          <a:bodyPr wrap="none"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rgbClr val="202A36"/>
                </a:solidFill>
              </a:rPr>
              <a:t>添加标题</a:t>
            </a:r>
          </a:p>
        </p:txBody>
      </p:sp>
      <p:sp>
        <p:nvSpPr>
          <p:cNvPr id="50" name="矩形 3"/>
          <p:cNvSpPr>
            <a:spLocks noChangeArrowheads="1"/>
          </p:cNvSpPr>
          <p:nvPr/>
        </p:nvSpPr>
        <p:spPr bwMode="auto">
          <a:xfrm>
            <a:off x="2714414"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案例分析</a:t>
            </a: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45" presetClass="entr" presetSubtype="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anim calcmode="lin" valueType="num">
                                      <p:cBhvr>
                                        <p:cTn id="12" dur="500" fill="hold"/>
                                        <p:tgtEl>
                                          <p:spTgt spid="89"/>
                                        </p:tgtEl>
                                        <p:attrNameLst>
                                          <p:attrName>ppt_w</p:attrName>
                                        </p:attrNameLst>
                                      </p:cBhvr>
                                      <p:tavLst>
                                        <p:tav tm="0" fmla="#ppt_w*sin(2.5*pi*$)">
                                          <p:val>
                                            <p:fltVal val="0"/>
                                          </p:val>
                                        </p:tav>
                                        <p:tav tm="100000">
                                          <p:val>
                                            <p:fltVal val="1"/>
                                          </p:val>
                                        </p:tav>
                                      </p:tavLst>
                                    </p:anim>
                                    <p:anim calcmode="lin" valueType="num">
                                      <p:cBhvr>
                                        <p:cTn id="13" dur="500" fill="hold"/>
                                        <p:tgtEl>
                                          <p:spTgt spid="89"/>
                                        </p:tgtEl>
                                        <p:attrNameLst>
                                          <p:attrName>ppt_h</p:attrName>
                                        </p:attrNameLst>
                                      </p:cBhvr>
                                      <p:tavLst>
                                        <p:tav tm="0">
                                          <p:val>
                                            <p:strVal val="#ppt_h"/>
                                          </p:val>
                                        </p:tav>
                                        <p:tav tm="100000">
                                          <p:val>
                                            <p:strVal val="#ppt_h"/>
                                          </p:val>
                                        </p:tav>
                                      </p:tavLst>
                                    </p:anim>
                                  </p:childTnLst>
                                </p:cTn>
                              </p:par>
                              <p:par>
                                <p:cTn id="14" presetID="45"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anim calcmode="lin" valueType="num">
                                      <p:cBhvr>
                                        <p:cTn id="17" dur="500" fill="hold"/>
                                        <p:tgtEl>
                                          <p:spTgt spid="90"/>
                                        </p:tgtEl>
                                        <p:attrNameLst>
                                          <p:attrName>ppt_w</p:attrName>
                                        </p:attrNameLst>
                                      </p:cBhvr>
                                      <p:tavLst>
                                        <p:tav tm="0" fmla="#ppt_w*sin(2.5*pi*$)">
                                          <p:val>
                                            <p:fltVal val="0"/>
                                          </p:val>
                                        </p:tav>
                                        <p:tav tm="100000">
                                          <p:val>
                                            <p:fltVal val="1"/>
                                          </p:val>
                                        </p:tav>
                                      </p:tavLst>
                                    </p:anim>
                                    <p:anim calcmode="lin" valueType="num">
                                      <p:cBhvr>
                                        <p:cTn id="18" dur="500" fill="hold"/>
                                        <p:tgtEl>
                                          <p:spTgt spid="90"/>
                                        </p:tgtEl>
                                        <p:attrNameLst>
                                          <p:attrName>ppt_h</p:attrName>
                                        </p:attrNameLst>
                                      </p:cBhvr>
                                      <p:tavLst>
                                        <p:tav tm="0">
                                          <p:val>
                                            <p:strVal val="#ppt_h"/>
                                          </p:val>
                                        </p:tav>
                                        <p:tav tm="100000">
                                          <p:val>
                                            <p:strVal val="#ppt_h"/>
                                          </p:val>
                                        </p:tav>
                                      </p:tavLst>
                                    </p:anim>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1000"/>
                                        <p:tgtEl>
                                          <p:spTgt spid="98"/>
                                        </p:tgtEl>
                                      </p:cBhvr>
                                    </p:animEffect>
                                    <p:anim calcmode="lin" valueType="num">
                                      <p:cBhvr>
                                        <p:cTn id="23" dur="1000" fill="hold"/>
                                        <p:tgtEl>
                                          <p:spTgt spid="98"/>
                                        </p:tgtEl>
                                        <p:attrNameLst>
                                          <p:attrName>ppt_x</p:attrName>
                                        </p:attrNameLst>
                                      </p:cBhvr>
                                      <p:tavLst>
                                        <p:tav tm="0">
                                          <p:val>
                                            <p:strVal val="#ppt_x"/>
                                          </p:val>
                                        </p:tav>
                                        <p:tav tm="100000">
                                          <p:val>
                                            <p:strVal val="#ppt_x"/>
                                          </p:val>
                                        </p:tav>
                                      </p:tavLst>
                                    </p:anim>
                                    <p:anim calcmode="lin" valueType="num">
                                      <p:cBhvr>
                                        <p:cTn id="24" dur="1000" fill="hold"/>
                                        <p:tgtEl>
                                          <p:spTgt spid="9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1000"/>
                                        <p:tgtEl>
                                          <p:spTgt spid="97"/>
                                        </p:tgtEl>
                                      </p:cBhvr>
                                    </p:animEffect>
                                    <p:anim calcmode="lin" valueType="num">
                                      <p:cBhvr>
                                        <p:cTn id="28" dur="1000" fill="hold"/>
                                        <p:tgtEl>
                                          <p:spTgt spid="97"/>
                                        </p:tgtEl>
                                        <p:attrNameLst>
                                          <p:attrName>ppt_x</p:attrName>
                                        </p:attrNameLst>
                                      </p:cBhvr>
                                      <p:tavLst>
                                        <p:tav tm="0">
                                          <p:val>
                                            <p:strVal val="#ppt_x"/>
                                          </p:val>
                                        </p:tav>
                                        <p:tav tm="100000">
                                          <p:val>
                                            <p:strVal val="#ppt_x"/>
                                          </p:val>
                                        </p:tav>
                                      </p:tavLst>
                                    </p:anim>
                                    <p:anim calcmode="lin" valueType="num">
                                      <p:cBhvr>
                                        <p:cTn id="29" dur="1000" fill="hold"/>
                                        <p:tgtEl>
                                          <p:spTgt spid="97"/>
                                        </p:tgtEl>
                                        <p:attrNameLst>
                                          <p:attrName>ppt_y</p:attrName>
                                        </p:attrNameLst>
                                      </p:cBhvr>
                                      <p:tavLst>
                                        <p:tav tm="0">
                                          <p:val>
                                            <p:strVal val="#ppt_y-.1"/>
                                          </p:val>
                                        </p:tav>
                                        <p:tav tm="100000">
                                          <p:val>
                                            <p:strVal val="#ppt_y"/>
                                          </p:val>
                                        </p:tav>
                                      </p:tavLst>
                                    </p:anim>
                                  </p:childTnLst>
                                </p:cTn>
                              </p:par>
                              <p:par>
                                <p:cTn id="30" presetID="22" presetClass="entr" presetSubtype="4"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par>
                                <p:cTn id="33" presetID="22" presetClass="entr" presetSubtype="4" fill="hold" grpId="0" nodeType="withEffect">
                                  <p:stCondLst>
                                    <p:cond delay="200"/>
                                  </p:stCondLst>
                                  <p:childTnLst>
                                    <p:set>
                                      <p:cBhvr>
                                        <p:cTn id="34" dur="1" fill="hold">
                                          <p:stCondLst>
                                            <p:cond delay="0"/>
                                          </p:stCondLst>
                                        </p:cTn>
                                        <p:tgtEl>
                                          <p:spTgt spid="59"/>
                                        </p:tgtEl>
                                        <p:attrNameLst>
                                          <p:attrName>style.visibility</p:attrName>
                                        </p:attrNameLst>
                                      </p:cBhvr>
                                      <p:to>
                                        <p:strVal val="visible"/>
                                      </p:to>
                                    </p:set>
                                    <p:animEffect transition="in" filter="wipe(down)">
                                      <p:cBhvr>
                                        <p:cTn id="35" dur="500"/>
                                        <p:tgtEl>
                                          <p:spTgt spid="59"/>
                                        </p:tgtEl>
                                      </p:cBhvr>
                                    </p:animEffect>
                                  </p:childTnLst>
                                </p:cTn>
                              </p:par>
                              <p:par>
                                <p:cTn id="36" presetID="22" presetClass="entr" presetSubtype="4" fill="hold" grpId="0" nodeType="withEffect">
                                  <p:stCondLst>
                                    <p:cond delay="400"/>
                                  </p:stCondLst>
                                  <p:childTnLst>
                                    <p:set>
                                      <p:cBhvr>
                                        <p:cTn id="37" dur="1" fill="hold">
                                          <p:stCondLst>
                                            <p:cond delay="0"/>
                                          </p:stCondLst>
                                        </p:cTn>
                                        <p:tgtEl>
                                          <p:spTgt spid="60"/>
                                        </p:tgtEl>
                                        <p:attrNameLst>
                                          <p:attrName>style.visibility</p:attrName>
                                        </p:attrNameLst>
                                      </p:cBhvr>
                                      <p:to>
                                        <p:strVal val="visible"/>
                                      </p:to>
                                    </p:set>
                                    <p:animEffect transition="in" filter="wipe(down)">
                                      <p:cBhvr>
                                        <p:cTn id="38" dur="500"/>
                                        <p:tgtEl>
                                          <p:spTgt spid="60"/>
                                        </p:tgtEl>
                                      </p:cBhvr>
                                    </p:animEffect>
                                  </p:childTnLst>
                                </p:cTn>
                              </p:par>
                              <p:par>
                                <p:cTn id="39" presetID="22" presetClass="entr" presetSubtype="4"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childTnLst>
                          </p:cTn>
                        </p:par>
                        <p:par>
                          <p:cTn id="42" fill="hold">
                            <p:stCondLst>
                              <p:cond delay="2000"/>
                            </p:stCondLst>
                            <p:childTnLst>
                              <p:par>
                                <p:cTn id="43" presetID="22" presetClass="entr" presetSubtype="4"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down)">
                                      <p:cBhvr>
                                        <p:cTn id="45" dur="500"/>
                                        <p:tgtEl>
                                          <p:spTgt spid="5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down)">
                                      <p:cBhvr>
                                        <p:cTn id="48" dur="500"/>
                                        <p:tgtEl>
                                          <p:spTgt spid="6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wipe(down)">
                                      <p:cBhvr>
                                        <p:cTn id="51" dur="500"/>
                                        <p:tgtEl>
                                          <p:spTgt spid="6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2500"/>
                            </p:stCondLst>
                            <p:childTnLst>
                              <p:par>
                                <p:cTn id="56" presetID="45" presetClass="entr" presetSubtype="0" fill="hold" grpId="0" nodeType="after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anim calcmode="lin" valueType="num">
                                      <p:cBhvr>
                                        <p:cTn id="59" dur="500" fill="hold"/>
                                        <p:tgtEl>
                                          <p:spTgt spid="91"/>
                                        </p:tgtEl>
                                        <p:attrNameLst>
                                          <p:attrName>ppt_w</p:attrName>
                                        </p:attrNameLst>
                                      </p:cBhvr>
                                      <p:tavLst>
                                        <p:tav tm="0" fmla="#ppt_w*sin(2.5*pi*$)">
                                          <p:val>
                                            <p:fltVal val="0"/>
                                          </p:val>
                                        </p:tav>
                                        <p:tav tm="100000">
                                          <p:val>
                                            <p:fltVal val="1"/>
                                          </p:val>
                                        </p:tav>
                                      </p:tavLst>
                                    </p:anim>
                                    <p:anim calcmode="lin" valueType="num">
                                      <p:cBhvr>
                                        <p:cTn id="60" dur="500" fill="hold"/>
                                        <p:tgtEl>
                                          <p:spTgt spid="91"/>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fade">
                                      <p:cBhvr>
                                        <p:cTn id="63" dur="500"/>
                                        <p:tgtEl>
                                          <p:spTgt spid="95"/>
                                        </p:tgtEl>
                                      </p:cBhvr>
                                    </p:animEffect>
                                    <p:anim calcmode="lin" valueType="num">
                                      <p:cBhvr>
                                        <p:cTn id="64" dur="500" fill="hold"/>
                                        <p:tgtEl>
                                          <p:spTgt spid="95"/>
                                        </p:tgtEl>
                                        <p:attrNameLst>
                                          <p:attrName>ppt_w</p:attrName>
                                        </p:attrNameLst>
                                      </p:cBhvr>
                                      <p:tavLst>
                                        <p:tav tm="0" fmla="#ppt_w*sin(2.5*pi*$)">
                                          <p:val>
                                            <p:fltVal val="0"/>
                                          </p:val>
                                        </p:tav>
                                        <p:tav tm="100000">
                                          <p:val>
                                            <p:fltVal val="1"/>
                                          </p:val>
                                        </p:tav>
                                      </p:tavLst>
                                    </p:anim>
                                    <p:anim calcmode="lin" valueType="num">
                                      <p:cBhvr>
                                        <p:cTn id="65" dur="500" fill="hold"/>
                                        <p:tgtEl>
                                          <p:spTgt spid="95"/>
                                        </p:tgtEl>
                                        <p:attrNameLst>
                                          <p:attrName>ppt_h</p:attrName>
                                        </p:attrNameLst>
                                      </p:cBhvr>
                                      <p:tavLst>
                                        <p:tav tm="0">
                                          <p:val>
                                            <p:strVal val="#ppt_h"/>
                                          </p:val>
                                        </p:tav>
                                        <p:tav tm="100000">
                                          <p:val>
                                            <p:strVal val="#ppt_h"/>
                                          </p:val>
                                        </p:tav>
                                      </p:tavLst>
                                    </p:anim>
                                  </p:childTnLst>
                                </p:cTn>
                              </p:par>
                            </p:childTnLst>
                          </p:cTn>
                        </p:par>
                        <p:par>
                          <p:cTn id="66" fill="hold">
                            <p:stCondLst>
                              <p:cond delay="3000"/>
                            </p:stCondLst>
                            <p:childTnLst>
                              <p:par>
                                <p:cTn id="67" presetID="47" presetClass="entr" presetSubtype="0" fill="hold" grpId="0" nodeType="afterEffect">
                                  <p:stCondLst>
                                    <p:cond delay="0"/>
                                  </p:stCondLst>
                                  <p:childTnLst>
                                    <p:set>
                                      <p:cBhvr>
                                        <p:cTn id="68" dur="1" fill="hold">
                                          <p:stCondLst>
                                            <p:cond delay="0"/>
                                          </p:stCondLst>
                                        </p:cTn>
                                        <p:tgtEl>
                                          <p:spTgt spid="100"/>
                                        </p:tgtEl>
                                        <p:attrNameLst>
                                          <p:attrName>style.visibility</p:attrName>
                                        </p:attrNameLst>
                                      </p:cBhvr>
                                      <p:to>
                                        <p:strVal val="visible"/>
                                      </p:to>
                                    </p:set>
                                    <p:animEffect transition="in" filter="fade">
                                      <p:cBhvr>
                                        <p:cTn id="69" dur="1000"/>
                                        <p:tgtEl>
                                          <p:spTgt spid="100"/>
                                        </p:tgtEl>
                                      </p:cBhvr>
                                    </p:animEffect>
                                    <p:anim calcmode="lin" valueType="num">
                                      <p:cBhvr>
                                        <p:cTn id="70" dur="1000" fill="hold"/>
                                        <p:tgtEl>
                                          <p:spTgt spid="100"/>
                                        </p:tgtEl>
                                        <p:attrNameLst>
                                          <p:attrName>ppt_x</p:attrName>
                                        </p:attrNameLst>
                                      </p:cBhvr>
                                      <p:tavLst>
                                        <p:tav tm="0">
                                          <p:val>
                                            <p:strVal val="#ppt_x"/>
                                          </p:val>
                                        </p:tav>
                                        <p:tav tm="100000">
                                          <p:val>
                                            <p:strVal val="#ppt_x"/>
                                          </p:val>
                                        </p:tav>
                                      </p:tavLst>
                                    </p:anim>
                                    <p:anim calcmode="lin" valueType="num">
                                      <p:cBhvr>
                                        <p:cTn id="71" dur="1000" fill="hold"/>
                                        <p:tgtEl>
                                          <p:spTgt spid="100"/>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1000"/>
                                        <p:tgtEl>
                                          <p:spTgt spid="99"/>
                                        </p:tgtEl>
                                      </p:cBhvr>
                                    </p:animEffect>
                                    <p:anim calcmode="lin" valueType="num">
                                      <p:cBhvr>
                                        <p:cTn id="75" dur="1000" fill="hold"/>
                                        <p:tgtEl>
                                          <p:spTgt spid="99"/>
                                        </p:tgtEl>
                                        <p:attrNameLst>
                                          <p:attrName>ppt_x</p:attrName>
                                        </p:attrNameLst>
                                      </p:cBhvr>
                                      <p:tavLst>
                                        <p:tav tm="0">
                                          <p:val>
                                            <p:strVal val="#ppt_x"/>
                                          </p:val>
                                        </p:tav>
                                        <p:tav tm="100000">
                                          <p:val>
                                            <p:strVal val="#ppt_x"/>
                                          </p:val>
                                        </p:tav>
                                      </p:tavLst>
                                    </p:anim>
                                    <p:anim calcmode="lin" valueType="num">
                                      <p:cBhvr>
                                        <p:cTn id="76" dur="1000" fill="hold"/>
                                        <p:tgtEl>
                                          <p:spTgt spid="99"/>
                                        </p:tgtEl>
                                        <p:attrNameLst>
                                          <p:attrName>ppt_y</p:attrName>
                                        </p:attrNameLst>
                                      </p:cBhvr>
                                      <p:tavLst>
                                        <p:tav tm="0">
                                          <p:val>
                                            <p:strVal val="#ppt_y-.1"/>
                                          </p:val>
                                        </p:tav>
                                        <p:tav tm="100000">
                                          <p:val>
                                            <p:strVal val="#ppt_y"/>
                                          </p:val>
                                        </p:tav>
                                      </p:tavLst>
                                    </p:anim>
                                  </p:childTnLst>
                                </p:cTn>
                              </p:par>
                              <p:par>
                                <p:cTn id="77" presetID="22" presetClass="entr" presetSubtype="4"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20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par>
                                <p:cTn id="83" presetID="22" presetClass="entr" presetSubtype="4" fill="hold" grpId="0" nodeType="withEffect">
                                  <p:stCondLst>
                                    <p:cond delay="40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grpId="0" nodeType="withEffect">
                                  <p:stCondLst>
                                    <p:cond delay="60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childTnLst>
                          </p:cTn>
                        </p:par>
                        <p:par>
                          <p:cTn id="89" fill="hold">
                            <p:stCondLst>
                              <p:cond delay="4000"/>
                            </p:stCondLst>
                            <p:childTnLst>
                              <p:par>
                                <p:cTn id="90" presetID="22" presetClass="entr" presetSubtype="4" fill="hold" grpId="0"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wipe(down)">
                                      <p:cBhvr>
                                        <p:cTn id="92" dur="500"/>
                                        <p:tgtEl>
                                          <p:spTgt spid="69"/>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down)">
                                      <p:cBhvr>
                                        <p:cTn id="95" dur="500"/>
                                        <p:tgtEl>
                                          <p:spTgt spid="70"/>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wipe(down)">
                                      <p:cBhvr>
                                        <p:cTn id="98" dur="500"/>
                                        <p:tgtEl>
                                          <p:spTgt spid="7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down)">
                                      <p:cBhvr>
                                        <p:cTn id="101" dur="500"/>
                                        <p:tgtEl>
                                          <p:spTgt spid="72"/>
                                        </p:tgtEl>
                                      </p:cBhvr>
                                    </p:animEffect>
                                  </p:childTnLst>
                                </p:cTn>
                              </p:par>
                            </p:childTnLst>
                          </p:cTn>
                        </p:par>
                        <p:par>
                          <p:cTn id="102" fill="hold">
                            <p:stCondLst>
                              <p:cond delay="4500"/>
                            </p:stCondLst>
                            <p:childTnLst>
                              <p:par>
                                <p:cTn id="103" presetID="45" presetClass="entr" presetSubtype="0" fill="hold" grpId="0" nodeType="after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500"/>
                                        <p:tgtEl>
                                          <p:spTgt spid="92"/>
                                        </p:tgtEl>
                                      </p:cBhvr>
                                    </p:animEffect>
                                    <p:anim calcmode="lin" valueType="num">
                                      <p:cBhvr>
                                        <p:cTn id="106" dur="500" fill="hold"/>
                                        <p:tgtEl>
                                          <p:spTgt spid="92"/>
                                        </p:tgtEl>
                                        <p:attrNameLst>
                                          <p:attrName>ppt_w</p:attrName>
                                        </p:attrNameLst>
                                      </p:cBhvr>
                                      <p:tavLst>
                                        <p:tav tm="0" fmla="#ppt_w*sin(2.5*pi*$)">
                                          <p:val>
                                            <p:fltVal val="0"/>
                                          </p:val>
                                        </p:tav>
                                        <p:tav tm="100000">
                                          <p:val>
                                            <p:fltVal val="1"/>
                                          </p:val>
                                        </p:tav>
                                      </p:tavLst>
                                    </p:anim>
                                    <p:anim calcmode="lin" valueType="num">
                                      <p:cBhvr>
                                        <p:cTn id="107" dur="500" fill="hold"/>
                                        <p:tgtEl>
                                          <p:spTgt spid="92"/>
                                        </p:tgtEl>
                                        <p:attrNameLst>
                                          <p:attrName>ppt_h</p:attrName>
                                        </p:attrNameLst>
                                      </p:cBhvr>
                                      <p:tavLst>
                                        <p:tav tm="0">
                                          <p:val>
                                            <p:strVal val="#ppt_h"/>
                                          </p:val>
                                        </p:tav>
                                        <p:tav tm="100000">
                                          <p:val>
                                            <p:strVal val="#ppt_h"/>
                                          </p:val>
                                        </p:tav>
                                      </p:tavLst>
                                    </p:anim>
                                  </p:childTnLst>
                                </p:cTn>
                              </p:par>
                              <p:par>
                                <p:cTn id="108" presetID="45" presetClass="entr" presetSubtype="0" fill="hold" grpId="0" nodeType="withEffect">
                                  <p:stCondLst>
                                    <p:cond delay="0"/>
                                  </p:stCondLst>
                                  <p:childTnLst>
                                    <p:set>
                                      <p:cBhvr>
                                        <p:cTn id="109" dur="1" fill="hold">
                                          <p:stCondLst>
                                            <p:cond delay="0"/>
                                          </p:stCondLst>
                                        </p:cTn>
                                        <p:tgtEl>
                                          <p:spTgt spid="94"/>
                                        </p:tgtEl>
                                        <p:attrNameLst>
                                          <p:attrName>style.visibility</p:attrName>
                                        </p:attrNameLst>
                                      </p:cBhvr>
                                      <p:to>
                                        <p:strVal val="visible"/>
                                      </p:to>
                                    </p:set>
                                    <p:animEffect transition="in" filter="fade">
                                      <p:cBhvr>
                                        <p:cTn id="110" dur="500"/>
                                        <p:tgtEl>
                                          <p:spTgt spid="94"/>
                                        </p:tgtEl>
                                      </p:cBhvr>
                                    </p:animEffect>
                                    <p:anim calcmode="lin" valueType="num">
                                      <p:cBhvr>
                                        <p:cTn id="111" dur="500" fill="hold"/>
                                        <p:tgtEl>
                                          <p:spTgt spid="94"/>
                                        </p:tgtEl>
                                        <p:attrNameLst>
                                          <p:attrName>ppt_w</p:attrName>
                                        </p:attrNameLst>
                                      </p:cBhvr>
                                      <p:tavLst>
                                        <p:tav tm="0" fmla="#ppt_w*sin(2.5*pi*$)">
                                          <p:val>
                                            <p:fltVal val="0"/>
                                          </p:val>
                                        </p:tav>
                                        <p:tav tm="100000">
                                          <p:val>
                                            <p:fltVal val="1"/>
                                          </p:val>
                                        </p:tav>
                                      </p:tavLst>
                                    </p:anim>
                                    <p:anim calcmode="lin" valueType="num">
                                      <p:cBhvr>
                                        <p:cTn id="112" dur="500" fill="hold"/>
                                        <p:tgtEl>
                                          <p:spTgt spid="94"/>
                                        </p:tgtEl>
                                        <p:attrNameLst>
                                          <p:attrName>ppt_h</p:attrName>
                                        </p:attrNameLst>
                                      </p:cBhvr>
                                      <p:tavLst>
                                        <p:tav tm="0">
                                          <p:val>
                                            <p:strVal val="#ppt_h"/>
                                          </p:val>
                                        </p:tav>
                                        <p:tav tm="100000">
                                          <p:val>
                                            <p:strVal val="#ppt_h"/>
                                          </p:val>
                                        </p:tav>
                                      </p:tavLst>
                                    </p:anim>
                                  </p:childTnLst>
                                </p:cTn>
                              </p:par>
                            </p:childTnLst>
                          </p:cTn>
                        </p:par>
                        <p:par>
                          <p:cTn id="113" fill="hold">
                            <p:stCondLst>
                              <p:cond delay="5000"/>
                            </p:stCondLst>
                            <p:childTnLst>
                              <p:par>
                                <p:cTn id="114" presetID="47" presetClass="entr" presetSubtype="0" fill="hold" grpId="0" nodeType="afterEffect">
                                  <p:stCondLst>
                                    <p:cond delay="0"/>
                                  </p:stCondLst>
                                  <p:childTnLst>
                                    <p:set>
                                      <p:cBhvr>
                                        <p:cTn id="115" dur="1" fill="hold">
                                          <p:stCondLst>
                                            <p:cond delay="0"/>
                                          </p:stCondLst>
                                        </p:cTn>
                                        <p:tgtEl>
                                          <p:spTgt spid="102"/>
                                        </p:tgtEl>
                                        <p:attrNameLst>
                                          <p:attrName>style.visibility</p:attrName>
                                        </p:attrNameLst>
                                      </p:cBhvr>
                                      <p:to>
                                        <p:strVal val="visible"/>
                                      </p:to>
                                    </p:set>
                                    <p:animEffect transition="in" filter="fade">
                                      <p:cBhvr>
                                        <p:cTn id="116" dur="1000"/>
                                        <p:tgtEl>
                                          <p:spTgt spid="102"/>
                                        </p:tgtEl>
                                      </p:cBhvr>
                                    </p:animEffect>
                                    <p:anim calcmode="lin" valueType="num">
                                      <p:cBhvr>
                                        <p:cTn id="117" dur="1000" fill="hold"/>
                                        <p:tgtEl>
                                          <p:spTgt spid="102"/>
                                        </p:tgtEl>
                                        <p:attrNameLst>
                                          <p:attrName>ppt_x</p:attrName>
                                        </p:attrNameLst>
                                      </p:cBhvr>
                                      <p:tavLst>
                                        <p:tav tm="0">
                                          <p:val>
                                            <p:strVal val="#ppt_x"/>
                                          </p:val>
                                        </p:tav>
                                        <p:tav tm="100000">
                                          <p:val>
                                            <p:strVal val="#ppt_x"/>
                                          </p:val>
                                        </p:tav>
                                      </p:tavLst>
                                    </p:anim>
                                    <p:anim calcmode="lin" valueType="num">
                                      <p:cBhvr>
                                        <p:cTn id="118" dur="1000" fill="hold"/>
                                        <p:tgtEl>
                                          <p:spTgt spid="102"/>
                                        </p:tgtEl>
                                        <p:attrNameLst>
                                          <p:attrName>ppt_y</p:attrName>
                                        </p:attrNameLst>
                                      </p:cBhvr>
                                      <p:tavLst>
                                        <p:tav tm="0">
                                          <p:val>
                                            <p:strVal val="#ppt_y-.1"/>
                                          </p:val>
                                        </p:tav>
                                        <p:tav tm="100000">
                                          <p:val>
                                            <p:strVal val="#ppt_y"/>
                                          </p:val>
                                        </p:tav>
                                      </p:tavLst>
                                    </p:anim>
                                  </p:childTnLst>
                                </p:cTn>
                              </p:par>
                              <p:par>
                                <p:cTn id="119" presetID="47" presetClass="entr" presetSubtype="0" fill="hold" grpId="0" nodeType="with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fade">
                                      <p:cBhvr>
                                        <p:cTn id="121" dur="1000"/>
                                        <p:tgtEl>
                                          <p:spTgt spid="101"/>
                                        </p:tgtEl>
                                      </p:cBhvr>
                                    </p:animEffect>
                                    <p:anim calcmode="lin" valueType="num">
                                      <p:cBhvr>
                                        <p:cTn id="122" dur="1000" fill="hold"/>
                                        <p:tgtEl>
                                          <p:spTgt spid="101"/>
                                        </p:tgtEl>
                                        <p:attrNameLst>
                                          <p:attrName>ppt_x</p:attrName>
                                        </p:attrNameLst>
                                      </p:cBhvr>
                                      <p:tavLst>
                                        <p:tav tm="0">
                                          <p:val>
                                            <p:strVal val="#ppt_x"/>
                                          </p:val>
                                        </p:tav>
                                        <p:tav tm="100000">
                                          <p:val>
                                            <p:strVal val="#ppt_x"/>
                                          </p:val>
                                        </p:tav>
                                      </p:tavLst>
                                    </p:anim>
                                    <p:anim calcmode="lin" valueType="num">
                                      <p:cBhvr>
                                        <p:cTn id="123" dur="1000" fill="hold"/>
                                        <p:tgtEl>
                                          <p:spTgt spid="101"/>
                                        </p:tgtEl>
                                        <p:attrNameLst>
                                          <p:attrName>ppt_y</p:attrName>
                                        </p:attrNameLst>
                                      </p:cBhvr>
                                      <p:tavLst>
                                        <p:tav tm="0">
                                          <p:val>
                                            <p:strVal val="#ppt_y-.1"/>
                                          </p:val>
                                        </p:tav>
                                        <p:tav tm="100000">
                                          <p:val>
                                            <p:strVal val="#ppt_y"/>
                                          </p:val>
                                        </p:tav>
                                      </p:tavLst>
                                    </p:anim>
                                  </p:childTnLst>
                                </p:cTn>
                              </p:par>
                              <p:par>
                                <p:cTn id="124" presetID="22" presetClass="entr" presetSubtype="4" fill="hold" grpId="0" nodeType="with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wipe(down)">
                                      <p:cBhvr>
                                        <p:cTn id="126" dur="500"/>
                                        <p:tgtEl>
                                          <p:spTgt spid="73"/>
                                        </p:tgtEl>
                                      </p:cBhvr>
                                    </p:animEffect>
                                  </p:childTnLst>
                                </p:cTn>
                              </p:par>
                              <p:par>
                                <p:cTn id="127" presetID="22" presetClass="entr" presetSubtype="4" fill="hold" grpId="0" nodeType="withEffect">
                                  <p:stCondLst>
                                    <p:cond delay="200"/>
                                  </p:stCondLst>
                                  <p:childTnLst>
                                    <p:set>
                                      <p:cBhvr>
                                        <p:cTn id="128" dur="1" fill="hold">
                                          <p:stCondLst>
                                            <p:cond delay="0"/>
                                          </p:stCondLst>
                                        </p:cTn>
                                        <p:tgtEl>
                                          <p:spTgt spid="74"/>
                                        </p:tgtEl>
                                        <p:attrNameLst>
                                          <p:attrName>style.visibility</p:attrName>
                                        </p:attrNameLst>
                                      </p:cBhvr>
                                      <p:to>
                                        <p:strVal val="visible"/>
                                      </p:to>
                                    </p:set>
                                    <p:animEffect transition="in" filter="wipe(down)">
                                      <p:cBhvr>
                                        <p:cTn id="129" dur="500"/>
                                        <p:tgtEl>
                                          <p:spTgt spid="74"/>
                                        </p:tgtEl>
                                      </p:cBhvr>
                                    </p:animEffect>
                                  </p:childTnLst>
                                </p:cTn>
                              </p:par>
                              <p:par>
                                <p:cTn id="130" presetID="22" presetClass="entr" presetSubtype="4" fill="hold" grpId="0" nodeType="withEffect">
                                  <p:stCondLst>
                                    <p:cond delay="400"/>
                                  </p:stCondLst>
                                  <p:childTnLst>
                                    <p:set>
                                      <p:cBhvr>
                                        <p:cTn id="131" dur="1" fill="hold">
                                          <p:stCondLst>
                                            <p:cond delay="0"/>
                                          </p:stCondLst>
                                        </p:cTn>
                                        <p:tgtEl>
                                          <p:spTgt spid="75"/>
                                        </p:tgtEl>
                                        <p:attrNameLst>
                                          <p:attrName>style.visibility</p:attrName>
                                        </p:attrNameLst>
                                      </p:cBhvr>
                                      <p:to>
                                        <p:strVal val="visible"/>
                                      </p:to>
                                    </p:set>
                                    <p:animEffect transition="in" filter="wipe(down)">
                                      <p:cBhvr>
                                        <p:cTn id="132" dur="500"/>
                                        <p:tgtEl>
                                          <p:spTgt spid="75"/>
                                        </p:tgtEl>
                                      </p:cBhvr>
                                    </p:animEffect>
                                  </p:childTnLst>
                                </p:cTn>
                              </p:par>
                              <p:par>
                                <p:cTn id="133" presetID="22" presetClass="entr" presetSubtype="4" fill="hold" grpId="0" nodeType="withEffect">
                                  <p:stCondLst>
                                    <p:cond delay="600"/>
                                  </p:stCondLst>
                                  <p:childTnLst>
                                    <p:set>
                                      <p:cBhvr>
                                        <p:cTn id="134" dur="1" fill="hold">
                                          <p:stCondLst>
                                            <p:cond delay="0"/>
                                          </p:stCondLst>
                                        </p:cTn>
                                        <p:tgtEl>
                                          <p:spTgt spid="76"/>
                                        </p:tgtEl>
                                        <p:attrNameLst>
                                          <p:attrName>style.visibility</p:attrName>
                                        </p:attrNameLst>
                                      </p:cBhvr>
                                      <p:to>
                                        <p:strVal val="visible"/>
                                      </p:to>
                                    </p:set>
                                    <p:animEffect transition="in" filter="wipe(down)">
                                      <p:cBhvr>
                                        <p:cTn id="135" dur="500"/>
                                        <p:tgtEl>
                                          <p:spTgt spid="76"/>
                                        </p:tgtEl>
                                      </p:cBhvr>
                                    </p:animEffect>
                                  </p:childTnLst>
                                </p:cTn>
                              </p:par>
                            </p:childTnLst>
                          </p:cTn>
                        </p:par>
                        <p:par>
                          <p:cTn id="136" fill="hold">
                            <p:stCondLst>
                              <p:cond delay="6000"/>
                            </p:stCondLst>
                            <p:childTnLst>
                              <p:par>
                                <p:cTn id="137" presetID="22" presetClass="entr" presetSubtype="4" fill="hold" grpId="0" nodeType="after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wipe(down)">
                                      <p:cBhvr>
                                        <p:cTn id="139" dur="500"/>
                                        <p:tgtEl>
                                          <p:spTgt spid="80"/>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500"/>
                                        <p:tgtEl>
                                          <p:spTgt spid="79"/>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wipe(down)">
                                      <p:cBhvr>
                                        <p:cTn id="145" dur="500"/>
                                        <p:tgtEl>
                                          <p:spTgt spid="78"/>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wipe(down)">
                                      <p:cBhvr>
                                        <p:cTn id="148" dur="500"/>
                                        <p:tgtEl>
                                          <p:spTgt spid="77"/>
                                        </p:tgtEl>
                                      </p:cBhvr>
                                    </p:animEffect>
                                  </p:childTnLst>
                                </p:cTn>
                              </p:par>
                            </p:childTnLst>
                          </p:cTn>
                        </p:par>
                        <p:par>
                          <p:cTn id="149" fill="hold">
                            <p:stCondLst>
                              <p:cond delay="6500"/>
                            </p:stCondLst>
                            <p:childTnLst>
                              <p:par>
                                <p:cTn id="150" presetID="45" presetClass="entr" presetSubtype="0" fill="hold" grpId="0" nodeType="afterEffect">
                                  <p:stCondLst>
                                    <p:cond delay="0"/>
                                  </p:stCondLst>
                                  <p:childTnLst>
                                    <p:set>
                                      <p:cBhvr>
                                        <p:cTn id="151" dur="1" fill="hold">
                                          <p:stCondLst>
                                            <p:cond delay="0"/>
                                          </p:stCondLst>
                                        </p:cTn>
                                        <p:tgtEl>
                                          <p:spTgt spid="93"/>
                                        </p:tgtEl>
                                        <p:attrNameLst>
                                          <p:attrName>style.visibility</p:attrName>
                                        </p:attrNameLst>
                                      </p:cBhvr>
                                      <p:to>
                                        <p:strVal val="visible"/>
                                      </p:to>
                                    </p:set>
                                    <p:animEffect transition="in" filter="fade">
                                      <p:cBhvr>
                                        <p:cTn id="152" dur="500"/>
                                        <p:tgtEl>
                                          <p:spTgt spid="93"/>
                                        </p:tgtEl>
                                      </p:cBhvr>
                                    </p:animEffect>
                                    <p:anim calcmode="lin" valueType="num">
                                      <p:cBhvr>
                                        <p:cTn id="153" dur="500" fill="hold"/>
                                        <p:tgtEl>
                                          <p:spTgt spid="93"/>
                                        </p:tgtEl>
                                        <p:attrNameLst>
                                          <p:attrName>ppt_w</p:attrName>
                                        </p:attrNameLst>
                                      </p:cBhvr>
                                      <p:tavLst>
                                        <p:tav tm="0" fmla="#ppt_w*sin(2.5*pi*$)">
                                          <p:val>
                                            <p:fltVal val="0"/>
                                          </p:val>
                                        </p:tav>
                                        <p:tav tm="100000">
                                          <p:val>
                                            <p:fltVal val="1"/>
                                          </p:val>
                                        </p:tav>
                                      </p:tavLst>
                                    </p:anim>
                                    <p:anim calcmode="lin" valueType="num">
                                      <p:cBhvr>
                                        <p:cTn id="154" dur="500" fill="hold"/>
                                        <p:tgtEl>
                                          <p:spTgt spid="93"/>
                                        </p:tgtEl>
                                        <p:attrNameLst>
                                          <p:attrName>ppt_h</p:attrName>
                                        </p:attrNameLst>
                                      </p:cBhvr>
                                      <p:tavLst>
                                        <p:tav tm="0">
                                          <p:val>
                                            <p:strVal val="#ppt_h"/>
                                          </p:val>
                                        </p:tav>
                                        <p:tav tm="100000">
                                          <p:val>
                                            <p:strVal val="#ppt_h"/>
                                          </p:val>
                                        </p:tav>
                                      </p:tavLst>
                                    </p:anim>
                                  </p:childTnLst>
                                </p:cTn>
                              </p:par>
                              <p:par>
                                <p:cTn id="155" presetID="45" presetClass="entr" presetSubtype="0" fill="hold" grpId="0" nodeType="withEffect">
                                  <p:stCondLst>
                                    <p:cond delay="0"/>
                                  </p:stCondLst>
                                  <p:childTnLst>
                                    <p:set>
                                      <p:cBhvr>
                                        <p:cTn id="156" dur="1" fill="hold">
                                          <p:stCondLst>
                                            <p:cond delay="0"/>
                                          </p:stCondLst>
                                        </p:cTn>
                                        <p:tgtEl>
                                          <p:spTgt spid="96"/>
                                        </p:tgtEl>
                                        <p:attrNameLst>
                                          <p:attrName>style.visibility</p:attrName>
                                        </p:attrNameLst>
                                      </p:cBhvr>
                                      <p:to>
                                        <p:strVal val="visible"/>
                                      </p:to>
                                    </p:set>
                                    <p:animEffect transition="in" filter="fade">
                                      <p:cBhvr>
                                        <p:cTn id="157" dur="500"/>
                                        <p:tgtEl>
                                          <p:spTgt spid="96"/>
                                        </p:tgtEl>
                                      </p:cBhvr>
                                    </p:animEffect>
                                    <p:anim calcmode="lin" valueType="num">
                                      <p:cBhvr>
                                        <p:cTn id="158" dur="500" fill="hold"/>
                                        <p:tgtEl>
                                          <p:spTgt spid="96"/>
                                        </p:tgtEl>
                                        <p:attrNameLst>
                                          <p:attrName>ppt_w</p:attrName>
                                        </p:attrNameLst>
                                      </p:cBhvr>
                                      <p:tavLst>
                                        <p:tav tm="0" fmla="#ppt_w*sin(2.5*pi*$)">
                                          <p:val>
                                            <p:fltVal val="0"/>
                                          </p:val>
                                        </p:tav>
                                        <p:tav tm="100000">
                                          <p:val>
                                            <p:fltVal val="1"/>
                                          </p:val>
                                        </p:tav>
                                      </p:tavLst>
                                    </p:anim>
                                    <p:anim calcmode="lin" valueType="num">
                                      <p:cBhvr>
                                        <p:cTn id="159" dur="500" fill="hold"/>
                                        <p:tgtEl>
                                          <p:spTgt spid="96"/>
                                        </p:tgtEl>
                                        <p:attrNameLst>
                                          <p:attrName>ppt_h</p:attrName>
                                        </p:attrNameLst>
                                      </p:cBhvr>
                                      <p:tavLst>
                                        <p:tav tm="0">
                                          <p:val>
                                            <p:strVal val="#ppt_h"/>
                                          </p:val>
                                        </p:tav>
                                        <p:tav tm="100000">
                                          <p:val>
                                            <p:strVal val="#ppt_h"/>
                                          </p:val>
                                        </p:tav>
                                      </p:tavLst>
                                    </p:anim>
                                  </p:childTnLst>
                                </p:cTn>
                              </p:par>
                            </p:childTnLst>
                          </p:cTn>
                        </p:par>
                        <p:par>
                          <p:cTn id="160" fill="hold">
                            <p:stCondLst>
                              <p:cond delay="7000"/>
                            </p:stCondLst>
                            <p:childTnLst>
                              <p:par>
                                <p:cTn id="161" presetID="47" presetClass="entr" presetSubtype="0" fill="hold" grpId="0" nodeType="afterEffect">
                                  <p:stCondLst>
                                    <p:cond delay="0"/>
                                  </p:stCondLst>
                                  <p:childTnLst>
                                    <p:set>
                                      <p:cBhvr>
                                        <p:cTn id="162" dur="1" fill="hold">
                                          <p:stCondLst>
                                            <p:cond delay="0"/>
                                          </p:stCondLst>
                                        </p:cTn>
                                        <p:tgtEl>
                                          <p:spTgt spid="104"/>
                                        </p:tgtEl>
                                        <p:attrNameLst>
                                          <p:attrName>style.visibility</p:attrName>
                                        </p:attrNameLst>
                                      </p:cBhvr>
                                      <p:to>
                                        <p:strVal val="visible"/>
                                      </p:to>
                                    </p:set>
                                    <p:animEffect transition="in" filter="fade">
                                      <p:cBhvr>
                                        <p:cTn id="163" dur="1000"/>
                                        <p:tgtEl>
                                          <p:spTgt spid="104"/>
                                        </p:tgtEl>
                                      </p:cBhvr>
                                    </p:animEffect>
                                    <p:anim calcmode="lin" valueType="num">
                                      <p:cBhvr>
                                        <p:cTn id="164" dur="1000" fill="hold"/>
                                        <p:tgtEl>
                                          <p:spTgt spid="104"/>
                                        </p:tgtEl>
                                        <p:attrNameLst>
                                          <p:attrName>ppt_x</p:attrName>
                                        </p:attrNameLst>
                                      </p:cBhvr>
                                      <p:tavLst>
                                        <p:tav tm="0">
                                          <p:val>
                                            <p:strVal val="#ppt_x"/>
                                          </p:val>
                                        </p:tav>
                                        <p:tav tm="100000">
                                          <p:val>
                                            <p:strVal val="#ppt_x"/>
                                          </p:val>
                                        </p:tav>
                                      </p:tavLst>
                                    </p:anim>
                                    <p:anim calcmode="lin" valueType="num">
                                      <p:cBhvr>
                                        <p:cTn id="165" dur="1000" fill="hold"/>
                                        <p:tgtEl>
                                          <p:spTgt spid="104"/>
                                        </p:tgtEl>
                                        <p:attrNameLst>
                                          <p:attrName>ppt_y</p:attrName>
                                        </p:attrNameLst>
                                      </p:cBhvr>
                                      <p:tavLst>
                                        <p:tav tm="0">
                                          <p:val>
                                            <p:strVal val="#ppt_y-.1"/>
                                          </p:val>
                                        </p:tav>
                                        <p:tav tm="100000">
                                          <p:val>
                                            <p:strVal val="#ppt_y"/>
                                          </p:val>
                                        </p:tav>
                                      </p:tavLst>
                                    </p:anim>
                                  </p:childTnLst>
                                </p:cTn>
                              </p:par>
                              <p:par>
                                <p:cTn id="166" presetID="47" presetClass="entr" presetSubtype="0" fill="hold" grpId="0" nodeType="withEffect">
                                  <p:stCondLst>
                                    <p:cond delay="0"/>
                                  </p:stCondLst>
                                  <p:childTnLst>
                                    <p:set>
                                      <p:cBhvr>
                                        <p:cTn id="167" dur="1" fill="hold">
                                          <p:stCondLst>
                                            <p:cond delay="0"/>
                                          </p:stCondLst>
                                        </p:cTn>
                                        <p:tgtEl>
                                          <p:spTgt spid="103"/>
                                        </p:tgtEl>
                                        <p:attrNameLst>
                                          <p:attrName>style.visibility</p:attrName>
                                        </p:attrNameLst>
                                      </p:cBhvr>
                                      <p:to>
                                        <p:strVal val="visible"/>
                                      </p:to>
                                    </p:set>
                                    <p:animEffect transition="in" filter="fade">
                                      <p:cBhvr>
                                        <p:cTn id="168" dur="1000"/>
                                        <p:tgtEl>
                                          <p:spTgt spid="103"/>
                                        </p:tgtEl>
                                      </p:cBhvr>
                                    </p:animEffect>
                                    <p:anim calcmode="lin" valueType="num">
                                      <p:cBhvr>
                                        <p:cTn id="169" dur="1000" fill="hold"/>
                                        <p:tgtEl>
                                          <p:spTgt spid="103"/>
                                        </p:tgtEl>
                                        <p:attrNameLst>
                                          <p:attrName>ppt_x</p:attrName>
                                        </p:attrNameLst>
                                      </p:cBhvr>
                                      <p:tavLst>
                                        <p:tav tm="0">
                                          <p:val>
                                            <p:strVal val="#ppt_x"/>
                                          </p:val>
                                        </p:tav>
                                        <p:tav tm="100000">
                                          <p:val>
                                            <p:strVal val="#ppt_x"/>
                                          </p:val>
                                        </p:tav>
                                      </p:tavLst>
                                    </p:anim>
                                    <p:anim calcmode="lin" valueType="num">
                                      <p:cBhvr>
                                        <p:cTn id="170" dur="1000" fill="hold"/>
                                        <p:tgtEl>
                                          <p:spTgt spid="103"/>
                                        </p:tgtEl>
                                        <p:attrNameLst>
                                          <p:attrName>ppt_y</p:attrName>
                                        </p:attrNameLst>
                                      </p:cBhvr>
                                      <p:tavLst>
                                        <p:tav tm="0">
                                          <p:val>
                                            <p:strVal val="#ppt_y-.1"/>
                                          </p:val>
                                        </p:tav>
                                        <p:tav tm="100000">
                                          <p:val>
                                            <p:strVal val="#ppt_y"/>
                                          </p:val>
                                        </p:tav>
                                      </p:tavLst>
                                    </p:anim>
                                  </p:childTnLst>
                                </p:cTn>
                              </p:par>
                              <p:par>
                                <p:cTn id="171" presetID="22" presetClass="entr" presetSubtype="4" fill="hold" grpId="0" nodeType="withEffect">
                                  <p:stCondLst>
                                    <p:cond delay="0"/>
                                  </p:stCondLst>
                                  <p:childTnLst>
                                    <p:set>
                                      <p:cBhvr>
                                        <p:cTn id="172" dur="1" fill="hold">
                                          <p:stCondLst>
                                            <p:cond delay="0"/>
                                          </p:stCondLst>
                                        </p:cTn>
                                        <p:tgtEl>
                                          <p:spTgt spid="81"/>
                                        </p:tgtEl>
                                        <p:attrNameLst>
                                          <p:attrName>style.visibility</p:attrName>
                                        </p:attrNameLst>
                                      </p:cBhvr>
                                      <p:to>
                                        <p:strVal val="visible"/>
                                      </p:to>
                                    </p:set>
                                    <p:animEffect transition="in" filter="wipe(down)">
                                      <p:cBhvr>
                                        <p:cTn id="173" dur="500"/>
                                        <p:tgtEl>
                                          <p:spTgt spid="81"/>
                                        </p:tgtEl>
                                      </p:cBhvr>
                                    </p:animEffect>
                                  </p:childTnLst>
                                </p:cTn>
                              </p:par>
                              <p:par>
                                <p:cTn id="174" presetID="22" presetClass="entr" presetSubtype="4" fill="hold" grpId="0" nodeType="withEffect">
                                  <p:stCondLst>
                                    <p:cond delay="200"/>
                                  </p:stCondLst>
                                  <p:childTnLst>
                                    <p:set>
                                      <p:cBhvr>
                                        <p:cTn id="175" dur="1" fill="hold">
                                          <p:stCondLst>
                                            <p:cond delay="0"/>
                                          </p:stCondLst>
                                        </p:cTn>
                                        <p:tgtEl>
                                          <p:spTgt spid="82"/>
                                        </p:tgtEl>
                                        <p:attrNameLst>
                                          <p:attrName>style.visibility</p:attrName>
                                        </p:attrNameLst>
                                      </p:cBhvr>
                                      <p:to>
                                        <p:strVal val="visible"/>
                                      </p:to>
                                    </p:set>
                                    <p:animEffect transition="in" filter="wipe(down)">
                                      <p:cBhvr>
                                        <p:cTn id="176" dur="500"/>
                                        <p:tgtEl>
                                          <p:spTgt spid="82"/>
                                        </p:tgtEl>
                                      </p:cBhvr>
                                    </p:animEffect>
                                  </p:childTnLst>
                                </p:cTn>
                              </p:par>
                              <p:par>
                                <p:cTn id="177" presetID="22" presetClass="entr" presetSubtype="4" fill="hold" grpId="0" nodeType="withEffect">
                                  <p:stCondLst>
                                    <p:cond delay="400"/>
                                  </p:stCondLst>
                                  <p:childTnLst>
                                    <p:set>
                                      <p:cBhvr>
                                        <p:cTn id="178" dur="1" fill="hold">
                                          <p:stCondLst>
                                            <p:cond delay="0"/>
                                          </p:stCondLst>
                                        </p:cTn>
                                        <p:tgtEl>
                                          <p:spTgt spid="83"/>
                                        </p:tgtEl>
                                        <p:attrNameLst>
                                          <p:attrName>style.visibility</p:attrName>
                                        </p:attrNameLst>
                                      </p:cBhvr>
                                      <p:to>
                                        <p:strVal val="visible"/>
                                      </p:to>
                                    </p:set>
                                    <p:animEffect transition="in" filter="wipe(down)">
                                      <p:cBhvr>
                                        <p:cTn id="179" dur="500"/>
                                        <p:tgtEl>
                                          <p:spTgt spid="83"/>
                                        </p:tgtEl>
                                      </p:cBhvr>
                                    </p:animEffect>
                                  </p:childTnLst>
                                </p:cTn>
                              </p:par>
                              <p:par>
                                <p:cTn id="180" presetID="22" presetClass="entr" presetSubtype="4" fill="hold" grpId="0" nodeType="withEffect">
                                  <p:stCondLst>
                                    <p:cond delay="600"/>
                                  </p:stCondLst>
                                  <p:childTnLst>
                                    <p:set>
                                      <p:cBhvr>
                                        <p:cTn id="181" dur="1" fill="hold">
                                          <p:stCondLst>
                                            <p:cond delay="0"/>
                                          </p:stCondLst>
                                        </p:cTn>
                                        <p:tgtEl>
                                          <p:spTgt spid="84"/>
                                        </p:tgtEl>
                                        <p:attrNameLst>
                                          <p:attrName>style.visibility</p:attrName>
                                        </p:attrNameLst>
                                      </p:cBhvr>
                                      <p:to>
                                        <p:strVal val="visible"/>
                                      </p:to>
                                    </p:set>
                                    <p:animEffect transition="in" filter="wipe(down)">
                                      <p:cBhvr>
                                        <p:cTn id="182" dur="500"/>
                                        <p:tgtEl>
                                          <p:spTgt spid="84"/>
                                        </p:tgtEl>
                                      </p:cBhvr>
                                    </p:animEffect>
                                  </p:childTnLst>
                                </p:cTn>
                              </p:par>
                            </p:childTnLst>
                          </p:cTn>
                        </p:par>
                        <p:par>
                          <p:cTn id="183" fill="hold">
                            <p:stCondLst>
                              <p:cond delay="8000"/>
                            </p:stCondLst>
                            <p:childTnLst>
                              <p:par>
                                <p:cTn id="184" presetID="22" presetClass="entr" presetSubtype="4" fill="hold" grpId="0" nodeType="afterEffect">
                                  <p:stCondLst>
                                    <p:cond delay="0"/>
                                  </p:stCondLst>
                                  <p:childTnLst>
                                    <p:set>
                                      <p:cBhvr>
                                        <p:cTn id="185" dur="1" fill="hold">
                                          <p:stCondLst>
                                            <p:cond delay="0"/>
                                          </p:stCondLst>
                                        </p:cTn>
                                        <p:tgtEl>
                                          <p:spTgt spid="88"/>
                                        </p:tgtEl>
                                        <p:attrNameLst>
                                          <p:attrName>style.visibility</p:attrName>
                                        </p:attrNameLst>
                                      </p:cBhvr>
                                      <p:to>
                                        <p:strVal val="visible"/>
                                      </p:to>
                                    </p:set>
                                    <p:animEffect transition="in" filter="wipe(down)">
                                      <p:cBhvr>
                                        <p:cTn id="186" dur="500"/>
                                        <p:tgtEl>
                                          <p:spTgt spid="88"/>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87"/>
                                        </p:tgtEl>
                                        <p:attrNameLst>
                                          <p:attrName>style.visibility</p:attrName>
                                        </p:attrNameLst>
                                      </p:cBhvr>
                                      <p:to>
                                        <p:strVal val="visible"/>
                                      </p:to>
                                    </p:set>
                                    <p:animEffect transition="in" filter="wipe(down)">
                                      <p:cBhvr>
                                        <p:cTn id="189" dur="500"/>
                                        <p:tgtEl>
                                          <p:spTgt spid="87"/>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wipe(down)">
                                      <p:cBhvr>
                                        <p:cTn id="192" dur="500"/>
                                        <p:tgtEl>
                                          <p:spTgt spid="86"/>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85"/>
                                        </p:tgtEl>
                                        <p:attrNameLst>
                                          <p:attrName>style.visibility</p:attrName>
                                        </p:attrNameLst>
                                      </p:cBhvr>
                                      <p:to>
                                        <p:strVal val="visible"/>
                                      </p:to>
                                    </p:set>
                                    <p:animEffect transition="in" filter="wipe(down)">
                                      <p:cBhvr>
                                        <p:cTn id="19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98" grpId="0"/>
      <p:bldP spid="99" grpId="0"/>
      <p:bldP spid="100" grpId="0"/>
      <p:bldP spid="101" grpId="0"/>
      <p:bldP spid="102" grpId="0"/>
      <p:bldP spid="103" grpId="0"/>
      <p:bldP spid="104"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a:spLocks noChangeArrowheads="1"/>
          </p:cNvSpPr>
          <p:nvPr/>
        </p:nvSpPr>
        <p:spPr bwMode="auto">
          <a:xfrm>
            <a:off x="2714414" y="515424"/>
            <a:ext cx="3198293"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案例</a:t>
            </a:r>
            <a:r>
              <a:rPr lang="zh-CN" altLang="en-US" sz="2935" b="1" dirty="0" smtClean="0">
                <a:solidFill>
                  <a:srgbClr val="202A36"/>
                </a:solidFill>
                <a:latin typeface="Arial" panose="020B0604020202020204" pitchFamily="34" charset="0"/>
                <a:cs typeface="Arial" panose="020B0604020202020204" pitchFamily="34" charset="0"/>
              </a:rPr>
              <a:t>分析：案例一</a:t>
            </a:r>
            <a:endParaRPr lang="zh-CN" altLang="en-US" sz="2935" b="1" dirty="0">
              <a:solidFill>
                <a:srgbClr val="202A36"/>
              </a:solidFill>
              <a:latin typeface="Arial" panose="020B0604020202020204" pitchFamily="34" charset="0"/>
              <a:cs typeface="Arial" panose="020B0604020202020204" pitchFamily="34" charset="0"/>
            </a:endParaRPr>
          </a:p>
        </p:txBody>
      </p:sp>
      <p:grpSp>
        <p:nvGrpSpPr>
          <p:cNvPr id="13" name="组合 12"/>
          <p:cNvGrpSpPr/>
          <p:nvPr/>
        </p:nvGrpSpPr>
        <p:grpSpPr>
          <a:xfrm flipH="1">
            <a:off x="5306701" y="2052013"/>
            <a:ext cx="3571597" cy="2232248"/>
            <a:chOff x="755576" y="1491630"/>
            <a:chExt cx="2880000" cy="1800000"/>
          </a:xfrm>
          <a:effectLst/>
        </p:grpSpPr>
        <p:sp>
          <p:nvSpPr>
            <p:cNvPr id="14" name="矩形 13"/>
            <p:cNvSpPr/>
            <p:nvPr/>
          </p:nvSpPr>
          <p:spPr>
            <a:xfrm>
              <a:off x="755576" y="1491630"/>
              <a:ext cx="2880000" cy="1800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tx1"/>
                </a:solidFill>
              </a:endParaRPr>
            </a:p>
          </p:txBody>
        </p:sp>
        <p:sp>
          <p:nvSpPr>
            <p:cNvPr id="15" name="矩形 14"/>
            <p:cNvSpPr/>
            <p:nvPr/>
          </p:nvSpPr>
          <p:spPr>
            <a:xfrm>
              <a:off x="813012" y="1545970"/>
              <a:ext cx="2772000" cy="1651147"/>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tx1"/>
                </a:solidFill>
              </a:endParaRPr>
            </a:p>
          </p:txBody>
        </p:sp>
      </p:grpSp>
      <p:grpSp>
        <p:nvGrpSpPr>
          <p:cNvPr id="16" name="组合 15"/>
          <p:cNvGrpSpPr/>
          <p:nvPr/>
        </p:nvGrpSpPr>
        <p:grpSpPr>
          <a:xfrm>
            <a:off x="2714414" y="2092775"/>
            <a:ext cx="2333091" cy="1458182"/>
            <a:chOff x="755576" y="1491630"/>
            <a:chExt cx="2880000" cy="1800000"/>
          </a:xfrm>
          <a:effectLst/>
        </p:grpSpPr>
        <p:sp>
          <p:nvSpPr>
            <p:cNvPr id="17" name="矩形 16"/>
            <p:cNvSpPr/>
            <p:nvPr/>
          </p:nvSpPr>
          <p:spPr>
            <a:xfrm>
              <a:off x="755576" y="1491630"/>
              <a:ext cx="2880000" cy="1800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813012" y="1524499"/>
              <a:ext cx="2772000" cy="1728000"/>
            </a:xfrm>
            <a:prstGeom prst="rect">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a:off x="3456089" y="3759151"/>
            <a:ext cx="2333091" cy="1458182"/>
            <a:chOff x="755576" y="1491630"/>
            <a:chExt cx="2880000" cy="1800000"/>
          </a:xfrm>
          <a:effectLst/>
        </p:grpSpPr>
        <p:sp>
          <p:nvSpPr>
            <p:cNvPr id="20" name="矩形 19"/>
            <p:cNvSpPr/>
            <p:nvPr/>
          </p:nvSpPr>
          <p:spPr>
            <a:xfrm>
              <a:off x="755576" y="1491630"/>
              <a:ext cx="2880000" cy="1800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813012" y="1575898"/>
              <a:ext cx="2772000" cy="1644350"/>
            </a:xfrm>
            <a:prstGeom prst="rect">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2" name="TextBox 2"/>
          <p:cNvSpPr txBox="1"/>
          <p:nvPr/>
        </p:nvSpPr>
        <p:spPr>
          <a:xfrm>
            <a:off x="5843700" y="4322524"/>
            <a:ext cx="5612426" cy="1131024"/>
          </a:xfrm>
          <a:prstGeom prst="rect">
            <a:avLst/>
          </a:prstGeom>
          <a:noFill/>
        </p:spPr>
        <p:txBody>
          <a:bodyPr wrap="square" lIns="91386" tIns="45693" rIns="91386" bIns="45693" rtlCol="0">
            <a:spAutoFit/>
          </a:bodyPr>
          <a:lstStyle/>
          <a:p>
            <a:pPr algn="just">
              <a:lnSpc>
                <a:spcPct val="150000"/>
              </a:lnSpc>
            </a:pPr>
            <a:r>
              <a:rPr lang="zh-CN" altLang="en-US" sz="900" dirty="0">
                <a:solidFill>
                  <a:srgbClr val="202A36"/>
                </a:solidFill>
                <a:latin typeface="微软雅黑" panose="020B0503020204020204" pitchFamily="34" charset="-122"/>
                <a:ea typeface="微软雅黑" panose="020B0503020204020204" pitchFamily="34" charset="-122"/>
              </a:rPr>
              <a:t>作为本土成长起来的智能装备企业，立足于本土，服务于本土，将以工业机器人为主导，兼顾其它机器人发展，为全面提升长沙工业的综合竞争力贡献一份力量，推动我省工业机器人的应用和产业化。</a:t>
            </a:r>
          </a:p>
          <a:p>
            <a:pPr algn="just">
              <a:lnSpc>
                <a:spcPct val="150000"/>
              </a:lnSpc>
            </a:pPr>
            <a:r>
              <a:rPr lang="zh-CN" altLang="en-US" sz="900" dirty="0">
                <a:solidFill>
                  <a:srgbClr val="202A36"/>
                </a:solidFill>
                <a:latin typeface="微软雅黑" panose="020B0503020204020204" pitchFamily="34" charset="-122"/>
                <a:ea typeface="微软雅黑" panose="020B0503020204020204" pitchFamily="34" charset="-122"/>
              </a:rPr>
              <a:t>经过近五年的发展</a:t>
            </a:r>
            <a:r>
              <a:rPr lang="zh-CN" altLang="en-US" sz="900" dirty="0" smtClean="0">
                <a:solidFill>
                  <a:srgbClr val="202A36"/>
                </a:solidFill>
                <a:latin typeface="微软雅黑" panose="020B0503020204020204" pitchFamily="34" charset="-122"/>
                <a:ea typeface="微软雅黑" panose="020B0503020204020204" pitchFamily="34" charset="-122"/>
              </a:rPr>
              <a:t>，</a:t>
            </a:r>
            <a:r>
              <a:rPr lang="en-US" altLang="zh-CN" sz="900" dirty="0" smtClean="0">
                <a:solidFill>
                  <a:srgbClr val="202A36"/>
                </a:solidFill>
                <a:latin typeface="微软雅黑" panose="020B0503020204020204" pitchFamily="34" charset="-122"/>
                <a:ea typeface="微软雅黑" panose="020B0503020204020204" pitchFamily="34" charset="-122"/>
              </a:rPr>
              <a:t>XX</a:t>
            </a:r>
            <a:r>
              <a:rPr lang="zh-CN" altLang="en-US" sz="900" dirty="0" smtClean="0">
                <a:solidFill>
                  <a:srgbClr val="202A36"/>
                </a:solidFill>
                <a:latin typeface="微软雅黑" panose="020B0503020204020204" pitchFamily="34" charset="-122"/>
                <a:ea typeface="微软雅黑" panose="020B0503020204020204" pitchFamily="34" charset="-122"/>
              </a:rPr>
              <a:t>机器人</a:t>
            </a:r>
            <a:r>
              <a:rPr lang="zh-CN" altLang="en-US" sz="900" dirty="0">
                <a:solidFill>
                  <a:srgbClr val="202A36"/>
                </a:solidFill>
                <a:latin typeface="微软雅黑" panose="020B0503020204020204" pitchFamily="34" charset="-122"/>
                <a:ea typeface="微软雅黑" panose="020B0503020204020204" pitchFamily="34" charset="-122"/>
              </a:rPr>
              <a:t>公司已培养出一批业务娴熟、技术精湛的技术骨干和响应迅速、经验丰富的集成精英。机器人产业已经迎来了战略性的发展契机，将成为新兴产业发展的主导产业，同时为其他支柱产业的转型提供强大支撑。</a:t>
            </a:r>
          </a:p>
        </p:txBody>
      </p:sp>
      <p:grpSp>
        <p:nvGrpSpPr>
          <p:cNvPr id="23" name="组合 22"/>
          <p:cNvGrpSpPr/>
          <p:nvPr/>
        </p:nvGrpSpPr>
        <p:grpSpPr>
          <a:xfrm>
            <a:off x="9321313" y="2632299"/>
            <a:ext cx="1634968" cy="1021855"/>
            <a:chOff x="755576" y="1491630"/>
            <a:chExt cx="2880000" cy="1800000"/>
          </a:xfrm>
          <a:effectLst/>
        </p:grpSpPr>
        <p:sp>
          <p:nvSpPr>
            <p:cNvPr id="24" name="矩形 23"/>
            <p:cNvSpPr/>
            <p:nvPr/>
          </p:nvSpPr>
          <p:spPr>
            <a:xfrm>
              <a:off x="755576" y="1491630"/>
              <a:ext cx="2880000" cy="1800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813012" y="1575898"/>
              <a:ext cx="2772000" cy="1644350"/>
            </a:xfrm>
            <a:prstGeom prst="rect">
              <a:avLst/>
            </a:prstGeom>
            <a:blipFill dpi="0" rotWithShape="1">
              <a:blip r:embed="rId6"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anim calcmode="lin" valueType="num">
                                      <p:cBhvr>
                                        <p:cTn id="18" dur="500" fill="hold"/>
                                        <p:tgtEl>
                                          <p:spTgt spid="16"/>
                                        </p:tgtEl>
                                        <p:attrNameLst>
                                          <p:attrName>ppt_x</p:attrName>
                                        </p:attrNameLst>
                                      </p:cBhvr>
                                      <p:tavLst>
                                        <p:tav tm="0">
                                          <p:val>
                                            <p:strVal val="#ppt_x"/>
                                          </p:val>
                                        </p:tav>
                                        <p:tav tm="100000">
                                          <p:val>
                                            <p:strVal val="#ppt_x"/>
                                          </p:val>
                                        </p:tav>
                                      </p:tavLst>
                                    </p:anim>
                                    <p:anim calcmode="lin" valueType="num">
                                      <p:cBhvr>
                                        <p:cTn id="19" dur="500" fill="hold"/>
                                        <p:tgtEl>
                                          <p:spTgt spid="1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anim calcmode="lin" valueType="num">
                                      <p:cBhvr>
                                        <p:cTn id="24" dur="500" fill="hold"/>
                                        <p:tgtEl>
                                          <p:spTgt spid="19"/>
                                        </p:tgtEl>
                                        <p:attrNameLst>
                                          <p:attrName>ppt_x</p:attrName>
                                        </p:attrNameLst>
                                      </p:cBhvr>
                                      <p:tavLst>
                                        <p:tav tm="0">
                                          <p:val>
                                            <p:strVal val="#ppt_x"/>
                                          </p:val>
                                        </p:tav>
                                        <p:tav tm="100000">
                                          <p:val>
                                            <p:strVal val="#ppt_x"/>
                                          </p:val>
                                        </p:tav>
                                      </p:tavLst>
                                    </p:anim>
                                    <p:anim calcmode="lin" valueType="num">
                                      <p:cBhvr>
                                        <p:cTn id="25" dur="500" fill="hold"/>
                                        <p:tgtEl>
                                          <p:spTgt spid="19"/>
                                        </p:tgtEl>
                                        <p:attrNameLst>
                                          <p:attrName>ppt_y</p:attrName>
                                        </p:attrNameLst>
                                      </p:cBhvr>
                                      <p:tavLst>
                                        <p:tav tm="0">
                                          <p:val>
                                            <p:strVal val="#ppt_y+.1"/>
                                          </p:val>
                                        </p:tav>
                                        <p:tav tm="100000">
                                          <p:val>
                                            <p:strVal val="#ppt_y"/>
                                          </p:val>
                                        </p:tav>
                                      </p:tavLst>
                                    </p:anim>
                                  </p:childTnLst>
                                </p:cTn>
                              </p:par>
                              <p:par>
                                <p:cTn id="26" presetID="22" presetClass="entr" presetSubtype="4" fill="hold" grpId="0" nodeType="withEffect">
                                  <p:stCondLst>
                                    <p:cond delay="0"/>
                                  </p:stCondLst>
                                  <p:iterate type="lt">
                                    <p:tmPct val="10000"/>
                                  </p:iterate>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par>
                          <p:cTn id="29" fill="hold">
                            <p:stCondLst>
                              <p:cond delay="11600"/>
                            </p:stCondLst>
                            <p:childTnLst>
                              <p:par>
                                <p:cTn id="30" presetID="42"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anim calcmode="lin" valueType="num">
                                      <p:cBhvr>
                                        <p:cTn id="33" dur="500" fill="hold"/>
                                        <p:tgtEl>
                                          <p:spTgt spid="23"/>
                                        </p:tgtEl>
                                        <p:attrNameLst>
                                          <p:attrName>ppt_x</p:attrName>
                                        </p:attrNameLst>
                                      </p:cBhvr>
                                      <p:tavLst>
                                        <p:tav tm="0">
                                          <p:val>
                                            <p:strVal val="#ppt_x"/>
                                          </p:val>
                                        </p:tav>
                                        <p:tav tm="100000">
                                          <p:val>
                                            <p:strVal val="#ppt_x"/>
                                          </p:val>
                                        </p:tav>
                                      </p:tavLst>
                                    </p:anim>
                                    <p:anim calcmode="lin" valueType="num">
                                      <p:cBhvr>
                                        <p:cTn id="3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3"/>
          <p:cNvSpPr>
            <a:spLocks noChangeArrowheads="1"/>
          </p:cNvSpPr>
          <p:nvPr/>
        </p:nvSpPr>
        <p:spPr bwMode="auto">
          <a:xfrm>
            <a:off x="2714414" y="515424"/>
            <a:ext cx="3198293"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案例</a:t>
            </a:r>
            <a:r>
              <a:rPr lang="zh-CN" altLang="en-US" sz="2935" b="1" dirty="0" smtClean="0">
                <a:solidFill>
                  <a:srgbClr val="202A36"/>
                </a:solidFill>
                <a:latin typeface="Arial" panose="020B0604020202020204" pitchFamily="34" charset="0"/>
                <a:cs typeface="Arial" panose="020B0604020202020204" pitchFamily="34" charset="0"/>
              </a:rPr>
              <a:t>分析：案例二</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11" name="Rounded Rectangle 7"/>
          <p:cNvSpPr/>
          <p:nvPr/>
        </p:nvSpPr>
        <p:spPr>
          <a:xfrm>
            <a:off x="2714414" y="4101403"/>
            <a:ext cx="1524000" cy="1514018"/>
          </a:xfrm>
          <a:prstGeom prst="roundRect">
            <a:avLst>
              <a:gd name="adj" fmla="val 5429"/>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0"/>
          <p:cNvSpPr/>
          <p:nvPr/>
        </p:nvSpPr>
        <p:spPr>
          <a:xfrm>
            <a:off x="2714414" y="2517227"/>
            <a:ext cx="3048000" cy="1514018"/>
          </a:xfrm>
          <a:prstGeom prst="roundRect">
            <a:avLst>
              <a:gd name="adj" fmla="val 5429"/>
            </a:avLst>
          </a:prstGeom>
          <a:blipFill dpi="0" rotWithShape="1">
            <a:blip r:embed="rId4"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1"/>
          <p:cNvSpPr/>
          <p:nvPr/>
        </p:nvSpPr>
        <p:spPr>
          <a:xfrm>
            <a:off x="4322254" y="4101403"/>
            <a:ext cx="1440160" cy="1514018"/>
          </a:xfrm>
          <a:prstGeom prst="roundRect">
            <a:avLst>
              <a:gd name="adj" fmla="val 5429"/>
            </a:avLst>
          </a:pr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2"/>
          <p:cNvSpPr/>
          <p:nvPr/>
        </p:nvSpPr>
        <p:spPr>
          <a:xfrm>
            <a:off x="8306358" y="2517227"/>
            <a:ext cx="1428328" cy="1514018"/>
          </a:xfrm>
          <a:prstGeom prst="roundRect">
            <a:avLst>
              <a:gd name="adj" fmla="val 5429"/>
            </a:avLst>
          </a:prstGeom>
          <a:blipFill dpi="0" rotWithShape="1">
            <a:blip r:embed="rId6"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7">
                  <a:extLst>
                    <a:ext uri="{28A0092B-C50C-407E-A947-70E740481C1C}">
                      <a14:useLocalDpi xmlns:a14="http://schemas.microsoft.com/office/drawing/2010/main" xmlns="" val="0"/>
                    </a:ext>
                  </a:extLst>
                </a:blip>
                <a:srcRect/>
                <a:stretch>
                  <a:fillRect/>
                </a:stretch>
              </a:blipFill>
            </a:endParaRPr>
          </a:p>
        </p:txBody>
      </p:sp>
      <p:sp>
        <p:nvSpPr>
          <p:cNvPr id="15" name="Rounded Rectangle 15"/>
          <p:cNvSpPr/>
          <p:nvPr/>
        </p:nvSpPr>
        <p:spPr>
          <a:xfrm>
            <a:off x="9830358" y="2517227"/>
            <a:ext cx="1524000" cy="1514018"/>
          </a:xfrm>
          <a:prstGeom prst="roundRect">
            <a:avLst>
              <a:gd name="adj" fmla="val 5429"/>
            </a:avLst>
          </a:prstGeom>
          <a:blipFill dpi="0" rotWithShape="1">
            <a:blip r:embed="rId8"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7"/>
          <p:cNvSpPr/>
          <p:nvPr/>
        </p:nvSpPr>
        <p:spPr>
          <a:xfrm>
            <a:off x="8306358" y="4099553"/>
            <a:ext cx="3048000" cy="1514018"/>
          </a:xfrm>
          <a:prstGeom prst="roundRect">
            <a:avLst>
              <a:gd name="adj" fmla="val 5429"/>
            </a:avLst>
          </a:prstGeom>
          <a:blipFill dpi="0" rotWithShape="1">
            <a:blip r:embed="rId9"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8"/>
          <p:cNvSpPr/>
          <p:nvPr/>
        </p:nvSpPr>
        <p:spPr>
          <a:xfrm>
            <a:off x="5846254" y="2517227"/>
            <a:ext cx="2376264" cy="3098194"/>
          </a:xfrm>
          <a:prstGeom prst="roundRect">
            <a:avLst>
              <a:gd name="adj" fmla="val 2409"/>
            </a:avLst>
          </a:prstGeom>
          <a:blipFill dpi="0" rotWithShape="1">
            <a:blip r:embed="rId10"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7"/>
          <p:cNvSpPr txBox="1">
            <a:spLocks noChangeArrowheads="1"/>
          </p:cNvSpPr>
          <p:nvPr/>
        </p:nvSpPr>
        <p:spPr bwMode="auto">
          <a:xfrm>
            <a:off x="2714414" y="1695971"/>
            <a:ext cx="7848600" cy="524118"/>
          </a:xfrm>
          <a:prstGeom prst="rect">
            <a:avLst/>
          </a:prstGeom>
          <a:noFill/>
          <a:ln w="9525">
            <a:noFill/>
            <a:miter lim="800000"/>
          </a:ln>
        </p:spPr>
        <p:txBody>
          <a:bodyPr wrap="square" lIns="45720" tIns="22860" rIns="45720" bIns="22860" anchor="ctr">
            <a:spAutoFit/>
          </a:bodyPr>
          <a:lstStyle/>
          <a:p>
            <a:pPr>
              <a:lnSpc>
                <a:spcPct val="150000"/>
              </a:lnSpc>
            </a:pPr>
            <a:r>
              <a:rPr lang="zh-CN" altLang="en-US" sz="1100" dirty="0" smtClean="0">
                <a:solidFill>
                  <a:srgbClr val="202A36"/>
                </a:solidFill>
                <a:latin typeface="微软雅黑" panose="020B0503020204020204" pitchFamily="34" charset="-122"/>
                <a:ea typeface="微软雅黑" panose="020B0503020204020204" pitchFamily="34" charset="-122"/>
              </a:rPr>
              <a:t>经过</a:t>
            </a:r>
            <a:r>
              <a:rPr lang="zh-CN" altLang="en-US" sz="1100" dirty="0">
                <a:solidFill>
                  <a:srgbClr val="202A36"/>
                </a:solidFill>
                <a:latin typeface="微软雅黑" panose="020B0503020204020204" pitchFamily="34" charset="-122"/>
                <a:ea typeface="微软雅黑" panose="020B0503020204020204" pitchFamily="34" charset="-122"/>
              </a:rPr>
              <a:t>近五年的发展，</a:t>
            </a:r>
            <a:r>
              <a:rPr lang="en-US" altLang="zh-CN" sz="1100" dirty="0">
                <a:solidFill>
                  <a:srgbClr val="202A36"/>
                </a:solidFill>
                <a:latin typeface="微软雅黑" panose="020B0503020204020204" pitchFamily="34" charset="-122"/>
                <a:ea typeface="微软雅黑" panose="020B0503020204020204" pitchFamily="34" charset="-122"/>
              </a:rPr>
              <a:t>XX</a:t>
            </a:r>
            <a:r>
              <a:rPr lang="zh-CN" altLang="en-US" sz="1100" dirty="0">
                <a:solidFill>
                  <a:srgbClr val="202A36"/>
                </a:solidFill>
                <a:latin typeface="微软雅黑" panose="020B0503020204020204" pitchFamily="34" charset="-122"/>
                <a:ea typeface="微软雅黑" panose="020B0503020204020204" pitchFamily="34" charset="-122"/>
              </a:rPr>
              <a:t>机器人公司已培养出一批业务娴熟、技术精湛的技术骨干和响应迅速、经验丰富的集成精英。机器人产业已经迎来了战略性的发展契机，将成为新兴产业发展的主导产业，同时为其他支柱产业的转型提供强大支撑。</a:t>
            </a: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50" fill="hold"/>
                                        <p:tgtEl>
                                          <p:spTgt spid="12"/>
                                        </p:tgtEl>
                                        <p:attrNameLst>
                                          <p:attrName>ppt_x</p:attrName>
                                        </p:attrNameLst>
                                      </p:cBhvr>
                                      <p:tavLst>
                                        <p:tav tm="0">
                                          <p:val>
                                            <p:strVal val="#ppt_x"/>
                                          </p:val>
                                        </p:tav>
                                        <p:tav tm="100000">
                                          <p:val>
                                            <p:strVal val="#ppt_x"/>
                                          </p:val>
                                        </p:tav>
                                      </p:tavLst>
                                    </p:anim>
                                    <p:anim calcmode="lin" valueType="num">
                                      <p:cBhvr additive="base">
                                        <p:cTn id="12" dur="25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250" fill="hold"/>
                                        <p:tgtEl>
                                          <p:spTgt spid="11"/>
                                        </p:tgtEl>
                                        <p:attrNameLst>
                                          <p:attrName>ppt_x</p:attrName>
                                        </p:attrNameLst>
                                      </p:cBhvr>
                                      <p:tavLst>
                                        <p:tav tm="0">
                                          <p:val>
                                            <p:strVal val="#ppt_x"/>
                                          </p:val>
                                        </p:tav>
                                        <p:tav tm="100000">
                                          <p:val>
                                            <p:strVal val="#ppt_x"/>
                                          </p:val>
                                        </p:tav>
                                      </p:tavLst>
                                    </p:anim>
                                    <p:anim calcmode="lin" valueType="num">
                                      <p:cBhvr additive="base">
                                        <p:cTn id="17" dur="25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250" fill="hold"/>
                                        <p:tgtEl>
                                          <p:spTgt spid="13"/>
                                        </p:tgtEl>
                                        <p:attrNameLst>
                                          <p:attrName>ppt_x</p:attrName>
                                        </p:attrNameLst>
                                      </p:cBhvr>
                                      <p:tavLst>
                                        <p:tav tm="0">
                                          <p:val>
                                            <p:strVal val="#ppt_x"/>
                                          </p:val>
                                        </p:tav>
                                        <p:tav tm="100000">
                                          <p:val>
                                            <p:strVal val="#ppt_x"/>
                                          </p:val>
                                        </p:tav>
                                      </p:tavLst>
                                    </p:anim>
                                    <p:anim calcmode="lin" valueType="num">
                                      <p:cBhvr additive="base">
                                        <p:cTn id="22" dur="250" fill="hold"/>
                                        <p:tgtEl>
                                          <p:spTgt spid="13"/>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250" fill="hold"/>
                                        <p:tgtEl>
                                          <p:spTgt spid="17"/>
                                        </p:tgtEl>
                                        <p:attrNameLst>
                                          <p:attrName>ppt_x</p:attrName>
                                        </p:attrNameLst>
                                      </p:cBhvr>
                                      <p:tavLst>
                                        <p:tav tm="0">
                                          <p:val>
                                            <p:strVal val="#ppt_x"/>
                                          </p:val>
                                        </p:tav>
                                        <p:tav tm="100000">
                                          <p:val>
                                            <p:strVal val="#ppt_x"/>
                                          </p:val>
                                        </p:tav>
                                      </p:tavLst>
                                    </p:anim>
                                    <p:anim calcmode="lin" valueType="num">
                                      <p:cBhvr additive="base">
                                        <p:cTn id="27" dur="250" fill="hold"/>
                                        <p:tgtEl>
                                          <p:spTgt spid="17"/>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50" fill="hold"/>
                                        <p:tgtEl>
                                          <p:spTgt spid="14"/>
                                        </p:tgtEl>
                                        <p:attrNameLst>
                                          <p:attrName>ppt_x</p:attrName>
                                        </p:attrNameLst>
                                      </p:cBhvr>
                                      <p:tavLst>
                                        <p:tav tm="0">
                                          <p:val>
                                            <p:strVal val="#ppt_x"/>
                                          </p:val>
                                        </p:tav>
                                        <p:tav tm="100000">
                                          <p:val>
                                            <p:strVal val="#ppt_x"/>
                                          </p:val>
                                        </p:tav>
                                      </p:tavLst>
                                    </p:anim>
                                    <p:anim calcmode="lin" valueType="num">
                                      <p:cBhvr additive="base">
                                        <p:cTn id="32" dur="25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250" fill="hold"/>
                                        <p:tgtEl>
                                          <p:spTgt spid="15"/>
                                        </p:tgtEl>
                                        <p:attrNameLst>
                                          <p:attrName>ppt_x</p:attrName>
                                        </p:attrNameLst>
                                      </p:cBhvr>
                                      <p:tavLst>
                                        <p:tav tm="0">
                                          <p:val>
                                            <p:strVal val="#ppt_x"/>
                                          </p:val>
                                        </p:tav>
                                        <p:tav tm="100000">
                                          <p:val>
                                            <p:strVal val="#ppt_x"/>
                                          </p:val>
                                        </p:tav>
                                      </p:tavLst>
                                    </p:anim>
                                    <p:anim calcmode="lin" valueType="num">
                                      <p:cBhvr additive="base">
                                        <p:cTn id="37" dur="250" fill="hold"/>
                                        <p:tgtEl>
                                          <p:spTgt spid="15"/>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250" fill="hold"/>
                                        <p:tgtEl>
                                          <p:spTgt spid="18"/>
                                        </p:tgtEl>
                                        <p:attrNameLst>
                                          <p:attrName>ppt_x</p:attrName>
                                        </p:attrNameLst>
                                      </p:cBhvr>
                                      <p:tavLst>
                                        <p:tav tm="0">
                                          <p:val>
                                            <p:strVal val="#ppt_x"/>
                                          </p:val>
                                        </p:tav>
                                        <p:tav tm="100000">
                                          <p:val>
                                            <p:strVal val="#ppt_x"/>
                                          </p:val>
                                        </p:tav>
                                      </p:tavLst>
                                    </p:anim>
                                    <p:anim calcmode="lin" valueType="num">
                                      <p:cBhvr additive="base">
                                        <p:cTn id="47"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animBg="1"/>
      <p:bldP spid="16" grpId="0" animBg="1"/>
      <p:bldP spid="17"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76709" y="0"/>
            <a:ext cx="6115291"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969725" y="2393163"/>
            <a:ext cx="2821578" cy="458423"/>
            <a:chOff x="5969725" y="1801451"/>
            <a:chExt cx="2821578" cy="458423"/>
          </a:xfrm>
        </p:grpSpPr>
        <p:sp>
          <p:nvSpPr>
            <p:cNvPr id="11" name="矩形 10"/>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5969725" y="2990099"/>
            <a:ext cx="2821578" cy="459854"/>
            <a:chOff x="5969725" y="2398387"/>
            <a:chExt cx="2821578" cy="459854"/>
          </a:xfrm>
        </p:grpSpPr>
        <p:sp>
          <p:nvSpPr>
            <p:cNvPr id="14" name="矩形 13"/>
            <p:cNvSpPr/>
            <p:nvPr/>
          </p:nvSpPr>
          <p:spPr>
            <a:xfrm>
              <a:off x="5969726" y="2398387"/>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69725" y="239981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5969725" y="3563726"/>
            <a:ext cx="2821578" cy="466057"/>
            <a:chOff x="5969725" y="2972014"/>
            <a:chExt cx="2821578" cy="466057"/>
          </a:xfrm>
        </p:grpSpPr>
        <p:sp>
          <p:nvSpPr>
            <p:cNvPr id="17" name="矩形 16"/>
            <p:cNvSpPr/>
            <p:nvPr/>
          </p:nvSpPr>
          <p:spPr>
            <a:xfrm>
              <a:off x="5969726" y="2979648"/>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969725" y="2972014"/>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p:cNvSpPr/>
          <p:nvPr/>
        </p:nvSpPr>
        <p:spPr>
          <a:xfrm>
            <a:off x="1838237" y="1937346"/>
            <a:ext cx="2448272" cy="244827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FCB00F"/>
                </a:solidFill>
                <a:latin typeface="微软雅黑" panose="020B0503020204020204" pitchFamily="34" charset="-122"/>
                <a:ea typeface="微软雅黑" panose="020B0503020204020204" pitchFamily="34" charset="-122"/>
              </a:rPr>
              <a:t>第四章</a:t>
            </a:r>
          </a:p>
        </p:txBody>
      </p:sp>
      <p:sp>
        <p:nvSpPr>
          <p:cNvPr id="31" name="椭圆 30"/>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155957" y="2429163"/>
            <a:ext cx="1107996" cy="1556074"/>
            <a:chOff x="6155957" y="1837451"/>
            <a:chExt cx="1107996" cy="1556074"/>
          </a:xfrm>
        </p:grpSpPr>
        <p:sp>
          <p:nvSpPr>
            <p:cNvPr id="34" name="矩形 33"/>
            <p:cNvSpPr/>
            <p:nvPr/>
          </p:nvSpPr>
          <p:spPr>
            <a:xfrm>
              <a:off x="6155957" y="1837451"/>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研究目标</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5" name="矩形 34"/>
            <p:cNvSpPr/>
            <p:nvPr/>
          </p:nvSpPr>
          <p:spPr>
            <a:xfrm>
              <a:off x="6155957" y="2442932"/>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研究成果</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6" name="矩形 35"/>
            <p:cNvSpPr/>
            <p:nvPr/>
          </p:nvSpPr>
          <p:spPr>
            <a:xfrm>
              <a:off x="6155957" y="3024193"/>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应用前景</a:t>
              </a:r>
            </a:p>
          </p:txBody>
        </p:sp>
      </p:grpSp>
      <p:sp>
        <p:nvSpPr>
          <p:cNvPr id="37" name="文本框 36"/>
          <p:cNvSpPr txBox="1"/>
          <p:nvPr/>
        </p:nvSpPr>
        <p:spPr>
          <a:xfrm>
            <a:off x="868507" y="4725797"/>
            <a:ext cx="4493538" cy="830997"/>
          </a:xfrm>
          <a:prstGeom prst="rect">
            <a:avLst/>
          </a:prstGeom>
          <a:noFill/>
        </p:spPr>
        <p:txBody>
          <a:bodyPr wrap="none" rtlCol="0">
            <a:spAutoFit/>
          </a:bodyPr>
          <a:lstStyle/>
          <a:p>
            <a:pPr algn="ctr"/>
            <a:r>
              <a:rPr lang="zh-CN" altLang="en-US" sz="48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研究成果与应用</a:t>
            </a:r>
            <a:endParaRPr lang="zh-CN" altLang="zh-CN" sz="4800" b="1"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Freeform 7"/>
          <p:cNvSpPr>
            <a:spLocks noEditPoints="1"/>
          </p:cNvSpPr>
          <p:nvPr/>
        </p:nvSpPr>
        <p:spPr bwMode="auto">
          <a:xfrm>
            <a:off x="2393567" y="2381187"/>
            <a:ext cx="1371414" cy="1154089"/>
          </a:xfrm>
          <a:custGeom>
            <a:avLst/>
            <a:gdLst>
              <a:gd name="T0" fmla="*/ 156 w 192"/>
              <a:gd name="T1" fmla="*/ 17 h 161"/>
              <a:gd name="T2" fmla="*/ 128 w 192"/>
              <a:gd name="T3" fmla="*/ 45 h 161"/>
              <a:gd name="T4" fmla="*/ 64 w 192"/>
              <a:gd name="T5" fmla="*/ 45 h 161"/>
              <a:gd name="T6" fmla="*/ 60 w 192"/>
              <a:gd name="T7" fmla="*/ 29 h 161"/>
              <a:gd name="T8" fmla="*/ 64 w 192"/>
              <a:gd name="T9" fmla="*/ 40 h 161"/>
              <a:gd name="T10" fmla="*/ 70 w 192"/>
              <a:gd name="T11" fmla="*/ 47 h 161"/>
              <a:gd name="T12" fmla="*/ 168 w 192"/>
              <a:gd name="T13" fmla="*/ 109 h 161"/>
              <a:gd name="T14" fmla="*/ 148 w 192"/>
              <a:gd name="T15" fmla="*/ 141 h 161"/>
              <a:gd name="T16" fmla="*/ 168 w 192"/>
              <a:gd name="T17" fmla="*/ 109 h 161"/>
              <a:gd name="T18" fmla="*/ 148 w 192"/>
              <a:gd name="T19" fmla="*/ 81 h 161"/>
              <a:gd name="T20" fmla="*/ 168 w 192"/>
              <a:gd name="T21" fmla="*/ 97 h 161"/>
              <a:gd name="T22" fmla="*/ 136 w 192"/>
              <a:gd name="T23" fmla="*/ 109 h 161"/>
              <a:gd name="T24" fmla="*/ 116 w 192"/>
              <a:gd name="T25" fmla="*/ 141 h 161"/>
              <a:gd name="T26" fmla="*/ 136 w 192"/>
              <a:gd name="T27" fmla="*/ 109 h 161"/>
              <a:gd name="T28" fmla="*/ 116 w 192"/>
              <a:gd name="T29" fmla="*/ 81 h 161"/>
              <a:gd name="T30" fmla="*/ 136 w 192"/>
              <a:gd name="T31" fmla="*/ 97 h 161"/>
              <a:gd name="T32" fmla="*/ 104 w 192"/>
              <a:gd name="T33" fmla="*/ 109 h 161"/>
              <a:gd name="T34" fmla="*/ 84 w 192"/>
              <a:gd name="T35" fmla="*/ 141 h 161"/>
              <a:gd name="T36" fmla="*/ 104 w 192"/>
              <a:gd name="T37" fmla="*/ 109 h 161"/>
              <a:gd name="T38" fmla="*/ 84 w 192"/>
              <a:gd name="T39" fmla="*/ 81 h 161"/>
              <a:gd name="T40" fmla="*/ 104 w 192"/>
              <a:gd name="T41" fmla="*/ 97 h 161"/>
              <a:gd name="T42" fmla="*/ 64 w 192"/>
              <a:gd name="T43" fmla="*/ 25 h 161"/>
              <a:gd name="T44" fmla="*/ 64 w 192"/>
              <a:gd name="T45" fmla="*/ 57 h 161"/>
              <a:gd name="T46" fmla="*/ 64 w 192"/>
              <a:gd name="T47" fmla="*/ 25 h 161"/>
              <a:gd name="T48" fmla="*/ 20 w 192"/>
              <a:gd name="T49" fmla="*/ 109 h 161"/>
              <a:gd name="T50" fmla="*/ 44 w 192"/>
              <a:gd name="T51" fmla="*/ 149 h 161"/>
              <a:gd name="T52" fmla="*/ 40 w 192"/>
              <a:gd name="T53" fmla="*/ 81 h 161"/>
              <a:gd name="T54" fmla="*/ 20 w 192"/>
              <a:gd name="T55" fmla="*/ 97 h 161"/>
              <a:gd name="T56" fmla="*/ 40 w 192"/>
              <a:gd name="T57" fmla="*/ 81 h 161"/>
              <a:gd name="T58" fmla="*/ 72 w 192"/>
              <a:gd name="T59" fmla="*/ 81 h 161"/>
              <a:gd name="T60" fmla="*/ 52 w 192"/>
              <a:gd name="T61" fmla="*/ 97 h 161"/>
              <a:gd name="T62" fmla="*/ 48 w 192"/>
              <a:gd name="T63" fmla="*/ 149 h 161"/>
              <a:gd name="T64" fmla="*/ 72 w 192"/>
              <a:gd name="T65" fmla="*/ 109 h 161"/>
              <a:gd name="T66" fmla="*/ 48 w 192"/>
              <a:gd name="T67" fmla="*/ 149 h 161"/>
              <a:gd name="T68" fmla="*/ 188 w 192"/>
              <a:gd name="T69" fmla="*/ 161 h 161"/>
              <a:gd name="T70" fmla="*/ 4 w 192"/>
              <a:gd name="T71" fmla="*/ 65 h 161"/>
              <a:gd name="T72" fmla="*/ 0 w 192"/>
              <a:gd name="T73" fmla="*/ 61 h 161"/>
              <a:gd name="T74" fmla="*/ 8 w 192"/>
              <a:gd name="T75" fmla="*/ 53 h 161"/>
              <a:gd name="T76" fmla="*/ 123 w 192"/>
              <a:gd name="T77" fmla="*/ 53 h 161"/>
              <a:gd name="T78" fmla="*/ 192 w 192"/>
              <a:gd name="T79" fmla="*/ 53 h 161"/>
              <a:gd name="T80" fmla="*/ 188 w 192"/>
              <a:gd name="T81" fmla="*/ 6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1">
                <a:moveTo>
                  <a:pt x="95" y="17"/>
                </a:moveTo>
                <a:cubicBezTo>
                  <a:pt x="156" y="17"/>
                  <a:pt x="156" y="17"/>
                  <a:pt x="156" y="17"/>
                </a:cubicBezTo>
                <a:cubicBezTo>
                  <a:pt x="192" y="45"/>
                  <a:pt x="192" y="45"/>
                  <a:pt x="192" y="45"/>
                </a:cubicBezTo>
                <a:cubicBezTo>
                  <a:pt x="128" y="45"/>
                  <a:pt x="128" y="45"/>
                  <a:pt x="128" y="45"/>
                </a:cubicBezTo>
                <a:lnTo>
                  <a:pt x="95" y="17"/>
                </a:lnTo>
                <a:close/>
                <a:moveTo>
                  <a:pt x="64" y="45"/>
                </a:moveTo>
                <a:cubicBezTo>
                  <a:pt x="60" y="45"/>
                  <a:pt x="60" y="45"/>
                  <a:pt x="60" y="45"/>
                </a:cubicBezTo>
                <a:cubicBezTo>
                  <a:pt x="60" y="29"/>
                  <a:pt x="60" y="29"/>
                  <a:pt x="60" y="29"/>
                </a:cubicBezTo>
                <a:cubicBezTo>
                  <a:pt x="64" y="29"/>
                  <a:pt x="64" y="29"/>
                  <a:pt x="64" y="29"/>
                </a:cubicBezTo>
                <a:cubicBezTo>
                  <a:pt x="64" y="40"/>
                  <a:pt x="64" y="40"/>
                  <a:pt x="64" y="40"/>
                </a:cubicBezTo>
                <a:cubicBezTo>
                  <a:pt x="72" y="44"/>
                  <a:pt x="72" y="44"/>
                  <a:pt x="72" y="44"/>
                </a:cubicBezTo>
                <a:cubicBezTo>
                  <a:pt x="70" y="47"/>
                  <a:pt x="70" y="47"/>
                  <a:pt x="70" y="47"/>
                </a:cubicBezTo>
                <a:lnTo>
                  <a:pt x="64" y="45"/>
                </a:lnTo>
                <a:close/>
                <a:moveTo>
                  <a:pt x="168" y="109"/>
                </a:moveTo>
                <a:cubicBezTo>
                  <a:pt x="148" y="109"/>
                  <a:pt x="148" y="109"/>
                  <a:pt x="148" y="109"/>
                </a:cubicBezTo>
                <a:cubicBezTo>
                  <a:pt x="148" y="141"/>
                  <a:pt x="148" y="141"/>
                  <a:pt x="148" y="141"/>
                </a:cubicBezTo>
                <a:cubicBezTo>
                  <a:pt x="168" y="141"/>
                  <a:pt x="168" y="141"/>
                  <a:pt x="168" y="141"/>
                </a:cubicBezTo>
                <a:lnTo>
                  <a:pt x="168" y="109"/>
                </a:lnTo>
                <a:close/>
                <a:moveTo>
                  <a:pt x="168" y="81"/>
                </a:moveTo>
                <a:cubicBezTo>
                  <a:pt x="148" y="81"/>
                  <a:pt x="148" y="81"/>
                  <a:pt x="148" y="81"/>
                </a:cubicBezTo>
                <a:cubicBezTo>
                  <a:pt x="148" y="97"/>
                  <a:pt x="148" y="97"/>
                  <a:pt x="148" y="97"/>
                </a:cubicBezTo>
                <a:cubicBezTo>
                  <a:pt x="168" y="97"/>
                  <a:pt x="168" y="97"/>
                  <a:pt x="168" y="97"/>
                </a:cubicBezTo>
                <a:lnTo>
                  <a:pt x="168" y="81"/>
                </a:lnTo>
                <a:close/>
                <a:moveTo>
                  <a:pt x="136" y="109"/>
                </a:moveTo>
                <a:cubicBezTo>
                  <a:pt x="116" y="109"/>
                  <a:pt x="116" y="109"/>
                  <a:pt x="116" y="109"/>
                </a:cubicBezTo>
                <a:cubicBezTo>
                  <a:pt x="116" y="141"/>
                  <a:pt x="116" y="141"/>
                  <a:pt x="116" y="141"/>
                </a:cubicBezTo>
                <a:cubicBezTo>
                  <a:pt x="136" y="141"/>
                  <a:pt x="136" y="141"/>
                  <a:pt x="136" y="141"/>
                </a:cubicBezTo>
                <a:lnTo>
                  <a:pt x="136" y="109"/>
                </a:lnTo>
                <a:close/>
                <a:moveTo>
                  <a:pt x="136" y="81"/>
                </a:moveTo>
                <a:cubicBezTo>
                  <a:pt x="116" y="81"/>
                  <a:pt x="116" y="81"/>
                  <a:pt x="116" y="81"/>
                </a:cubicBezTo>
                <a:cubicBezTo>
                  <a:pt x="116" y="97"/>
                  <a:pt x="116" y="97"/>
                  <a:pt x="116" y="97"/>
                </a:cubicBezTo>
                <a:cubicBezTo>
                  <a:pt x="136" y="97"/>
                  <a:pt x="136" y="97"/>
                  <a:pt x="136" y="97"/>
                </a:cubicBezTo>
                <a:lnTo>
                  <a:pt x="136" y="81"/>
                </a:lnTo>
                <a:close/>
                <a:moveTo>
                  <a:pt x="104" y="109"/>
                </a:moveTo>
                <a:cubicBezTo>
                  <a:pt x="84" y="109"/>
                  <a:pt x="84" y="109"/>
                  <a:pt x="84" y="109"/>
                </a:cubicBezTo>
                <a:cubicBezTo>
                  <a:pt x="84" y="141"/>
                  <a:pt x="84" y="141"/>
                  <a:pt x="84" y="141"/>
                </a:cubicBezTo>
                <a:cubicBezTo>
                  <a:pt x="104" y="141"/>
                  <a:pt x="104" y="141"/>
                  <a:pt x="104" y="141"/>
                </a:cubicBezTo>
                <a:lnTo>
                  <a:pt x="104" y="109"/>
                </a:lnTo>
                <a:close/>
                <a:moveTo>
                  <a:pt x="104" y="81"/>
                </a:moveTo>
                <a:cubicBezTo>
                  <a:pt x="84" y="81"/>
                  <a:pt x="84" y="81"/>
                  <a:pt x="84" y="81"/>
                </a:cubicBezTo>
                <a:cubicBezTo>
                  <a:pt x="84" y="97"/>
                  <a:pt x="84" y="97"/>
                  <a:pt x="84" y="97"/>
                </a:cubicBezTo>
                <a:cubicBezTo>
                  <a:pt x="104" y="97"/>
                  <a:pt x="104" y="97"/>
                  <a:pt x="104" y="97"/>
                </a:cubicBezTo>
                <a:lnTo>
                  <a:pt x="104" y="81"/>
                </a:lnTo>
                <a:close/>
                <a:moveTo>
                  <a:pt x="64" y="25"/>
                </a:moveTo>
                <a:cubicBezTo>
                  <a:pt x="55" y="25"/>
                  <a:pt x="48" y="32"/>
                  <a:pt x="48" y="41"/>
                </a:cubicBezTo>
                <a:cubicBezTo>
                  <a:pt x="48" y="49"/>
                  <a:pt x="55" y="57"/>
                  <a:pt x="64" y="57"/>
                </a:cubicBezTo>
                <a:cubicBezTo>
                  <a:pt x="72" y="57"/>
                  <a:pt x="80" y="49"/>
                  <a:pt x="80" y="41"/>
                </a:cubicBezTo>
                <a:cubicBezTo>
                  <a:pt x="80" y="32"/>
                  <a:pt x="72" y="25"/>
                  <a:pt x="64" y="25"/>
                </a:cubicBezTo>
                <a:close/>
                <a:moveTo>
                  <a:pt x="44" y="109"/>
                </a:moveTo>
                <a:cubicBezTo>
                  <a:pt x="20" y="109"/>
                  <a:pt x="20" y="109"/>
                  <a:pt x="20" y="109"/>
                </a:cubicBezTo>
                <a:cubicBezTo>
                  <a:pt x="20" y="149"/>
                  <a:pt x="20" y="149"/>
                  <a:pt x="20" y="149"/>
                </a:cubicBezTo>
                <a:cubicBezTo>
                  <a:pt x="44" y="149"/>
                  <a:pt x="44" y="149"/>
                  <a:pt x="44" y="149"/>
                </a:cubicBezTo>
                <a:lnTo>
                  <a:pt x="44" y="109"/>
                </a:lnTo>
                <a:close/>
                <a:moveTo>
                  <a:pt x="40" y="81"/>
                </a:moveTo>
                <a:cubicBezTo>
                  <a:pt x="20" y="81"/>
                  <a:pt x="20" y="81"/>
                  <a:pt x="20" y="81"/>
                </a:cubicBezTo>
                <a:cubicBezTo>
                  <a:pt x="20" y="97"/>
                  <a:pt x="20" y="97"/>
                  <a:pt x="20" y="97"/>
                </a:cubicBezTo>
                <a:cubicBezTo>
                  <a:pt x="40" y="97"/>
                  <a:pt x="40" y="97"/>
                  <a:pt x="40" y="97"/>
                </a:cubicBezTo>
                <a:lnTo>
                  <a:pt x="40" y="81"/>
                </a:lnTo>
                <a:close/>
                <a:moveTo>
                  <a:pt x="72" y="97"/>
                </a:moveTo>
                <a:cubicBezTo>
                  <a:pt x="72" y="81"/>
                  <a:pt x="72" y="81"/>
                  <a:pt x="72" y="81"/>
                </a:cubicBezTo>
                <a:cubicBezTo>
                  <a:pt x="52" y="81"/>
                  <a:pt x="52" y="81"/>
                  <a:pt x="52" y="81"/>
                </a:cubicBezTo>
                <a:cubicBezTo>
                  <a:pt x="52" y="97"/>
                  <a:pt x="52" y="97"/>
                  <a:pt x="52" y="97"/>
                </a:cubicBezTo>
                <a:lnTo>
                  <a:pt x="72" y="97"/>
                </a:lnTo>
                <a:close/>
                <a:moveTo>
                  <a:pt x="48" y="149"/>
                </a:moveTo>
                <a:cubicBezTo>
                  <a:pt x="72" y="149"/>
                  <a:pt x="72" y="149"/>
                  <a:pt x="72" y="149"/>
                </a:cubicBezTo>
                <a:cubicBezTo>
                  <a:pt x="72" y="109"/>
                  <a:pt x="72" y="109"/>
                  <a:pt x="72" y="109"/>
                </a:cubicBezTo>
                <a:cubicBezTo>
                  <a:pt x="48" y="109"/>
                  <a:pt x="48" y="109"/>
                  <a:pt x="48" y="109"/>
                </a:cubicBezTo>
                <a:lnTo>
                  <a:pt x="48" y="149"/>
                </a:lnTo>
                <a:close/>
                <a:moveTo>
                  <a:pt x="188" y="65"/>
                </a:moveTo>
                <a:cubicBezTo>
                  <a:pt x="188" y="161"/>
                  <a:pt x="188" y="161"/>
                  <a:pt x="188" y="161"/>
                </a:cubicBezTo>
                <a:cubicBezTo>
                  <a:pt x="4" y="161"/>
                  <a:pt x="4" y="161"/>
                  <a:pt x="4" y="161"/>
                </a:cubicBezTo>
                <a:cubicBezTo>
                  <a:pt x="4" y="65"/>
                  <a:pt x="4" y="65"/>
                  <a:pt x="4" y="65"/>
                </a:cubicBezTo>
                <a:cubicBezTo>
                  <a:pt x="0" y="65"/>
                  <a:pt x="0" y="65"/>
                  <a:pt x="0" y="65"/>
                </a:cubicBezTo>
                <a:cubicBezTo>
                  <a:pt x="0" y="61"/>
                  <a:pt x="0" y="61"/>
                  <a:pt x="0" y="61"/>
                </a:cubicBezTo>
                <a:cubicBezTo>
                  <a:pt x="0" y="53"/>
                  <a:pt x="0" y="53"/>
                  <a:pt x="0" y="53"/>
                </a:cubicBezTo>
                <a:cubicBezTo>
                  <a:pt x="8" y="53"/>
                  <a:pt x="8" y="53"/>
                  <a:pt x="8" y="53"/>
                </a:cubicBezTo>
                <a:cubicBezTo>
                  <a:pt x="26" y="37"/>
                  <a:pt x="63" y="2"/>
                  <a:pt x="63" y="1"/>
                </a:cubicBezTo>
                <a:cubicBezTo>
                  <a:pt x="63" y="0"/>
                  <a:pt x="104" y="36"/>
                  <a:pt x="123" y="53"/>
                </a:cubicBezTo>
                <a:cubicBezTo>
                  <a:pt x="180" y="53"/>
                  <a:pt x="180" y="53"/>
                  <a:pt x="180" y="53"/>
                </a:cubicBezTo>
                <a:cubicBezTo>
                  <a:pt x="192" y="53"/>
                  <a:pt x="192" y="53"/>
                  <a:pt x="192" y="53"/>
                </a:cubicBezTo>
                <a:cubicBezTo>
                  <a:pt x="192" y="65"/>
                  <a:pt x="192" y="65"/>
                  <a:pt x="192" y="65"/>
                </a:cubicBezTo>
                <a:lnTo>
                  <a:pt x="188" y="65"/>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iterate type="lt">
                                    <p:tmPct val="0"/>
                                  </p:iterate>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1+#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1+#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2"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1+#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7" presetClass="entr" presetSubtype="0"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0" presetClass="entr" presetSubtype="0" fill="hold" grpId="1"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par>
                          <p:cTn id="88" fill="hold">
                            <p:stCondLst>
                              <p:cond delay="6500"/>
                            </p:stCondLst>
                            <p:childTnLst>
                              <p:par>
                                <p:cTn id="89"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20"/>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1"/>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2"/>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23"/>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24"/>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25"/>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26"/>
                                        </p:tgtEl>
                                        <p:attrNameLst>
                                          <p:attrName>ppt_x</p:attrName>
                                          <p:attrName>ppt_y</p:attrName>
                                        </p:attrNameLst>
                                      </p:cBhvr>
                                      <p:rCtr x="17" y="18981"/>
                                    </p:animMotion>
                                  </p:childTnLst>
                                </p:cTn>
                              </p:par>
                              <p:par>
                                <p:cTn id="103"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4" dur="2000" fill="hold"/>
                                        <p:tgtEl>
                                          <p:spTgt spid="27"/>
                                        </p:tgtEl>
                                        <p:attrNameLst>
                                          <p:attrName>ppt_x</p:attrName>
                                          <p:attrName>ppt_y</p:attrName>
                                        </p:attrNameLst>
                                      </p:cBhvr>
                                      <p:rCtr x="17" y="18981"/>
                                    </p:animMotion>
                                  </p:childTnLst>
                                </p:cTn>
                              </p:par>
                              <p:par>
                                <p:cTn id="105"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28"/>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29"/>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p:bldP spid="31" grpId="0" animBg="1"/>
      <p:bldP spid="37" grpId="0"/>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2717683"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研究目标</a:t>
            </a:r>
            <a:endParaRPr lang="zh-CN" altLang="en-US" sz="2935" b="1" dirty="0">
              <a:solidFill>
                <a:srgbClr val="202A36"/>
              </a:solidFill>
              <a:latin typeface="Arial" panose="020B0604020202020204" pitchFamily="34" charset="0"/>
              <a:cs typeface="Arial" panose="020B0604020202020204" pitchFamily="34" charset="0"/>
            </a:endParaRPr>
          </a:p>
        </p:txBody>
      </p:sp>
      <p:grpSp>
        <p:nvGrpSpPr>
          <p:cNvPr id="30" name="组合 29"/>
          <p:cNvGrpSpPr/>
          <p:nvPr/>
        </p:nvGrpSpPr>
        <p:grpSpPr>
          <a:xfrm>
            <a:off x="3675296" y="2182489"/>
            <a:ext cx="1868593" cy="1866715"/>
            <a:chOff x="5305425" y="2638424"/>
            <a:chExt cx="1579563" cy="1577975"/>
          </a:xfrm>
          <a:solidFill>
            <a:srgbClr val="202A36"/>
          </a:solidFill>
        </p:grpSpPr>
        <p:sp>
          <p:nvSpPr>
            <p:cNvPr id="3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w="9525">
              <a:noFill/>
              <a:round/>
            </a:ln>
            <a:effectLst/>
          </p:spPr>
          <p:txBody>
            <a:bodyPr vert="horz" wrap="square" lIns="91440" tIns="45720" rIns="91440" bIns="45720" numCol="1" anchor="t" anchorCtr="0" compatLnSpc="1"/>
            <a:lstStyle/>
            <a:p>
              <a:endParaRPr lang="zh-CN" altLang="en-US"/>
            </a:p>
          </p:txBody>
        </p:sp>
        <p:sp>
          <p:nvSpPr>
            <p:cNvPr id="3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FCB00F"/>
            </a:solidFill>
            <a:ln w="9525">
              <a:noFill/>
              <a:round/>
            </a:ln>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4817145" y="3322537"/>
            <a:ext cx="2345601" cy="2341845"/>
            <a:chOff x="5102225" y="2441575"/>
            <a:chExt cx="1982788" cy="1979613"/>
          </a:xfrm>
          <a:solidFill>
            <a:srgbClr val="202A36"/>
          </a:solidFill>
        </p:grpSpPr>
        <p:sp>
          <p:nvSpPr>
            <p:cNvPr id="3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grpFill/>
            <a:ln w="9525">
              <a:noFill/>
              <a:round/>
            </a:ln>
            <a:effectLst/>
          </p:spPr>
          <p:txBody>
            <a:bodyPr vert="horz" wrap="square" lIns="91440" tIns="45720" rIns="91440" bIns="45720" numCol="1" anchor="t" anchorCtr="0" compatLnSpc="1"/>
            <a:lstStyle/>
            <a:p>
              <a:endParaRPr lang="zh-CN" altLang="en-US"/>
            </a:p>
          </p:txBody>
        </p:sp>
        <p:sp>
          <p:nvSpPr>
            <p:cNvPr id="35"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FCB00F"/>
            </a:solidFill>
            <a:ln w="9525">
              <a:noFill/>
              <a:round/>
            </a:ln>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6813275" y="2863802"/>
            <a:ext cx="1538068" cy="1560603"/>
            <a:chOff x="5803900" y="2852738"/>
            <a:chExt cx="1300163" cy="1319212"/>
          </a:xfrm>
          <a:solidFill>
            <a:srgbClr val="202A36"/>
          </a:solidFill>
        </p:grpSpPr>
        <p:sp>
          <p:nvSpPr>
            <p:cNvPr id="37"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grpFill/>
            <a:ln w="9525">
              <a:noFill/>
              <a:round/>
            </a:ln>
            <a:effectLst/>
          </p:spPr>
          <p:txBody>
            <a:bodyPr vert="horz" wrap="square" lIns="91440" tIns="45720" rIns="91440" bIns="45720" numCol="1" anchor="t" anchorCtr="0" compatLnSpc="1"/>
            <a:lstStyle/>
            <a:p>
              <a:endParaRPr lang="zh-CN" altLang="en-US"/>
            </a:p>
          </p:txBody>
        </p:sp>
        <p:sp>
          <p:nvSpPr>
            <p:cNvPr id="38"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FCB00F"/>
            </a:solidFill>
            <a:ln w="9525">
              <a:noFill/>
              <a:round/>
            </a:ln>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8128381" y="3155504"/>
            <a:ext cx="1868593" cy="1866715"/>
            <a:chOff x="5305425" y="2638425"/>
            <a:chExt cx="1579563" cy="1577975"/>
          </a:xfrm>
          <a:solidFill>
            <a:srgbClr val="202A36"/>
          </a:solidFill>
        </p:grpSpPr>
        <p:sp>
          <p:nvSpPr>
            <p:cNvPr id="40"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grpFill/>
            <a:ln w="9525">
              <a:noFill/>
              <a:round/>
            </a:ln>
            <a:effectLst/>
          </p:spPr>
          <p:txBody>
            <a:bodyPr vert="horz" wrap="square" lIns="91440" tIns="45720" rIns="91440" bIns="45720" numCol="1" anchor="t" anchorCtr="0" compatLnSpc="1"/>
            <a:lstStyle/>
            <a:p>
              <a:endParaRPr lang="zh-CN" altLang="en-US"/>
            </a:p>
          </p:txBody>
        </p:sp>
        <p:sp>
          <p:nvSpPr>
            <p:cNvPr id="41"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FCB00F"/>
            </a:solidFill>
            <a:ln w="9525">
              <a:noFill/>
              <a:round/>
            </a:ln>
          </p:spPr>
          <p:txBody>
            <a:bodyPr vert="horz" wrap="square" lIns="91440" tIns="45720" rIns="91440" bIns="45720" numCol="1" anchor="t" anchorCtr="0" compatLnSpc="1"/>
            <a:lstStyle/>
            <a:p>
              <a:endParaRPr lang="zh-CN" altLang="en-US"/>
            </a:p>
          </p:txBody>
        </p:sp>
      </p:grpSp>
      <p:sp>
        <p:nvSpPr>
          <p:cNvPr id="42" name="TextBox 51"/>
          <p:cNvSpPr txBox="1"/>
          <p:nvPr/>
        </p:nvSpPr>
        <p:spPr>
          <a:xfrm>
            <a:off x="2373825" y="3223391"/>
            <a:ext cx="1090039" cy="867930"/>
          </a:xfrm>
          <a:prstGeom prst="rect">
            <a:avLst/>
          </a:prstGeom>
          <a:noFill/>
        </p:spPr>
        <p:txBody>
          <a:bodyPr wrap="square" rtlCol="0" anchor="ctr">
            <a:spAutoFit/>
          </a:bodyPr>
          <a:lstStyle/>
          <a:p>
            <a:pPr>
              <a:lnSpc>
                <a:spcPct val="120000"/>
              </a:lnSpc>
              <a:spcBef>
                <a:spcPct val="0"/>
              </a:spcBef>
              <a:buNone/>
            </a:pP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录入上述图表的描述</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42"/>
          <p:cNvSpPr/>
          <p:nvPr/>
        </p:nvSpPr>
        <p:spPr>
          <a:xfrm>
            <a:off x="3800992" y="1630026"/>
            <a:ext cx="1598895" cy="430887"/>
          </a:xfrm>
          <a:prstGeom prst="rect">
            <a:avLst/>
          </a:prstGeom>
        </p:spPr>
        <p:txBody>
          <a:bodyPr wrap="square">
            <a:spAutoFit/>
          </a:bodyPr>
          <a:lstStyle/>
          <a:p>
            <a:pPr algn="ctr"/>
            <a:r>
              <a:rPr lang="zh-CN" altLang="en-US" sz="2200" b="1" dirty="0" smtClean="0">
                <a:solidFill>
                  <a:srgbClr val="202A36"/>
                </a:solidFill>
                <a:latin typeface="微软雅黑" panose="020B0503020204020204" pitchFamily="34" charset="-122"/>
                <a:ea typeface="微软雅黑" panose="020B0503020204020204" pitchFamily="34" charset="-122"/>
                <a:cs typeface="华文黑体" pitchFamily="2" charset="-122"/>
              </a:rPr>
              <a:t>添加标题</a:t>
            </a:r>
            <a:endParaRPr lang="en-US" altLang="zh-CN" sz="2200" b="1" dirty="0" smtClean="0">
              <a:solidFill>
                <a:srgbClr val="202A36"/>
              </a:solidFill>
              <a:latin typeface="微软雅黑" panose="020B0503020204020204" pitchFamily="34" charset="-122"/>
              <a:ea typeface="微软雅黑" panose="020B0503020204020204" pitchFamily="34" charset="-122"/>
              <a:cs typeface="华文黑体" pitchFamily="2" charset="-122"/>
            </a:endParaRPr>
          </a:p>
        </p:txBody>
      </p:sp>
      <p:sp>
        <p:nvSpPr>
          <p:cNvPr id="44" name="TextBox 53"/>
          <p:cNvSpPr txBox="1"/>
          <p:nvPr/>
        </p:nvSpPr>
        <p:spPr>
          <a:xfrm>
            <a:off x="2717683" y="4689116"/>
            <a:ext cx="1734754" cy="843693"/>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rgbClr val="202A36"/>
                </a:solidFill>
              </a:rPr>
              <a:t>您的内容打在这里，或者通过复制您的文本</a:t>
            </a:r>
            <a:endParaRPr lang="zh-CN" altLang="en-US" dirty="0">
              <a:solidFill>
                <a:srgbClr val="202A36"/>
              </a:solidFill>
              <a:sym typeface="微软雅黑" panose="020B0503020204020204" pitchFamily="34" charset="-122"/>
            </a:endParaRPr>
          </a:p>
        </p:txBody>
      </p:sp>
      <p:sp>
        <p:nvSpPr>
          <p:cNvPr id="45" name="矩形 44"/>
          <p:cNvSpPr/>
          <p:nvPr/>
        </p:nvSpPr>
        <p:spPr>
          <a:xfrm>
            <a:off x="5174455" y="5766676"/>
            <a:ext cx="1598895" cy="430887"/>
          </a:xfrm>
          <a:prstGeom prst="rect">
            <a:avLst/>
          </a:prstGeom>
        </p:spPr>
        <p:txBody>
          <a:bodyPr wrap="square">
            <a:spAutoFit/>
          </a:bodyPr>
          <a:lstStyle/>
          <a:p>
            <a:pPr algn="ctr"/>
            <a:r>
              <a:rPr lang="zh-CN" altLang="en-US" sz="2200" b="1" dirty="0" smtClean="0">
                <a:solidFill>
                  <a:srgbClr val="202A36"/>
                </a:solidFill>
                <a:latin typeface="微软雅黑" panose="020B0503020204020204" pitchFamily="34" charset="-122"/>
                <a:ea typeface="微软雅黑" panose="020B0503020204020204" pitchFamily="34" charset="-122"/>
                <a:cs typeface="华文黑体" pitchFamily="2" charset="-122"/>
              </a:rPr>
              <a:t>添加标题</a:t>
            </a:r>
            <a:endParaRPr lang="en-US" altLang="zh-CN" sz="2200" b="1" dirty="0" smtClean="0">
              <a:solidFill>
                <a:srgbClr val="202A36"/>
              </a:solidFill>
              <a:latin typeface="微软雅黑" panose="020B0503020204020204" pitchFamily="34" charset="-122"/>
              <a:ea typeface="微软雅黑" panose="020B0503020204020204" pitchFamily="34" charset="-122"/>
              <a:cs typeface="华文黑体" pitchFamily="2" charset="-122"/>
            </a:endParaRPr>
          </a:p>
        </p:txBody>
      </p:sp>
      <p:sp>
        <p:nvSpPr>
          <p:cNvPr id="46" name="TextBox 55"/>
          <p:cNvSpPr txBox="1"/>
          <p:nvPr/>
        </p:nvSpPr>
        <p:spPr>
          <a:xfrm>
            <a:off x="8785825" y="2308862"/>
            <a:ext cx="1752017" cy="846001"/>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rgbClr val="202A36"/>
                </a:solidFill>
              </a:rPr>
              <a:t>您的内容打在这里，或者通过复制您的文本</a:t>
            </a:r>
            <a:endParaRPr lang="zh-CN" altLang="en-US" dirty="0">
              <a:solidFill>
                <a:srgbClr val="202A36"/>
              </a:solidFill>
              <a:sym typeface="微软雅黑" panose="020B0503020204020204" pitchFamily="34" charset="-122"/>
            </a:endParaRPr>
          </a:p>
        </p:txBody>
      </p:sp>
      <p:sp>
        <p:nvSpPr>
          <p:cNvPr id="47" name="矩形 46"/>
          <p:cNvSpPr/>
          <p:nvPr/>
        </p:nvSpPr>
        <p:spPr>
          <a:xfrm>
            <a:off x="6730622" y="2290162"/>
            <a:ext cx="1598895" cy="430887"/>
          </a:xfrm>
          <a:prstGeom prst="rect">
            <a:avLst/>
          </a:prstGeom>
        </p:spPr>
        <p:txBody>
          <a:bodyPr wrap="square">
            <a:spAutoFit/>
          </a:bodyPr>
          <a:lstStyle/>
          <a:p>
            <a:pPr algn="ctr"/>
            <a:r>
              <a:rPr lang="zh-CN" altLang="en-US" sz="2200" b="1" dirty="0" smtClean="0">
                <a:solidFill>
                  <a:srgbClr val="202A36"/>
                </a:solidFill>
                <a:latin typeface="微软雅黑" panose="020B0503020204020204" pitchFamily="34" charset="-122"/>
                <a:ea typeface="微软雅黑" panose="020B0503020204020204" pitchFamily="34" charset="-122"/>
                <a:cs typeface="华文黑体" pitchFamily="2" charset="-122"/>
              </a:rPr>
              <a:t>添加标题</a:t>
            </a:r>
            <a:endParaRPr lang="en-US" altLang="zh-CN" sz="2200" b="1" dirty="0" smtClean="0">
              <a:solidFill>
                <a:srgbClr val="202A36"/>
              </a:solidFill>
              <a:latin typeface="微软雅黑" panose="020B0503020204020204" pitchFamily="34" charset="-122"/>
              <a:ea typeface="微软雅黑" panose="020B0503020204020204" pitchFamily="34" charset="-122"/>
              <a:cs typeface="华文黑体" pitchFamily="2" charset="-122"/>
            </a:endParaRPr>
          </a:p>
        </p:txBody>
      </p:sp>
      <p:sp>
        <p:nvSpPr>
          <p:cNvPr id="48" name="TextBox 57"/>
          <p:cNvSpPr txBox="1"/>
          <p:nvPr/>
        </p:nvSpPr>
        <p:spPr>
          <a:xfrm>
            <a:off x="9997580" y="4506776"/>
            <a:ext cx="1427050" cy="867930"/>
          </a:xfrm>
          <a:prstGeom prst="rect">
            <a:avLst/>
          </a:prstGeom>
          <a:noFill/>
        </p:spPr>
        <p:txBody>
          <a:bodyPr wrap="square" rtlCol="0" anchor="ctr">
            <a:spAutoFit/>
          </a:bodyPr>
          <a:lstStyle/>
          <a:p>
            <a:pPr>
              <a:lnSpc>
                <a:spcPct val="120000"/>
              </a:lnSpc>
              <a:spcBef>
                <a:spcPct val="0"/>
              </a:spcBef>
              <a:buNone/>
            </a:pP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录入上述图表的描述说明</a:t>
            </a:r>
          </a:p>
        </p:txBody>
      </p:sp>
      <p:sp>
        <p:nvSpPr>
          <p:cNvPr id="49" name="矩形 48"/>
          <p:cNvSpPr/>
          <p:nvPr/>
        </p:nvSpPr>
        <p:spPr>
          <a:xfrm>
            <a:off x="8232477" y="5134276"/>
            <a:ext cx="1598895" cy="430887"/>
          </a:xfrm>
          <a:prstGeom prst="rect">
            <a:avLst/>
          </a:prstGeom>
        </p:spPr>
        <p:txBody>
          <a:bodyPr wrap="square">
            <a:spAutoFit/>
          </a:bodyPr>
          <a:lstStyle/>
          <a:p>
            <a:pPr algn="ctr"/>
            <a:r>
              <a:rPr lang="zh-CN" altLang="en-US" sz="2200" b="1" dirty="0" smtClean="0">
                <a:solidFill>
                  <a:srgbClr val="202A36"/>
                </a:solidFill>
                <a:latin typeface="微软雅黑" panose="020B0503020204020204" pitchFamily="34" charset="-122"/>
                <a:ea typeface="微软雅黑" panose="020B0503020204020204" pitchFamily="34" charset="-122"/>
                <a:cs typeface="华文黑体" pitchFamily="2" charset="-122"/>
              </a:rPr>
              <a:t>添加标题</a:t>
            </a:r>
            <a:endParaRPr lang="en-US" altLang="zh-CN" sz="2200" b="1" dirty="0" smtClean="0">
              <a:solidFill>
                <a:srgbClr val="202A36"/>
              </a:solidFill>
              <a:latin typeface="微软雅黑" panose="020B0503020204020204" pitchFamily="34" charset="-122"/>
              <a:ea typeface="微软雅黑" panose="020B0503020204020204" pitchFamily="34" charset="-122"/>
              <a:cs typeface="华文黑体" pitchFamily="2" charset="-122"/>
            </a:endParaRPr>
          </a:p>
        </p:txBody>
      </p:sp>
      <p:cxnSp>
        <p:nvCxnSpPr>
          <p:cNvPr id="50" name="肘形连接符 49"/>
          <p:cNvCxnSpPr/>
          <p:nvPr/>
        </p:nvCxnSpPr>
        <p:spPr>
          <a:xfrm rot="10800000" flipV="1">
            <a:off x="2483723" y="3336159"/>
            <a:ext cx="1333311" cy="798977"/>
          </a:xfrm>
          <a:prstGeom prst="bentConnector3">
            <a:avLst>
              <a:gd name="adj1" fmla="val 25936"/>
            </a:avLst>
          </a:prstGeom>
          <a:ln>
            <a:solidFill>
              <a:srgbClr val="202A36"/>
            </a:solidFill>
            <a:prstDash val="sysDash"/>
          </a:ln>
        </p:spPr>
        <p:style>
          <a:lnRef idx="1">
            <a:schemeClr val="accent1"/>
          </a:lnRef>
          <a:fillRef idx="0">
            <a:schemeClr val="accent1"/>
          </a:fillRef>
          <a:effectRef idx="0">
            <a:schemeClr val="accent1"/>
          </a:effectRef>
          <a:fontRef idx="minor">
            <a:schemeClr val="tx1"/>
          </a:fontRef>
        </p:style>
      </p:cxnSp>
      <p:cxnSp>
        <p:nvCxnSpPr>
          <p:cNvPr id="51" name="肘形连接符 50"/>
          <p:cNvCxnSpPr/>
          <p:nvPr/>
        </p:nvCxnSpPr>
        <p:spPr>
          <a:xfrm rot="10800000">
            <a:off x="2861394" y="4649201"/>
            <a:ext cx="2281997" cy="501116"/>
          </a:xfrm>
          <a:prstGeom prst="bentConnector3">
            <a:avLst>
              <a:gd name="adj1" fmla="val 29965"/>
            </a:avLst>
          </a:prstGeom>
          <a:ln>
            <a:solidFill>
              <a:srgbClr val="202A36"/>
            </a:solidFill>
            <a:prstDash val="sysDash"/>
          </a:ln>
        </p:spPr>
        <p:style>
          <a:lnRef idx="1">
            <a:schemeClr val="accent1"/>
          </a:lnRef>
          <a:fillRef idx="0">
            <a:schemeClr val="accent1"/>
          </a:fillRef>
          <a:effectRef idx="0">
            <a:schemeClr val="accent1"/>
          </a:effectRef>
          <a:fontRef idx="minor">
            <a:schemeClr val="tx1"/>
          </a:fontRef>
        </p:style>
      </p:cxnSp>
      <p:cxnSp>
        <p:nvCxnSpPr>
          <p:cNvPr id="52" name="肘形连接符 51"/>
          <p:cNvCxnSpPr/>
          <p:nvPr/>
        </p:nvCxnSpPr>
        <p:spPr>
          <a:xfrm rot="10800000" flipV="1">
            <a:off x="9325915" y="4444076"/>
            <a:ext cx="1855432" cy="527873"/>
          </a:xfrm>
          <a:prstGeom prst="bentConnector3">
            <a:avLst>
              <a:gd name="adj1" fmla="val 65563"/>
            </a:avLst>
          </a:prstGeom>
          <a:ln>
            <a:solidFill>
              <a:srgbClr val="202A36"/>
            </a:solidFill>
            <a:prstDash val="sysDash"/>
          </a:ln>
        </p:spPr>
        <p:style>
          <a:lnRef idx="1">
            <a:schemeClr val="accent1"/>
          </a:lnRef>
          <a:fillRef idx="0">
            <a:schemeClr val="accent1"/>
          </a:fillRef>
          <a:effectRef idx="0">
            <a:schemeClr val="accent1"/>
          </a:effectRef>
          <a:fontRef idx="minor">
            <a:schemeClr val="tx1"/>
          </a:fontRef>
        </p:style>
      </p:cxnSp>
      <p:cxnSp>
        <p:nvCxnSpPr>
          <p:cNvPr id="53" name="肘形连接符 52"/>
          <p:cNvCxnSpPr/>
          <p:nvPr/>
        </p:nvCxnSpPr>
        <p:spPr>
          <a:xfrm rot="10800000" flipV="1">
            <a:off x="8129550" y="2284830"/>
            <a:ext cx="2146669" cy="815751"/>
          </a:xfrm>
          <a:prstGeom prst="bentConnector3">
            <a:avLst>
              <a:gd name="adj1" fmla="val 74661"/>
            </a:avLst>
          </a:prstGeom>
          <a:ln>
            <a:solidFill>
              <a:srgbClr val="202A3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0-#ppt_h/2"/>
                                          </p:val>
                                        </p:tav>
                                        <p:tav tm="100000">
                                          <p:val>
                                            <p:strVal val="#ppt_y"/>
                                          </p:val>
                                        </p:tav>
                                      </p:tavLst>
                                    </p:anim>
                                  </p:childTnLst>
                                </p:cTn>
                              </p:par>
                              <p:par>
                                <p:cTn id="13" presetID="8" presetClass="emph" presetSubtype="0" repeatCount="indefinite" fill="hold" nodeType="withEffect">
                                  <p:stCondLst>
                                    <p:cond delay="0"/>
                                  </p:stCondLst>
                                  <p:childTnLst>
                                    <p:animRot by="-86400000">
                                      <p:cBhvr>
                                        <p:cTn id="14" dur="8000" fill="hold"/>
                                        <p:tgtEl>
                                          <p:spTgt spid="30"/>
                                        </p:tgtEl>
                                        <p:attrNameLst>
                                          <p:attrName>r</p:attrName>
                                        </p:attrNameLst>
                                      </p:cBhvr>
                                    </p:animRot>
                                  </p:childTnLst>
                                </p:cTn>
                              </p:par>
                              <p:par>
                                <p:cTn id="15" presetID="22" presetClass="entr" presetSubtype="2" fill="hold" nodeType="withEffect">
                                  <p:stCondLst>
                                    <p:cond delay="500"/>
                                  </p:stCondLst>
                                  <p:childTnLst>
                                    <p:set>
                                      <p:cBhvr>
                                        <p:cTn id="16" dur="1" fill="hold">
                                          <p:stCondLst>
                                            <p:cond delay="0"/>
                                          </p:stCondLst>
                                        </p:cTn>
                                        <p:tgtEl>
                                          <p:spTgt spid="50"/>
                                        </p:tgtEl>
                                        <p:attrNameLst>
                                          <p:attrName>style.visibility</p:attrName>
                                        </p:attrNameLst>
                                      </p:cBhvr>
                                      <p:to>
                                        <p:strVal val="visible"/>
                                      </p:to>
                                    </p:set>
                                    <p:animEffect transition="in" filter="wipe(right)">
                                      <p:cBhvr>
                                        <p:cTn id="17" dur="500"/>
                                        <p:tgtEl>
                                          <p:spTgt spid="50"/>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42"/>
                                        </p:tgtEl>
                                        <p:attrNameLst>
                                          <p:attrName>style.visibility</p:attrName>
                                        </p:attrNameLst>
                                      </p:cBhvr>
                                      <p:to>
                                        <p:strVal val="visible"/>
                                      </p:to>
                                    </p:set>
                                    <p:anim calcmode="lin" valueType="num">
                                      <p:cBhvr>
                                        <p:cTn id="20" dur="500" fill="hold"/>
                                        <p:tgtEl>
                                          <p:spTgt spid="42"/>
                                        </p:tgtEl>
                                        <p:attrNameLst>
                                          <p:attrName>ppt_w</p:attrName>
                                        </p:attrNameLst>
                                      </p:cBhvr>
                                      <p:tavLst>
                                        <p:tav tm="0">
                                          <p:val>
                                            <p:fltVal val="0"/>
                                          </p:val>
                                        </p:tav>
                                        <p:tav tm="100000">
                                          <p:val>
                                            <p:strVal val="#ppt_w"/>
                                          </p:val>
                                        </p:tav>
                                      </p:tavLst>
                                    </p:anim>
                                    <p:anim calcmode="lin" valueType="num">
                                      <p:cBhvr>
                                        <p:cTn id="21" dur="500" fill="hold"/>
                                        <p:tgtEl>
                                          <p:spTgt spid="42"/>
                                        </p:tgtEl>
                                        <p:attrNameLst>
                                          <p:attrName>ppt_h</p:attrName>
                                        </p:attrNameLst>
                                      </p:cBhvr>
                                      <p:tavLst>
                                        <p:tav tm="0">
                                          <p:val>
                                            <p:fltVal val="0"/>
                                          </p:val>
                                        </p:tav>
                                        <p:tav tm="100000">
                                          <p:val>
                                            <p:strVal val="#ppt_h"/>
                                          </p:val>
                                        </p:tav>
                                      </p:tavLst>
                                    </p:anim>
                                    <p:animEffect transition="in" filter="fade">
                                      <p:cBhvr>
                                        <p:cTn id="22" dur="500"/>
                                        <p:tgtEl>
                                          <p:spTgt spid="4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2" presetClass="entr" presetSubtype="1" decel="100000" fill="hold" nodeType="withEffect">
                                  <p:stCondLst>
                                    <p:cond delay="50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0-#ppt_h/2"/>
                                          </p:val>
                                        </p:tav>
                                        <p:tav tm="100000">
                                          <p:val>
                                            <p:strVal val="#ppt_y"/>
                                          </p:val>
                                        </p:tav>
                                      </p:tavLst>
                                    </p:anim>
                                  </p:childTnLst>
                                </p:cTn>
                              </p:par>
                              <p:par>
                                <p:cTn id="30" presetID="8" presetClass="emph" presetSubtype="0" repeatCount="indefinite" fill="hold" nodeType="withEffect">
                                  <p:stCondLst>
                                    <p:cond delay="500"/>
                                  </p:stCondLst>
                                  <p:childTnLst>
                                    <p:animRot by="76680000">
                                      <p:cBhvr>
                                        <p:cTn id="31" dur="7500" fill="hold"/>
                                        <p:tgtEl>
                                          <p:spTgt spid="33"/>
                                        </p:tgtEl>
                                        <p:attrNameLst>
                                          <p:attrName>r</p:attrName>
                                        </p:attrNameLst>
                                      </p:cBhvr>
                                    </p:animRot>
                                  </p:childTnLst>
                                </p:cTn>
                              </p:par>
                              <p:par>
                                <p:cTn id="32" presetID="22" presetClass="entr" presetSubtype="2" fill="hold" nodeType="withEffect">
                                  <p:stCondLst>
                                    <p:cond delay="1000"/>
                                  </p:stCondLst>
                                  <p:childTnLst>
                                    <p:set>
                                      <p:cBhvr>
                                        <p:cTn id="33" dur="1" fill="hold">
                                          <p:stCondLst>
                                            <p:cond delay="0"/>
                                          </p:stCondLst>
                                        </p:cTn>
                                        <p:tgtEl>
                                          <p:spTgt spid="51"/>
                                        </p:tgtEl>
                                        <p:attrNameLst>
                                          <p:attrName>style.visibility</p:attrName>
                                        </p:attrNameLst>
                                      </p:cBhvr>
                                      <p:to>
                                        <p:strVal val="visible"/>
                                      </p:to>
                                    </p:set>
                                    <p:animEffect transition="in" filter="wipe(right)">
                                      <p:cBhvr>
                                        <p:cTn id="34" dur="500"/>
                                        <p:tgtEl>
                                          <p:spTgt spid="51"/>
                                        </p:tgtEl>
                                      </p:cBhvr>
                                    </p:animEffect>
                                  </p:childTnLst>
                                </p:cTn>
                              </p:par>
                              <p:par>
                                <p:cTn id="35" presetID="53" presetClass="entr" presetSubtype="16" fill="hold" grpId="0" nodeType="withEffect">
                                  <p:stCondLst>
                                    <p:cond delay="100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2" presetClass="entr" presetSubtype="1" decel="100000" fill="hold" nodeType="withEffect">
                                  <p:stCondLst>
                                    <p:cond delay="100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ppt_x"/>
                                          </p:val>
                                        </p:tav>
                                        <p:tav tm="100000">
                                          <p:val>
                                            <p:strVal val="#ppt_x"/>
                                          </p:val>
                                        </p:tav>
                                      </p:tavLst>
                                    </p:anim>
                                    <p:anim calcmode="lin" valueType="num">
                                      <p:cBhvr additive="base">
                                        <p:cTn id="46" dur="500" fill="hold"/>
                                        <p:tgtEl>
                                          <p:spTgt spid="36"/>
                                        </p:tgtEl>
                                        <p:attrNameLst>
                                          <p:attrName>ppt_y</p:attrName>
                                        </p:attrNameLst>
                                      </p:cBhvr>
                                      <p:tavLst>
                                        <p:tav tm="0">
                                          <p:val>
                                            <p:strVal val="0-#ppt_h/2"/>
                                          </p:val>
                                        </p:tav>
                                        <p:tav tm="100000">
                                          <p:val>
                                            <p:strVal val="#ppt_y"/>
                                          </p:val>
                                        </p:tav>
                                      </p:tavLst>
                                    </p:anim>
                                  </p:childTnLst>
                                </p:cTn>
                              </p:par>
                              <p:par>
                                <p:cTn id="47" presetID="8" presetClass="emph" presetSubtype="0" repeatCount="indefinite" fill="hold" nodeType="withEffect">
                                  <p:stCondLst>
                                    <p:cond delay="1000"/>
                                  </p:stCondLst>
                                  <p:childTnLst>
                                    <p:animRot by="-108000000">
                                      <p:cBhvr>
                                        <p:cTn id="48" dur="7000" fill="hold"/>
                                        <p:tgtEl>
                                          <p:spTgt spid="36"/>
                                        </p:tgtEl>
                                        <p:attrNameLst>
                                          <p:attrName>r</p:attrName>
                                        </p:attrNameLst>
                                      </p:cBhvr>
                                    </p:animRot>
                                  </p:childTnLst>
                                </p:cTn>
                              </p:par>
                              <p:par>
                                <p:cTn id="49" presetID="22" presetClass="entr" presetSubtype="8" fill="hold" nodeType="withEffect">
                                  <p:stCondLst>
                                    <p:cond delay="150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500"/>
                                        <p:tgtEl>
                                          <p:spTgt spid="53"/>
                                        </p:tgtEl>
                                      </p:cBhvr>
                                    </p:animEffect>
                                  </p:childTnLst>
                                </p:cTn>
                              </p:par>
                              <p:par>
                                <p:cTn id="52" presetID="53" presetClass="entr" presetSubtype="16" fill="hold" grpId="0" nodeType="withEffect">
                                  <p:stCondLst>
                                    <p:cond delay="1500"/>
                                  </p:stCondLst>
                                  <p:childTnLst>
                                    <p:set>
                                      <p:cBhvr>
                                        <p:cTn id="53" dur="1" fill="hold">
                                          <p:stCondLst>
                                            <p:cond delay="0"/>
                                          </p:stCondLst>
                                        </p:cTn>
                                        <p:tgtEl>
                                          <p:spTgt spid="46"/>
                                        </p:tgtEl>
                                        <p:attrNameLst>
                                          <p:attrName>style.visibility</p:attrName>
                                        </p:attrNameLst>
                                      </p:cBhvr>
                                      <p:to>
                                        <p:strVal val="visible"/>
                                      </p:to>
                                    </p:set>
                                    <p:anim calcmode="lin" valueType="num">
                                      <p:cBhvr>
                                        <p:cTn id="54" dur="500" fill="hold"/>
                                        <p:tgtEl>
                                          <p:spTgt spid="46"/>
                                        </p:tgtEl>
                                        <p:attrNameLst>
                                          <p:attrName>ppt_w</p:attrName>
                                        </p:attrNameLst>
                                      </p:cBhvr>
                                      <p:tavLst>
                                        <p:tav tm="0">
                                          <p:val>
                                            <p:fltVal val="0"/>
                                          </p:val>
                                        </p:tav>
                                        <p:tav tm="100000">
                                          <p:val>
                                            <p:strVal val="#ppt_w"/>
                                          </p:val>
                                        </p:tav>
                                      </p:tavLst>
                                    </p:anim>
                                    <p:anim calcmode="lin" valueType="num">
                                      <p:cBhvr>
                                        <p:cTn id="55" dur="500" fill="hold"/>
                                        <p:tgtEl>
                                          <p:spTgt spid="46"/>
                                        </p:tgtEl>
                                        <p:attrNameLst>
                                          <p:attrName>ppt_h</p:attrName>
                                        </p:attrNameLst>
                                      </p:cBhvr>
                                      <p:tavLst>
                                        <p:tav tm="0">
                                          <p:val>
                                            <p:fltVal val="0"/>
                                          </p:val>
                                        </p:tav>
                                        <p:tav tm="100000">
                                          <p:val>
                                            <p:strVal val="#ppt_h"/>
                                          </p:val>
                                        </p:tav>
                                      </p:tavLst>
                                    </p:anim>
                                    <p:animEffect transition="in" filter="fade">
                                      <p:cBhvr>
                                        <p:cTn id="56" dur="500"/>
                                        <p:tgtEl>
                                          <p:spTgt spid="4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2" presetClass="entr" presetSubtype="1" decel="100000" fill="hold" nodeType="withEffect">
                                  <p:stCondLst>
                                    <p:cond delay="150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500" fill="hold"/>
                                        <p:tgtEl>
                                          <p:spTgt spid="39"/>
                                        </p:tgtEl>
                                        <p:attrNameLst>
                                          <p:attrName>ppt_x</p:attrName>
                                        </p:attrNameLst>
                                      </p:cBhvr>
                                      <p:tavLst>
                                        <p:tav tm="0">
                                          <p:val>
                                            <p:strVal val="#ppt_x"/>
                                          </p:val>
                                        </p:tav>
                                        <p:tav tm="100000">
                                          <p:val>
                                            <p:strVal val="#ppt_x"/>
                                          </p:val>
                                        </p:tav>
                                      </p:tavLst>
                                    </p:anim>
                                    <p:anim calcmode="lin" valueType="num">
                                      <p:cBhvr additive="base">
                                        <p:cTn id="63" dur="500" fill="hold"/>
                                        <p:tgtEl>
                                          <p:spTgt spid="39"/>
                                        </p:tgtEl>
                                        <p:attrNameLst>
                                          <p:attrName>ppt_y</p:attrName>
                                        </p:attrNameLst>
                                      </p:cBhvr>
                                      <p:tavLst>
                                        <p:tav tm="0">
                                          <p:val>
                                            <p:strVal val="0-#ppt_h/2"/>
                                          </p:val>
                                        </p:tav>
                                        <p:tav tm="100000">
                                          <p:val>
                                            <p:strVal val="#ppt_y"/>
                                          </p:val>
                                        </p:tav>
                                      </p:tavLst>
                                    </p:anim>
                                  </p:childTnLst>
                                </p:cTn>
                              </p:par>
                              <p:par>
                                <p:cTn id="64" presetID="8" presetClass="emph" presetSubtype="0" repeatCount="indefinite" fill="hold" nodeType="withEffect">
                                  <p:stCondLst>
                                    <p:cond delay="1500"/>
                                  </p:stCondLst>
                                  <p:childTnLst>
                                    <p:animRot by="86400000">
                                      <p:cBhvr>
                                        <p:cTn id="65" dur="6500" fill="hold"/>
                                        <p:tgtEl>
                                          <p:spTgt spid="39"/>
                                        </p:tgtEl>
                                        <p:attrNameLst>
                                          <p:attrName>r</p:attrName>
                                        </p:attrNameLst>
                                      </p:cBhvr>
                                    </p:animRot>
                                  </p:childTnLst>
                                </p:cTn>
                              </p:par>
                              <p:par>
                                <p:cTn id="66" presetID="22" presetClass="entr" presetSubtype="8" fill="hold" nodeType="withEffect">
                                  <p:stCondLst>
                                    <p:cond delay="2000"/>
                                  </p:stCondLst>
                                  <p:childTnLst>
                                    <p:set>
                                      <p:cBhvr>
                                        <p:cTn id="67" dur="1" fill="hold">
                                          <p:stCondLst>
                                            <p:cond delay="0"/>
                                          </p:stCondLst>
                                        </p:cTn>
                                        <p:tgtEl>
                                          <p:spTgt spid="52"/>
                                        </p:tgtEl>
                                        <p:attrNameLst>
                                          <p:attrName>style.visibility</p:attrName>
                                        </p:attrNameLst>
                                      </p:cBhvr>
                                      <p:to>
                                        <p:strVal val="visible"/>
                                      </p:to>
                                    </p:set>
                                    <p:animEffect transition="in" filter="wipe(left)">
                                      <p:cBhvr>
                                        <p:cTn id="68" dur="500"/>
                                        <p:tgtEl>
                                          <p:spTgt spid="52"/>
                                        </p:tgtEl>
                                      </p:cBhvr>
                                    </p:animEffect>
                                  </p:childTnLst>
                                </p:cTn>
                              </p:par>
                              <p:par>
                                <p:cTn id="69" presetID="53" presetClass="entr" presetSubtype="16" fill="hold" grpId="0" nodeType="withEffect">
                                  <p:stCondLst>
                                    <p:cond delay="2000"/>
                                  </p:stCondLst>
                                  <p:childTnLst>
                                    <p:set>
                                      <p:cBhvr>
                                        <p:cTn id="70" dur="1" fill="hold">
                                          <p:stCondLst>
                                            <p:cond delay="0"/>
                                          </p:stCondLst>
                                        </p:cTn>
                                        <p:tgtEl>
                                          <p:spTgt spid="48"/>
                                        </p:tgtEl>
                                        <p:attrNameLst>
                                          <p:attrName>style.visibility</p:attrName>
                                        </p:attrNameLst>
                                      </p:cBhvr>
                                      <p:to>
                                        <p:strVal val="visible"/>
                                      </p:to>
                                    </p:set>
                                    <p:anim calcmode="lin" valueType="num">
                                      <p:cBhvr>
                                        <p:cTn id="71" dur="500" fill="hold"/>
                                        <p:tgtEl>
                                          <p:spTgt spid="48"/>
                                        </p:tgtEl>
                                        <p:attrNameLst>
                                          <p:attrName>ppt_w</p:attrName>
                                        </p:attrNameLst>
                                      </p:cBhvr>
                                      <p:tavLst>
                                        <p:tav tm="0">
                                          <p:val>
                                            <p:fltVal val="0"/>
                                          </p:val>
                                        </p:tav>
                                        <p:tav tm="100000">
                                          <p:val>
                                            <p:strVal val="#ppt_w"/>
                                          </p:val>
                                        </p:tav>
                                      </p:tavLst>
                                    </p:anim>
                                    <p:anim calcmode="lin" valueType="num">
                                      <p:cBhvr>
                                        <p:cTn id="72" dur="500" fill="hold"/>
                                        <p:tgtEl>
                                          <p:spTgt spid="48"/>
                                        </p:tgtEl>
                                        <p:attrNameLst>
                                          <p:attrName>ppt_h</p:attrName>
                                        </p:attrNameLst>
                                      </p:cBhvr>
                                      <p:tavLst>
                                        <p:tav tm="0">
                                          <p:val>
                                            <p:fltVal val="0"/>
                                          </p:val>
                                        </p:tav>
                                        <p:tav tm="100000">
                                          <p:val>
                                            <p:strVal val="#ppt_h"/>
                                          </p:val>
                                        </p:tav>
                                      </p:tavLst>
                                    </p:anim>
                                    <p:animEffect transition="in" filter="fade">
                                      <p:cBhvr>
                                        <p:cTn id="73" dur="500"/>
                                        <p:tgtEl>
                                          <p:spTgt spid="48"/>
                                        </p:tgtEl>
                                      </p:cBhvr>
                                    </p:animEffect>
                                  </p:childTnLst>
                                </p:cTn>
                              </p:par>
                              <p:par>
                                <p:cTn id="74" presetID="10" presetClass="entr" presetSubtype="0" fill="hold" grpId="0" nodeType="withEffect">
                                  <p:stCondLst>
                                    <p:cond delay="150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2" grpId="0"/>
      <p:bldP spid="43" grpId="0"/>
      <p:bldP spid="44" grpId="0"/>
      <p:bldP spid="45" grpId="0"/>
      <p:bldP spid="46" grpId="0"/>
      <p:bldP spid="47" grpId="0"/>
      <p:bldP spid="48" grpId="0"/>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六边形 38"/>
          <p:cNvSpPr/>
          <p:nvPr/>
        </p:nvSpPr>
        <p:spPr>
          <a:xfrm rot="5400000">
            <a:off x="9560705" y="2423033"/>
            <a:ext cx="1589193" cy="1369994"/>
          </a:xfrm>
          <a:prstGeom prst="hexagon">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3"/>
          <p:cNvSpPr>
            <a:spLocks noChangeArrowheads="1"/>
          </p:cNvSpPr>
          <p:nvPr/>
        </p:nvSpPr>
        <p:spPr bwMode="auto">
          <a:xfrm>
            <a:off x="2717683"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研究目标</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3" name="Freeform 7"/>
          <p:cNvSpPr/>
          <p:nvPr/>
        </p:nvSpPr>
        <p:spPr>
          <a:xfrm>
            <a:off x="2717683" y="3149362"/>
            <a:ext cx="6038850" cy="1225494"/>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1" fmla="*/ 0 w 6038850"/>
              <a:gd name="connsiteY0-2" fmla="*/ 299838 h 1304686"/>
              <a:gd name="connsiteX1-3" fmla="*/ 2705100 w 6038850"/>
              <a:gd name="connsiteY1-4" fmla="*/ 52188 h 1304686"/>
              <a:gd name="connsiteX2-5" fmla="*/ 5619750 w 6038850"/>
              <a:gd name="connsiteY2-6" fmla="*/ 1195188 h 1304686"/>
              <a:gd name="connsiteX3-7" fmla="*/ 6038850 w 6038850"/>
              <a:gd name="connsiteY3-8" fmla="*/ 1176138 h 1304686"/>
              <a:gd name="connsiteX0-9" fmla="*/ 0 w 6038850"/>
              <a:gd name="connsiteY0-10" fmla="*/ 287550 h 1218694"/>
              <a:gd name="connsiteX1-11" fmla="*/ 2705100 w 6038850"/>
              <a:gd name="connsiteY1-12" fmla="*/ 39900 h 1218694"/>
              <a:gd name="connsiteX2-13" fmla="*/ 4832350 w 6038850"/>
              <a:gd name="connsiteY2-14" fmla="*/ 1005100 h 1218694"/>
              <a:gd name="connsiteX3-15" fmla="*/ 6038850 w 6038850"/>
              <a:gd name="connsiteY3-16" fmla="*/ 1163850 h 1218694"/>
              <a:gd name="connsiteX0-17" fmla="*/ 0 w 6038850"/>
              <a:gd name="connsiteY0-18" fmla="*/ 287550 h 1225494"/>
              <a:gd name="connsiteX1-19" fmla="*/ 2705100 w 6038850"/>
              <a:gd name="connsiteY1-20" fmla="*/ 39900 h 1225494"/>
              <a:gd name="connsiteX2-21" fmla="*/ 4832350 w 6038850"/>
              <a:gd name="connsiteY2-22" fmla="*/ 1005100 h 1225494"/>
              <a:gd name="connsiteX3-23" fmla="*/ 6038850 w 6038850"/>
              <a:gd name="connsiteY3-24" fmla="*/ 1163850 h 1225494"/>
            </a:gdLst>
            <a:ahLst/>
            <a:cxnLst>
              <a:cxn ang="0">
                <a:pos x="connsiteX0-1" y="connsiteY0-2"/>
              </a:cxn>
              <a:cxn ang="0">
                <a:pos x="connsiteX1-3" y="connsiteY1-4"/>
              </a:cxn>
              <a:cxn ang="0">
                <a:pos x="connsiteX2-5" y="connsiteY2-6"/>
              </a:cxn>
              <a:cxn ang="0">
                <a:pos x="connsiteX3-7" y="connsiteY3-8"/>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28575" cmpd="sng">
            <a:solidFill>
              <a:srgbClr val="202A36"/>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mj-ea"/>
              <a:ea typeface="+mj-ea"/>
            </a:endParaRPr>
          </a:p>
        </p:txBody>
      </p:sp>
      <p:grpSp>
        <p:nvGrpSpPr>
          <p:cNvPr id="4" name="组合 3"/>
          <p:cNvGrpSpPr/>
          <p:nvPr/>
        </p:nvGrpSpPr>
        <p:grpSpPr>
          <a:xfrm>
            <a:off x="8772119" y="3568748"/>
            <a:ext cx="849821" cy="635481"/>
            <a:chOff x="6054436" y="2405136"/>
            <a:chExt cx="849821" cy="635481"/>
          </a:xfrm>
          <a:effectLst>
            <a:outerShdw blurRad="50800" dist="38100" dir="5400000" algn="t" rotWithShape="0">
              <a:prstClr val="black">
                <a:alpha val="40000"/>
              </a:prstClr>
            </a:outerShdw>
          </a:effectLst>
        </p:grpSpPr>
        <p:sp>
          <p:nvSpPr>
            <p:cNvPr id="5" name="Freeform 133"/>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dirty="0">
                <a:latin typeface="+mj-ea"/>
                <a:ea typeface="+mj-ea"/>
              </a:endParaRPr>
            </a:p>
          </p:txBody>
        </p:sp>
        <p:sp>
          <p:nvSpPr>
            <p:cNvPr id="6" name="Freeform 134"/>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dirty="0">
                <a:latin typeface="+mj-ea"/>
                <a:ea typeface="+mj-ea"/>
              </a:endParaRPr>
            </a:p>
          </p:txBody>
        </p:sp>
        <p:sp>
          <p:nvSpPr>
            <p:cNvPr id="7" name="Freeform 135"/>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dirty="0">
                <a:latin typeface="+mj-ea"/>
                <a:ea typeface="+mj-ea"/>
              </a:endParaRPr>
            </a:p>
          </p:txBody>
        </p:sp>
        <p:sp>
          <p:nvSpPr>
            <p:cNvPr id="8" name="Freeform 107"/>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202A36">
                <a:alpha val="73000"/>
              </a:srgbClr>
            </a:solidFill>
            <a:ln>
              <a:noFill/>
            </a:ln>
          </p:spPr>
          <p:txBody>
            <a:bodyPr/>
            <a:lstStyle/>
            <a:p>
              <a:endParaRPr lang="en-US" dirty="0">
                <a:latin typeface="+mj-ea"/>
                <a:ea typeface="+mj-ea"/>
              </a:endParaRPr>
            </a:p>
          </p:txBody>
        </p:sp>
        <p:sp>
          <p:nvSpPr>
            <p:cNvPr id="9" name="Freeform 107"/>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1" fmla="*/ 5000 w 10000"/>
                <a:gd name="connsiteY0-2" fmla="*/ 0 h 10000"/>
                <a:gd name="connsiteX1-3" fmla="*/ 10000 w 10000"/>
                <a:gd name="connsiteY1-4" fmla="*/ 3212 h 10000"/>
                <a:gd name="connsiteX2-5" fmla="*/ 10000 w 10000"/>
                <a:gd name="connsiteY2-6" fmla="*/ 3293 h 10000"/>
                <a:gd name="connsiteX3-7" fmla="*/ 10000 w 10000"/>
                <a:gd name="connsiteY3-8" fmla="*/ 3293 h 10000"/>
                <a:gd name="connsiteX4-9" fmla="*/ 6795 w 10000"/>
                <a:gd name="connsiteY4-10" fmla="*/ 9697 h 10000"/>
                <a:gd name="connsiteX5-11" fmla="*/ 6635 w 10000"/>
                <a:gd name="connsiteY5-12" fmla="*/ 9818 h 10000"/>
                <a:gd name="connsiteX6-13" fmla="*/ 6635 w 10000"/>
                <a:gd name="connsiteY6-14" fmla="*/ 9818 h 10000"/>
                <a:gd name="connsiteX7-15" fmla="*/ 6635 w 10000"/>
                <a:gd name="connsiteY7-16" fmla="*/ 9818 h 10000"/>
                <a:gd name="connsiteX8-17" fmla="*/ 5897 w 10000"/>
                <a:gd name="connsiteY8-18" fmla="*/ 10000 h 10000"/>
                <a:gd name="connsiteX9-19" fmla="*/ 4936 w 10000"/>
                <a:gd name="connsiteY9-20" fmla="*/ 9475 h 10000"/>
                <a:gd name="connsiteX10-21" fmla="*/ 5288 w 10000"/>
                <a:gd name="connsiteY10-22" fmla="*/ 8384 h 10000"/>
                <a:gd name="connsiteX11-23" fmla="*/ 3910 w 10000"/>
                <a:gd name="connsiteY11-24" fmla="*/ 6283 h 10000"/>
                <a:gd name="connsiteX12-25" fmla="*/ 3910 w 10000"/>
                <a:gd name="connsiteY12-26" fmla="*/ 6263 h 10000"/>
                <a:gd name="connsiteX13-27" fmla="*/ 1346 w 10000"/>
                <a:gd name="connsiteY13-28" fmla="*/ 5333 h 10000"/>
                <a:gd name="connsiteX14-29" fmla="*/ 0 w 10000"/>
                <a:gd name="connsiteY14-30" fmla="*/ 3172 h 10000"/>
                <a:gd name="connsiteX15-31" fmla="*/ 5000 w 10000"/>
                <a:gd name="connsiteY15-32" fmla="*/ 0 h 10000"/>
                <a:gd name="connsiteX0-33" fmla="*/ 5000 w 10000"/>
                <a:gd name="connsiteY0-34" fmla="*/ 0 h 10086"/>
                <a:gd name="connsiteX1-35" fmla="*/ 10000 w 10000"/>
                <a:gd name="connsiteY1-36" fmla="*/ 3212 h 10086"/>
                <a:gd name="connsiteX2-37" fmla="*/ 10000 w 10000"/>
                <a:gd name="connsiteY2-38" fmla="*/ 3293 h 10086"/>
                <a:gd name="connsiteX3-39" fmla="*/ 10000 w 10000"/>
                <a:gd name="connsiteY3-40" fmla="*/ 3293 h 10086"/>
                <a:gd name="connsiteX4-41" fmla="*/ 6795 w 10000"/>
                <a:gd name="connsiteY4-42" fmla="*/ 9697 h 10086"/>
                <a:gd name="connsiteX5-43" fmla="*/ 6635 w 10000"/>
                <a:gd name="connsiteY5-44" fmla="*/ 9818 h 10086"/>
                <a:gd name="connsiteX6-45" fmla="*/ 6635 w 10000"/>
                <a:gd name="connsiteY6-46" fmla="*/ 9818 h 10086"/>
                <a:gd name="connsiteX7-47" fmla="*/ 6635 w 10000"/>
                <a:gd name="connsiteY7-48" fmla="*/ 9818 h 10086"/>
                <a:gd name="connsiteX8-49" fmla="*/ 5897 w 10000"/>
                <a:gd name="connsiteY8-50" fmla="*/ 10000 h 10086"/>
                <a:gd name="connsiteX9-51" fmla="*/ 5288 w 10000"/>
                <a:gd name="connsiteY9-52" fmla="*/ 8384 h 10086"/>
                <a:gd name="connsiteX10-53" fmla="*/ 3910 w 10000"/>
                <a:gd name="connsiteY10-54" fmla="*/ 6283 h 10086"/>
                <a:gd name="connsiteX11-55" fmla="*/ 3910 w 10000"/>
                <a:gd name="connsiteY11-56" fmla="*/ 6263 h 10086"/>
                <a:gd name="connsiteX12-57" fmla="*/ 1346 w 10000"/>
                <a:gd name="connsiteY12-58" fmla="*/ 5333 h 10086"/>
                <a:gd name="connsiteX13-59" fmla="*/ 0 w 10000"/>
                <a:gd name="connsiteY13-60" fmla="*/ 3172 h 10086"/>
                <a:gd name="connsiteX14-61" fmla="*/ 5000 w 10000"/>
                <a:gd name="connsiteY14-62"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202A36">
                <a:alpha val="73000"/>
              </a:srgbClr>
            </a:solidFill>
            <a:ln>
              <a:noFill/>
            </a:ln>
          </p:spPr>
          <p:txBody>
            <a:bodyPr/>
            <a:lstStyle/>
            <a:p>
              <a:endParaRPr lang="en-US" dirty="0">
                <a:latin typeface="+mj-ea"/>
                <a:ea typeface="+mj-ea"/>
              </a:endParaRPr>
            </a:p>
          </p:txBody>
        </p:sp>
        <p:sp>
          <p:nvSpPr>
            <p:cNvPr id="10" name="Freeform 108"/>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rgbClr val="FCB00F"/>
            </a:solidFill>
            <a:ln>
              <a:noFill/>
            </a:ln>
          </p:spPr>
          <p:txBody>
            <a:bodyPr/>
            <a:lstStyle/>
            <a:p>
              <a:endParaRPr lang="en-US" dirty="0">
                <a:latin typeface="+mj-ea"/>
                <a:ea typeface="+mj-ea"/>
              </a:endParaRPr>
            </a:p>
          </p:txBody>
        </p:sp>
        <p:sp>
          <p:nvSpPr>
            <p:cNvPr id="11" name="Oval 113"/>
            <p:cNvSpPr>
              <a:spLocks noChangeArrowheads="1"/>
            </p:cNvSpPr>
            <p:nvPr/>
          </p:nvSpPr>
          <p:spPr bwMode="auto">
            <a:xfrm rot="2700000">
              <a:off x="6568043" y="2481147"/>
              <a:ext cx="117123" cy="114085"/>
            </a:xfrm>
            <a:prstGeom prst="ellipse">
              <a:avLst/>
            </a:prstGeom>
            <a:solidFill>
              <a:schemeClr val="bg1">
                <a:alpha val="77000"/>
              </a:schemeClr>
            </a:solidFill>
            <a:ln>
              <a:noFill/>
            </a:ln>
          </p:spPr>
          <p:txBody>
            <a:bodyPr/>
            <a:lstStyle/>
            <a:p>
              <a:pPr eaLnBrk="1" hangingPunct="1"/>
              <a:endParaRPr lang="en-US" dirty="0">
                <a:latin typeface="+mj-ea"/>
                <a:ea typeface="+mj-ea"/>
              </a:endParaRPr>
            </a:p>
          </p:txBody>
        </p:sp>
        <p:sp>
          <p:nvSpPr>
            <p:cNvPr id="12" name="Oval 116"/>
            <p:cNvSpPr>
              <a:spLocks noChangeArrowheads="1"/>
            </p:cNvSpPr>
            <p:nvPr/>
          </p:nvSpPr>
          <p:spPr bwMode="auto">
            <a:xfrm rot="2700000">
              <a:off x="6500229" y="2593093"/>
              <a:ext cx="70303" cy="72640"/>
            </a:xfrm>
            <a:prstGeom prst="ellipse">
              <a:avLst/>
            </a:prstGeom>
            <a:solidFill>
              <a:schemeClr val="bg1">
                <a:alpha val="77000"/>
              </a:schemeClr>
            </a:solidFill>
            <a:ln>
              <a:noFill/>
            </a:ln>
          </p:spPr>
          <p:txBody>
            <a:bodyPr/>
            <a:lstStyle/>
            <a:p>
              <a:pPr eaLnBrk="1" hangingPunct="1"/>
              <a:endParaRPr lang="en-US" dirty="0">
                <a:latin typeface="+mj-ea"/>
                <a:ea typeface="+mj-ea"/>
              </a:endParaRPr>
            </a:p>
          </p:txBody>
        </p:sp>
        <p:sp>
          <p:nvSpPr>
            <p:cNvPr id="13" name="Oval 119"/>
            <p:cNvSpPr>
              <a:spLocks noChangeArrowheads="1"/>
            </p:cNvSpPr>
            <p:nvPr/>
          </p:nvSpPr>
          <p:spPr bwMode="auto">
            <a:xfrm rot="2700000">
              <a:off x="6447912" y="2674106"/>
              <a:ext cx="43239" cy="42313"/>
            </a:xfrm>
            <a:prstGeom prst="ellipse">
              <a:avLst/>
            </a:prstGeom>
            <a:solidFill>
              <a:schemeClr val="bg1">
                <a:alpha val="77000"/>
              </a:schemeClr>
            </a:solidFill>
            <a:ln>
              <a:noFill/>
            </a:ln>
          </p:spPr>
          <p:txBody>
            <a:bodyPr/>
            <a:lstStyle/>
            <a:p>
              <a:pPr eaLnBrk="1" hangingPunct="1"/>
              <a:endParaRPr lang="en-US" dirty="0">
                <a:latin typeface="+mj-ea"/>
                <a:ea typeface="+mj-ea"/>
              </a:endParaRPr>
            </a:p>
          </p:txBody>
        </p:sp>
        <p:sp>
          <p:nvSpPr>
            <p:cNvPr id="14" name="Rectangle 27"/>
            <p:cNvSpPr/>
            <p:nvPr/>
          </p:nvSpPr>
          <p:spPr>
            <a:xfrm rot="2700000">
              <a:off x="6301683" y="2797997"/>
              <a:ext cx="71523" cy="43830"/>
            </a:xfrm>
            <a:prstGeom prst="rect">
              <a:avLst/>
            </a:prstGeom>
            <a:solidFill>
              <a:srgbClr val="EB6949">
                <a:alpha val="73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ea"/>
                <a:ea typeface="+mj-ea"/>
              </a:endParaRPr>
            </a:p>
          </p:txBody>
        </p:sp>
      </p:grpSp>
      <p:sp>
        <p:nvSpPr>
          <p:cNvPr id="27" name="TextBox 26"/>
          <p:cNvSpPr txBox="1"/>
          <p:nvPr/>
        </p:nvSpPr>
        <p:spPr>
          <a:xfrm>
            <a:off x="2948267" y="3828627"/>
            <a:ext cx="1915874" cy="755418"/>
          </a:xfrm>
          <a:prstGeom prst="rect">
            <a:avLst/>
          </a:prstGeom>
          <a:noFill/>
        </p:spPr>
        <p:txBody>
          <a:bodyPr wrap="square" lIns="68598" tIns="34299" rIns="68598" bIns="34299" rtlCol="0">
            <a:spAutoFit/>
          </a:bodyPr>
          <a:lstStyle/>
          <a:p>
            <a:pPr lvl="0">
              <a:lnSpc>
                <a:spcPct val="130000"/>
              </a:lnSpc>
              <a:defRPr/>
            </a:pPr>
            <a:r>
              <a:rPr lang="zh-CN" altLang="en-US" sz="1200" kern="0" dirty="0" smtClean="0">
                <a:solidFill>
                  <a:srgbClr val="202A36"/>
                </a:solidFill>
                <a:latin typeface="+mj-ea"/>
                <a:ea typeface="+mj-ea"/>
              </a:rPr>
              <a:t>亮亮图文旗舰店</a:t>
            </a:r>
          </a:p>
          <a:p>
            <a:pPr lvl="0">
              <a:lnSpc>
                <a:spcPct val="130000"/>
              </a:lnSpc>
              <a:defRPr/>
            </a:pPr>
            <a:r>
              <a:rPr lang="en-US" altLang="zh-CN" sz="1200" kern="0" dirty="0" smtClean="0">
                <a:solidFill>
                  <a:srgbClr val="202A36"/>
                </a:solidFill>
                <a:latin typeface="+mj-ea"/>
                <a:ea typeface="+mj-ea"/>
              </a:rPr>
              <a:t>https://liangliangtuwen.tmall.com</a:t>
            </a:r>
            <a:endParaRPr lang="en-US" altLang="zh-CN" sz="1200" kern="0" dirty="0">
              <a:solidFill>
                <a:srgbClr val="202A36"/>
              </a:solidFill>
              <a:latin typeface="+mj-ea"/>
              <a:ea typeface="+mj-ea"/>
            </a:endParaRPr>
          </a:p>
        </p:txBody>
      </p:sp>
      <p:sp>
        <p:nvSpPr>
          <p:cNvPr id="28" name="TextBox 27"/>
          <p:cNvSpPr txBox="1"/>
          <p:nvPr/>
        </p:nvSpPr>
        <p:spPr>
          <a:xfrm>
            <a:off x="4978108" y="1832846"/>
            <a:ext cx="1915874" cy="789465"/>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202A36"/>
                </a:solidFill>
                <a:effectLst/>
                <a:uLnTx/>
                <a:uFillTx/>
                <a:latin typeface="+mj-ea"/>
                <a:ea typeface="+mj-ea"/>
              </a:rPr>
              <a:t>您的内容打在这里，或者通过复制您的文本后，在此框中选择</a:t>
            </a:r>
            <a:r>
              <a:rPr kumimoji="0" lang="zh-CN" altLang="en-US" sz="1200" b="0" i="0" u="none" strike="noStrike" kern="0" cap="none" spc="0" normalizeH="0" baseline="0" noProof="0" dirty="0" smtClean="0">
                <a:ln>
                  <a:noFill/>
                </a:ln>
                <a:solidFill>
                  <a:srgbClr val="202A36"/>
                </a:solidFill>
                <a:effectLst/>
                <a:uLnTx/>
                <a:uFillTx/>
                <a:latin typeface="+mj-ea"/>
                <a:ea typeface="+mj-ea"/>
              </a:rPr>
              <a:t>粘贴</a:t>
            </a:r>
            <a:endParaRPr kumimoji="0" lang="zh-CN" altLang="en-US" sz="1200" b="0" i="0" u="none" strike="noStrike" kern="0" cap="none" spc="0" normalizeH="0" baseline="0" noProof="0" dirty="0">
              <a:ln>
                <a:noFill/>
              </a:ln>
              <a:solidFill>
                <a:srgbClr val="202A36"/>
              </a:solidFill>
              <a:effectLst/>
              <a:uLnTx/>
              <a:uFillTx/>
              <a:latin typeface="+mj-ea"/>
              <a:ea typeface="+mj-ea"/>
            </a:endParaRPr>
          </a:p>
        </p:txBody>
      </p:sp>
      <p:sp>
        <p:nvSpPr>
          <p:cNvPr id="29" name="TextBox 28"/>
          <p:cNvSpPr txBox="1"/>
          <p:nvPr/>
        </p:nvSpPr>
        <p:spPr>
          <a:xfrm>
            <a:off x="6835201" y="4810584"/>
            <a:ext cx="1915874" cy="789465"/>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202A36"/>
                </a:solidFill>
                <a:effectLst/>
                <a:uLnTx/>
                <a:uFillTx/>
                <a:latin typeface="+mj-ea"/>
                <a:ea typeface="+mj-ea"/>
              </a:rPr>
              <a:t>您的内容打在这里，或者通过复制您的文本后，在此框中选择</a:t>
            </a:r>
            <a:r>
              <a:rPr kumimoji="0" lang="zh-CN" altLang="en-US" sz="1200" b="0" i="0" u="none" strike="noStrike" kern="0" cap="none" spc="0" normalizeH="0" baseline="0" noProof="0" dirty="0" smtClean="0">
                <a:ln>
                  <a:noFill/>
                </a:ln>
                <a:solidFill>
                  <a:srgbClr val="202A36"/>
                </a:solidFill>
                <a:effectLst/>
                <a:uLnTx/>
                <a:uFillTx/>
                <a:latin typeface="+mj-ea"/>
                <a:ea typeface="+mj-ea"/>
              </a:rPr>
              <a:t>粘贴</a:t>
            </a:r>
            <a:endParaRPr kumimoji="0" lang="zh-CN" altLang="en-US" sz="1200" b="0" i="0" u="none" strike="noStrike" kern="0" cap="none" spc="0" normalizeH="0" baseline="0" noProof="0" dirty="0">
              <a:ln>
                <a:noFill/>
              </a:ln>
              <a:solidFill>
                <a:srgbClr val="202A36"/>
              </a:solidFill>
              <a:effectLst/>
              <a:uLnTx/>
              <a:uFillTx/>
              <a:latin typeface="+mj-ea"/>
              <a:ea typeface="+mj-ea"/>
            </a:endParaRPr>
          </a:p>
        </p:txBody>
      </p:sp>
      <p:sp>
        <p:nvSpPr>
          <p:cNvPr id="30" name="TextBox 29"/>
          <p:cNvSpPr txBox="1"/>
          <p:nvPr/>
        </p:nvSpPr>
        <p:spPr>
          <a:xfrm>
            <a:off x="9590704" y="4041209"/>
            <a:ext cx="1915874" cy="789465"/>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202A36"/>
                </a:solidFill>
                <a:effectLst/>
                <a:uLnTx/>
                <a:uFillTx/>
                <a:latin typeface="+mj-ea"/>
                <a:ea typeface="+mj-ea"/>
              </a:rPr>
              <a:t>您的内容打在这里，或者通过复制您的文本后，在此框中选择</a:t>
            </a:r>
            <a:r>
              <a:rPr kumimoji="0" lang="zh-CN" altLang="en-US" sz="1200" b="0" i="0" u="none" strike="noStrike" kern="0" cap="none" spc="0" normalizeH="0" baseline="0" noProof="0" dirty="0" smtClean="0">
                <a:ln>
                  <a:noFill/>
                </a:ln>
                <a:solidFill>
                  <a:srgbClr val="202A36"/>
                </a:solidFill>
                <a:effectLst/>
                <a:uLnTx/>
                <a:uFillTx/>
                <a:latin typeface="+mj-ea"/>
                <a:ea typeface="+mj-ea"/>
              </a:rPr>
              <a:t>粘贴</a:t>
            </a:r>
            <a:endParaRPr kumimoji="0" lang="zh-CN" altLang="en-US" sz="1200" b="0" i="0" u="none" strike="noStrike" kern="0" cap="none" spc="0" normalizeH="0" baseline="0" noProof="0" dirty="0">
              <a:ln>
                <a:noFill/>
              </a:ln>
              <a:solidFill>
                <a:srgbClr val="202A36"/>
              </a:solidFill>
              <a:effectLst/>
              <a:uLnTx/>
              <a:uFillTx/>
              <a:latin typeface="+mj-ea"/>
              <a:ea typeface="+mj-ea"/>
            </a:endParaRPr>
          </a:p>
        </p:txBody>
      </p:sp>
      <p:sp>
        <p:nvSpPr>
          <p:cNvPr id="38" name="矩形 37"/>
          <p:cNvSpPr/>
          <p:nvPr/>
        </p:nvSpPr>
        <p:spPr>
          <a:xfrm>
            <a:off x="9826611" y="2902673"/>
            <a:ext cx="1089477" cy="401659"/>
          </a:xfrm>
          <a:prstGeom prst="rect">
            <a:avLst/>
          </a:prstGeom>
        </p:spPr>
        <p:txBody>
          <a:bodyPr wrap="square" lIns="68589" tIns="34295" rIns="68589" bIns="34295">
            <a:spAutoFit/>
          </a:bodyPr>
          <a:lstStyle/>
          <a:p>
            <a:pPr>
              <a:lnSpc>
                <a:spcPct val="120000"/>
              </a:lnSpc>
            </a:pPr>
            <a:r>
              <a:rPr lang="zh-CN" altLang="en-US" b="1" dirty="0" smtClean="0">
                <a:solidFill>
                  <a:srgbClr val="FCB00F"/>
                </a:solidFill>
                <a:latin typeface="微软雅黑" panose="020B0503020204020204" pitchFamily="34" charset="-122"/>
                <a:ea typeface="微软雅黑" panose="020B0503020204020204" pitchFamily="34" charset="-122"/>
              </a:rPr>
              <a:t>完成目标</a:t>
            </a:r>
            <a:endParaRPr lang="zh-CN" altLang="en-US" b="1" dirty="0">
              <a:solidFill>
                <a:srgbClr val="FCB00F"/>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406476" y="2713634"/>
            <a:ext cx="1002678" cy="1005578"/>
            <a:chOff x="4747940" y="685998"/>
            <a:chExt cx="2418310" cy="2425303"/>
          </a:xfrm>
          <a:solidFill>
            <a:srgbClr val="202A36"/>
          </a:solidFill>
        </p:grpSpPr>
        <p:sp>
          <p:nvSpPr>
            <p:cNvPr id="41" name="Oval 5"/>
            <p:cNvSpPr>
              <a:spLocks noChangeArrowheads="1"/>
            </p:cNvSpPr>
            <p:nvPr/>
          </p:nvSpPr>
          <p:spPr bwMode="auto">
            <a:xfrm>
              <a:off x="4837113" y="774700"/>
              <a:ext cx="2238375" cy="224631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6"/>
            <p:cNvSpPr>
              <a:spLocks noEditPoints="1"/>
            </p:cNvSpPr>
            <p:nvPr/>
          </p:nvSpPr>
          <p:spPr bwMode="auto">
            <a:xfrm>
              <a:off x="4747940" y="685998"/>
              <a:ext cx="2418310" cy="2425303"/>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321026" y="2832524"/>
            <a:ext cx="1002678" cy="1005578"/>
            <a:chOff x="4747940" y="685998"/>
            <a:chExt cx="2418310" cy="2425303"/>
          </a:xfrm>
          <a:solidFill>
            <a:srgbClr val="202A36"/>
          </a:solidFill>
        </p:grpSpPr>
        <p:sp>
          <p:nvSpPr>
            <p:cNvPr id="44" name="Oval 5"/>
            <p:cNvSpPr>
              <a:spLocks noChangeArrowheads="1"/>
            </p:cNvSpPr>
            <p:nvPr/>
          </p:nvSpPr>
          <p:spPr bwMode="auto">
            <a:xfrm>
              <a:off x="4837113" y="774700"/>
              <a:ext cx="2238375" cy="224631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6"/>
            <p:cNvSpPr>
              <a:spLocks noEditPoints="1"/>
            </p:cNvSpPr>
            <p:nvPr/>
          </p:nvSpPr>
          <p:spPr bwMode="auto">
            <a:xfrm>
              <a:off x="4747940" y="685998"/>
              <a:ext cx="2418310" cy="2425303"/>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6" name="组合 45"/>
          <p:cNvGrpSpPr/>
          <p:nvPr/>
        </p:nvGrpSpPr>
        <p:grpSpPr>
          <a:xfrm>
            <a:off x="7163333" y="3659251"/>
            <a:ext cx="1002678" cy="1005578"/>
            <a:chOff x="4747940" y="685998"/>
            <a:chExt cx="2418310" cy="2425303"/>
          </a:xfrm>
          <a:solidFill>
            <a:srgbClr val="202A36"/>
          </a:solidFill>
        </p:grpSpPr>
        <p:sp>
          <p:nvSpPr>
            <p:cNvPr id="47" name="Oval 5"/>
            <p:cNvSpPr>
              <a:spLocks noChangeArrowheads="1"/>
            </p:cNvSpPr>
            <p:nvPr/>
          </p:nvSpPr>
          <p:spPr bwMode="auto">
            <a:xfrm>
              <a:off x="4837113" y="774700"/>
              <a:ext cx="2238375" cy="224631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6"/>
            <p:cNvSpPr>
              <a:spLocks noEditPoints="1"/>
            </p:cNvSpPr>
            <p:nvPr/>
          </p:nvSpPr>
          <p:spPr bwMode="auto">
            <a:xfrm>
              <a:off x="4747940" y="685998"/>
              <a:ext cx="2418310" cy="2425303"/>
            </a:xfrm>
            <a:custGeom>
              <a:avLst/>
              <a:gdLst>
                <a:gd name="T0" fmla="*/ 592 w 1184"/>
                <a:gd name="T1" fmla="*/ 0 h 1184"/>
                <a:gd name="T2" fmla="*/ 0 w 1184"/>
                <a:gd name="T3" fmla="*/ 592 h 1184"/>
                <a:gd name="T4" fmla="*/ 592 w 1184"/>
                <a:gd name="T5" fmla="*/ 1184 h 1184"/>
                <a:gd name="T6" fmla="*/ 1184 w 1184"/>
                <a:gd name="T7" fmla="*/ 592 h 1184"/>
                <a:gd name="T8" fmla="*/ 592 w 1184"/>
                <a:gd name="T9" fmla="*/ 0 h 1184"/>
                <a:gd name="T10" fmla="*/ 941 w 1184"/>
                <a:gd name="T11" fmla="*/ 941 h 1184"/>
                <a:gd name="T12" fmla="*/ 784 w 1184"/>
                <a:gd name="T13" fmla="*/ 1047 h 1184"/>
                <a:gd name="T14" fmla="*/ 592 w 1184"/>
                <a:gd name="T15" fmla="*/ 1085 h 1184"/>
                <a:gd name="T16" fmla="*/ 400 w 1184"/>
                <a:gd name="T17" fmla="*/ 1047 h 1184"/>
                <a:gd name="T18" fmla="*/ 243 w 1184"/>
                <a:gd name="T19" fmla="*/ 941 h 1184"/>
                <a:gd name="T20" fmla="*/ 137 w 1184"/>
                <a:gd name="T21" fmla="*/ 784 h 1184"/>
                <a:gd name="T22" fmla="*/ 99 w 1184"/>
                <a:gd name="T23" fmla="*/ 592 h 1184"/>
                <a:gd name="T24" fmla="*/ 137 w 1184"/>
                <a:gd name="T25" fmla="*/ 400 h 1184"/>
                <a:gd name="T26" fmla="*/ 243 w 1184"/>
                <a:gd name="T27" fmla="*/ 243 h 1184"/>
                <a:gd name="T28" fmla="*/ 400 w 1184"/>
                <a:gd name="T29" fmla="*/ 137 h 1184"/>
                <a:gd name="T30" fmla="*/ 592 w 1184"/>
                <a:gd name="T31" fmla="*/ 99 h 1184"/>
                <a:gd name="T32" fmla="*/ 784 w 1184"/>
                <a:gd name="T33" fmla="*/ 137 h 1184"/>
                <a:gd name="T34" fmla="*/ 941 w 1184"/>
                <a:gd name="T35" fmla="*/ 243 h 1184"/>
                <a:gd name="T36" fmla="*/ 1047 w 1184"/>
                <a:gd name="T37" fmla="*/ 400 h 1184"/>
                <a:gd name="T38" fmla="*/ 1085 w 1184"/>
                <a:gd name="T39" fmla="*/ 592 h 1184"/>
                <a:gd name="T40" fmla="*/ 1047 w 1184"/>
                <a:gd name="T41" fmla="*/ 784 h 1184"/>
                <a:gd name="T42" fmla="*/ 941 w 1184"/>
                <a:gd name="T43" fmla="*/ 941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4" h="1184">
                  <a:moveTo>
                    <a:pt x="592" y="0"/>
                  </a:moveTo>
                  <a:cubicBezTo>
                    <a:pt x="265" y="0"/>
                    <a:pt x="0" y="265"/>
                    <a:pt x="0" y="592"/>
                  </a:cubicBezTo>
                  <a:cubicBezTo>
                    <a:pt x="0" y="919"/>
                    <a:pt x="265" y="1184"/>
                    <a:pt x="592" y="1184"/>
                  </a:cubicBezTo>
                  <a:cubicBezTo>
                    <a:pt x="919" y="1184"/>
                    <a:pt x="1184" y="919"/>
                    <a:pt x="1184" y="592"/>
                  </a:cubicBezTo>
                  <a:cubicBezTo>
                    <a:pt x="1184" y="265"/>
                    <a:pt x="919" y="0"/>
                    <a:pt x="592" y="0"/>
                  </a:cubicBezTo>
                  <a:close/>
                  <a:moveTo>
                    <a:pt x="941" y="941"/>
                  </a:moveTo>
                  <a:cubicBezTo>
                    <a:pt x="896" y="986"/>
                    <a:pt x="843" y="1022"/>
                    <a:pt x="784" y="1047"/>
                  </a:cubicBezTo>
                  <a:cubicBezTo>
                    <a:pt x="723" y="1072"/>
                    <a:pt x="659" y="1085"/>
                    <a:pt x="592" y="1085"/>
                  </a:cubicBezTo>
                  <a:cubicBezTo>
                    <a:pt x="525" y="1085"/>
                    <a:pt x="461" y="1072"/>
                    <a:pt x="400" y="1047"/>
                  </a:cubicBezTo>
                  <a:cubicBezTo>
                    <a:pt x="341" y="1022"/>
                    <a:pt x="288" y="986"/>
                    <a:pt x="243" y="941"/>
                  </a:cubicBezTo>
                  <a:cubicBezTo>
                    <a:pt x="198" y="896"/>
                    <a:pt x="162" y="843"/>
                    <a:pt x="137" y="784"/>
                  </a:cubicBezTo>
                  <a:cubicBezTo>
                    <a:pt x="112" y="723"/>
                    <a:pt x="99" y="659"/>
                    <a:pt x="99" y="592"/>
                  </a:cubicBezTo>
                  <a:cubicBezTo>
                    <a:pt x="99" y="525"/>
                    <a:pt x="112" y="461"/>
                    <a:pt x="137" y="400"/>
                  </a:cubicBezTo>
                  <a:cubicBezTo>
                    <a:pt x="162" y="341"/>
                    <a:pt x="198" y="288"/>
                    <a:pt x="243" y="243"/>
                  </a:cubicBezTo>
                  <a:cubicBezTo>
                    <a:pt x="288" y="198"/>
                    <a:pt x="341" y="162"/>
                    <a:pt x="400" y="137"/>
                  </a:cubicBezTo>
                  <a:cubicBezTo>
                    <a:pt x="461" y="112"/>
                    <a:pt x="525" y="99"/>
                    <a:pt x="592" y="99"/>
                  </a:cubicBezTo>
                  <a:cubicBezTo>
                    <a:pt x="659" y="99"/>
                    <a:pt x="723" y="112"/>
                    <a:pt x="784" y="137"/>
                  </a:cubicBezTo>
                  <a:cubicBezTo>
                    <a:pt x="843" y="162"/>
                    <a:pt x="896" y="198"/>
                    <a:pt x="941" y="243"/>
                  </a:cubicBezTo>
                  <a:cubicBezTo>
                    <a:pt x="986" y="288"/>
                    <a:pt x="1022" y="341"/>
                    <a:pt x="1047" y="400"/>
                  </a:cubicBezTo>
                  <a:cubicBezTo>
                    <a:pt x="1072" y="461"/>
                    <a:pt x="1085" y="525"/>
                    <a:pt x="1085" y="592"/>
                  </a:cubicBezTo>
                  <a:cubicBezTo>
                    <a:pt x="1085" y="659"/>
                    <a:pt x="1072" y="723"/>
                    <a:pt x="1047" y="784"/>
                  </a:cubicBezTo>
                  <a:cubicBezTo>
                    <a:pt x="1022" y="843"/>
                    <a:pt x="986" y="896"/>
                    <a:pt x="941" y="94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Group 30"/>
          <p:cNvGrpSpPr/>
          <p:nvPr/>
        </p:nvGrpSpPr>
        <p:grpSpPr>
          <a:xfrm>
            <a:off x="7529025" y="3988500"/>
            <a:ext cx="317357" cy="278329"/>
            <a:chOff x="3175" y="-1587"/>
            <a:chExt cx="490538" cy="430212"/>
          </a:xfrm>
          <a:solidFill>
            <a:srgbClr val="FCB00F"/>
          </a:solidFill>
        </p:grpSpPr>
        <p:sp>
          <p:nvSpPr>
            <p:cNvPr id="19"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spcBef>
                  <a:spcPts val="0"/>
                </a:spcBef>
                <a:spcAft>
                  <a:spcPts val="0"/>
                </a:spcAft>
                <a:defRPr/>
              </a:pPr>
              <a:endParaRPr lang="id-ID">
                <a:latin typeface="+mj-ea"/>
                <a:ea typeface="+mj-ea"/>
              </a:endParaRPr>
            </a:p>
          </p:txBody>
        </p:sp>
        <p:sp>
          <p:nvSpPr>
            <p:cNvPr id="20"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spcBef>
                  <a:spcPts val="0"/>
                </a:spcBef>
                <a:spcAft>
                  <a:spcPts val="0"/>
                </a:spcAft>
                <a:defRPr/>
              </a:pPr>
              <a:endParaRPr lang="id-ID">
                <a:latin typeface="+mj-ea"/>
                <a:ea typeface="+mj-ea"/>
              </a:endParaRPr>
            </a:p>
          </p:txBody>
        </p:sp>
      </p:grpSp>
      <p:sp>
        <p:nvSpPr>
          <p:cNvPr id="21" name="Freeform 50"/>
          <p:cNvSpPr>
            <a:spLocks noEditPoints="1"/>
          </p:cNvSpPr>
          <p:nvPr/>
        </p:nvSpPr>
        <p:spPr bwMode="auto">
          <a:xfrm>
            <a:off x="3799929" y="3051206"/>
            <a:ext cx="261823" cy="329775"/>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rgbClr val="FCB00F"/>
          </a:solidFill>
          <a:ln w="9525">
            <a:noFill/>
            <a:round/>
          </a:ln>
        </p:spPr>
        <p:txBody>
          <a:bodyPr vert="horz" wrap="square" lIns="91440" tIns="45720" rIns="91440" bIns="45720" numCol="1" anchor="t" anchorCtr="0" compatLnSpc="1"/>
          <a:lstStyle/>
          <a:p>
            <a:endParaRPr lang="ko-KR" altLang="en-US">
              <a:latin typeface="+mj-ea"/>
              <a:ea typeface="+mj-ea"/>
            </a:endParaRPr>
          </a:p>
        </p:txBody>
      </p:sp>
      <p:sp>
        <p:nvSpPr>
          <p:cNvPr id="22" name="Freeform 48"/>
          <p:cNvSpPr>
            <a:spLocks noEditPoints="1"/>
          </p:cNvSpPr>
          <p:nvPr/>
        </p:nvSpPr>
        <p:spPr bwMode="auto">
          <a:xfrm>
            <a:off x="5693920" y="3174348"/>
            <a:ext cx="242125" cy="354280"/>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rgbClr val="FCB00F"/>
          </a:solidFill>
          <a:ln w="9525">
            <a:noFill/>
            <a:round/>
          </a:ln>
        </p:spPr>
        <p:txBody>
          <a:bodyPr vert="horz" wrap="square" lIns="91440" tIns="45720" rIns="91440" bIns="45720" numCol="1" anchor="t" anchorCtr="0" compatLnSpc="1"/>
          <a:lstStyle/>
          <a:p>
            <a:endParaRPr lang="ko-KR" altLang="en-US">
              <a:latin typeface="+mj-ea"/>
              <a:ea typeface="+mj-ea"/>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anim calcmode="lin" valueType="num">
                                      <p:cBhvr>
                                        <p:cTn id="30" dur="1000" fill="hold"/>
                                        <p:tgtEl>
                                          <p:spTgt spid="39"/>
                                        </p:tgtEl>
                                        <p:attrNameLst>
                                          <p:attrName>ppt_x</p:attrName>
                                        </p:attrNameLst>
                                      </p:cBhvr>
                                      <p:tavLst>
                                        <p:tav tm="0">
                                          <p:val>
                                            <p:strVal val="#ppt_x"/>
                                          </p:val>
                                        </p:tav>
                                        <p:tav tm="100000">
                                          <p:val>
                                            <p:strVal val="#ppt_x"/>
                                          </p:val>
                                        </p:tav>
                                      </p:tavLst>
                                    </p:anim>
                                    <p:anim calcmode="lin" valueType="num">
                                      <p:cBhvr>
                                        <p:cTn id="31" dur="1000" fill="hold"/>
                                        <p:tgtEl>
                                          <p:spTgt spid="39"/>
                                        </p:tgtEl>
                                        <p:attrNameLst>
                                          <p:attrName>ppt_y</p:attrName>
                                        </p:attrNameLst>
                                      </p:cBhvr>
                                      <p:tavLst>
                                        <p:tav tm="0">
                                          <p:val>
                                            <p:strVal val="#ppt_y+.1"/>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0" presetClass="path" presetSubtype="0" accel="50000" decel="50000" fill="hold" nodeType="withEffect">
                                  <p:stCondLst>
                                    <p:cond delay="0"/>
                                  </p:stCondLst>
                                  <p:childTnLst>
                                    <p:animMotion origin="layout" path="M -0.71133 -0.09537 C -0.71133 -0.09514 -0.56107 -0.16181 -0.47709 -0.1419 C -0.3724 -0.13264 -0.39545 -0.14746 -0.20716 0.02291 C -0.01875 0.19328 -0.0431 0.00463 3.125E-6 3.33333E-6 " pathEditMode="relative" rAng="0" ptsTypes="AAAA">
                                      <p:cBhvr>
                                        <p:cTn id="36" dur="2000" fill="hold"/>
                                        <p:tgtEl>
                                          <p:spTgt spid="4"/>
                                        </p:tgtEl>
                                        <p:attrNameLst>
                                          <p:attrName>ppt_x</p:attrName>
                                          <p:attrName>ppt_y</p:attrName>
                                        </p:attrNameLst>
                                      </p:cBhvr>
                                      <p:rCtr x="35560" y="6944"/>
                                    </p:animMotion>
                                  </p:childTnLst>
                                </p:cTn>
                              </p:par>
                              <p:par>
                                <p:cTn id="37" presetID="22" presetClass="entr" presetSubtype="8"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2000"/>
                                        <p:tgtEl>
                                          <p:spTgt spid="3"/>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inVertical)">
                                      <p:cBhvr>
                                        <p:cTn id="43" dur="500"/>
                                        <p:tgtEl>
                                          <p:spTgt spid="38"/>
                                        </p:tgtEl>
                                      </p:cBhvr>
                                    </p:animEffect>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childTnLst>
                          </p:cTn>
                        </p:par>
                        <p:par>
                          <p:cTn id="60" fill="hold">
                            <p:stCondLst>
                              <p:cond delay="6000"/>
                            </p:stCondLst>
                            <p:childTnLst>
                              <p:par>
                                <p:cTn id="61" presetID="14" presetClass="entr" presetSubtype="1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randombar(horizontal)">
                                      <p:cBhvr>
                                        <p:cTn id="63" dur="500"/>
                                        <p:tgtEl>
                                          <p:spTgt spid="27"/>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randombar(horizontal)">
                                      <p:cBhvr>
                                        <p:cTn id="66" dur="500"/>
                                        <p:tgtEl>
                                          <p:spTgt spid="28"/>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randombar(horizontal)">
                                      <p:cBhvr>
                                        <p:cTn id="69" dur="500"/>
                                        <p:tgtEl>
                                          <p:spTgt spid="29"/>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randombar(horizontal)">
                                      <p:cBhvr>
                                        <p:cTn id="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 grpId="0"/>
      <p:bldP spid="3" grpId="0" animBg="1"/>
      <p:bldP spid="27" grpId="0"/>
      <p:bldP spid="28" grpId="0"/>
      <p:bldP spid="29" grpId="0"/>
      <p:bldP spid="30" grpId="0"/>
      <p:bldP spid="38" grpId="0"/>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974982" y="2165130"/>
            <a:ext cx="1488640" cy="1483915"/>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7" name="矩形 26"/>
          <p:cNvSpPr/>
          <p:nvPr/>
        </p:nvSpPr>
        <p:spPr>
          <a:xfrm>
            <a:off x="2974982" y="3649045"/>
            <a:ext cx="1488640" cy="890349"/>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dirty="0">
                <a:latin typeface="微软雅黑" panose="020B0503020204020204" pitchFamily="34" charset="-122"/>
                <a:ea typeface="微软雅黑" panose="020B0503020204020204" pitchFamily="34" charset="-122"/>
                <a:cs typeface="华文黑体" pitchFamily="2" charset="-122"/>
              </a:rPr>
              <a:t>点击添加标题</a:t>
            </a:r>
          </a:p>
          <a:p>
            <a:pPr algn="ctr"/>
            <a:r>
              <a:rPr lang="zh-CN" altLang="en-US" sz="1600" dirty="0">
                <a:latin typeface="微软雅黑" panose="020B0503020204020204" pitchFamily="34" charset="-122"/>
                <a:ea typeface="微软雅黑" panose="020B0503020204020204" pitchFamily="34" charset="-122"/>
                <a:cs typeface="华文黑体" pitchFamily="2" charset="-122"/>
              </a:rPr>
              <a:t>点击添加</a:t>
            </a:r>
            <a:r>
              <a:rPr lang="zh-CN" altLang="en-US" sz="1600" dirty="0" smtClean="0">
                <a:latin typeface="微软雅黑" panose="020B0503020204020204" pitchFamily="34" charset="-122"/>
                <a:ea typeface="微软雅黑" panose="020B0503020204020204" pitchFamily="34" charset="-122"/>
                <a:cs typeface="华文黑体" pitchFamily="2" charset="-122"/>
              </a:rPr>
              <a:t>标题</a:t>
            </a:r>
            <a:endParaRPr lang="zh-CN" altLang="en-US" sz="1600" dirty="0">
              <a:latin typeface="微软雅黑" panose="020B0503020204020204" pitchFamily="34" charset="-122"/>
              <a:ea typeface="微软雅黑" panose="020B0503020204020204" pitchFamily="34" charset="-122"/>
              <a:cs typeface="华文黑体" pitchFamily="2" charset="-122"/>
            </a:endParaRPr>
          </a:p>
        </p:txBody>
      </p:sp>
      <p:sp>
        <p:nvSpPr>
          <p:cNvPr id="28" name="矩形 27"/>
          <p:cNvSpPr/>
          <p:nvPr/>
        </p:nvSpPr>
        <p:spPr>
          <a:xfrm>
            <a:off x="4657145" y="2165130"/>
            <a:ext cx="1488640" cy="1483915"/>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9" name="矩形 28"/>
          <p:cNvSpPr/>
          <p:nvPr/>
        </p:nvSpPr>
        <p:spPr>
          <a:xfrm>
            <a:off x="4657145" y="3649045"/>
            <a:ext cx="1488640" cy="890349"/>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anose="020B0503020204020204" pitchFamily="34" charset="-122"/>
                <a:ea typeface="微软雅黑" panose="020B0503020204020204" pitchFamily="34" charset="-122"/>
                <a:cs typeface="华文黑体" pitchFamily="2" charset="-122"/>
              </a:rPr>
              <a:t>点击添加标题</a:t>
            </a:r>
          </a:p>
          <a:p>
            <a:pPr algn="ctr"/>
            <a:r>
              <a:rPr lang="zh-CN" altLang="en-US" sz="1600">
                <a:latin typeface="微软雅黑" panose="020B0503020204020204" pitchFamily="34" charset="-122"/>
                <a:ea typeface="微软雅黑" panose="020B0503020204020204" pitchFamily="34" charset="-122"/>
                <a:cs typeface="华文黑体" pitchFamily="2" charset="-122"/>
              </a:rPr>
              <a:t>点击添加</a:t>
            </a:r>
            <a:r>
              <a:rPr lang="zh-CN" altLang="en-US" sz="1600" smtClean="0">
                <a:latin typeface="微软雅黑" panose="020B0503020204020204" pitchFamily="34" charset="-122"/>
                <a:ea typeface="微软雅黑" panose="020B0503020204020204" pitchFamily="34" charset="-122"/>
                <a:cs typeface="华文黑体" pitchFamily="2" charset="-122"/>
              </a:rPr>
              <a:t>标题</a:t>
            </a:r>
            <a:endParaRPr lang="zh-CN" altLang="en-US" sz="1600">
              <a:latin typeface="微软雅黑" panose="020B0503020204020204" pitchFamily="34" charset="-122"/>
              <a:ea typeface="微软雅黑" panose="020B0503020204020204" pitchFamily="34" charset="-122"/>
              <a:cs typeface="华文黑体" pitchFamily="2" charset="-122"/>
            </a:endParaRPr>
          </a:p>
        </p:txBody>
      </p:sp>
      <p:sp>
        <p:nvSpPr>
          <p:cNvPr id="30" name="矩形 29"/>
          <p:cNvSpPr/>
          <p:nvPr/>
        </p:nvSpPr>
        <p:spPr>
          <a:xfrm>
            <a:off x="6339309" y="2165130"/>
            <a:ext cx="1488640" cy="1483915"/>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1" name="矩形 30"/>
          <p:cNvSpPr/>
          <p:nvPr/>
        </p:nvSpPr>
        <p:spPr>
          <a:xfrm>
            <a:off x="6339309" y="3649045"/>
            <a:ext cx="1488640" cy="890349"/>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anose="020B0503020204020204" pitchFamily="34" charset="-122"/>
                <a:ea typeface="微软雅黑" panose="020B0503020204020204" pitchFamily="34" charset="-122"/>
                <a:cs typeface="华文黑体" pitchFamily="2" charset="-122"/>
              </a:rPr>
              <a:t>点击添加标题</a:t>
            </a:r>
          </a:p>
          <a:p>
            <a:pPr algn="ctr"/>
            <a:r>
              <a:rPr lang="zh-CN" altLang="en-US" sz="1600">
                <a:latin typeface="微软雅黑" panose="020B0503020204020204" pitchFamily="34" charset="-122"/>
                <a:ea typeface="微软雅黑" panose="020B0503020204020204" pitchFamily="34" charset="-122"/>
                <a:cs typeface="华文黑体" pitchFamily="2" charset="-122"/>
              </a:rPr>
              <a:t>点击添加</a:t>
            </a:r>
            <a:r>
              <a:rPr lang="zh-CN" altLang="en-US" sz="1600" smtClean="0">
                <a:latin typeface="微软雅黑" panose="020B0503020204020204" pitchFamily="34" charset="-122"/>
                <a:ea typeface="微软雅黑" panose="020B0503020204020204" pitchFamily="34" charset="-122"/>
                <a:cs typeface="华文黑体" pitchFamily="2" charset="-122"/>
              </a:rPr>
              <a:t>标题</a:t>
            </a:r>
            <a:endParaRPr lang="zh-CN" altLang="en-US" sz="1600">
              <a:latin typeface="微软雅黑" panose="020B0503020204020204" pitchFamily="34" charset="-122"/>
              <a:ea typeface="微软雅黑" panose="020B0503020204020204" pitchFamily="34" charset="-122"/>
              <a:cs typeface="华文黑体" pitchFamily="2" charset="-122"/>
            </a:endParaRPr>
          </a:p>
        </p:txBody>
      </p:sp>
      <p:sp>
        <p:nvSpPr>
          <p:cNvPr id="32" name="矩形 31"/>
          <p:cNvSpPr/>
          <p:nvPr/>
        </p:nvSpPr>
        <p:spPr>
          <a:xfrm>
            <a:off x="8021473" y="2165130"/>
            <a:ext cx="1488640" cy="1483915"/>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3" name="矩形 32"/>
          <p:cNvSpPr/>
          <p:nvPr/>
        </p:nvSpPr>
        <p:spPr>
          <a:xfrm>
            <a:off x="8021473" y="3649045"/>
            <a:ext cx="1488640" cy="890349"/>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anose="020B0503020204020204" pitchFamily="34" charset="-122"/>
                <a:ea typeface="微软雅黑" panose="020B0503020204020204" pitchFamily="34" charset="-122"/>
                <a:cs typeface="华文黑体" pitchFamily="2" charset="-122"/>
              </a:rPr>
              <a:t>点击添加标题</a:t>
            </a:r>
          </a:p>
          <a:p>
            <a:pPr algn="ctr"/>
            <a:r>
              <a:rPr lang="zh-CN" altLang="en-US" sz="1600">
                <a:latin typeface="微软雅黑" panose="020B0503020204020204" pitchFamily="34" charset="-122"/>
                <a:ea typeface="微软雅黑" panose="020B0503020204020204" pitchFamily="34" charset="-122"/>
                <a:cs typeface="华文黑体" pitchFamily="2" charset="-122"/>
              </a:rPr>
              <a:t>点击添加</a:t>
            </a:r>
            <a:r>
              <a:rPr lang="zh-CN" altLang="en-US" sz="1600" smtClean="0">
                <a:latin typeface="微软雅黑" panose="020B0503020204020204" pitchFamily="34" charset="-122"/>
                <a:ea typeface="微软雅黑" panose="020B0503020204020204" pitchFamily="34" charset="-122"/>
                <a:cs typeface="华文黑体" pitchFamily="2" charset="-122"/>
              </a:rPr>
              <a:t>标题</a:t>
            </a:r>
            <a:endParaRPr lang="zh-CN" altLang="en-US" sz="1600">
              <a:latin typeface="微软雅黑" panose="020B0503020204020204" pitchFamily="34" charset="-122"/>
              <a:ea typeface="微软雅黑" panose="020B0503020204020204" pitchFamily="34" charset="-122"/>
              <a:cs typeface="华文黑体" pitchFamily="2" charset="-122"/>
            </a:endParaRPr>
          </a:p>
        </p:txBody>
      </p:sp>
      <p:sp>
        <p:nvSpPr>
          <p:cNvPr id="34" name="矩形 33"/>
          <p:cNvSpPr/>
          <p:nvPr/>
        </p:nvSpPr>
        <p:spPr>
          <a:xfrm>
            <a:off x="9703636" y="2165130"/>
            <a:ext cx="1488640" cy="1483915"/>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5" name="矩形 34"/>
          <p:cNvSpPr/>
          <p:nvPr/>
        </p:nvSpPr>
        <p:spPr>
          <a:xfrm>
            <a:off x="9703636" y="3649045"/>
            <a:ext cx="1488640" cy="890349"/>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1600">
                <a:latin typeface="微软雅黑" panose="020B0503020204020204" pitchFamily="34" charset="-122"/>
                <a:ea typeface="微软雅黑" panose="020B0503020204020204" pitchFamily="34" charset="-122"/>
                <a:cs typeface="华文黑体" pitchFamily="2" charset="-122"/>
              </a:rPr>
              <a:t>点击添加标题</a:t>
            </a:r>
          </a:p>
          <a:p>
            <a:pPr algn="ctr"/>
            <a:r>
              <a:rPr lang="zh-CN" altLang="en-US" sz="1600">
                <a:latin typeface="微软雅黑" panose="020B0503020204020204" pitchFamily="34" charset="-122"/>
                <a:ea typeface="微软雅黑" panose="020B0503020204020204" pitchFamily="34" charset="-122"/>
                <a:cs typeface="华文黑体" pitchFamily="2" charset="-122"/>
              </a:rPr>
              <a:t>点击添加</a:t>
            </a:r>
            <a:r>
              <a:rPr lang="zh-CN" altLang="en-US" sz="1600" smtClean="0">
                <a:latin typeface="微软雅黑" panose="020B0503020204020204" pitchFamily="34" charset="-122"/>
                <a:ea typeface="微软雅黑" panose="020B0503020204020204" pitchFamily="34" charset="-122"/>
                <a:cs typeface="华文黑体" pitchFamily="2" charset="-122"/>
              </a:rPr>
              <a:t>标题</a:t>
            </a:r>
            <a:endParaRPr lang="zh-CN" altLang="en-US" sz="1600">
              <a:latin typeface="微软雅黑" panose="020B0503020204020204" pitchFamily="34" charset="-122"/>
              <a:ea typeface="微软雅黑" panose="020B0503020204020204" pitchFamily="34" charset="-122"/>
              <a:cs typeface="华文黑体" pitchFamily="2" charset="-122"/>
            </a:endParaRPr>
          </a:p>
        </p:txBody>
      </p:sp>
      <p:grpSp>
        <p:nvGrpSpPr>
          <p:cNvPr id="36" name="组合 35"/>
          <p:cNvGrpSpPr/>
          <p:nvPr/>
        </p:nvGrpSpPr>
        <p:grpSpPr>
          <a:xfrm>
            <a:off x="3451565" y="2343199"/>
            <a:ext cx="535474" cy="686136"/>
            <a:chOff x="3095876" y="2479873"/>
            <a:chExt cx="366231" cy="470769"/>
          </a:xfrm>
          <a:solidFill>
            <a:srgbClr val="FCB00F"/>
          </a:solidFill>
        </p:grpSpPr>
        <p:sp>
          <p:nvSpPr>
            <p:cNvPr id="37"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38"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39" name="Rectangle 110"/>
            <p:cNvSpPr>
              <a:spLocks noChangeArrowheads="1"/>
            </p:cNvSpPr>
            <p:nvPr/>
          </p:nvSpPr>
          <p:spPr bwMode="auto">
            <a:xfrm flipH="1">
              <a:off x="3095876" y="2741565"/>
              <a:ext cx="51923" cy="5192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0" name="Rectangle 111"/>
            <p:cNvSpPr>
              <a:spLocks noChangeArrowheads="1"/>
            </p:cNvSpPr>
            <p:nvPr/>
          </p:nvSpPr>
          <p:spPr bwMode="auto">
            <a:xfrm flipH="1">
              <a:off x="3095876" y="2819796"/>
              <a:ext cx="51923" cy="526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grpSp>
      <p:sp>
        <p:nvSpPr>
          <p:cNvPr id="41" name="Freeform 64"/>
          <p:cNvSpPr>
            <a:spLocks noEditPoints="1"/>
          </p:cNvSpPr>
          <p:nvPr/>
        </p:nvSpPr>
        <p:spPr bwMode="auto">
          <a:xfrm flipH="1">
            <a:off x="5032891" y="2381677"/>
            <a:ext cx="737149" cy="609178"/>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CB00F"/>
          </a:solidFill>
          <a:ln>
            <a:noFill/>
          </a:ln>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grpSp>
        <p:nvGrpSpPr>
          <p:cNvPr id="42" name="组合 41"/>
          <p:cNvGrpSpPr/>
          <p:nvPr/>
        </p:nvGrpSpPr>
        <p:grpSpPr>
          <a:xfrm>
            <a:off x="6853543" y="2352461"/>
            <a:ext cx="460172" cy="667613"/>
            <a:chOff x="5690315" y="3674507"/>
            <a:chExt cx="314729" cy="458061"/>
          </a:xfrm>
          <a:solidFill>
            <a:srgbClr val="FCB00F"/>
          </a:solidFill>
        </p:grpSpPr>
        <p:sp>
          <p:nvSpPr>
            <p:cNvPr id="43"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grpSp>
      <p:sp>
        <p:nvSpPr>
          <p:cNvPr id="45" name="Freeform 9"/>
          <p:cNvSpPr/>
          <p:nvPr/>
        </p:nvSpPr>
        <p:spPr bwMode="auto">
          <a:xfrm flipH="1">
            <a:off x="8383296" y="2447416"/>
            <a:ext cx="764993" cy="477702"/>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CB00F"/>
          </a:solidFill>
          <a:ln>
            <a:noFill/>
          </a:ln>
        </p:spPr>
        <p:txBody>
          <a:bodyPr vert="horz" wrap="square" lIns="75520" tIns="37760" rIns="75520" bIns="377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grpSp>
        <p:nvGrpSpPr>
          <p:cNvPr id="46" name="组合 45"/>
          <p:cNvGrpSpPr/>
          <p:nvPr/>
        </p:nvGrpSpPr>
        <p:grpSpPr>
          <a:xfrm>
            <a:off x="10121881" y="2380947"/>
            <a:ext cx="652151" cy="610641"/>
            <a:chOff x="1784487" y="2486066"/>
            <a:chExt cx="446032" cy="418971"/>
          </a:xfrm>
          <a:solidFill>
            <a:srgbClr val="FCB00F"/>
          </a:solidFill>
        </p:grpSpPr>
        <p:sp>
          <p:nvSpPr>
            <p:cNvPr id="47" name="Freeform 68"/>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8" name="Freeform 69"/>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49" name="Freeform 70"/>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50" name="Freeform 71"/>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51" name="Freeform 72"/>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sp>
          <p:nvSpPr>
            <p:cNvPr id="52" name="Rectangle 73"/>
            <p:cNvSpPr>
              <a:spLocks noChangeArrowheads="1"/>
            </p:cNvSpPr>
            <p:nvPr/>
          </p:nvSpPr>
          <p:spPr bwMode="auto">
            <a:xfrm flipH="1">
              <a:off x="1876700" y="2669491"/>
              <a:ext cx="261606" cy="1563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55015">
                <a:defRPr/>
              </a:pPr>
              <a:endParaRPr lang="zh-CN" altLang="en-US" sz="1500">
                <a:solidFill>
                  <a:sysClr val="windowText" lastClr="000000"/>
                </a:solidFill>
                <a:latin typeface="Calibri" panose="020F0502020204030204"/>
                <a:ea typeface="宋体" panose="02010600030101010101" pitchFamily="2" charset="-122"/>
              </a:endParaRPr>
            </a:p>
          </p:txBody>
        </p:sp>
      </p:grpSp>
      <p:grpSp>
        <p:nvGrpSpPr>
          <p:cNvPr id="53" name="组合 52"/>
          <p:cNvGrpSpPr/>
          <p:nvPr/>
        </p:nvGrpSpPr>
        <p:grpSpPr>
          <a:xfrm>
            <a:off x="3629984" y="3233548"/>
            <a:ext cx="6907291" cy="178070"/>
            <a:chOff x="1918742" y="3212976"/>
            <a:chExt cx="8352927" cy="216024"/>
          </a:xfrm>
          <a:solidFill>
            <a:srgbClr val="FCB00F"/>
          </a:solidFill>
        </p:grpSpPr>
        <p:sp>
          <p:nvSpPr>
            <p:cNvPr id="54" name="椭圆 53"/>
            <p:cNvSpPr/>
            <p:nvPr/>
          </p:nvSpPr>
          <p:spPr>
            <a:xfrm>
              <a:off x="1918742" y="3212976"/>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913428" y="3212976"/>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987194" y="3212976"/>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021420" y="3212976"/>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0055645" y="3212976"/>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959948" y="3298129"/>
              <a:ext cx="8136905"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等腰三角形 59"/>
          <p:cNvSpPr/>
          <p:nvPr/>
        </p:nvSpPr>
        <p:spPr>
          <a:xfrm flipV="1">
            <a:off x="3615692" y="4539393"/>
            <a:ext cx="207219" cy="178070"/>
          </a:xfrm>
          <a:prstGeom prst="triangle">
            <a:avLst/>
          </a:prstGeom>
          <a:solidFill>
            <a:srgbClr val="5ECC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solidFill>
                <a:srgbClr val="202A36"/>
              </a:solidFill>
            </a:endParaRPr>
          </a:p>
        </p:txBody>
      </p:sp>
      <p:sp>
        <p:nvSpPr>
          <p:cNvPr id="61" name="等腰三角形 60"/>
          <p:cNvSpPr/>
          <p:nvPr/>
        </p:nvSpPr>
        <p:spPr>
          <a:xfrm flipV="1">
            <a:off x="5297856" y="4539393"/>
            <a:ext cx="207219" cy="178070"/>
          </a:xfrm>
          <a:prstGeom prst="triangle">
            <a:avLst/>
          </a:prstGeom>
          <a:solidFill>
            <a:srgbClr val="5ECC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solidFill>
                <a:srgbClr val="202A36"/>
              </a:solidFill>
            </a:endParaRPr>
          </a:p>
        </p:txBody>
      </p:sp>
      <p:sp>
        <p:nvSpPr>
          <p:cNvPr id="62" name="等腰三角形 61"/>
          <p:cNvSpPr/>
          <p:nvPr/>
        </p:nvSpPr>
        <p:spPr>
          <a:xfrm flipV="1">
            <a:off x="6980020" y="4539393"/>
            <a:ext cx="207219" cy="178070"/>
          </a:xfrm>
          <a:prstGeom prst="triangle">
            <a:avLst/>
          </a:prstGeom>
          <a:solidFill>
            <a:srgbClr val="5ECC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solidFill>
                <a:srgbClr val="202A36"/>
              </a:solidFill>
            </a:endParaRPr>
          </a:p>
        </p:txBody>
      </p:sp>
      <p:sp>
        <p:nvSpPr>
          <p:cNvPr id="63" name="等腰三角形 62"/>
          <p:cNvSpPr/>
          <p:nvPr/>
        </p:nvSpPr>
        <p:spPr>
          <a:xfrm flipV="1">
            <a:off x="8662183" y="4539393"/>
            <a:ext cx="207219" cy="178070"/>
          </a:xfrm>
          <a:prstGeom prst="triangle">
            <a:avLst/>
          </a:prstGeom>
          <a:solidFill>
            <a:srgbClr val="5ECC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solidFill>
                <a:srgbClr val="202A36"/>
              </a:solidFill>
            </a:endParaRPr>
          </a:p>
        </p:txBody>
      </p:sp>
      <p:sp>
        <p:nvSpPr>
          <p:cNvPr id="64" name="等腰三角形 63"/>
          <p:cNvSpPr/>
          <p:nvPr/>
        </p:nvSpPr>
        <p:spPr>
          <a:xfrm flipV="1">
            <a:off x="10344347" y="4539393"/>
            <a:ext cx="207219" cy="178070"/>
          </a:xfrm>
          <a:prstGeom prst="triangle">
            <a:avLst/>
          </a:prstGeom>
          <a:solidFill>
            <a:srgbClr val="5ECCF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solidFill>
                <a:srgbClr val="202A36"/>
              </a:solidFill>
            </a:endParaRPr>
          </a:p>
        </p:txBody>
      </p:sp>
      <p:sp>
        <p:nvSpPr>
          <p:cNvPr id="65" name="TextBox 64"/>
          <p:cNvSpPr txBox="1"/>
          <p:nvPr/>
        </p:nvSpPr>
        <p:spPr>
          <a:xfrm>
            <a:off x="3181379" y="4828517"/>
            <a:ext cx="1075846" cy="353256"/>
          </a:xfrm>
          <a:prstGeom prst="rect">
            <a:avLst/>
          </a:prstGeom>
          <a:noFill/>
        </p:spPr>
        <p:txBody>
          <a:bodyPr wrap="none" lIns="75520" tIns="37760" rIns="75520" bIns="37760" rtlCol="0">
            <a:spAutoFit/>
          </a:bodyPr>
          <a:lstStyle/>
          <a:p>
            <a:pPr algn="ctr"/>
            <a:r>
              <a:rPr lang="zh-CN" altLang="en-US" b="1" dirty="0" smtClean="0">
                <a:solidFill>
                  <a:srgbClr val="202A36"/>
                </a:solidFill>
                <a:latin typeface="微软雅黑" panose="020B0503020204020204" pitchFamily="34" charset="-122"/>
                <a:ea typeface="微软雅黑" panose="020B0503020204020204" pitchFamily="34" charset="-122"/>
              </a:rPr>
              <a:t>添加文字</a:t>
            </a:r>
            <a:endParaRPr lang="zh-CN" altLang="en-US" b="1" dirty="0">
              <a:solidFill>
                <a:srgbClr val="202A36"/>
              </a:solidFill>
              <a:latin typeface="微软雅黑" panose="020B0503020204020204" pitchFamily="34" charset="-122"/>
              <a:ea typeface="微软雅黑" panose="020B0503020204020204" pitchFamily="34" charset="-122"/>
            </a:endParaRPr>
          </a:p>
        </p:txBody>
      </p:sp>
      <p:sp>
        <p:nvSpPr>
          <p:cNvPr id="66" name="TextBox 65"/>
          <p:cNvSpPr txBox="1"/>
          <p:nvPr/>
        </p:nvSpPr>
        <p:spPr>
          <a:xfrm>
            <a:off x="4863543" y="4828517"/>
            <a:ext cx="1075846" cy="353256"/>
          </a:xfrm>
          <a:prstGeom prst="rect">
            <a:avLst/>
          </a:prstGeom>
          <a:noFill/>
        </p:spPr>
        <p:txBody>
          <a:bodyPr wrap="none" lIns="75520" tIns="37760" rIns="75520" bIns="37760" rtlCol="0">
            <a:spAutoFit/>
          </a:bodyPr>
          <a:lstStyle/>
          <a:p>
            <a:pPr algn="ctr"/>
            <a:r>
              <a:rPr lang="zh-CN" altLang="en-US" b="1">
                <a:solidFill>
                  <a:srgbClr val="202A36"/>
                </a:solidFill>
                <a:latin typeface="微软雅黑" panose="020B0503020204020204" pitchFamily="34" charset="-122"/>
                <a:ea typeface="微软雅黑" panose="020B0503020204020204" pitchFamily="34" charset="-122"/>
              </a:rPr>
              <a:t>添加文字</a:t>
            </a:r>
          </a:p>
        </p:txBody>
      </p:sp>
      <p:sp>
        <p:nvSpPr>
          <p:cNvPr id="67" name="TextBox 66"/>
          <p:cNvSpPr txBox="1"/>
          <p:nvPr/>
        </p:nvSpPr>
        <p:spPr>
          <a:xfrm>
            <a:off x="6545707" y="4828517"/>
            <a:ext cx="1075846" cy="353256"/>
          </a:xfrm>
          <a:prstGeom prst="rect">
            <a:avLst/>
          </a:prstGeom>
          <a:noFill/>
        </p:spPr>
        <p:txBody>
          <a:bodyPr wrap="none" lIns="75520" tIns="37760" rIns="75520" bIns="37760" rtlCol="0">
            <a:spAutoFit/>
          </a:bodyPr>
          <a:lstStyle/>
          <a:p>
            <a:pPr algn="ctr"/>
            <a:r>
              <a:rPr lang="zh-CN" altLang="en-US" b="1">
                <a:solidFill>
                  <a:srgbClr val="202A36"/>
                </a:solidFill>
                <a:latin typeface="微软雅黑" panose="020B0503020204020204" pitchFamily="34" charset="-122"/>
                <a:ea typeface="微软雅黑" panose="020B0503020204020204" pitchFamily="34" charset="-122"/>
              </a:rPr>
              <a:t>添加文字</a:t>
            </a:r>
          </a:p>
        </p:txBody>
      </p:sp>
      <p:sp>
        <p:nvSpPr>
          <p:cNvPr id="68" name="TextBox 67"/>
          <p:cNvSpPr txBox="1"/>
          <p:nvPr/>
        </p:nvSpPr>
        <p:spPr>
          <a:xfrm>
            <a:off x="8227871" y="4828517"/>
            <a:ext cx="1075846" cy="353256"/>
          </a:xfrm>
          <a:prstGeom prst="rect">
            <a:avLst/>
          </a:prstGeom>
          <a:noFill/>
        </p:spPr>
        <p:txBody>
          <a:bodyPr wrap="none" lIns="75520" tIns="37760" rIns="75520" bIns="37760" rtlCol="0">
            <a:spAutoFit/>
          </a:bodyPr>
          <a:lstStyle/>
          <a:p>
            <a:pPr algn="ctr"/>
            <a:r>
              <a:rPr lang="zh-CN" altLang="en-US" b="1">
                <a:solidFill>
                  <a:srgbClr val="202A36"/>
                </a:solidFill>
                <a:latin typeface="微软雅黑" panose="020B0503020204020204" pitchFamily="34" charset="-122"/>
                <a:ea typeface="微软雅黑" panose="020B0503020204020204" pitchFamily="34" charset="-122"/>
              </a:rPr>
              <a:t>添加文字</a:t>
            </a:r>
          </a:p>
        </p:txBody>
      </p:sp>
      <p:sp>
        <p:nvSpPr>
          <p:cNvPr id="69" name="TextBox 68"/>
          <p:cNvSpPr txBox="1"/>
          <p:nvPr/>
        </p:nvSpPr>
        <p:spPr>
          <a:xfrm>
            <a:off x="9910034" y="4828517"/>
            <a:ext cx="1075846" cy="353256"/>
          </a:xfrm>
          <a:prstGeom prst="rect">
            <a:avLst/>
          </a:prstGeom>
          <a:noFill/>
        </p:spPr>
        <p:txBody>
          <a:bodyPr wrap="none" lIns="75520" tIns="37760" rIns="75520" bIns="37760" rtlCol="0">
            <a:spAutoFit/>
          </a:bodyPr>
          <a:lstStyle/>
          <a:p>
            <a:pPr algn="ctr"/>
            <a:r>
              <a:rPr lang="zh-CN" altLang="en-US" b="1">
                <a:solidFill>
                  <a:srgbClr val="202A36"/>
                </a:solidFill>
                <a:latin typeface="微软雅黑" panose="020B0503020204020204" pitchFamily="34" charset="-122"/>
                <a:ea typeface="微软雅黑" panose="020B0503020204020204" pitchFamily="34" charset="-122"/>
              </a:rPr>
              <a:t>添加文字</a:t>
            </a:r>
          </a:p>
        </p:txBody>
      </p:sp>
      <p:sp>
        <p:nvSpPr>
          <p:cNvPr id="70" name="矩形 69"/>
          <p:cNvSpPr/>
          <p:nvPr/>
        </p:nvSpPr>
        <p:spPr>
          <a:xfrm>
            <a:off x="2974982" y="5251673"/>
            <a:ext cx="8217295" cy="485687"/>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300" dirty="0">
                <a:solidFill>
                  <a:srgbClr val="202A36"/>
                </a:solidFill>
                <a:latin typeface="微软雅黑" panose="020B0503020204020204" pitchFamily="34" charset="-122"/>
                <a:ea typeface="微软雅黑" panose="020B0503020204020204" pitchFamily="34" charset="-122"/>
              </a:rPr>
              <a:t>研究成果</a:t>
            </a:r>
          </a:p>
        </p:txBody>
      </p:sp>
      <p:sp>
        <p:nvSpPr>
          <p:cNvPr id="71" name="矩形 3"/>
          <p:cNvSpPr>
            <a:spLocks noChangeArrowheads="1"/>
          </p:cNvSpPr>
          <p:nvPr/>
        </p:nvSpPr>
        <p:spPr bwMode="auto">
          <a:xfrm>
            <a:off x="2733999"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研究成果</a:t>
            </a:r>
            <a:endParaRPr lang="zh-CN" altLang="en-US" sz="2935" b="1" dirty="0">
              <a:solidFill>
                <a:srgbClr val="202A3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5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100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5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0-#ppt_h/2"/>
                                          </p:val>
                                        </p:tav>
                                        <p:tav tm="100000">
                                          <p:val>
                                            <p:strVal val="#ppt_y"/>
                                          </p:val>
                                        </p:tav>
                                      </p:tavLst>
                                    </p:anim>
                                  </p:childTnLst>
                                </p:cTn>
                              </p:par>
                              <p:par>
                                <p:cTn id="41" presetID="2" presetClass="entr" presetSubtype="4" fill="hold" grpId="0" nodeType="withEffect">
                                  <p:stCondLst>
                                    <p:cond delay="200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par>
                                <p:cTn id="45" presetID="2" presetClass="entr" presetSubtype="1" fill="hold" grpId="0" nodeType="withEffect">
                                  <p:stCondLst>
                                    <p:cond delay="200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0-#ppt_h/2"/>
                                          </p:val>
                                        </p:tav>
                                        <p:tav tm="100000">
                                          <p:val>
                                            <p:strVal val="#ppt_y"/>
                                          </p:val>
                                        </p:tav>
                                      </p:tavLst>
                                    </p:anim>
                                  </p:childTnLst>
                                </p:cTn>
                              </p:par>
                              <p:par>
                                <p:cTn id="49" presetID="42" presetClass="entr" presetSubtype="0" fill="hold" nodeType="withEffect">
                                  <p:stCondLst>
                                    <p:cond delay="250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250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0"/>
                                        <p:tgtEl>
                                          <p:spTgt spid="41"/>
                                        </p:tgtEl>
                                      </p:cBhvr>
                                    </p:animEffect>
                                    <p:anim calcmode="lin" valueType="num">
                                      <p:cBhvr>
                                        <p:cTn id="57" dur="1000" fill="hold"/>
                                        <p:tgtEl>
                                          <p:spTgt spid="41"/>
                                        </p:tgtEl>
                                        <p:attrNameLst>
                                          <p:attrName>ppt_x</p:attrName>
                                        </p:attrNameLst>
                                      </p:cBhvr>
                                      <p:tavLst>
                                        <p:tav tm="0">
                                          <p:val>
                                            <p:strVal val="#ppt_x"/>
                                          </p:val>
                                        </p:tav>
                                        <p:tav tm="100000">
                                          <p:val>
                                            <p:strVal val="#ppt_x"/>
                                          </p:val>
                                        </p:tav>
                                      </p:tavLst>
                                    </p:anim>
                                    <p:anim calcmode="lin" valueType="num">
                                      <p:cBhvr>
                                        <p:cTn id="58" dur="1000" fill="hold"/>
                                        <p:tgtEl>
                                          <p:spTgt spid="4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250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50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1000"/>
                                        <p:tgtEl>
                                          <p:spTgt spid="45"/>
                                        </p:tgtEl>
                                      </p:cBhvr>
                                    </p:animEffect>
                                    <p:anim calcmode="lin" valueType="num">
                                      <p:cBhvr>
                                        <p:cTn id="67" dur="1000" fill="hold"/>
                                        <p:tgtEl>
                                          <p:spTgt spid="45"/>
                                        </p:tgtEl>
                                        <p:attrNameLst>
                                          <p:attrName>ppt_x</p:attrName>
                                        </p:attrNameLst>
                                      </p:cBhvr>
                                      <p:tavLst>
                                        <p:tav tm="0">
                                          <p:val>
                                            <p:strVal val="#ppt_x"/>
                                          </p:val>
                                        </p:tav>
                                        <p:tav tm="100000">
                                          <p:val>
                                            <p:strVal val="#ppt_x"/>
                                          </p:val>
                                        </p:tav>
                                      </p:tavLst>
                                    </p:anim>
                                    <p:anim calcmode="lin" valueType="num">
                                      <p:cBhvr>
                                        <p:cTn id="68" dur="1000" fill="hold"/>
                                        <p:tgtEl>
                                          <p:spTgt spid="4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250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anim calcmode="lin" valueType="num">
                                      <p:cBhvr>
                                        <p:cTn id="72" dur="1000" fill="hold"/>
                                        <p:tgtEl>
                                          <p:spTgt spid="46"/>
                                        </p:tgtEl>
                                        <p:attrNameLst>
                                          <p:attrName>ppt_x</p:attrName>
                                        </p:attrNameLst>
                                      </p:cBhvr>
                                      <p:tavLst>
                                        <p:tav tm="0">
                                          <p:val>
                                            <p:strVal val="#ppt_x"/>
                                          </p:val>
                                        </p:tav>
                                        <p:tav tm="100000">
                                          <p:val>
                                            <p:strVal val="#ppt_x"/>
                                          </p:val>
                                        </p:tav>
                                      </p:tavLst>
                                    </p:anim>
                                    <p:anim calcmode="lin" valueType="num">
                                      <p:cBhvr>
                                        <p:cTn id="73" dur="1000" fill="hold"/>
                                        <p:tgtEl>
                                          <p:spTgt spid="46"/>
                                        </p:tgtEl>
                                        <p:attrNameLst>
                                          <p:attrName>ppt_y</p:attrName>
                                        </p:attrNameLst>
                                      </p:cBhvr>
                                      <p:tavLst>
                                        <p:tav tm="0">
                                          <p:val>
                                            <p:strVal val="#ppt_y+.1"/>
                                          </p:val>
                                        </p:tav>
                                        <p:tav tm="100000">
                                          <p:val>
                                            <p:strVal val="#ppt_y"/>
                                          </p:val>
                                        </p:tav>
                                      </p:tavLst>
                                    </p:anim>
                                  </p:childTnLst>
                                </p:cTn>
                              </p:par>
                              <p:par>
                                <p:cTn id="74" presetID="22" presetClass="entr" presetSubtype="8" fill="hold" nodeType="withEffect">
                                  <p:stCondLst>
                                    <p:cond delay="3000"/>
                                  </p:stCondLst>
                                  <p:childTnLst>
                                    <p:set>
                                      <p:cBhvr>
                                        <p:cTn id="75" dur="1" fill="hold">
                                          <p:stCondLst>
                                            <p:cond delay="0"/>
                                          </p:stCondLst>
                                        </p:cTn>
                                        <p:tgtEl>
                                          <p:spTgt spid="53"/>
                                        </p:tgtEl>
                                        <p:attrNameLst>
                                          <p:attrName>style.visibility</p:attrName>
                                        </p:attrNameLst>
                                      </p:cBhvr>
                                      <p:to>
                                        <p:strVal val="visible"/>
                                      </p:to>
                                    </p:set>
                                    <p:animEffect transition="in" filter="wipe(left)">
                                      <p:cBhvr>
                                        <p:cTn id="76" dur="500"/>
                                        <p:tgtEl>
                                          <p:spTgt spid="53"/>
                                        </p:tgtEl>
                                      </p:cBhvr>
                                    </p:animEffect>
                                  </p:childTnLst>
                                </p:cTn>
                              </p:par>
                              <p:par>
                                <p:cTn id="77" presetID="10" presetClass="entr" presetSubtype="0" fill="hold" grpId="0" nodeType="withEffect">
                                  <p:stCondLst>
                                    <p:cond delay="2500"/>
                                  </p:stCondLst>
                                  <p:childTnLst>
                                    <p:set>
                                      <p:cBhvr>
                                        <p:cTn id="78" dur="1" fill="hold">
                                          <p:stCondLst>
                                            <p:cond delay="0"/>
                                          </p:stCondLst>
                                        </p:cTn>
                                        <p:tgtEl>
                                          <p:spTgt spid="60"/>
                                        </p:tgtEl>
                                        <p:attrNameLst>
                                          <p:attrName>style.visibility</p:attrName>
                                        </p:attrNameLst>
                                      </p:cBhvr>
                                      <p:to>
                                        <p:strVal val="visible"/>
                                      </p:to>
                                    </p:set>
                                    <p:animEffect transition="in" filter="fade">
                                      <p:cBhvr>
                                        <p:cTn id="79" dur="500"/>
                                        <p:tgtEl>
                                          <p:spTgt spid="60"/>
                                        </p:tgtEl>
                                      </p:cBhvr>
                                    </p:animEffect>
                                  </p:childTnLst>
                                </p:cTn>
                              </p:par>
                              <p:par>
                                <p:cTn id="80" presetID="42" presetClass="entr" presetSubtype="0" fill="hold" grpId="0" nodeType="withEffect">
                                  <p:stCondLst>
                                    <p:cond delay="250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anim calcmode="lin" valueType="num">
                                      <p:cBhvr>
                                        <p:cTn id="83" dur="500" fill="hold"/>
                                        <p:tgtEl>
                                          <p:spTgt spid="65"/>
                                        </p:tgtEl>
                                        <p:attrNameLst>
                                          <p:attrName>ppt_x</p:attrName>
                                        </p:attrNameLst>
                                      </p:cBhvr>
                                      <p:tavLst>
                                        <p:tav tm="0">
                                          <p:val>
                                            <p:strVal val="#ppt_x"/>
                                          </p:val>
                                        </p:tav>
                                        <p:tav tm="100000">
                                          <p:val>
                                            <p:strVal val="#ppt_x"/>
                                          </p:val>
                                        </p:tav>
                                      </p:tavLst>
                                    </p:anim>
                                    <p:anim calcmode="lin" valueType="num">
                                      <p:cBhvr>
                                        <p:cTn id="84" dur="500" fill="hold"/>
                                        <p:tgtEl>
                                          <p:spTgt spid="65"/>
                                        </p:tgtEl>
                                        <p:attrNameLst>
                                          <p:attrName>ppt_y</p:attrName>
                                        </p:attrNameLst>
                                      </p:cBhvr>
                                      <p:tavLst>
                                        <p:tav tm="0">
                                          <p:val>
                                            <p:strVal val="#ppt_y+.1"/>
                                          </p:val>
                                        </p:tav>
                                        <p:tav tm="100000">
                                          <p:val>
                                            <p:strVal val="#ppt_y"/>
                                          </p:val>
                                        </p:tav>
                                      </p:tavLst>
                                    </p:anim>
                                  </p:childTnLst>
                                </p:cTn>
                              </p:par>
                              <p:par>
                                <p:cTn id="85" presetID="10" presetClass="entr" presetSubtype="0" fill="hold" grpId="0" nodeType="withEffect">
                                  <p:stCondLst>
                                    <p:cond delay="300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par>
                                <p:cTn id="88" presetID="10" presetClass="entr" presetSubtype="0" fill="hold" grpId="0" nodeType="withEffect">
                                  <p:stCondLst>
                                    <p:cond delay="350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10" presetClass="entr" presetSubtype="0" fill="hold" grpId="0" nodeType="withEffect">
                                  <p:stCondLst>
                                    <p:cond delay="4000"/>
                                  </p:stCondLst>
                                  <p:childTnLst>
                                    <p:set>
                                      <p:cBhvr>
                                        <p:cTn id="92" dur="1" fill="hold">
                                          <p:stCondLst>
                                            <p:cond delay="0"/>
                                          </p:stCondLst>
                                        </p:cTn>
                                        <p:tgtEl>
                                          <p:spTgt spid="63"/>
                                        </p:tgtEl>
                                        <p:attrNameLst>
                                          <p:attrName>style.visibility</p:attrName>
                                        </p:attrNameLst>
                                      </p:cBhvr>
                                      <p:to>
                                        <p:strVal val="visible"/>
                                      </p:to>
                                    </p:set>
                                    <p:animEffect transition="in" filter="fade">
                                      <p:cBhvr>
                                        <p:cTn id="93" dur="500"/>
                                        <p:tgtEl>
                                          <p:spTgt spid="63"/>
                                        </p:tgtEl>
                                      </p:cBhvr>
                                    </p:animEffect>
                                  </p:childTnLst>
                                </p:cTn>
                              </p:par>
                              <p:par>
                                <p:cTn id="94" presetID="10" presetClass="entr" presetSubtype="0" fill="hold" grpId="0" nodeType="withEffect">
                                  <p:stCondLst>
                                    <p:cond delay="450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42" presetClass="entr" presetSubtype="0" fill="hold" grpId="0" nodeType="withEffect">
                                  <p:stCondLst>
                                    <p:cond delay="3000"/>
                                  </p:stCondLst>
                                  <p:childTnLst>
                                    <p:set>
                                      <p:cBhvr>
                                        <p:cTn id="98" dur="1" fill="hold">
                                          <p:stCondLst>
                                            <p:cond delay="0"/>
                                          </p:stCondLst>
                                        </p:cTn>
                                        <p:tgtEl>
                                          <p:spTgt spid="66"/>
                                        </p:tgtEl>
                                        <p:attrNameLst>
                                          <p:attrName>style.visibility</p:attrName>
                                        </p:attrNameLst>
                                      </p:cBhvr>
                                      <p:to>
                                        <p:strVal val="visible"/>
                                      </p:to>
                                    </p:set>
                                    <p:animEffect transition="in" filter="fade">
                                      <p:cBhvr>
                                        <p:cTn id="99" dur="500"/>
                                        <p:tgtEl>
                                          <p:spTgt spid="66"/>
                                        </p:tgtEl>
                                      </p:cBhvr>
                                    </p:animEffect>
                                    <p:anim calcmode="lin" valueType="num">
                                      <p:cBhvr>
                                        <p:cTn id="100" dur="500" fill="hold"/>
                                        <p:tgtEl>
                                          <p:spTgt spid="66"/>
                                        </p:tgtEl>
                                        <p:attrNameLst>
                                          <p:attrName>ppt_x</p:attrName>
                                        </p:attrNameLst>
                                      </p:cBhvr>
                                      <p:tavLst>
                                        <p:tav tm="0">
                                          <p:val>
                                            <p:strVal val="#ppt_x"/>
                                          </p:val>
                                        </p:tav>
                                        <p:tav tm="100000">
                                          <p:val>
                                            <p:strVal val="#ppt_x"/>
                                          </p:val>
                                        </p:tav>
                                      </p:tavLst>
                                    </p:anim>
                                    <p:anim calcmode="lin" valueType="num">
                                      <p:cBhvr>
                                        <p:cTn id="101" dur="500" fill="hold"/>
                                        <p:tgtEl>
                                          <p:spTgt spid="6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3500"/>
                                  </p:stCondLst>
                                  <p:childTnLst>
                                    <p:set>
                                      <p:cBhvr>
                                        <p:cTn id="103" dur="1" fill="hold">
                                          <p:stCondLst>
                                            <p:cond delay="0"/>
                                          </p:stCondLst>
                                        </p:cTn>
                                        <p:tgtEl>
                                          <p:spTgt spid="67"/>
                                        </p:tgtEl>
                                        <p:attrNameLst>
                                          <p:attrName>style.visibility</p:attrName>
                                        </p:attrNameLst>
                                      </p:cBhvr>
                                      <p:to>
                                        <p:strVal val="visible"/>
                                      </p:to>
                                    </p:set>
                                    <p:animEffect transition="in" filter="fade">
                                      <p:cBhvr>
                                        <p:cTn id="104" dur="500"/>
                                        <p:tgtEl>
                                          <p:spTgt spid="67"/>
                                        </p:tgtEl>
                                      </p:cBhvr>
                                    </p:animEffect>
                                    <p:anim calcmode="lin" valueType="num">
                                      <p:cBhvr>
                                        <p:cTn id="105" dur="500" fill="hold"/>
                                        <p:tgtEl>
                                          <p:spTgt spid="67"/>
                                        </p:tgtEl>
                                        <p:attrNameLst>
                                          <p:attrName>ppt_x</p:attrName>
                                        </p:attrNameLst>
                                      </p:cBhvr>
                                      <p:tavLst>
                                        <p:tav tm="0">
                                          <p:val>
                                            <p:strVal val="#ppt_x"/>
                                          </p:val>
                                        </p:tav>
                                        <p:tav tm="100000">
                                          <p:val>
                                            <p:strVal val="#ppt_x"/>
                                          </p:val>
                                        </p:tav>
                                      </p:tavLst>
                                    </p:anim>
                                    <p:anim calcmode="lin" valueType="num">
                                      <p:cBhvr>
                                        <p:cTn id="106" dur="500" fill="hold"/>
                                        <p:tgtEl>
                                          <p:spTgt spid="6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4000"/>
                                  </p:stCondLst>
                                  <p:childTnLst>
                                    <p:set>
                                      <p:cBhvr>
                                        <p:cTn id="108" dur="1" fill="hold">
                                          <p:stCondLst>
                                            <p:cond delay="0"/>
                                          </p:stCondLst>
                                        </p:cTn>
                                        <p:tgtEl>
                                          <p:spTgt spid="68"/>
                                        </p:tgtEl>
                                        <p:attrNameLst>
                                          <p:attrName>style.visibility</p:attrName>
                                        </p:attrNameLst>
                                      </p:cBhvr>
                                      <p:to>
                                        <p:strVal val="visible"/>
                                      </p:to>
                                    </p:set>
                                    <p:animEffect transition="in" filter="fade">
                                      <p:cBhvr>
                                        <p:cTn id="109" dur="500"/>
                                        <p:tgtEl>
                                          <p:spTgt spid="68"/>
                                        </p:tgtEl>
                                      </p:cBhvr>
                                    </p:animEffect>
                                    <p:anim calcmode="lin" valueType="num">
                                      <p:cBhvr>
                                        <p:cTn id="110" dur="500" fill="hold"/>
                                        <p:tgtEl>
                                          <p:spTgt spid="68"/>
                                        </p:tgtEl>
                                        <p:attrNameLst>
                                          <p:attrName>ppt_x</p:attrName>
                                        </p:attrNameLst>
                                      </p:cBhvr>
                                      <p:tavLst>
                                        <p:tav tm="0">
                                          <p:val>
                                            <p:strVal val="#ppt_x"/>
                                          </p:val>
                                        </p:tav>
                                        <p:tav tm="100000">
                                          <p:val>
                                            <p:strVal val="#ppt_x"/>
                                          </p:val>
                                        </p:tav>
                                      </p:tavLst>
                                    </p:anim>
                                    <p:anim calcmode="lin" valueType="num">
                                      <p:cBhvr>
                                        <p:cTn id="111" dur="500" fill="hold"/>
                                        <p:tgtEl>
                                          <p:spTgt spid="6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450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anim calcmode="lin" valueType="num">
                                      <p:cBhvr>
                                        <p:cTn id="115" dur="500" fill="hold"/>
                                        <p:tgtEl>
                                          <p:spTgt spid="69"/>
                                        </p:tgtEl>
                                        <p:attrNameLst>
                                          <p:attrName>ppt_x</p:attrName>
                                        </p:attrNameLst>
                                      </p:cBhvr>
                                      <p:tavLst>
                                        <p:tav tm="0">
                                          <p:val>
                                            <p:strVal val="#ppt_x"/>
                                          </p:val>
                                        </p:tav>
                                        <p:tav tm="100000">
                                          <p:val>
                                            <p:strVal val="#ppt_x"/>
                                          </p:val>
                                        </p:tav>
                                      </p:tavLst>
                                    </p:anim>
                                    <p:anim calcmode="lin" valueType="num">
                                      <p:cBhvr>
                                        <p:cTn id="116" dur="500" fill="hold"/>
                                        <p:tgtEl>
                                          <p:spTgt spid="69"/>
                                        </p:tgtEl>
                                        <p:attrNameLst>
                                          <p:attrName>ppt_y</p:attrName>
                                        </p:attrNameLst>
                                      </p:cBhvr>
                                      <p:tavLst>
                                        <p:tav tm="0">
                                          <p:val>
                                            <p:strVal val="#ppt_y+.1"/>
                                          </p:val>
                                        </p:tav>
                                        <p:tav tm="100000">
                                          <p:val>
                                            <p:strVal val="#ppt_y"/>
                                          </p:val>
                                        </p:tav>
                                      </p:tavLst>
                                    </p:anim>
                                  </p:childTnLst>
                                </p:cTn>
                              </p:par>
                            </p:childTnLst>
                          </p:cTn>
                        </p:par>
                        <p:par>
                          <p:cTn id="117" fill="hold">
                            <p:stCondLst>
                              <p:cond delay="1000"/>
                            </p:stCondLst>
                            <p:childTnLst>
                              <p:par>
                                <p:cTn id="118" presetID="42" presetClass="entr" presetSubtype="0" fill="hold" grpId="0" nodeType="afterEffect">
                                  <p:stCondLst>
                                    <p:cond delay="0"/>
                                  </p:stCondLst>
                                  <p:childTnLst>
                                    <p:set>
                                      <p:cBhvr>
                                        <p:cTn id="119" dur="1" fill="hold">
                                          <p:stCondLst>
                                            <p:cond delay="0"/>
                                          </p:stCondLst>
                                        </p:cTn>
                                        <p:tgtEl>
                                          <p:spTgt spid="70"/>
                                        </p:tgtEl>
                                        <p:attrNameLst>
                                          <p:attrName>style.visibility</p:attrName>
                                        </p:attrNameLst>
                                      </p:cBhvr>
                                      <p:to>
                                        <p:strVal val="visible"/>
                                      </p:to>
                                    </p:set>
                                    <p:animEffect transition="in" filter="fade">
                                      <p:cBhvr>
                                        <p:cTn id="120" dur="1000"/>
                                        <p:tgtEl>
                                          <p:spTgt spid="70"/>
                                        </p:tgtEl>
                                      </p:cBhvr>
                                    </p:animEffect>
                                    <p:anim calcmode="lin" valueType="num">
                                      <p:cBhvr>
                                        <p:cTn id="121" dur="1000" fill="hold"/>
                                        <p:tgtEl>
                                          <p:spTgt spid="70"/>
                                        </p:tgtEl>
                                        <p:attrNameLst>
                                          <p:attrName>ppt_x</p:attrName>
                                        </p:attrNameLst>
                                      </p:cBhvr>
                                      <p:tavLst>
                                        <p:tav tm="0">
                                          <p:val>
                                            <p:strVal val="#ppt_x"/>
                                          </p:val>
                                        </p:tav>
                                        <p:tav tm="100000">
                                          <p:val>
                                            <p:strVal val="#ppt_x"/>
                                          </p:val>
                                        </p:tav>
                                      </p:tavLst>
                                    </p:anim>
                                    <p:anim calcmode="lin" valueType="num">
                                      <p:cBhvr>
                                        <p:cTn id="12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1" grpId="0" animBg="1"/>
      <p:bldP spid="45" grpId="0" animBg="1"/>
      <p:bldP spid="60" grpId="0" animBg="1"/>
      <p:bldP spid="61" grpId="0" animBg="1"/>
      <p:bldP spid="62" grpId="0" animBg="1"/>
      <p:bldP spid="63" grpId="0" animBg="1"/>
      <p:bldP spid="64" grpId="0" animBg="1"/>
      <p:bldP spid="65" grpId="0"/>
      <p:bldP spid="66" grpId="0"/>
      <p:bldP spid="67" grpId="0"/>
      <p:bldP spid="68" grpId="0"/>
      <p:bldP spid="69" grpId="0"/>
      <p:bldP spid="70" grpId="0" animBg="1"/>
      <p:bldP spid="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3333685" y="3963522"/>
            <a:ext cx="2195017" cy="1893932"/>
            <a:chOff x="3474720" y="4038600"/>
            <a:chExt cx="2331720" cy="1752600"/>
          </a:xfrm>
        </p:grpSpPr>
        <p:sp>
          <p:nvSpPr>
            <p:cNvPr id="103" name="矩形 102"/>
            <p:cNvSpPr/>
            <p:nvPr/>
          </p:nvSpPr>
          <p:spPr>
            <a:xfrm>
              <a:off x="3474720" y="4038600"/>
              <a:ext cx="2331720" cy="1752600"/>
            </a:xfrm>
            <a:prstGeom prst="rect">
              <a:avLst/>
            </a:prstGeom>
            <a:solidFill>
              <a:srgbClr val="202A36"/>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9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00" name="文本框 99"/>
            <p:cNvSpPr txBox="1"/>
            <p:nvPr/>
          </p:nvSpPr>
          <p:spPr>
            <a:xfrm>
              <a:off x="3596580" y="4758223"/>
              <a:ext cx="2088001" cy="313290"/>
            </a:xfrm>
            <a:prstGeom prst="rect">
              <a:avLst/>
            </a:prstGeom>
            <a:noFill/>
          </p:spPr>
          <p:txBody>
            <a:bodyPr wrap="square" rtlCol="0">
              <a:spAutoFit/>
            </a:bodyPr>
            <a:lstStyle/>
            <a:p>
              <a:pPr algn="ct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01" name="文本框 100"/>
            <p:cNvSpPr txBox="1"/>
            <p:nvPr/>
          </p:nvSpPr>
          <p:spPr>
            <a:xfrm>
              <a:off x="3596580" y="5299085"/>
              <a:ext cx="2088001" cy="313290"/>
            </a:xfrm>
            <a:prstGeom prst="rect">
              <a:avLst/>
            </a:prstGeom>
            <a:noFill/>
          </p:spPr>
          <p:txBody>
            <a:bodyPr wrap="square" rtlCol="0">
              <a:spAutoFit/>
            </a:bodyPr>
            <a:lstStyle/>
            <a:p>
              <a:pPr algn="ct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02" name="文本框 101"/>
            <p:cNvSpPr txBox="1"/>
            <p:nvPr/>
          </p:nvSpPr>
          <p:spPr>
            <a:xfrm>
              <a:off x="3596580" y="4217364"/>
              <a:ext cx="2088001" cy="313290"/>
            </a:xfrm>
            <a:prstGeom prst="rect">
              <a:avLst/>
            </a:prstGeom>
            <a:noFill/>
          </p:spPr>
          <p:txBody>
            <a:bodyPr wrap="square" rtlCol="0">
              <a:spAutoFit/>
            </a:bodyPr>
            <a:lstStyle/>
            <a:p>
              <a:pPr algn="ct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04" name="直接连接符 103"/>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a:off x="5784617" y="3963522"/>
            <a:ext cx="2195017" cy="1893932"/>
            <a:chOff x="3474720" y="4038600"/>
            <a:chExt cx="2331720" cy="1752600"/>
          </a:xfrm>
        </p:grpSpPr>
        <p:sp>
          <p:nvSpPr>
            <p:cNvPr id="110" name="矩形 109"/>
            <p:cNvSpPr/>
            <p:nvPr/>
          </p:nvSpPr>
          <p:spPr>
            <a:xfrm>
              <a:off x="3474720" y="4038600"/>
              <a:ext cx="2331720" cy="1752600"/>
            </a:xfrm>
            <a:prstGeom prst="rect">
              <a:avLst/>
            </a:prstGeom>
            <a:solidFill>
              <a:srgbClr val="FCB00F"/>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90">
                <a:solidFill>
                  <a:srgbClr val="202A36"/>
                </a:solidFill>
                <a:latin typeface="Arial" panose="020B0604020202020204" pitchFamily="34" charset="0"/>
                <a:ea typeface="微软雅黑" panose="020B0503020204020204" pitchFamily="34" charset="-122"/>
                <a:cs typeface="Arial" panose="020B0604020202020204" pitchFamily="34" charset="0"/>
              </a:endParaRPr>
            </a:p>
          </p:txBody>
        </p:sp>
        <p:sp>
          <p:nvSpPr>
            <p:cNvPr id="107" name="文本框 106"/>
            <p:cNvSpPr txBox="1"/>
            <p:nvPr/>
          </p:nvSpPr>
          <p:spPr>
            <a:xfrm>
              <a:off x="3596580" y="4758224"/>
              <a:ext cx="2088001" cy="313290"/>
            </a:xfrm>
            <a:prstGeom prst="rect">
              <a:avLst/>
            </a:prstGeom>
            <a:noFill/>
          </p:spPr>
          <p:txBody>
            <a:bodyPr wrap="square" rtlCol="0">
              <a:spAutoFit/>
            </a:bodyPr>
            <a:lstStyle/>
            <a:p>
              <a:pPr algn="ctr"/>
              <a:r>
                <a:rPr lang="en-US" altLang="zh-CN" sz="1600" dirty="0">
                  <a:solidFill>
                    <a:srgbClr val="202A36"/>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rgbClr val="202A36"/>
                </a:solidFill>
                <a:latin typeface="Arial" panose="020B0604020202020204" pitchFamily="34" charset="0"/>
                <a:ea typeface="微软雅黑" panose="020B0503020204020204" pitchFamily="34" charset="-122"/>
                <a:cs typeface="Arial" panose="020B0604020202020204" pitchFamily="34" charset="0"/>
              </a:endParaRPr>
            </a:p>
          </p:txBody>
        </p:sp>
        <p:sp>
          <p:nvSpPr>
            <p:cNvPr id="108" name="文本框 107"/>
            <p:cNvSpPr txBox="1"/>
            <p:nvPr/>
          </p:nvSpPr>
          <p:spPr>
            <a:xfrm>
              <a:off x="3596580" y="5299085"/>
              <a:ext cx="2088001" cy="313290"/>
            </a:xfrm>
            <a:prstGeom prst="rect">
              <a:avLst/>
            </a:prstGeom>
            <a:noFill/>
          </p:spPr>
          <p:txBody>
            <a:bodyPr wrap="square" rtlCol="0">
              <a:spAutoFit/>
            </a:bodyPr>
            <a:lstStyle/>
            <a:p>
              <a:pPr algn="ctr"/>
              <a:r>
                <a:rPr lang="en-US" altLang="zh-CN" sz="1600" dirty="0">
                  <a:solidFill>
                    <a:srgbClr val="202A36"/>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rgbClr val="202A36"/>
                </a:solidFill>
                <a:latin typeface="Arial" panose="020B0604020202020204" pitchFamily="34" charset="0"/>
                <a:ea typeface="微软雅黑" panose="020B0503020204020204" pitchFamily="34" charset="-122"/>
                <a:cs typeface="Arial" panose="020B0604020202020204" pitchFamily="34" charset="0"/>
              </a:endParaRPr>
            </a:p>
          </p:txBody>
        </p:sp>
        <p:sp>
          <p:nvSpPr>
            <p:cNvPr id="109" name="文本框 108"/>
            <p:cNvSpPr txBox="1"/>
            <p:nvPr/>
          </p:nvSpPr>
          <p:spPr>
            <a:xfrm>
              <a:off x="3596580" y="4217364"/>
              <a:ext cx="2088001" cy="313290"/>
            </a:xfrm>
            <a:prstGeom prst="rect">
              <a:avLst/>
            </a:prstGeom>
            <a:noFill/>
          </p:spPr>
          <p:txBody>
            <a:bodyPr wrap="square" rtlCol="0">
              <a:spAutoFit/>
            </a:bodyPr>
            <a:lstStyle/>
            <a:p>
              <a:pPr algn="ctr"/>
              <a:r>
                <a:rPr lang="en-US" altLang="zh-CN" sz="1600" dirty="0">
                  <a:solidFill>
                    <a:srgbClr val="202A36"/>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rgbClr val="202A36"/>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1" name="直接连接符 110"/>
            <p:cNvCxnSpPr/>
            <p:nvPr/>
          </p:nvCxnSpPr>
          <p:spPr>
            <a:xfrm>
              <a:off x="3596580" y="4643482"/>
              <a:ext cx="2088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96580" y="5189592"/>
              <a:ext cx="2088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8192866" y="3963522"/>
            <a:ext cx="2195017" cy="1893932"/>
            <a:chOff x="3474720" y="4038600"/>
            <a:chExt cx="2331720" cy="1752600"/>
          </a:xfrm>
        </p:grpSpPr>
        <p:sp>
          <p:nvSpPr>
            <p:cNvPr id="117" name="矩形 116"/>
            <p:cNvSpPr/>
            <p:nvPr/>
          </p:nvSpPr>
          <p:spPr>
            <a:xfrm>
              <a:off x="3474720" y="4038600"/>
              <a:ext cx="2331720" cy="1752600"/>
            </a:xfrm>
            <a:prstGeom prst="rect">
              <a:avLst/>
            </a:prstGeom>
            <a:solidFill>
              <a:srgbClr val="202A36"/>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9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14" name="文本框 113"/>
            <p:cNvSpPr txBox="1"/>
            <p:nvPr/>
          </p:nvSpPr>
          <p:spPr>
            <a:xfrm>
              <a:off x="3596580" y="4758224"/>
              <a:ext cx="2088001" cy="313290"/>
            </a:xfrm>
            <a:prstGeom prst="rect">
              <a:avLst/>
            </a:prstGeom>
            <a:noFill/>
          </p:spPr>
          <p:txBody>
            <a:bodyPr wrap="square" rtlCol="0">
              <a:spAutoFit/>
            </a:bodyPr>
            <a:lstStyle/>
            <a:p>
              <a:pPr algn="ct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15" name="文本框 114"/>
            <p:cNvSpPr txBox="1"/>
            <p:nvPr/>
          </p:nvSpPr>
          <p:spPr>
            <a:xfrm>
              <a:off x="3596580" y="5299085"/>
              <a:ext cx="2088001" cy="313290"/>
            </a:xfrm>
            <a:prstGeom prst="rect">
              <a:avLst/>
            </a:prstGeom>
            <a:noFill/>
          </p:spPr>
          <p:txBody>
            <a:bodyPr wrap="square" rtlCol="0">
              <a:spAutoFit/>
            </a:bodyPr>
            <a:lstStyle/>
            <a:p>
              <a:pPr algn="ct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16" name="文本框 115"/>
            <p:cNvSpPr txBox="1"/>
            <p:nvPr/>
          </p:nvSpPr>
          <p:spPr>
            <a:xfrm>
              <a:off x="3596580" y="4217364"/>
              <a:ext cx="2088001" cy="313290"/>
            </a:xfrm>
            <a:prstGeom prst="rect">
              <a:avLst/>
            </a:prstGeom>
            <a:noFill/>
          </p:spPr>
          <p:txBody>
            <a:bodyPr wrap="square" rtlCol="0">
              <a:spAutoFit/>
            </a:bodyPr>
            <a:lstStyle/>
            <a:p>
              <a:pPr algn="ct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6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8" name="直接连接符 117"/>
            <p:cNvCxnSpPr/>
            <p:nvPr/>
          </p:nvCxnSpPr>
          <p:spPr>
            <a:xfrm>
              <a:off x="3596580" y="464348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3596580" y="5189592"/>
              <a:ext cx="20880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3333685" y="1889114"/>
            <a:ext cx="2195017" cy="2075091"/>
            <a:chOff x="3569970" y="1908810"/>
            <a:chExt cx="2331720" cy="1920240"/>
          </a:xfrm>
          <a:solidFill>
            <a:srgbClr val="5ECCF3">
              <a:alpha val="20000"/>
            </a:srgbClr>
          </a:solidFill>
        </p:grpSpPr>
        <p:sp>
          <p:nvSpPr>
            <p:cNvPr id="121" name="矩形 120"/>
            <p:cNvSpPr/>
            <p:nvPr/>
          </p:nvSpPr>
          <p:spPr>
            <a:xfrm>
              <a:off x="3569970" y="1908810"/>
              <a:ext cx="2331720" cy="1920240"/>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2" name="Freeform 151"/>
            <p:cNvSpPr>
              <a:spLocks noEditPoints="1"/>
            </p:cNvSpPr>
            <p:nvPr/>
          </p:nvSpPr>
          <p:spPr bwMode="auto">
            <a:xfrm>
              <a:off x="4226741" y="2245834"/>
              <a:ext cx="984095" cy="863594"/>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rgbClr val="202A36"/>
            </a:solidFill>
            <a:ln>
              <a:noFill/>
            </a:ln>
          </p:spPr>
          <p:txBody>
            <a:bodyPr vert="horz" wrap="square" lIns="121920" tIns="60960" rIns="121920" bIns="60960" numCol="1" anchor="t" anchorCtr="0" compatLnSpc="1"/>
            <a:lstStyle/>
            <a:p>
              <a:endParaRPr lang="zh-CN" altLang="en-US" sz="249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3" name="文本框 122"/>
            <p:cNvSpPr txBox="1"/>
            <p:nvPr/>
          </p:nvSpPr>
          <p:spPr>
            <a:xfrm>
              <a:off x="3691830" y="3351637"/>
              <a:ext cx="2088001" cy="380104"/>
            </a:xfrm>
            <a:prstGeom prst="rect">
              <a:avLst/>
            </a:prstGeom>
            <a:solidFill>
              <a:srgbClr val="202A36"/>
            </a:solidFill>
          </p:spPr>
          <p:txBody>
            <a:bodyPr wrap="square" rtlCol="0">
              <a:spAutoFit/>
            </a:bodyPr>
            <a:lstStyle/>
            <a:p>
              <a:pPr algn="ctr"/>
              <a:r>
                <a:rPr lang="en-US" altLang="zh-CN" sz="187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87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4" name="组合 123"/>
          <p:cNvGrpSpPr/>
          <p:nvPr/>
        </p:nvGrpSpPr>
        <p:grpSpPr>
          <a:xfrm>
            <a:off x="5799858" y="1889115"/>
            <a:ext cx="2195017" cy="2075091"/>
            <a:chOff x="6252210" y="1908810"/>
            <a:chExt cx="2331720" cy="1920240"/>
          </a:xfrm>
          <a:solidFill>
            <a:srgbClr val="5ECCF3">
              <a:alpha val="20000"/>
            </a:srgbClr>
          </a:solidFill>
        </p:grpSpPr>
        <p:sp>
          <p:nvSpPr>
            <p:cNvPr id="125" name="矩形 124"/>
            <p:cNvSpPr/>
            <p:nvPr/>
          </p:nvSpPr>
          <p:spPr>
            <a:xfrm>
              <a:off x="6252210" y="1908810"/>
              <a:ext cx="2331720" cy="192024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126" name="文本框 125"/>
            <p:cNvSpPr txBox="1"/>
            <p:nvPr/>
          </p:nvSpPr>
          <p:spPr>
            <a:xfrm>
              <a:off x="6358830" y="3351636"/>
              <a:ext cx="2088001" cy="351325"/>
            </a:xfrm>
            <a:prstGeom prst="rect">
              <a:avLst/>
            </a:prstGeom>
            <a:grpFill/>
          </p:spPr>
          <p:txBody>
            <a:bodyPr wrap="square" rtlCol="0">
              <a:spAutoFit/>
            </a:bodyPr>
            <a:lstStyle>
              <a:defPPr>
                <a:defRPr lang="zh-CN"/>
              </a:defPPr>
              <a:lvl1pPr algn="ctr">
                <a:defRPr sz="1600">
                  <a:solidFill>
                    <a:srgbClr val="E7E7E7"/>
                  </a:solidFill>
                  <a:latin typeface="TeXGyreAdventor" panose="00000500000000000000" pitchFamily="50" charset="0"/>
                </a:defRPr>
              </a:lvl1pPr>
            </a:lstStyle>
            <a:p>
              <a:r>
                <a:rPr lang="en-US" altLang="zh-CN" sz="1865"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865"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7" name="组合 126"/>
          <p:cNvGrpSpPr/>
          <p:nvPr/>
        </p:nvGrpSpPr>
        <p:grpSpPr>
          <a:xfrm>
            <a:off x="8200488" y="1889115"/>
            <a:ext cx="2195017" cy="2075091"/>
            <a:chOff x="9025890" y="1908810"/>
            <a:chExt cx="2331720" cy="1920240"/>
          </a:xfrm>
          <a:solidFill>
            <a:srgbClr val="5ECCF3">
              <a:alpha val="20000"/>
            </a:srgbClr>
          </a:solidFill>
        </p:grpSpPr>
        <p:sp>
          <p:nvSpPr>
            <p:cNvPr id="128" name="矩形 127"/>
            <p:cNvSpPr/>
            <p:nvPr/>
          </p:nvSpPr>
          <p:spPr>
            <a:xfrm>
              <a:off x="9025890" y="1908810"/>
              <a:ext cx="2331720" cy="1920240"/>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9" name="Freeform 145"/>
            <p:cNvSpPr>
              <a:spLocks noEditPoints="1"/>
            </p:cNvSpPr>
            <p:nvPr/>
          </p:nvSpPr>
          <p:spPr bwMode="auto">
            <a:xfrm>
              <a:off x="9712449" y="2282643"/>
              <a:ext cx="958600" cy="826785"/>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rgbClr val="202A36"/>
            </a:solidFill>
            <a:ln>
              <a:noFill/>
            </a:ln>
          </p:spPr>
          <p:txBody>
            <a:bodyPr vert="horz" wrap="square" lIns="121920" tIns="60960" rIns="121920" bIns="60960" numCol="1" anchor="t" anchorCtr="0" compatLnSpc="1"/>
            <a:lstStyle/>
            <a:p>
              <a:endParaRPr lang="zh-CN" altLang="en-US" sz="249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30" name="文本框 129"/>
            <p:cNvSpPr txBox="1"/>
            <p:nvPr/>
          </p:nvSpPr>
          <p:spPr>
            <a:xfrm>
              <a:off x="9140130" y="3351636"/>
              <a:ext cx="2088001" cy="379656"/>
            </a:xfrm>
            <a:prstGeom prst="rect">
              <a:avLst/>
            </a:prstGeom>
            <a:solidFill>
              <a:srgbClr val="202A36"/>
            </a:solidFill>
          </p:spPr>
          <p:txBody>
            <a:bodyPr wrap="square" rtlCol="0">
              <a:spAutoFit/>
            </a:bodyPr>
            <a:lstStyle>
              <a:defPPr>
                <a:defRPr lang="zh-CN"/>
              </a:defPPr>
              <a:lvl1pPr algn="ctr">
                <a:defRPr sz="1600">
                  <a:solidFill>
                    <a:srgbClr val="9DA8B1"/>
                  </a:solidFill>
                  <a:latin typeface="TeXGyreAdventor" panose="00000500000000000000" pitchFamily="50" charset="0"/>
                </a:defRPr>
              </a:lvl1pPr>
            </a:lstStyle>
            <a:p>
              <a:r>
                <a:rPr lang="en-US" altLang="zh-CN" sz="1865"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1865"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31" name="Freeform 123"/>
          <p:cNvSpPr>
            <a:spLocks noEditPoints="1"/>
          </p:cNvSpPr>
          <p:nvPr/>
        </p:nvSpPr>
        <p:spPr bwMode="auto">
          <a:xfrm>
            <a:off x="6494164" y="2472219"/>
            <a:ext cx="806400" cy="570138"/>
          </a:xfrm>
          <a:custGeom>
            <a:avLst/>
            <a:gdLst>
              <a:gd name="T0" fmla="*/ 0 w 61"/>
              <a:gd name="T1" fmla="*/ 5 h 40"/>
              <a:gd name="T2" fmla="*/ 0 w 61"/>
              <a:gd name="T3" fmla="*/ 5 h 40"/>
              <a:gd name="T4" fmla="*/ 0 w 61"/>
              <a:gd name="T5" fmla="*/ 35 h 40"/>
              <a:gd name="T6" fmla="*/ 0 w 61"/>
              <a:gd name="T7" fmla="*/ 35 h 40"/>
              <a:gd name="T8" fmla="*/ 16 w 61"/>
              <a:gd name="T9" fmla="*/ 20 h 40"/>
              <a:gd name="T10" fmla="*/ 0 w 61"/>
              <a:gd name="T11" fmla="*/ 5 h 40"/>
              <a:gd name="T12" fmla="*/ 19 w 61"/>
              <a:gd name="T13" fmla="*/ 17 h 40"/>
              <a:gd name="T14" fmla="*/ 22 w 61"/>
              <a:gd name="T15" fmla="*/ 20 h 40"/>
              <a:gd name="T16" fmla="*/ 26 w 61"/>
              <a:gd name="T17" fmla="*/ 23 h 40"/>
              <a:gd name="T18" fmla="*/ 31 w 61"/>
              <a:gd name="T19" fmla="*/ 25 h 40"/>
              <a:gd name="T20" fmla="*/ 36 w 61"/>
              <a:gd name="T21" fmla="*/ 23 h 40"/>
              <a:gd name="T22" fmla="*/ 38 w 61"/>
              <a:gd name="T23" fmla="*/ 21 h 40"/>
              <a:gd name="T24" fmla="*/ 42 w 61"/>
              <a:gd name="T25" fmla="*/ 17 h 40"/>
              <a:gd name="T26" fmla="*/ 58 w 61"/>
              <a:gd name="T27" fmla="*/ 2 h 40"/>
              <a:gd name="T28" fmla="*/ 59 w 61"/>
              <a:gd name="T29" fmla="*/ 0 h 40"/>
              <a:gd name="T30" fmla="*/ 2 w 61"/>
              <a:gd name="T31" fmla="*/ 0 h 40"/>
              <a:gd name="T32" fmla="*/ 3 w 61"/>
              <a:gd name="T33" fmla="*/ 1 h 40"/>
              <a:gd name="T34" fmla="*/ 19 w 61"/>
              <a:gd name="T35" fmla="*/ 17 h 40"/>
              <a:gd name="T36" fmla="*/ 42 w 61"/>
              <a:gd name="T37" fmla="*/ 24 h 40"/>
              <a:gd name="T38" fmla="*/ 38 w 61"/>
              <a:gd name="T39" fmla="*/ 27 h 40"/>
              <a:gd name="T40" fmla="*/ 31 w 61"/>
              <a:gd name="T41" fmla="*/ 30 h 40"/>
              <a:gd name="T42" fmla="*/ 23 w 61"/>
              <a:gd name="T43" fmla="*/ 27 h 40"/>
              <a:gd name="T44" fmla="*/ 19 w 61"/>
              <a:gd name="T45" fmla="*/ 23 h 40"/>
              <a:gd name="T46" fmla="*/ 3 w 61"/>
              <a:gd name="T47" fmla="*/ 39 h 40"/>
              <a:gd name="T48" fmla="*/ 2 w 61"/>
              <a:gd name="T49" fmla="*/ 40 h 40"/>
              <a:gd name="T50" fmla="*/ 59 w 61"/>
              <a:gd name="T51" fmla="*/ 40 h 40"/>
              <a:gd name="T52" fmla="*/ 58 w 61"/>
              <a:gd name="T53" fmla="*/ 39 h 40"/>
              <a:gd name="T54" fmla="*/ 42 w 61"/>
              <a:gd name="T55" fmla="*/ 24 h 40"/>
              <a:gd name="T56" fmla="*/ 60 w 61"/>
              <a:gd name="T57" fmla="*/ 6 h 40"/>
              <a:gd name="T58" fmla="*/ 45 w 61"/>
              <a:gd name="T59" fmla="*/ 21 h 40"/>
              <a:gd name="T60" fmla="*/ 60 w 61"/>
              <a:gd name="T61" fmla="*/ 36 h 40"/>
              <a:gd name="T62" fmla="*/ 61 w 61"/>
              <a:gd name="T63" fmla="*/ 36 h 40"/>
              <a:gd name="T64" fmla="*/ 61 w 61"/>
              <a:gd name="T65" fmla="*/ 5 h 40"/>
              <a:gd name="T66" fmla="*/ 60 w 61"/>
              <a:gd name="T6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 h="40">
                <a:moveTo>
                  <a:pt x="0" y="5"/>
                </a:moveTo>
                <a:cubicBezTo>
                  <a:pt x="0" y="5"/>
                  <a:pt x="0" y="5"/>
                  <a:pt x="0" y="5"/>
                </a:cubicBezTo>
                <a:cubicBezTo>
                  <a:pt x="0" y="35"/>
                  <a:pt x="0" y="35"/>
                  <a:pt x="0" y="35"/>
                </a:cubicBezTo>
                <a:cubicBezTo>
                  <a:pt x="0" y="35"/>
                  <a:pt x="0" y="35"/>
                  <a:pt x="0" y="35"/>
                </a:cubicBezTo>
                <a:cubicBezTo>
                  <a:pt x="16" y="20"/>
                  <a:pt x="16" y="20"/>
                  <a:pt x="16" y="20"/>
                </a:cubicBezTo>
                <a:lnTo>
                  <a:pt x="0" y="5"/>
                </a:lnTo>
                <a:close/>
                <a:moveTo>
                  <a:pt x="19" y="17"/>
                </a:moveTo>
                <a:cubicBezTo>
                  <a:pt x="22" y="20"/>
                  <a:pt x="22" y="20"/>
                  <a:pt x="22" y="20"/>
                </a:cubicBezTo>
                <a:cubicBezTo>
                  <a:pt x="26" y="23"/>
                  <a:pt x="26" y="23"/>
                  <a:pt x="26" y="23"/>
                </a:cubicBezTo>
                <a:cubicBezTo>
                  <a:pt x="27" y="24"/>
                  <a:pt x="29" y="25"/>
                  <a:pt x="31" y="25"/>
                </a:cubicBezTo>
                <a:cubicBezTo>
                  <a:pt x="32" y="25"/>
                  <a:pt x="34" y="24"/>
                  <a:pt x="36" y="23"/>
                </a:cubicBezTo>
                <a:cubicBezTo>
                  <a:pt x="38" y="21"/>
                  <a:pt x="38" y="21"/>
                  <a:pt x="38" y="21"/>
                </a:cubicBezTo>
                <a:cubicBezTo>
                  <a:pt x="42" y="17"/>
                  <a:pt x="42" y="17"/>
                  <a:pt x="42" y="17"/>
                </a:cubicBezTo>
                <a:cubicBezTo>
                  <a:pt x="58" y="2"/>
                  <a:pt x="58" y="2"/>
                  <a:pt x="58" y="2"/>
                </a:cubicBezTo>
                <a:cubicBezTo>
                  <a:pt x="58" y="1"/>
                  <a:pt x="59" y="1"/>
                  <a:pt x="59" y="0"/>
                </a:cubicBezTo>
                <a:cubicBezTo>
                  <a:pt x="2" y="0"/>
                  <a:pt x="2" y="0"/>
                  <a:pt x="2" y="0"/>
                </a:cubicBezTo>
                <a:cubicBezTo>
                  <a:pt x="2" y="1"/>
                  <a:pt x="3" y="1"/>
                  <a:pt x="3" y="1"/>
                </a:cubicBezTo>
                <a:lnTo>
                  <a:pt x="19" y="17"/>
                </a:lnTo>
                <a:close/>
                <a:moveTo>
                  <a:pt x="42" y="24"/>
                </a:moveTo>
                <a:cubicBezTo>
                  <a:pt x="38" y="27"/>
                  <a:pt x="38" y="27"/>
                  <a:pt x="38" y="27"/>
                </a:cubicBezTo>
                <a:cubicBezTo>
                  <a:pt x="36" y="29"/>
                  <a:pt x="33" y="30"/>
                  <a:pt x="31" y="30"/>
                </a:cubicBezTo>
                <a:cubicBezTo>
                  <a:pt x="28" y="30"/>
                  <a:pt x="25" y="29"/>
                  <a:pt x="23" y="27"/>
                </a:cubicBezTo>
                <a:cubicBezTo>
                  <a:pt x="19" y="23"/>
                  <a:pt x="19" y="23"/>
                  <a:pt x="19" y="23"/>
                </a:cubicBezTo>
                <a:cubicBezTo>
                  <a:pt x="3" y="39"/>
                  <a:pt x="3" y="39"/>
                  <a:pt x="3" y="39"/>
                </a:cubicBezTo>
                <a:cubicBezTo>
                  <a:pt x="2" y="39"/>
                  <a:pt x="2" y="40"/>
                  <a:pt x="2" y="40"/>
                </a:cubicBezTo>
                <a:cubicBezTo>
                  <a:pt x="59" y="40"/>
                  <a:pt x="59" y="40"/>
                  <a:pt x="59" y="40"/>
                </a:cubicBezTo>
                <a:cubicBezTo>
                  <a:pt x="58" y="40"/>
                  <a:pt x="58" y="40"/>
                  <a:pt x="58" y="39"/>
                </a:cubicBezTo>
                <a:lnTo>
                  <a:pt x="42" y="24"/>
                </a:lnTo>
                <a:close/>
                <a:moveTo>
                  <a:pt x="60" y="6"/>
                </a:moveTo>
                <a:cubicBezTo>
                  <a:pt x="45" y="21"/>
                  <a:pt x="45" y="21"/>
                  <a:pt x="45" y="21"/>
                </a:cubicBezTo>
                <a:cubicBezTo>
                  <a:pt x="60" y="36"/>
                  <a:pt x="60" y="36"/>
                  <a:pt x="60" y="36"/>
                </a:cubicBezTo>
                <a:cubicBezTo>
                  <a:pt x="60" y="36"/>
                  <a:pt x="60" y="36"/>
                  <a:pt x="61" y="36"/>
                </a:cubicBezTo>
                <a:cubicBezTo>
                  <a:pt x="61" y="5"/>
                  <a:pt x="61" y="5"/>
                  <a:pt x="61" y="5"/>
                </a:cubicBezTo>
                <a:cubicBezTo>
                  <a:pt x="60" y="5"/>
                  <a:pt x="60" y="5"/>
                  <a:pt x="60" y="6"/>
                </a:cubicBezTo>
                <a:close/>
              </a:path>
            </a:pathLst>
          </a:custGeom>
          <a:solidFill>
            <a:srgbClr val="FCB00F"/>
          </a:solidFill>
          <a:ln>
            <a:noFill/>
          </a:ln>
        </p:spPr>
        <p:txBody>
          <a:bodyPr vert="horz" wrap="square" lIns="91431" tIns="45716" rIns="91431" bIns="45716" numCol="1" anchor="t" anchorCtr="0" compatLnSpc="1"/>
          <a:lstStyle/>
          <a:p>
            <a:endParaRPr lang="zh-CN" altLang="en-US" sz="2490"/>
          </a:p>
        </p:txBody>
      </p:sp>
      <p:sp>
        <p:nvSpPr>
          <p:cNvPr id="132" name="矩形 3"/>
          <p:cNvSpPr>
            <a:spLocks noChangeArrowheads="1"/>
          </p:cNvSpPr>
          <p:nvPr/>
        </p:nvSpPr>
        <p:spPr bwMode="auto">
          <a:xfrm>
            <a:off x="2739723"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应用前景</a:t>
            </a: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16" presetClass="entr" presetSubtype="21" fill="hold" nodeType="afterEffect">
                                  <p:stCondLst>
                                    <p:cond delay="250"/>
                                  </p:stCondLst>
                                  <p:childTnLst>
                                    <p:set>
                                      <p:cBhvr>
                                        <p:cTn id="10" dur="1" fill="hold">
                                          <p:stCondLst>
                                            <p:cond delay="0"/>
                                          </p:stCondLst>
                                        </p:cTn>
                                        <p:tgtEl>
                                          <p:spTgt spid="127"/>
                                        </p:tgtEl>
                                        <p:attrNameLst>
                                          <p:attrName>style.visibility</p:attrName>
                                        </p:attrNameLst>
                                      </p:cBhvr>
                                      <p:to>
                                        <p:strVal val="visible"/>
                                      </p:to>
                                    </p:set>
                                    <p:animEffect transition="in" filter="barn(inVertical)">
                                      <p:cBhvr>
                                        <p:cTn id="11" dur="500"/>
                                        <p:tgtEl>
                                          <p:spTgt spid="127"/>
                                        </p:tgtEl>
                                      </p:cBhvr>
                                    </p:animEffect>
                                  </p:childTnLst>
                                </p:cTn>
                              </p:par>
                              <p:par>
                                <p:cTn id="12" presetID="16" presetClass="entr" presetSubtype="21" fill="hold" nodeType="withEffect">
                                  <p:stCondLst>
                                    <p:cond delay="250"/>
                                  </p:stCondLst>
                                  <p:childTnLst>
                                    <p:set>
                                      <p:cBhvr>
                                        <p:cTn id="13" dur="1" fill="hold">
                                          <p:stCondLst>
                                            <p:cond delay="0"/>
                                          </p:stCondLst>
                                        </p:cTn>
                                        <p:tgtEl>
                                          <p:spTgt spid="113"/>
                                        </p:tgtEl>
                                        <p:attrNameLst>
                                          <p:attrName>style.visibility</p:attrName>
                                        </p:attrNameLst>
                                      </p:cBhvr>
                                      <p:to>
                                        <p:strVal val="visible"/>
                                      </p:to>
                                    </p:set>
                                    <p:animEffect transition="in" filter="barn(inVertical)">
                                      <p:cBhvr>
                                        <p:cTn id="14" dur="500"/>
                                        <p:tgtEl>
                                          <p:spTgt spid="113"/>
                                        </p:tgtEl>
                                      </p:cBhvr>
                                    </p:animEffect>
                                  </p:childTnLst>
                                </p:cTn>
                              </p:par>
                              <p:par>
                                <p:cTn id="15" presetID="16" presetClass="entr" presetSubtype="21" fill="hold" nodeType="withEffect">
                                  <p:stCondLst>
                                    <p:cond delay="1250"/>
                                  </p:stCondLst>
                                  <p:childTnLst>
                                    <p:set>
                                      <p:cBhvr>
                                        <p:cTn id="16" dur="1" fill="hold">
                                          <p:stCondLst>
                                            <p:cond delay="0"/>
                                          </p:stCondLst>
                                        </p:cTn>
                                        <p:tgtEl>
                                          <p:spTgt spid="124"/>
                                        </p:tgtEl>
                                        <p:attrNameLst>
                                          <p:attrName>style.visibility</p:attrName>
                                        </p:attrNameLst>
                                      </p:cBhvr>
                                      <p:to>
                                        <p:strVal val="visible"/>
                                      </p:to>
                                    </p:set>
                                    <p:animEffect transition="in" filter="barn(inVertical)">
                                      <p:cBhvr>
                                        <p:cTn id="17" dur="500"/>
                                        <p:tgtEl>
                                          <p:spTgt spid="124"/>
                                        </p:tgtEl>
                                      </p:cBhvr>
                                    </p:animEffect>
                                  </p:childTnLst>
                                </p:cTn>
                              </p:par>
                              <p:par>
                                <p:cTn id="18" presetID="16" presetClass="entr" presetSubtype="21" fill="hold" grpId="0" nodeType="withEffect">
                                  <p:stCondLst>
                                    <p:cond delay="1500"/>
                                  </p:stCondLst>
                                  <p:childTnLst>
                                    <p:set>
                                      <p:cBhvr>
                                        <p:cTn id="19" dur="1" fill="hold">
                                          <p:stCondLst>
                                            <p:cond delay="0"/>
                                          </p:stCondLst>
                                        </p:cTn>
                                        <p:tgtEl>
                                          <p:spTgt spid="131"/>
                                        </p:tgtEl>
                                        <p:attrNameLst>
                                          <p:attrName>style.visibility</p:attrName>
                                        </p:attrNameLst>
                                      </p:cBhvr>
                                      <p:to>
                                        <p:strVal val="visible"/>
                                      </p:to>
                                    </p:set>
                                    <p:animEffect transition="in" filter="barn(inVertical)">
                                      <p:cBhvr>
                                        <p:cTn id="20" dur="250"/>
                                        <p:tgtEl>
                                          <p:spTgt spid="131"/>
                                        </p:tgtEl>
                                      </p:cBhvr>
                                    </p:animEffect>
                                  </p:childTnLst>
                                </p:cTn>
                              </p:par>
                              <p:par>
                                <p:cTn id="21" presetID="16" presetClass="entr" presetSubtype="21" fill="hold" nodeType="withEffect">
                                  <p:stCondLst>
                                    <p:cond delay="1250"/>
                                  </p:stCondLst>
                                  <p:childTnLst>
                                    <p:set>
                                      <p:cBhvr>
                                        <p:cTn id="22" dur="1" fill="hold">
                                          <p:stCondLst>
                                            <p:cond delay="0"/>
                                          </p:stCondLst>
                                        </p:cTn>
                                        <p:tgtEl>
                                          <p:spTgt spid="106"/>
                                        </p:tgtEl>
                                        <p:attrNameLst>
                                          <p:attrName>style.visibility</p:attrName>
                                        </p:attrNameLst>
                                      </p:cBhvr>
                                      <p:to>
                                        <p:strVal val="visible"/>
                                      </p:to>
                                    </p:set>
                                    <p:animEffect transition="in" filter="barn(inVertical)">
                                      <p:cBhvr>
                                        <p:cTn id="23" dur="500"/>
                                        <p:tgtEl>
                                          <p:spTgt spid="106"/>
                                        </p:tgtEl>
                                      </p:cBhvr>
                                    </p:animEffect>
                                  </p:childTnLst>
                                </p:cTn>
                              </p:par>
                              <p:par>
                                <p:cTn id="24" presetID="16" presetClass="entr" presetSubtype="21" fill="hold" nodeType="withEffect">
                                  <p:stCondLst>
                                    <p:cond delay="2250"/>
                                  </p:stCondLst>
                                  <p:childTnLst>
                                    <p:set>
                                      <p:cBhvr>
                                        <p:cTn id="25" dur="1" fill="hold">
                                          <p:stCondLst>
                                            <p:cond delay="0"/>
                                          </p:stCondLst>
                                        </p:cTn>
                                        <p:tgtEl>
                                          <p:spTgt spid="120"/>
                                        </p:tgtEl>
                                        <p:attrNameLst>
                                          <p:attrName>style.visibility</p:attrName>
                                        </p:attrNameLst>
                                      </p:cBhvr>
                                      <p:to>
                                        <p:strVal val="visible"/>
                                      </p:to>
                                    </p:set>
                                    <p:animEffect transition="in" filter="barn(inVertical)">
                                      <p:cBhvr>
                                        <p:cTn id="26" dur="500"/>
                                        <p:tgtEl>
                                          <p:spTgt spid="120"/>
                                        </p:tgtEl>
                                      </p:cBhvr>
                                    </p:animEffect>
                                  </p:childTnLst>
                                </p:cTn>
                              </p:par>
                              <p:par>
                                <p:cTn id="27" presetID="16" presetClass="entr" presetSubtype="21" fill="hold" nodeType="withEffect">
                                  <p:stCondLst>
                                    <p:cond delay="2250"/>
                                  </p:stCondLst>
                                  <p:childTnLst>
                                    <p:set>
                                      <p:cBhvr>
                                        <p:cTn id="28" dur="1" fill="hold">
                                          <p:stCondLst>
                                            <p:cond delay="0"/>
                                          </p:stCondLst>
                                        </p:cTn>
                                        <p:tgtEl>
                                          <p:spTgt spid="99"/>
                                        </p:tgtEl>
                                        <p:attrNameLst>
                                          <p:attrName>style.visibility</p:attrName>
                                        </p:attrNameLst>
                                      </p:cBhvr>
                                      <p:to>
                                        <p:strVal val="visible"/>
                                      </p:to>
                                    </p:set>
                                    <p:animEffect transition="in" filter="barn(inVertical)">
                                      <p:cBhvr>
                                        <p:cTn id="2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645561" y="2130621"/>
            <a:ext cx="1134464" cy="1134464"/>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68603" y="2130621"/>
            <a:ext cx="1134464" cy="1134464"/>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91644" y="2130621"/>
            <a:ext cx="1134464" cy="1134464"/>
          </a:xfrm>
          <a:prstGeom prst="rect">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645561" y="3343843"/>
            <a:ext cx="1134464" cy="1134464"/>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868603" y="3343843"/>
            <a:ext cx="1134464" cy="1134464"/>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091644" y="3343843"/>
            <a:ext cx="1134464" cy="1134464"/>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45561" y="4557064"/>
            <a:ext cx="1134464" cy="1134464"/>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868603" y="4557064"/>
            <a:ext cx="1134464" cy="1134464"/>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1644" y="4557064"/>
            <a:ext cx="1134464" cy="1134464"/>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645561" y="2130621"/>
            <a:ext cx="1134464" cy="1134464"/>
          </a:xfrm>
          <a:prstGeom prst="rect">
            <a:avLst/>
          </a:prstGeom>
          <a:blipFill>
            <a:blip r:embed="rId3" cstate="print"/>
            <a:srcRect/>
            <a:stretch>
              <a:fillRect l="-86745" r="-3698" b="-71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36" name="矩形 35"/>
          <p:cNvSpPr/>
          <p:nvPr/>
        </p:nvSpPr>
        <p:spPr>
          <a:xfrm>
            <a:off x="3868603" y="3343843"/>
            <a:ext cx="1134464" cy="1134464"/>
          </a:xfrm>
          <a:prstGeom prst="rect">
            <a:avLst/>
          </a:prstGeom>
          <a:blipFill>
            <a:blip r:embed="rId4" cstate="print"/>
            <a:srcRect/>
            <a:stretch>
              <a:fillRect l="-1" t="-27169" r="-14508" b="-98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37" name="矩形 36"/>
          <p:cNvSpPr/>
          <p:nvPr/>
        </p:nvSpPr>
        <p:spPr>
          <a:xfrm>
            <a:off x="5091644" y="2130621"/>
            <a:ext cx="1134464" cy="1134464"/>
          </a:xfrm>
          <a:prstGeom prst="rect">
            <a:avLst/>
          </a:prstGeom>
          <a:blipFill>
            <a:blip r:embed="rId5" cstate="print"/>
            <a:srcRect/>
            <a:stretch>
              <a:fillRect l="-15781" r="-27531" b="-45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38" name="矩形 37"/>
          <p:cNvSpPr/>
          <p:nvPr/>
        </p:nvSpPr>
        <p:spPr>
          <a:xfrm>
            <a:off x="5091644" y="4557064"/>
            <a:ext cx="1134464" cy="1134464"/>
          </a:xfrm>
          <a:prstGeom prst="rect">
            <a:avLst/>
          </a:prstGeom>
          <a:blipFill>
            <a:blip r:embed="rId6" cstate="print"/>
            <a:srcRect/>
            <a:stretch>
              <a:fillRect l="-35634" r="-30125" b="-343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39" name="矩形 38"/>
          <p:cNvSpPr/>
          <p:nvPr/>
        </p:nvSpPr>
        <p:spPr>
          <a:xfrm>
            <a:off x="2645561" y="4557064"/>
            <a:ext cx="1134464" cy="1134464"/>
          </a:xfrm>
          <a:prstGeom prst="rect">
            <a:avLst/>
          </a:prstGeom>
          <a:blipFill>
            <a:blip r:embed="rId7" cstate="print"/>
            <a:srcRect/>
            <a:stretch>
              <a:fillRect l="-27581" t="-1" r="-20914" b="-470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02A36"/>
              </a:solidFill>
            </a:endParaRPr>
          </a:p>
        </p:txBody>
      </p:sp>
      <p:sp>
        <p:nvSpPr>
          <p:cNvPr id="16" name="线形标注 2(带强调线) 2"/>
          <p:cNvSpPr/>
          <p:nvPr/>
        </p:nvSpPr>
        <p:spPr bwMode="auto">
          <a:xfrm>
            <a:off x="7228417" y="2190779"/>
            <a:ext cx="4193563" cy="570947"/>
          </a:xfrm>
          <a:prstGeom prst="accentCallout2">
            <a:avLst>
              <a:gd name="adj1" fmla="val 21366"/>
              <a:gd name="adj2" fmla="val -1991"/>
              <a:gd name="adj3" fmla="val 18745"/>
              <a:gd name="adj4" fmla="val -80296"/>
              <a:gd name="adj5" fmla="val 66369"/>
              <a:gd name="adj6" fmla="val -86411"/>
            </a:avLst>
          </a:prstGeom>
          <a:noFill/>
          <a:ln w="15875" cmpd="sng">
            <a:solidFill>
              <a:srgbClr val="FCB00F"/>
            </a:solidFill>
            <a:miter lim="800000"/>
            <a:headEnd type="oval" w="med" len="med"/>
          </a:ln>
          <a:extLst>
            <a:ext uri="{909E8E84-426E-40DD-AFC4-6F175D3DCCD1}">
              <a14:hiddenFill xmlns:a14="http://schemas.microsoft.com/office/drawing/2010/main" xmlns="">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综合</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描述</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说明，在此录入上述图表</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的综合描述</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a:t>
            </a:r>
          </a:p>
        </p:txBody>
      </p:sp>
      <p:sp>
        <p:nvSpPr>
          <p:cNvPr id="17" name="线形标注 2(带强调线) 3"/>
          <p:cNvSpPr/>
          <p:nvPr/>
        </p:nvSpPr>
        <p:spPr bwMode="auto">
          <a:xfrm>
            <a:off x="7228417" y="2909304"/>
            <a:ext cx="4193561" cy="572813"/>
          </a:xfrm>
          <a:prstGeom prst="accentCallout2">
            <a:avLst>
              <a:gd name="adj1" fmla="val 21366"/>
              <a:gd name="adj2" fmla="val -1991"/>
              <a:gd name="adj3" fmla="val 20681"/>
              <a:gd name="adj4" fmla="val -22926"/>
              <a:gd name="adj5" fmla="val -57167"/>
              <a:gd name="adj6" fmla="val -31815"/>
            </a:avLst>
          </a:prstGeom>
          <a:noFill/>
          <a:ln w="15875" cmpd="sng">
            <a:solidFill>
              <a:srgbClr val="FCB00F"/>
            </a:solidFill>
            <a:miter lim="800000"/>
            <a:headEnd type="oval" w="med" len="med"/>
          </a:ln>
          <a:extLst>
            <a:ext uri="{909E8E84-426E-40DD-AFC4-6F175D3DCCD1}">
              <a14:hiddenFill xmlns:a14="http://schemas.microsoft.com/office/drawing/2010/main" xmlns="">
                <a:solidFill>
                  <a:srgbClr val="FFFFFF"/>
                </a:solidFill>
              </a14:hiddenFill>
            </a:ext>
          </a:extLst>
        </p:spPr>
        <p:txBody>
          <a:bodyPr lIns="75520" tIns="37760" rIns="75520" bIns="37760" anchor="ctr"/>
          <a:lstStyle/>
          <a:p>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线形标注 2(带强调线) 4"/>
          <p:cNvSpPr/>
          <p:nvPr/>
        </p:nvSpPr>
        <p:spPr bwMode="auto">
          <a:xfrm>
            <a:off x="7228417" y="3619189"/>
            <a:ext cx="4193561" cy="572813"/>
          </a:xfrm>
          <a:prstGeom prst="accentCallout2">
            <a:avLst>
              <a:gd name="adj1" fmla="val 21366"/>
              <a:gd name="adj2" fmla="val -1991"/>
              <a:gd name="adj3" fmla="val 22171"/>
              <a:gd name="adj4" fmla="val -43032"/>
              <a:gd name="adj5" fmla="val 22153"/>
              <a:gd name="adj6" fmla="val -59153"/>
            </a:avLst>
          </a:prstGeom>
          <a:noFill/>
          <a:ln w="15875" cmpd="sng">
            <a:solidFill>
              <a:srgbClr val="FCB00F"/>
            </a:solidFill>
            <a:miter lim="800000"/>
            <a:headEnd type="oval" w="med" len="med"/>
          </a:ln>
          <a:extLst>
            <a:ext uri="{909E8E84-426E-40DD-AFC4-6F175D3DCCD1}">
              <a14:hiddenFill xmlns:a14="http://schemas.microsoft.com/office/drawing/2010/main" xmlns="">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p>
        </p:txBody>
      </p:sp>
      <p:sp>
        <p:nvSpPr>
          <p:cNvPr id="19" name="线形标注 2(带强调线) 5"/>
          <p:cNvSpPr/>
          <p:nvPr/>
        </p:nvSpPr>
        <p:spPr bwMode="auto">
          <a:xfrm>
            <a:off x="7228417" y="4339441"/>
            <a:ext cx="4193563" cy="570947"/>
          </a:xfrm>
          <a:prstGeom prst="accentCallout2">
            <a:avLst>
              <a:gd name="adj1" fmla="val 48468"/>
              <a:gd name="adj2" fmla="val -1968"/>
              <a:gd name="adj3" fmla="val 47782"/>
              <a:gd name="adj4" fmla="val -82347"/>
              <a:gd name="adj5" fmla="val 82199"/>
              <a:gd name="adj6" fmla="val -85088"/>
            </a:avLst>
          </a:prstGeom>
          <a:noFill/>
          <a:ln w="15875" cmpd="sng">
            <a:solidFill>
              <a:srgbClr val="FCB00F"/>
            </a:solidFill>
            <a:miter lim="800000"/>
            <a:headEnd type="oval" w="med" len="med"/>
          </a:ln>
          <a:extLst>
            <a:ext uri="{909E8E84-426E-40DD-AFC4-6F175D3DCCD1}">
              <a14:hiddenFill xmlns:a14="http://schemas.microsoft.com/office/drawing/2010/main" xmlns="">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p>
        </p:txBody>
      </p:sp>
      <p:sp>
        <p:nvSpPr>
          <p:cNvPr id="20" name="线形标注 2(带强调线) 6"/>
          <p:cNvSpPr/>
          <p:nvPr/>
        </p:nvSpPr>
        <p:spPr bwMode="auto">
          <a:xfrm>
            <a:off x="7228419" y="5057966"/>
            <a:ext cx="4193561" cy="572813"/>
          </a:xfrm>
          <a:prstGeom prst="accentCallout2">
            <a:avLst>
              <a:gd name="adj1" fmla="val 21366"/>
              <a:gd name="adj2" fmla="val -1991"/>
              <a:gd name="adj3" fmla="val 22616"/>
              <a:gd name="adj4" fmla="val -23181"/>
              <a:gd name="adj5" fmla="val -39750"/>
              <a:gd name="adj6" fmla="val -31556"/>
            </a:avLst>
          </a:prstGeom>
          <a:noFill/>
          <a:ln w="15875" cmpd="sng">
            <a:solidFill>
              <a:srgbClr val="FCB00F"/>
            </a:solidFill>
            <a:miter lim="800000"/>
            <a:headEnd type="oval" w="med" len="med"/>
          </a:ln>
          <a:extLst>
            <a:ext uri="{909E8E84-426E-40DD-AFC4-6F175D3DCCD1}">
              <a14:hiddenFill xmlns:a14="http://schemas.microsoft.com/office/drawing/2010/main" xmlns="">
                <a:solidFill>
                  <a:srgbClr val="FFFFFF"/>
                </a:solidFill>
              </a14:hiddenFill>
            </a:ext>
          </a:extLst>
        </p:spPr>
        <p:txBody>
          <a:bodyPr lIns="75520" tIns="37760" rIns="75520" bIns="37760" anchor="ctr"/>
          <a:lstStyle/>
          <a:p>
            <a:pPr>
              <a:lnSpc>
                <a:spcPct val="120000"/>
              </a:lnSpc>
              <a:spcBef>
                <a:spcPct val="0"/>
              </a:spcBef>
              <a:buNone/>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p>
        </p:txBody>
      </p:sp>
      <p:sp>
        <p:nvSpPr>
          <p:cNvPr id="21" name="矩形 3"/>
          <p:cNvSpPr>
            <a:spLocks noChangeArrowheads="1"/>
          </p:cNvSpPr>
          <p:nvPr/>
        </p:nvSpPr>
        <p:spPr bwMode="auto">
          <a:xfrm>
            <a:off x="2705175"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应用前景</a:t>
            </a: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3" presetClass="entr" presetSubtype="528" fill="hold" grpId="0" nodeType="afterEffect">
                                  <p:stCondLst>
                                    <p:cond delay="100"/>
                                  </p:stCondLst>
                                  <p:childTnLst>
                                    <p:set>
                                      <p:cBhvr>
                                        <p:cTn id="10" dur="1" fill="hold">
                                          <p:stCondLst>
                                            <p:cond delay="0"/>
                                          </p:stCondLst>
                                        </p:cTn>
                                        <p:tgtEl>
                                          <p:spTgt spid="26"/>
                                        </p:tgtEl>
                                        <p:attrNameLst>
                                          <p:attrName>style.visibility</p:attrName>
                                        </p:attrNameLst>
                                      </p:cBhvr>
                                      <p:to>
                                        <p:strVal val="visible"/>
                                      </p:to>
                                    </p:set>
                                    <p:anim calcmode="lin" valueType="num">
                                      <p:cBhvr>
                                        <p:cTn id="11" dur="300" fill="hold"/>
                                        <p:tgtEl>
                                          <p:spTgt spid="26"/>
                                        </p:tgtEl>
                                        <p:attrNameLst>
                                          <p:attrName>ppt_w</p:attrName>
                                        </p:attrNameLst>
                                      </p:cBhvr>
                                      <p:tavLst>
                                        <p:tav tm="0">
                                          <p:val>
                                            <p:fltVal val="0"/>
                                          </p:val>
                                        </p:tav>
                                        <p:tav tm="100000">
                                          <p:val>
                                            <p:strVal val="#ppt_w"/>
                                          </p:val>
                                        </p:tav>
                                      </p:tavLst>
                                    </p:anim>
                                    <p:anim calcmode="lin" valueType="num">
                                      <p:cBhvr>
                                        <p:cTn id="12" dur="300" fill="hold"/>
                                        <p:tgtEl>
                                          <p:spTgt spid="26"/>
                                        </p:tgtEl>
                                        <p:attrNameLst>
                                          <p:attrName>ppt_h</p:attrName>
                                        </p:attrNameLst>
                                      </p:cBhvr>
                                      <p:tavLst>
                                        <p:tav tm="0">
                                          <p:val>
                                            <p:fltVal val="0"/>
                                          </p:val>
                                        </p:tav>
                                        <p:tav tm="100000">
                                          <p:val>
                                            <p:strVal val="#ppt_h"/>
                                          </p:val>
                                        </p:tav>
                                      </p:tavLst>
                                    </p:anim>
                                    <p:anim calcmode="lin" valueType="num">
                                      <p:cBhvr>
                                        <p:cTn id="13" dur="300" fill="hold"/>
                                        <p:tgtEl>
                                          <p:spTgt spid="26"/>
                                        </p:tgtEl>
                                        <p:attrNameLst>
                                          <p:attrName>ppt_x</p:attrName>
                                        </p:attrNameLst>
                                      </p:cBhvr>
                                      <p:tavLst>
                                        <p:tav tm="0">
                                          <p:val>
                                            <p:fltVal val="0.5"/>
                                          </p:val>
                                        </p:tav>
                                        <p:tav tm="100000">
                                          <p:val>
                                            <p:strVal val="#ppt_x"/>
                                          </p:val>
                                        </p:tav>
                                      </p:tavLst>
                                    </p:anim>
                                    <p:anim calcmode="lin" valueType="num">
                                      <p:cBhvr>
                                        <p:cTn id="14" dur="300" fill="hold"/>
                                        <p:tgtEl>
                                          <p:spTgt spid="26"/>
                                        </p:tgtEl>
                                        <p:attrNameLst>
                                          <p:attrName>ppt_y</p:attrName>
                                        </p:attrNameLst>
                                      </p:cBhvr>
                                      <p:tavLst>
                                        <p:tav tm="0">
                                          <p:val>
                                            <p:fltVal val="0.5"/>
                                          </p:val>
                                        </p:tav>
                                        <p:tav tm="100000">
                                          <p:val>
                                            <p:strVal val="#ppt_y"/>
                                          </p:val>
                                        </p:tav>
                                      </p:tavLst>
                                    </p:anim>
                                  </p:childTnLst>
                                </p:cTn>
                              </p:par>
                              <p:par>
                                <p:cTn id="15" presetID="26" presetClass="emph" presetSubtype="0" fill="hold" grpId="1" nodeType="withEffect">
                                  <p:stCondLst>
                                    <p:cond delay="400"/>
                                  </p:stCondLst>
                                  <p:childTnLst>
                                    <p:animEffect transition="out" filter="fade">
                                      <p:cBhvr>
                                        <p:cTn id="16" dur="300" tmFilter="0, 0; .2, .5; .8, .5; 1, 0"/>
                                        <p:tgtEl>
                                          <p:spTgt spid="26"/>
                                        </p:tgtEl>
                                      </p:cBhvr>
                                    </p:animEffect>
                                    <p:animScale>
                                      <p:cBhvr>
                                        <p:cTn id="17" dur="150" autoRev="1" fill="hold"/>
                                        <p:tgtEl>
                                          <p:spTgt spid="26"/>
                                        </p:tgtEl>
                                      </p:cBhvr>
                                      <p:by x="105000" y="105000"/>
                                    </p:animScale>
                                  </p:childTnLst>
                                </p:cTn>
                              </p:par>
                              <p:par>
                                <p:cTn id="18" presetID="23" presetClass="entr" presetSubtype="528" fill="hold" grpId="0" nodeType="withEffect">
                                  <p:stCondLst>
                                    <p:cond delay="200"/>
                                  </p:stCondLst>
                                  <p:childTnLst>
                                    <p:set>
                                      <p:cBhvr>
                                        <p:cTn id="19" dur="1" fill="hold">
                                          <p:stCondLst>
                                            <p:cond delay="0"/>
                                          </p:stCondLst>
                                        </p:cTn>
                                        <p:tgtEl>
                                          <p:spTgt spid="27"/>
                                        </p:tgtEl>
                                        <p:attrNameLst>
                                          <p:attrName>style.visibility</p:attrName>
                                        </p:attrNameLst>
                                      </p:cBhvr>
                                      <p:to>
                                        <p:strVal val="visible"/>
                                      </p:to>
                                    </p:set>
                                    <p:anim calcmode="lin" valueType="num">
                                      <p:cBhvr>
                                        <p:cTn id="20" dur="300" fill="hold"/>
                                        <p:tgtEl>
                                          <p:spTgt spid="27"/>
                                        </p:tgtEl>
                                        <p:attrNameLst>
                                          <p:attrName>ppt_w</p:attrName>
                                        </p:attrNameLst>
                                      </p:cBhvr>
                                      <p:tavLst>
                                        <p:tav tm="0">
                                          <p:val>
                                            <p:fltVal val="0"/>
                                          </p:val>
                                        </p:tav>
                                        <p:tav tm="100000">
                                          <p:val>
                                            <p:strVal val="#ppt_w"/>
                                          </p:val>
                                        </p:tav>
                                      </p:tavLst>
                                    </p:anim>
                                    <p:anim calcmode="lin" valueType="num">
                                      <p:cBhvr>
                                        <p:cTn id="21" dur="300" fill="hold"/>
                                        <p:tgtEl>
                                          <p:spTgt spid="27"/>
                                        </p:tgtEl>
                                        <p:attrNameLst>
                                          <p:attrName>ppt_h</p:attrName>
                                        </p:attrNameLst>
                                      </p:cBhvr>
                                      <p:tavLst>
                                        <p:tav tm="0">
                                          <p:val>
                                            <p:fltVal val="0"/>
                                          </p:val>
                                        </p:tav>
                                        <p:tav tm="100000">
                                          <p:val>
                                            <p:strVal val="#ppt_h"/>
                                          </p:val>
                                        </p:tav>
                                      </p:tavLst>
                                    </p:anim>
                                    <p:anim calcmode="lin" valueType="num">
                                      <p:cBhvr>
                                        <p:cTn id="22" dur="300" fill="hold"/>
                                        <p:tgtEl>
                                          <p:spTgt spid="27"/>
                                        </p:tgtEl>
                                        <p:attrNameLst>
                                          <p:attrName>ppt_x</p:attrName>
                                        </p:attrNameLst>
                                      </p:cBhvr>
                                      <p:tavLst>
                                        <p:tav tm="0">
                                          <p:val>
                                            <p:fltVal val="0.5"/>
                                          </p:val>
                                        </p:tav>
                                        <p:tav tm="100000">
                                          <p:val>
                                            <p:strVal val="#ppt_x"/>
                                          </p:val>
                                        </p:tav>
                                      </p:tavLst>
                                    </p:anim>
                                    <p:anim calcmode="lin" valueType="num">
                                      <p:cBhvr>
                                        <p:cTn id="23" dur="300" fill="hold"/>
                                        <p:tgtEl>
                                          <p:spTgt spid="27"/>
                                        </p:tgtEl>
                                        <p:attrNameLst>
                                          <p:attrName>ppt_y</p:attrName>
                                        </p:attrNameLst>
                                      </p:cBhvr>
                                      <p:tavLst>
                                        <p:tav tm="0">
                                          <p:val>
                                            <p:fltVal val="0.5"/>
                                          </p:val>
                                        </p:tav>
                                        <p:tav tm="100000">
                                          <p:val>
                                            <p:strVal val="#ppt_y"/>
                                          </p:val>
                                        </p:tav>
                                      </p:tavLst>
                                    </p:anim>
                                  </p:childTnLst>
                                </p:cTn>
                              </p:par>
                              <p:par>
                                <p:cTn id="24" presetID="26" presetClass="emph" presetSubtype="0" fill="hold" grpId="1" nodeType="withEffect">
                                  <p:stCondLst>
                                    <p:cond delay="500"/>
                                  </p:stCondLst>
                                  <p:childTnLst>
                                    <p:animEffect transition="out" filter="fade">
                                      <p:cBhvr>
                                        <p:cTn id="25" dur="300" tmFilter="0, 0; .2, .5; .8, .5; 1, 0"/>
                                        <p:tgtEl>
                                          <p:spTgt spid="27"/>
                                        </p:tgtEl>
                                      </p:cBhvr>
                                    </p:animEffect>
                                    <p:animScale>
                                      <p:cBhvr>
                                        <p:cTn id="26" dur="150" autoRev="1" fill="hold"/>
                                        <p:tgtEl>
                                          <p:spTgt spid="27"/>
                                        </p:tgtEl>
                                      </p:cBhvr>
                                      <p:by x="105000" y="105000"/>
                                    </p:animScale>
                                  </p:childTnLst>
                                </p:cTn>
                              </p:par>
                              <p:par>
                                <p:cTn id="27" presetID="23" presetClass="entr" presetSubtype="528" fill="hold" grpId="0" nodeType="withEffect">
                                  <p:stCondLst>
                                    <p:cond delay="300"/>
                                  </p:stCondLst>
                                  <p:childTnLst>
                                    <p:set>
                                      <p:cBhvr>
                                        <p:cTn id="28" dur="1" fill="hold">
                                          <p:stCondLst>
                                            <p:cond delay="0"/>
                                          </p:stCondLst>
                                        </p:cTn>
                                        <p:tgtEl>
                                          <p:spTgt spid="28"/>
                                        </p:tgtEl>
                                        <p:attrNameLst>
                                          <p:attrName>style.visibility</p:attrName>
                                        </p:attrNameLst>
                                      </p:cBhvr>
                                      <p:to>
                                        <p:strVal val="visible"/>
                                      </p:to>
                                    </p:set>
                                    <p:anim calcmode="lin" valueType="num">
                                      <p:cBhvr>
                                        <p:cTn id="29" dur="300" fill="hold"/>
                                        <p:tgtEl>
                                          <p:spTgt spid="28"/>
                                        </p:tgtEl>
                                        <p:attrNameLst>
                                          <p:attrName>ppt_w</p:attrName>
                                        </p:attrNameLst>
                                      </p:cBhvr>
                                      <p:tavLst>
                                        <p:tav tm="0">
                                          <p:val>
                                            <p:fltVal val="0"/>
                                          </p:val>
                                        </p:tav>
                                        <p:tav tm="100000">
                                          <p:val>
                                            <p:strVal val="#ppt_w"/>
                                          </p:val>
                                        </p:tav>
                                      </p:tavLst>
                                    </p:anim>
                                    <p:anim calcmode="lin" valueType="num">
                                      <p:cBhvr>
                                        <p:cTn id="30" dur="300" fill="hold"/>
                                        <p:tgtEl>
                                          <p:spTgt spid="28"/>
                                        </p:tgtEl>
                                        <p:attrNameLst>
                                          <p:attrName>ppt_h</p:attrName>
                                        </p:attrNameLst>
                                      </p:cBhvr>
                                      <p:tavLst>
                                        <p:tav tm="0">
                                          <p:val>
                                            <p:fltVal val="0"/>
                                          </p:val>
                                        </p:tav>
                                        <p:tav tm="100000">
                                          <p:val>
                                            <p:strVal val="#ppt_h"/>
                                          </p:val>
                                        </p:tav>
                                      </p:tavLst>
                                    </p:anim>
                                    <p:anim calcmode="lin" valueType="num">
                                      <p:cBhvr>
                                        <p:cTn id="31" dur="300" fill="hold"/>
                                        <p:tgtEl>
                                          <p:spTgt spid="28"/>
                                        </p:tgtEl>
                                        <p:attrNameLst>
                                          <p:attrName>ppt_x</p:attrName>
                                        </p:attrNameLst>
                                      </p:cBhvr>
                                      <p:tavLst>
                                        <p:tav tm="0">
                                          <p:val>
                                            <p:fltVal val="0.5"/>
                                          </p:val>
                                        </p:tav>
                                        <p:tav tm="100000">
                                          <p:val>
                                            <p:strVal val="#ppt_x"/>
                                          </p:val>
                                        </p:tav>
                                      </p:tavLst>
                                    </p:anim>
                                    <p:anim calcmode="lin" valueType="num">
                                      <p:cBhvr>
                                        <p:cTn id="32" dur="300" fill="hold"/>
                                        <p:tgtEl>
                                          <p:spTgt spid="28"/>
                                        </p:tgtEl>
                                        <p:attrNameLst>
                                          <p:attrName>ppt_y</p:attrName>
                                        </p:attrNameLst>
                                      </p:cBhvr>
                                      <p:tavLst>
                                        <p:tav tm="0">
                                          <p:val>
                                            <p:fltVal val="0.5"/>
                                          </p:val>
                                        </p:tav>
                                        <p:tav tm="100000">
                                          <p:val>
                                            <p:strVal val="#ppt_y"/>
                                          </p:val>
                                        </p:tav>
                                      </p:tavLst>
                                    </p:anim>
                                  </p:childTnLst>
                                </p:cTn>
                              </p:par>
                              <p:par>
                                <p:cTn id="33" presetID="26" presetClass="emph" presetSubtype="0" fill="hold" grpId="1" nodeType="withEffect">
                                  <p:stCondLst>
                                    <p:cond delay="600"/>
                                  </p:stCondLst>
                                  <p:childTnLst>
                                    <p:animEffect transition="out" filter="fade">
                                      <p:cBhvr>
                                        <p:cTn id="34" dur="300" tmFilter="0, 0; .2, .5; .8, .5; 1, 0"/>
                                        <p:tgtEl>
                                          <p:spTgt spid="28"/>
                                        </p:tgtEl>
                                      </p:cBhvr>
                                    </p:animEffect>
                                    <p:animScale>
                                      <p:cBhvr>
                                        <p:cTn id="35" dur="150" autoRev="1" fill="hold"/>
                                        <p:tgtEl>
                                          <p:spTgt spid="28"/>
                                        </p:tgtEl>
                                      </p:cBhvr>
                                      <p:by x="105000" y="105000"/>
                                    </p:animScale>
                                  </p:childTnLst>
                                </p:cTn>
                              </p:par>
                              <p:par>
                                <p:cTn id="36" presetID="23" presetClass="entr" presetSubtype="528" fill="hold" grpId="0" nodeType="withEffect">
                                  <p:stCondLst>
                                    <p:cond delay="4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300" fill="hold"/>
                                        <p:tgtEl>
                                          <p:spTgt spid="29"/>
                                        </p:tgtEl>
                                        <p:attrNameLst>
                                          <p:attrName>ppt_w</p:attrName>
                                        </p:attrNameLst>
                                      </p:cBhvr>
                                      <p:tavLst>
                                        <p:tav tm="0">
                                          <p:val>
                                            <p:fltVal val="0"/>
                                          </p:val>
                                        </p:tav>
                                        <p:tav tm="100000">
                                          <p:val>
                                            <p:strVal val="#ppt_w"/>
                                          </p:val>
                                        </p:tav>
                                      </p:tavLst>
                                    </p:anim>
                                    <p:anim calcmode="lin" valueType="num">
                                      <p:cBhvr>
                                        <p:cTn id="39" dur="300" fill="hold"/>
                                        <p:tgtEl>
                                          <p:spTgt spid="29"/>
                                        </p:tgtEl>
                                        <p:attrNameLst>
                                          <p:attrName>ppt_h</p:attrName>
                                        </p:attrNameLst>
                                      </p:cBhvr>
                                      <p:tavLst>
                                        <p:tav tm="0">
                                          <p:val>
                                            <p:fltVal val="0"/>
                                          </p:val>
                                        </p:tav>
                                        <p:tav tm="100000">
                                          <p:val>
                                            <p:strVal val="#ppt_h"/>
                                          </p:val>
                                        </p:tav>
                                      </p:tavLst>
                                    </p:anim>
                                    <p:anim calcmode="lin" valueType="num">
                                      <p:cBhvr>
                                        <p:cTn id="40" dur="300" fill="hold"/>
                                        <p:tgtEl>
                                          <p:spTgt spid="29"/>
                                        </p:tgtEl>
                                        <p:attrNameLst>
                                          <p:attrName>ppt_x</p:attrName>
                                        </p:attrNameLst>
                                      </p:cBhvr>
                                      <p:tavLst>
                                        <p:tav tm="0">
                                          <p:val>
                                            <p:fltVal val="0.5"/>
                                          </p:val>
                                        </p:tav>
                                        <p:tav tm="100000">
                                          <p:val>
                                            <p:strVal val="#ppt_x"/>
                                          </p:val>
                                        </p:tav>
                                      </p:tavLst>
                                    </p:anim>
                                    <p:anim calcmode="lin" valueType="num">
                                      <p:cBhvr>
                                        <p:cTn id="41" dur="300" fill="hold"/>
                                        <p:tgtEl>
                                          <p:spTgt spid="29"/>
                                        </p:tgtEl>
                                        <p:attrNameLst>
                                          <p:attrName>ppt_y</p:attrName>
                                        </p:attrNameLst>
                                      </p:cBhvr>
                                      <p:tavLst>
                                        <p:tav tm="0">
                                          <p:val>
                                            <p:fltVal val="0.5"/>
                                          </p:val>
                                        </p:tav>
                                        <p:tav tm="100000">
                                          <p:val>
                                            <p:strVal val="#ppt_y"/>
                                          </p:val>
                                        </p:tav>
                                      </p:tavLst>
                                    </p:anim>
                                  </p:childTnLst>
                                </p:cTn>
                              </p:par>
                              <p:par>
                                <p:cTn id="42" presetID="26" presetClass="emph" presetSubtype="0" fill="hold" grpId="1" nodeType="withEffect">
                                  <p:stCondLst>
                                    <p:cond delay="700"/>
                                  </p:stCondLst>
                                  <p:childTnLst>
                                    <p:animEffect transition="out" filter="fade">
                                      <p:cBhvr>
                                        <p:cTn id="43" dur="300" tmFilter="0, 0; .2, .5; .8, .5; 1, 0"/>
                                        <p:tgtEl>
                                          <p:spTgt spid="29"/>
                                        </p:tgtEl>
                                      </p:cBhvr>
                                    </p:animEffect>
                                    <p:animScale>
                                      <p:cBhvr>
                                        <p:cTn id="44" dur="150" autoRev="1" fill="hold"/>
                                        <p:tgtEl>
                                          <p:spTgt spid="29"/>
                                        </p:tgtEl>
                                      </p:cBhvr>
                                      <p:by x="105000" y="105000"/>
                                    </p:animScale>
                                  </p:childTnLst>
                                </p:cTn>
                              </p:par>
                              <p:par>
                                <p:cTn id="45" presetID="23" presetClass="entr" presetSubtype="528" fill="hold" grpId="0" nodeType="withEffect">
                                  <p:stCondLst>
                                    <p:cond delay="5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300" fill="hold"/>
                                        <p:tgtEl>
                                          <p:spTgt spid="30"/>
                                        </p:tgtEl>
                                        <p:attrNameLst>
                                          <p:attrName>ppt_w</p:attrName>
                                        </p:attrNameLst>
                                      </p:cBhvr>
                                      <p:tavLst>
                                        <p:tav tm="0">
                                          <p:val>
                                            <p:fltVal val="0"/>
                                          </p:val>
                                        </p:tav>
                                        <p:tav tm="100000">
                                          <p:val>
                                            <p:strVal val="#ppt_w"/>
                                          </p:val>
                                        </p:tav>
                                      </p:tavLst>
                                    </p:anim>
                                    <p:anim calcmode="lin" valueType="num">
                                      <p:cBhvr>
                                        <p:cTn id="48" dur="300" fill="hold"/>
                                        <p:tgtEl>
                                          <p:spTgt spid="30"/>
                                        </p:tgtEl>
                                        <p:attrNameLst>
                                          <p:attrName>ppt_h</p:attrName>
                                        </p:attrNameLst>
                                      </p:cBhvr>
                                      <p:tavLst>
                                        <p:tav tm="0">
                                          <p:val>
                                            <p:fltVal val="0"/>
                                          </p:val>
                                        </p:tav>
                                        <p:tav tm="100000">
                                          <p:val>
                                            <p:strVal val="#ppt_h"/>
                                          </p:val>
                                        </p:tav>
                                      </p:tavLst>
                                    </p:anim>
                                    <p:anim calcmode="lin" valueType="num">
                                      <p:cBhvr>
                                        <p:cTn id="49" dur="300" fill="hold"/>
                                        <p:tgtEl>
                                          <p:spTgt spid="30"/>
                                        </p:tgtEl>
                                        <p:attrNameLst>
                                          <p:attrName>ppt_x</p:attrName>
                                        </p:attrNameLst>
                                      </p:cBhvr>
                                      <p:tavLst>
                                        <p:tav tm="0">
                                          <p:val>
                                            <p:fltVal val="0.5"/>
                                          </p:val>
                                        </p:tav>
                                        <p:tav tm="100000">
                                          <p:val>
                                            <p:strVal val="#ppt_x"/>
                                          </p:val>
                                        </p:tav>
                                      </p:tavLst>
                                    </p:anim>
                                    <p:anim calcmode="lin" valueType="num">
                                      <p:cBhvr>
                                        <p:cTn id="50" dur="300" fill="hold"/>
                                        <p:tgtEl>
                                          <p:spTgt spid="30"/>
                                        </p:tgtEl>
                                        <p:attrNameLst>
                                          <p:attrName>ppt_y</p:attrName>
                                        </p:attrNameLst>
                                      </p:cBhvr>
                                      <p:tavLst>
                                        <p:tav tm="0">
                                          <p:val>
                                            <p:fltVal val="0.5"/>
                                          </p:val>
                                        </p:tav>
                                        <p:tav tm="100000">
                                          <p:val>
                                            <p:strVal val="#ppt_y"/>
                                          </p:val>
                                        </p:tav>
                                      </p:tavLst>
                                    </p:anim>
                                  </p:childTnLst>
                                </p:cTn>
                              </p:par>
                              <p:par>
                                <p:cTn id="51" presetID="26" presetClass="emph" presetSubtype="0" fill="hold" grpId="1" nodeType="withEffect">
                                  <p:stCondLst>
                                    <p:cond delay="800"/>
                                  </p:stCondLst>
                                  <p:childTnLst>
                                    <p:animEffect transition="out" filter="fade">
                                      <p:cBhvr>
                                        <p:cTn id="52" dur="300" tmFilter="0, 0; .2, .5; .8, .5; 1, 0"/>
                                        <p:tgtEl>
                                          <p:spTgt spid="30"/>
                                        </p:tgtEl>
                                      </p:cBhvr>
                                    </p:animEffect>
                                    <p:animScale>
                                      <p:cBhvr>
                                        <p:cTn id="53" dur="150" autoRev="1" fill="hold"/>
                                        <p:tgtEl>
                                          <p:spTgt spid="30"/>
                                        </p:tgtEl>
                                      </p:cBhvr>
                                      <p:by x="105000" y="105000"/>
                                    </p:animScale>
                                  </p:childTnLst>
                                </p:cTn>
                              </p:par>
                              <p:par>
                                <p:cTn id="54" presetID="23" presetClass="entr" presetSubtype="528" fill="hold" grpId="0" nodeType="withEffect">
                                  <p:stCondLst>
                                    <p:cond delay="600"/>
                                  </p:stCondLst>
                                  <p:childTnLst>
                                    <p:set>
                                      <p:cBhvr>
                                        <p:cTn id="55" dur="1" fill="hold">
                                          <p:stCondLst>
                                            <p:cond delay="0"/>
                                          </p:stCondLst>
                                        </p:cTn>
                                        <p:tgtEl>
                                          <p:spTgt spid="31"/>
                                        </p:tgtEl>
                                        <p:attrNameLst>
                                          <p:attrName>style.visibility</p:attrName>
                                        </p:attrNameLst>
                                      </p:cBhvr>
                                      <p:to>
                                        <p:strVal val="visible"/>
                                      </p:to>
                                    </p:set>
                                    <p:anim calcmode="lin" valueType="num">
                                      <p:cBhvr>
                                        <p:cTn id="56" dur="300" fill="hold"/>
                                        <p:tgtEl>
                                          <p:spTgt spid="31"/>
                                        </p:tgtEl>
                                        <p:attrNameLst>
                                          <p:attrName>ppt_w</p:attrName>
                                        </p:attrNameLst>
                                      </p:cBhvr>
                                      <p:tavLst>
                                        <p:tav tm="0">
                                          <p:val>
                                            <p:fltVal val="0"/>
                                          </p:val>
                                        </p:tav>
                                        <p:tav tm="100000">
                                          <p:val>
                                            <p:strVal val="#ppt_w"/>
                                          </p:val>
                                        </p:tav>
                                      </p:tavLst>
                                    </p:anim>
                                    <p:anim calcmode="lin" valueType="num">
                                      <p:cBhvr>
                                        <p:cTn id="57" dur="300" fill="hold"/>
                                        <p:tgtEl>
                                          <p:spTgt spid="31"/>
                                        </p:tgtEl>
                                        <p:attrNameLst>
                                          <p:attrName>ppt_h</p:attrName>
                                        </p:attrNameLst>
                                      </p:cBhvr>
                                      <p:tavLst>
                                        <p:tav tm="0">
                                          <p:val>
                                            <p:fltVal val="0"/>
                                          </p:val>
                                        </p:tav>
                                        <p:tav tm="100000">
                                          <p:val>
                                            <p:strVal val="#ppt_h"/>
                                          </p:val>
                                        </p:tav>
                                      </p:tavLst>
                                    </p:anim>
                                    <p:anim calcmode="lin" valueType="num">
                                      <p:cBhvr>
                                        <p:cTn id="58" dur="300" fill="hold"/>
                                        <p:tgtEl>
                                          <p:spTgt spid="31"/>
                                        </p:tgtEl>
                                        <p:attrNameLst>
                                          <p:attrName>ppt_x</p:attrName>
                                        </p:attrNameLst>
                                      </p:cBhvr>
                                      <p:tavLst>
                                        <p:tav tm="0">
                                          <p:val>
                                            <p:fltVal val="0.5"/>
                                          </p:val>
                                        </p:tav>
                                        <p:tav tm="100000">
                                          <p:val>
                                            <p:strVal val="#ppt_x"/>
                                          </p:val>
                                        </p:tav>
                                      </p:tavLst>
                                    </p:anim>
                                    <p:anim calcmode="lin" valueType="num">
                                      <p:cBhvr>
                                        <p:cTn id="59" dur="300" fill="hold"/>
                                        <p:tgtEl>
                                          <p:spTgt spid="31"/>
                                        </p:tgtEl>
                                        <p:attrNameLst>
                                          <p:attrName>ppt_y</p:attrName>
                                        </p:attrNameLst>
                                      </p:cBhvr>
                                      <p:tavLst>
                                        <p:tav tm="0">
                                          <p:val>
                                            <p:fltVal val="0.5"/>
                                          </p:val>
                                        </p:tav>
                                        <p:tav tm="100000">
                                          <p:val>
                                            <p:strVal val="#ppt_y"/>
                                          </p:val>
                                        </p:tav>
                                      </p:tavLst>
                                    </p:anim>
                                  </p:childTnLst>
                                </p:cTn>
                              </p:par>
                              <p:par>
                                <p:cTn id="60" presetID="26" presetClass="emph" presetSubtype="0" fill="hold" grpId="1" nodeType="withEffect">
                                  <p:stCondLst>
                                    <p:cond delay="900"/>
                                  </p:stCondLst>
                                  <p:childTnLst>
                                    <p:animEffect transition="out" filter="fade">
                                      <p:cBhvr>
                                        <p:cTn id="61" dur="300" tmFilter="0, 0; .2, .5; .8, .5; 1, 0"/>
                                        <p:tgtEl>
                                          <p:spTgt spid="31"/>
                                        </p:tgtEl>
                                      </p:cBhvr>
                                    </p:animEffect>
                                    <p:animScale>
                                      <p:cBhvr>
                                        <p:cTn id="62" dur="150" autoRev="1" fill="hold"/>
                                        <p:tgtEl>
                                          <p:spTgt spid="31"/>
                                        </p:tgtEl>
                                      </p:cBhvr>
                                      <p:by x="105000" y="105000"/>
                                    </p:animScale>
                                  </p:childTnLst>
                                </p:cTn>
                              </p:par>
                              <p:par>
                                <p:cTn id="63" presetID="23" presetClass="entr" presetSubtype="528" fill="hold" grpId="0" nodeType="withEffect">
                                  <p:stCondLst>
                                    <p:cond delay="700"/>
                                  </p:stCondLst>
                                  <p:childTnLst>
                                    <p:set>
                                      <p:cBhvr>
                                        <p:cTn id="64" dur="1" fill="hold">
                                          <p:stCondLst>
                                            <p:cond delay="0"/>
                                          </p:stCondLst>
                                        </p:cTn>
                                        <p:tgtEl>
                                          <p:spTgt spid="32"/>
                                        </p:tgtEl>
                                        <p:attrNameLst>
                                          <p:attrName>style.visibility</p:attrName>
                                        </p:attrNameLst>
                                      </p:cBhvr>
                                      <p:to>
                                        <p:strVal val="visible"/>
                                      </p:to>
                                    </p:set>
                                    <p:anim calcmode="lin" valueType="num">
                                      <p:cBhvr>
                                        <p:cTn id="65" dur="300" fill="hold"/>
                                        <p:tgtEl>
                                          <p:spTgt spid="32"/>
                                        </p:tgtEl>
                                        <p:attrNameLst>
                                          <p:attrName>ppt_w</p:attrName>
                                        </p:attrNameLst>
                                      </p:cBhvr>
                                      <p:tavLst>
                                        <p:tav tm="0">
                                          <p:val>
                                            <p:fltVal val="0"/>
                                          </p:val>
                                        </p:tav>
                                        <p:tav tm="100000">
                                          <p:val>
                                            <p:strVal val="#ppt_w"/>
                                          </p:val>
                                        </p:tav>
                                      </p:tavLst>
                                    </p:anim>
                                    <p:anim calcmode="lin" valueType="num">
                                      <p:cBhvr>
                                        <p:cTn id="66" dur="300" fill="hold"/>
                                        <p:tgtEl>
                                          <p:spTgt spid="32"/>
                                        </p:tgtEl>
                                        <p:attrNameLst>
                                          <p:attrName>ppt_h</p:attrName>
                                        </p:attrNameLst>
                                      </p:cBhvr>
                                      <p:tavLst>
                                        <p:tav tm="0">
                                          <p:val>
                                            <p:fltVal val="0"/>
                                          </p:val>
                                        </p:tav>
                                        <p:tav tm="100000">
                                          <p:val>
                                            <p:strVal val="#ppt_h"/>
                                          </p:val>
                                        </p:tav>
                                      </p:tavLst>
                                    </p:anim>
                                    <p:anim calcmode="lin" valueType="num">
                                      <p:cBhvr>
                                        <p:cTn id="67" dur="300" fill="hold"/>
                                        <p:tgtEl>
                                          <p:spTgt spid="32"/>
                                        </p:tgtEl>
                                        <p:attrNameLst>
                                          <p:attrName>ppt_x</p:attrName>
                                        </p:attrNameLst>
                                      </p:cBhvr>
                                      <p:tavLst>
                                        <p:tav tm="0">
                                          <p:val>
                                            <p:fltVal val="0.5"/>
                                          </p:val>
                                        </p:tav>
                                        <p:tav tm="100000">
                                          <p:val>
                                            <p:strVal val="#ppt_x"/>
                                          </p:val>
                                        </p:tav>
                                      </p:tavLst>
                                    </p:anim>
                                    <p:anim calcmode="lin" valueType="num">
                                      <p:cBhvr>
                                        <p:cTn id="68" dur="300" fill="hold"/>
                                        <p:tgtEl>
                                          <p:spTgt spid="32"/>
                                        </p:tgtEl>
                                        <p:attrNameLst>
                                          <p:attrName>ppt_y</p:attrName>
                                        </p:attrNameLst>
                                      </p:cBhvr>
                                      <p:tavLst>
                                        <p:tav tm="0">
                                          <p:val>
                                            <p:fltVal val="0.5"/>
                                          </p:val>
                                        </p:tav>
                                        <p:tav tm="100000">
                                          <p:val>
                                            <p:strVal val="#ppt_y"/>
                                          </p:val>
                                        </p:tav>
                                      </p:tavLst>
                                    </p:anim>
                                  </p:childTnLst>
                                </p:cTn>
                              </p:par>
                              <p:par>
                                <p:cTn id="69" presetID="26" presetClass="emph" presetSubtype="0" fill="hold" grpId="1" nodeType="withEffect">
                                  <p:stCondLst>
                                    <p:cond delay="1000"/>
                                  </p:stCondLst>
                                  <p:childTnLst>
                                    <p:animEffect transition="out" filter="fade">
                                      <p:cBhvr>
                                        <p:cTn id="70" dur="300" tmFilter="0, 0; .2, .5; .8, .5; 1, 0"/>
                                        <p:tgtEl>
                                          <p:spTgt spid="32"/>
                                        </p:tgtEl>
                                      </p:cBhvr>
                                    </p:animEffect>
                                    <p:animScale>
                                      <p:cBhvr>
                                        <p:cTn id="71" dur="150" autoRev="1" fill="hold"/>
                                        <p:tgtEl>
                                          <p:spTgt spid="32"/>
                                        </p:tgtEl>
                                      </p:cBhvr>
                                      <p:by x="105000" y="105000"/>
                                    </p:animScale>
                                  </p:childTnLst>
                                </p:cTn>
                              </p:par>
                              <p:par>
                                <p:cTn id="72" presetID="23" presetClass="entr" presetSubtype="528" fill="hold" grpId="0" nodeType="withEffect">
                                  <p:stCondLst>
                                    <p:cond delay="800"/>
                                  </p:stCondLst>
                                  <p:childTnLst>
                                    <p:set>
                                      <p:cBhvr>
                                        <p:cTn id="73" dur="1" fill="hold">
                                          <p:stCondLst>
                                            <p:cond delay="0"/>
                                          </p:stCondLst>
                                        </p:cTn>
                                        <p:tgtEl>
                                          <p:spTgt spid="33"/>
                                        </p:tgtEl>
                                        <p:attrNameLst>
                                          <p:attrName>style.visibility</p:attrName>
                                        </p:attrNameLst>
                                      </p:cBhvr>
                                      <p:to>
                                        <p:strVal val="visible"/>
                                      </p:to>
                                    </p:set>
                                    <p:anim calcmode="lin" valueType="num">
                                      <p:cBhvr>
                                        <p:cTn id="74" dur="300" fill="hold"/>
                                        <p:tgtEl>
                                          <p:spTgt spid="33"/>
                                        </p:tgtEl>
                                        <p:attrNameLst>
                                          <p:attrName>ppt_w</p:attrName>
                                        </p:attrNameLst>
                                      </p:cBhvr>
                                      <p:tavLst>
                                        <p:tav tm="0">
                                          <p:val>
                                            <p:fltVal val="0"/>
                                          </p:val>
                                        </p:tav>
                                        <p:tav tm="100000">
                                          <p:val>
                                            <p:strVal val="#ppt_w"/>
                                          </p:val>
                                        </p:tav>
                                      </p:tavLst>
                                    </p:anim>
                                    <p:anim calcmode="lin" valueType="num">
                                      <p:cBhvr>
                                        <p:cTn id="75" dur="300" fill="hold"/>
                                        <p:tgtEl>
                                          <p:spTgt spid="33"/>
                                        </p:tgtEl>
                                        <p:attrNameLst>
                                          <p:attrName>ppt_h</p:attrName>
                                        </p:attrNameLst>
                                      </p:cBhvr>
                                      <p:tavLst>
                                        <p:tav tm="0">
                                          <p:val>
                                            <p:fltVal val="0"/>
                                          </p:val>
                                        </p:tav>
                                        <p:tav tm="100000">
                                          <p:val>
                                            <p:strVal val="#ppt_h"/>
                                          </p:val>
                                        </p:tav>
                                      </p:tavLst>
                                    </p:anim>
                                    <p:anim calcmode="lin" valueType="num">
                                      <p:cBhvr>
                                        <p:cTn id="76" dur="300" fill="hold"/>
                                        <p:tgtEl>
                                          <p:spTgt spid="33"/>
                                        </p:tgtEl>
                                        <p:attrNameLst>
                                          <p:attrName>ppt_x</p:attrName>
                                        </p:attrNameLst>
                                      </p:cBhvr>
                                      <p:tavLst>
                                        <p:tav tm="0">
                                          <p:val>
                                            <p:fltVal val="0.5"/>
                                          </p:val>
                                        </p:tav>
                                        <p:tav tm="100000">
                                          <p:val>
                                            <p:strVal val="#ppt_x"/>
                                          </p:val>
                                        </p:tav>
                                      </p:tavLst>
                                    </p:anim>
                                    <p:anim calcmode="lin" valueType="num">
                                      <p:cBhvr>
                                        <p:cTn id="77" dur="300" fill="hold"/>
                                        <p:tgtEl>
                                          <p:spTgt spid="33"/>
                                        </p:tgtEl>
                                        <p:attrNameLst>
                                          <p:attrName>ppt_y</p:attrName>
                                        </p:attrNameLst>
                                      </p:cBhvr>
                                      <p:tavLst>
                                        <p:tav tm="0">
                                          <p:val>
                                            <p:fltVal val="0.5"/>
                                          </p:val>
                                        </p:tav>
                                        <p:tav tm="100000">
                                          <p:val>
                                            <p:strVal val="#ppt_y"/>
                                          </p:val>
                                        </p:tav>
                                      </p:tavLst>
                                    </p:anim>
                                  </p:childTnLst>
                                </p:cTn>
                              </p:par>
                              <p:par>
                                <p:cTn id="78" presetID="26" presetClass="emph" presetSubtype="0" fill="hold" grpId="1" nodeType="withEffect">
                                  <p:stCondLst>
                                    <p:cond delay="1100"/>
                                  </p:stCondLst>
                                  <p:childTnLst>
                                    <p:animEffect transition="out" filter="fade">
                                      <p:cBhvr>
                                        <p:cTn id="79" dur="300" tmFilter="0, 0; .2, .5; .8, .5; 1, 0"/>
                                        <p:tgtEl>
                                          <p:spTgt spid="33"/>
                                        </p:tgtEl>
                                      </p:cBhvr>
                                    </p:animEffect>
                                    <p:animScale>
                                      <p:cBhvr>
                                        <p:cTn id="80" dur="150" autoRev="1" fill="hold"/>
                                        <p:tgtEl>
                                          <p:spTgt spid="33"/>
                                        </p:tgtEl>
                                      </p:cBhvr>
                                      <p:by x="105000" y="105000"/>
                                    </p:animScale>
                                  </p:childTnLst>
                                </p:cTn>
                              </p:par>
                              <p:par>
                                <p:cTn id="81" presetID="23" presetClass="entr" presetSubtype="528" fill="hold" grpId="0" nodeType="withEffect">
                                  <p:stCondLst>
                                    <p:cond delay="900"/>
                                  </p:stCondLst>
                                  <p:childTnLst>
                                    <p:set>
                                      <p:cBhvr>
                                        <p:cTn id="82" dur="1" fill="hold">
                                          <p:stCondLst>
                                            <p:cond delay="0"/>
                                          </p:stCondLst>
                                        </p:cTn>
                                        <p:tgtEl>
                                          <p:spTgt spid="34"/>
                                        </p:tgtEl>
                                        <p:attrNameLst>
                                          <p:attrName>style.visibility</p:attrName>
                                        </p:attrNameLst>
                                      </p:cBhvr>
                                      <p:to>
                                        <p:strVal val="visible"/>
                                      </p:to>
                                    </p:set>
                                    <p:anim calcmode="lin" valueType="num">
                                      <p:cBhvr>
                                        <p:cTn id="83" dur="300" fill="hold"/>
                                        <p:tgtEl>
                                          <p:spTgt spid="34"/>
                                        </p:tgtEl>
                                        <p:attrNameLst>
                                          <p:attrName>ppt_w</p:attrName>
                                        </p:attrNameLst>
                                      </p:cBhvr>
                                      <p:tavLst>
                                        <p:tav tm="0">
                                          <p:val>
                                            <p:fltVal val="0"/>
                                          </p:val>
                                        </p:tav>
                                        <p:tav tm="100000">
                                          <p:val>
                                            <p:strVal val="#ppt_w"/>
                                          </p:val>
                                        </p:tav>
                                      </p:tavLst>
                                    </p:anim>
                                    <p:anim calcmode="lin" valueType="num">
                                      <p:cBhvr>
                                        <p:cTn id="84" dur="300" fill="hold"/>
                                        <p:tgtEl>
                                          <p:spTgt spid="34"/>
                                        </p:tgtEl>
                                        <p:attrNameLst>
                                          <p:attrName>ppt_h</p:attrName>
                                        </p:attrNameLst>
                                      </p:cBhvr>
                                      <p:tavLst>
                                        <p:tav tm="0">
                                          <p:val>
                                            <p:fltVal val="0"/>
                                          </p:val>
                                        </p:tav>
                                        <p:tav tm="100000">
                                          <p:val>
                                            <p:strVal val="#ppt_h"/>
                                          </p:val>
                                        </p:tav>
                                      </p:tavLst>
                                    </p:anim>
                                    <p:anim calcmode="lin" valueType="num">
                                      <p:cBhvr>
                                        <p:cTn id="85" dur="300" fill="hold"/>
                                        <p:tgtEl>
                                          <p:spTgt spid="34"/>
                                        </p:tgtEl>
                                        <p:attrNameLst>
                                          <p:attrName>ppt_x</p:attrName>
                                        </p:attrNameLst>
                                      </p:cBhvr>
                                      <p:tavLst>
                                        <p:tav tm="0">
                                          <p:val>
                                            <p:fltVal val="0.5"/>
                                          </p:val>
                                        </p:tav>
                                        <p:tav tm="100000">
                                          <p:val>
                                            <p:strVal val="#ppt_x"/>
                                          </p:val>
                                        </p:tav>
                                      </p:tavLst>
                                    </p:anim>
                                    <p:anim calcmode="lin" valueType="num">
                                      <p:cBhvr>
                                        <p:cTn id="86" dur="300" fill="hold"/>
                                        <p:tgtEl>
                                          <p:spTgt spid="34"/>
                                        </p:tgtEl>
                                        <p:attrNameLst>
                                          <p:attrName>ppt_y</p:attrName>
                                        </p:attrNameLst>
                                      </p:cBhvr>
                                      <p:tavLst>
                                        <p:tav tm="0">
                                          <p:val>
                                            <p:fltVal val="0.5"/>
                                          </p:val>
                                        </p:tav>
                                        <p:tav tm="100000">
                                          <p:val>
                                            <p:strVal val="#ppt_y"/>
                                          </p:val>
                                        </p:tav>
                                      </p:tavLst>
                                    </p:anim>
                                  </p:childTnLst>
                                </p:cTn>
                              </p:par>
                              <p:par>
                                <p:cTn id="87" presetID="26" presetClass="emph" presetSubtype="0" fill="hold" grpId="1" nodeType="withEffect">
                                  <p:stCondLst>
                                    <p:cond delay="1200"/>
                                  </p:stCondLst>
                                  <p:childTnLst>
                                    <p:animEffect transition="out" filter="fade">
                                      <p:cBhvr>
                                        <p:cTn id="88" dur="300" tmFilter="0, 0; .2, .5; .8, .5; 1, 0"/>
                                        <p:tgtEl>
                                          <p:spTgt spid="34"/>
                                        </p:tgtEl>
                                      </p:cBhvr>
                                    </p:animEffect>
                                    <p:animScale>
                                      <p:cBhvr>
                                        <p:cTn id="89" dur="150" autoRev="1" fill="hold"/>
                                        <p:tgtEl>
                                          <p:spTgt spid="34"/>
                                        </p:tgtEl>
                                      </p:cBhvr>
                                      <p:by x="105000" y="105000"/>
                                    </p:animScale>
                                  </p:childTnLst>
                                </p:cTn>
                              </p:par>
                            </p:childTnLst>
                          </p:cTn>
                        </p:par>
                        <p:par>
                          <p:cTn id="90" fill="hold">
                            <p:stCondLst>
                              <p:cond delay="1100"/>
                            </p:stCondLst>
                            <p:childTnLst>
                              <p:par>
                                <p:cTn id="91" presetID="14" presetClass="entr" presetSubtype="10" fill="hold" grpId="0"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randombar(horizontal)">
                                      <p:cBhvr>
                                        <p:cTn id="93" dur="500"/>
                                        <p:tgtEl>
                                          <p:spTgt spid="35"/>
                                        </p:tgtEl>
                                      </p:cBhvr>
                                    </p:animEffect>
                                  </p:childTnLst>
                                </p:cTn>
                              </p:par>
                              <p:par>
                                <p:cTn id="94" presetID="14" presetClass="entr" presetSubtype="10" fill="hold" grpId="0" nodeType="withEffect">
                                  <p:stCondLst>
                                    <p:cond delay="200"/>
                                  </p:stCondLst>
                                  <p:childTnLst>
                                    <p:set>
                                      <p:cBhvr>
                                        <p:cTn id="95" dur="1" fill="hold">
                                          <p:stCondLst>
                                            <p:cond delay="0"/>
                                          </p:stCondLst>
                                        </p:cTn>
                                        <p:tgtEl>
                                          <p:spTgt spid="38"/>
                                        </p:tgtEl>
                                        <p:attrNameLst>
                                          <p:attrName>style.visibility</p:attrName>
                                        </p:attrNameLst>
                                      </p:cBhvr>
                                      <p:to>
                                        <p:strVal val="visible"/>
                                      </p:to>
                                    </p:set>
                                    <p:animEffect transition="in" filter="randombar(horizontal)">
                                      <p:cBhvr>
                                        <p:cTn id="96" dur="500"/>
                                        <p:tgtEl>
                                          <p:spTgt spid="38"/>
                                        </p:tgtEl>
                                      </p:cBhvr>
                                    </p:animEffect>
                                  </p:childTnLst>
                                </p:cTn>
                              </p:par>
                              <p:par>
                                <p:cTn id="97" presetID="14" presetClass="entr" presetSubtype="10" fill="hold" grpId="0" nodeType="withEffect">
                                  <p:stCondLst>
                                    <p:cond delay="400"/>
                                  </p:stCondLst>
                                  <p:childTnLst>
                                    <p:set>
                                      <p:cBhvr>
                                        <p:cTn id="98" dur="1" fill="hold">
                                          <p:stCondLst>
                                            <p:cond delay="0"/>
                                          </p:stCondLst>
                                        </p:cTn>
                                        <p:tgtEl>
                                          <p:spTgt spid="36"/>
                                        </p:tgtEl>
                                        <p:attrNameLst>
                                          <p:attrName>style.visibility</p:attrName>
                                        </p:attrNameLst>
                                      </p:cBhvr>
                                      <p:to>
                                        <p:strVal val="visible"/>
                                      </p:to>
                                    </p:set>
                                    <p:animEffect transition="in" filter="randombar(horizontal)">
                                      <p:cBhvr>
                                        <p:cTn id="99" dur="500"/>
                                        <p:tgtEl>
                                          <p:spTgt spid="36"/>
                                        </p:tgtEl>
                                      </p:cBhvr>
                                    </p:animEffect>
                                  </p:childTnLst>
                                </p:cTn>
                              </p:par>
                              <p:par>
                                <p:cTn id="100" presetID="14" presetClass="entr" presetSubtype="10" fill="hold" grpId="0" nodeType="withEffect">
                                  <p:stCondLst>
                                    <p:cond delay="300"/>
                                  </p:stCondLst>
                                  <p:childTnLst>
                                    <p:set>
                                      <p:cBhvr>
                                        <p:cTn id="101" dur="1" fill="hold">
                                          <p:stCondLst>
                                            <p:cond delay="0"/>
                                          </p:stCondLst>
                                        </p:cTn>
                                        <p:tgtEl>
                                          <p:spTgt spid="37"/>
                                        </p:tgtEl>
                                        <p:attrNameLst>
                                          <p:attrName>style.visibility</p:attrName>
                                        </p:attrNameLst>
                                      </p:cBhvr>
                                      <p:to>
                                        <p:strVal val="visible"/>
                                      </p:to>
                                    </p:set>
                                    <p:animEffect transition="in" filter="randombar(horizontal)">
                                      <p:cBhvr>
                                        <p:cTn id="102" dur="500"/>
                                        <p:tgtEl>
                                          <p:spTgt spid="37"/>
                                        </p:tgtEl>
                                      </p:cBhvr>
                                    </p:animEffect>
                                  </p:childTnLst>
                                </p:cTn>
                              </p:par>
                              <p:par>
                                <p:cTn id="103" presetID="14" presetClass="entr" presetSubtype="10" fill="hold" grpId="0" nodeType="withEffect">
                                  <p:stCondLst>
                                    <p:cond delay="500"/>
                                  </p:stCondLst>
                                  <p:childTnLst>
                                    <p:set>
                                      <p:cBhvr>
                                        <p:cTn id="104" dur="1" fill="hold">
                                          <p:stCondLst>
                                            <p:cond delay="0"/>
                                          </p:stCondLst>
                                        </p:cTn>
                                        <p:tgtEl>
                                          <p:spTgt spid="39"/>
                                        </p:tgtEl>
                                        <p:attrNameLst>
                                          <p:attrName>style.visibility</p:attrName>
                                        </p:attrNameLst>
                                      </p:cBhvr>
                                      <p:to>
                                        <p:strVal val="visible"/>
                                      </p:to>
                                    </p:set>
                                    <p:animEffect transition="in" filter="randombar(horizontal)">
                                      <p:cBhvr>
                                        <p:cTn id="105" dur="500"/>
                                        <p:tgtEl>
                                          <p:spTgt spid="39"/>
                                        </p:tgtEl>
                                      </p:cBhvr>
                                    </p:animEffect>
                                  </p:childTnLst>
                                </p:cTn>
                              </p:par>
                            </p:childTnLst>
                          </p:cTn>
                        </p:par>
                        <p:par>
                          <p:cTn id="106" fill="hold">
                            <p:stCondLst>
                              <p:cond delay="1600"/>
                            </p:stCondLst>
                            <p:childTnLst>
                              <p:par>
                                <p:cTn id="107" presetID="22" presetClass="entr" presetSubtype="8"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left)">
                                      <p:cBhvr>
                                        <p:cTn id="109" dur="1000"/>
                                        <p:tgtEl>
                                          <p:spTgt spid="16"/>
                                        </p:tgtEl>
                                      </p:cBhvr>
                                    </p:animEffect>
                                  </p:childTnLst>
                                </p:cTn>
                              </p:par>
                            </p:childTnLst>
                          </p:cTn>
                        </p:par>
                        <p:par>
                          <p:cTn id="110" fill="hold">
                            <p:stCondLst>
                              <p:cond delay="2600"/>
                            </p:stCondLst>
                            <p:childTnLst>
                              <p:par>
                                <p:cTn id="111" presetID="22" presetClass="entr" presetSubtype="8" fill="hold" grpId="0" nodeType="afterEffect">
                                  <p:stCondLst>
                                    <p:cond delay="0"/>
                                  </p:stCondLst>
                                  <p:childTnLst>
                                    <p:set>
                                      <p:cBhvr>
                                        <p:cTn id="112" dur="1" fill="hold">
                                          <p:stCondLst>
                                            <p:cond delay="0"/>
                                          </p:stCondLst>
                                        </p:cTn>
                                        <p:tgtEl>
                                          <p:spTgt spid="17"/>
                                        </p:tgtEl>
                                        <p:attrNameLst>
                                          <p:attrName>style.visibility</p:attrName>
                                        </p:attrNameLst>
                                      </p:cBhvr>
                                      <p:to>
                                        <p:strVal val="visible"/>
                                      </p:to>
                                    </p:set>
                                    <p:animEffect transition="in" filter="wipe(left)">
                                      <p:cBhvr>
                                        <p:cTn id="113" dur="1000"/>
                                        <p:tgtEl>
                                          <p:spTgt spid="17"/>
                                        </p:tgtEl>
                                      </p:cBhvr>
                                    </p:animEffect>
                                  </p:childTnLst>
                                </p:cTn>
                              </p:par>
                            </p:childTnLst>
                          </p:cTn>
                        </p:par>
                        <p:par>
                          <p:cTn id="114" fill="hold">
                            <p:stCondLst>
                              <p:cond delay="3600"/>
                            </p:stCondLst>
                            <p:childTnLst>
                              <p:par>
                                <p:cTn id="115" presetID="22" presetClass="entr" presetSubtype="8" fill="hold" grpId="0" nodeType="after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wipe(left)">
                                      <p:cBhvr>
                                        <p:cTn id="117" dur="1000"/>
                                        <p:tgtEl>
                                          <p:spTgt spid="18"/>
                                        </p:tgtEl>
                                      </p:cBhvr>
                                    </p:animEffect>
                                  </p:childTnLst>
                                </p:cTn>
                              </p:par>
                            </p:childTnLst>
                          </p:cTn>
                        </p:par>
                        <p:par>
                          <p:cTn id="118" fill="hold">
                            <p:stCondLst>
                              <p:cond delay="4600"/>
                            </p:stCondLst>
                            <p:childTnLst>
                              <p:par>
                                <p:cTn id="119" presetID="22" presetClass="entr" presetSubtype="8" fill="hold" grpId="0" nodeType="after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wipe(left)">
                                      <p:cBhvr>
                                        <p:cTn id="121" dur="1000"/>
                                        <p:tgtEl>
                                          <p:spTgt spid="19"/>
                                        </p:tgtEl>
                                      </p:cBhvr>
                                    </p:animEffect>
                                  </p:childTnLst>
                                </p:cTn>
                              </p:par>
                            </p:childTnLst>
                          </p:cTn>
                        </p:par>
                        <p:par>
                          <p:cTn id="122" fill="hold">
                            <p:stCondLst>
                              <p:cond delay="5600"/>
                            </p:stCondLst>
                            <p:childTnLst>
                              <p:par>
                                <p:cTn id="123" presetID="22" presetClass="entr" presetSubtype="8" fill="hold" grpId="0" nodeType="after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ipe(left)">
                                      <p:cBhvr>
                                        <p:cTn id="12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6" grpId="0" animBg="1"/>
      <p:bldP spid="37" grpId="0" animBg="1"/>
      <p:bldP spid="38" grpId="0" animBg="1"/>
      <p:bldP spid="39" grpId="0" animBg="1"/>
      <p:bldP spid="16" grpId="0" animBg="1"/>
      <p:bldP spid="17" grpId="0" animBg="1"/>
      <p:bldP spid="18" grpId="0" animBg="1"/>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6076709" y="0"/>
            <a:ext cx="6115291"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969725" y="1801451"/>
            <a:ext cx="2821578" cy="458423"/>
            <a:chOff x="5969725" y="1801451"/>
            <a:chExt cx="2821578" cy="458423"/>
          </a:xfrm>
        </p:grpSpPr>
        <p:sp>
          <p:nvSpPr>
            <p:cNvPr id="2" name="矩形 1"/>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969725" y="2398387"/>
            <a:ext cx="2821578" cy="459854"/>
            <a:chOff x="5969725" y="2398387"/>
            <a:chExt cx="2821578" cy="459854"/>
          </a:xfrm>
        </p:grpSpPr>
        <p:sp>
          <p:nvSpPr>
            <p:cNvPr id="24" name="矩形 23"/>
            <p:cNvSpPr/>
            <p:nvPr/>
          </p:nvSpPr>
          <p:spPr>
            <a:xfrm>
              <a:off x="5969726" y="2398387"/>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969725" y="239981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969725" y="2972014"/>
            <a:ext cx="2821578" cy="466057"/>
            <a:chOff x="5969725" y="2972014"/>
            <a:chExt cx="2821578" cy="466057"/>
          </a:xfrm>
        </p:grpSpPr>
        <p:sp>
          <p:nvSpPr>
            <p:cNvPr id="25" name="矩形 24"/>
            <p:cNvSpPr/>
            <p:nvPr/>
          </p:nvSpPr>
          <p:spPr>
            <a:xfrm>
              <a:off x="5969726" y="2979648"/>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969725" y="2972014"/>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5969725" y="3559478"/>
            <a:ext cx="2821578" cy="459854"/>
            <a:chOff x="5969725" y="3559478"/>
            <a:chExt cx="2821578" cy="459854"/>
          </a:xfrm>
        </p:grpSpPr>
        <p:sp>
          <p:nvSpPr>
            <p:cNvPr id="26" name="矩形 25"/>
            <p:cNvSpPr/>
            <p:nvPr/>
          </p:nvSpPr>
          <p:spPr>
            <a:xfrm>
              <a:off x="5969726" y="3560909"/>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969725" y="355947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5969725" y="4134535"/>
            <a:ext cx="2821578" cy="458424"/>
            <a:chOff x="5969725" y="4134535"/>
            <a:chExt cx="2821578" cy="458424"/>
          </a:xfrm>
        </p:grpSpPr>
        <p:sp>
          <p:nvSpPr>
            <p:cNvPr id="27" name="矩形 26"/>
            <p:cNvSpPr/>
            <p:nvPr/>
          </p:nvSpPr>
          <p:spPr>
            <a:xfrm>
              <a:off x="5969726" y="4134536"/>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969725" y="4134535"/>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045278" y="4592959"/>
            <a:ext cx="1983236" cy="923330"/>
          </a:xfrm>
          <a:prstGeom prst="rect">
            <a:avLst/>
          </a:prstGeom>
          <a:noFill/>
        </p:spPr>
        <p:txBody>
          <a:bodyPr wrap="none" rtlCol="0">
            <a:spAutoFit/>
          </a:bodyPr>
          <a:lstStyle/>
          <a:p>
            <a:pPr algn="ctr"/>
            <a:r>
              <a:rPr lang="zh-CN" altLang="en-US" sz="5400" b="1" dirty="0" smtClean="0">
                <a:solidFill>
                  <a:srgbClr val="202A36"/>
                </a:solidFill>
                <a:latin typeface="微软雅黑" panose="020B0503020204020204" pitchFamily="34" charset="-122"/>
                <a:ea typeface="微软雅黑" panose="020B0503020204020204" pitchFamily="34" charset="-122"/>
              </a:rPr>
              <a:t>绪  论</a:t>
            </a:r>
            <a:endParaRPr lang="zh-CN" altLang="en-US" sz="5400" b="1" dirty="0">
              <a:solidFill>
                <a:srgbClr val="202A36"/>
              </a:solidFill>
              <a:latin typeface="微软雅黑" panose="020B0503020204020204" pitchFamily="34" charset="-122"/>
              <a:ea typeface="微软雅黑" panose="020B0503020204020204" pitchFamily="34" charset="-122"/>
            </a:endParaRPr>
          </a:p>
        </p:txBody>
      </p:sp>
      <p:sp>
        <p:nvSpPr>
          <p:cNvPr id="8" name="椭圆 7"/>
          <p:cNvSpPr/>
          <p:nvPr/>
        </p:nvSpPr>
        <p:spPr>
          <a:xfrm>
            <a:off x="1838237" y="1937346"/>
            <a:ext cx="2448272" cy="244827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FCB00F"/>
                </a:solidFill>
                <a:latin typeface="微软雅黑" panose="020B0503020204020204" pitchFamily="34" charset="-122"/>
                <a:ea typeface="微软雅黑" panose="020B0503020204020204" pitchFamily="34" charset="-122"/>
              </a:rPr>
              <a:t>第一章</a:t>
            </a:r>
          </a:p>
        </p:txBody>
      </p:sp>
      <p:sp>
        <p:nvSpPr>
          <p:cNvPr id="20" name="椭圆 19"/>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155957" y="1837451"/>
            <a:ext cx="2262158" cy="2710962"/>
            <a:chOff x="6155957" y="1837451"/>
            <a:chExt cx="2262158" cy="2710962"/>
          </a:xfrm>
        </p:grpSpPr>
        <p:sp>
          <p:nvSpPr>
            <p:cNvPr id="3" name="矩形 2"/>
            <p:cNvSpPr/>
            <p:nvPr/>
          </p:nvSpPr>
          <p:spPr>
            <a:xfrm>
              <a:off x="6155957" y="1837451"/>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选题背景</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29" name="矩形 28"/>
            <p:cNvSpPr/>
            <p:nvPr/>
          </p:nvSpPr>
          <p:spPr>
            <a:xfrm>
              <a:off x="6155957" y="2442932"/>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研究意义</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0" name="矩形 29"/>
            <p:cNvSpPr/>
            <p:nvPr/>
          </p:nvSpPr>
          <p:spPr>
            <a:xfrm>
              <a:off x="6155957" y="3024193"/>
              <a:ext cx="2262158"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国内外相关研究综述</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1" name="矩形 30"/>
            <p:cNvSpPr/>
            <p:nvPr/>
          </p:nvSpPr>
          <p:spPr>
            <a:xfrm>
              <a:off x="6155957" y="3605454"/>
              <a:ext cx="2262158"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研究理论与文献综述</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2" name="矩形 31"/>
            <p:cNvSpPr/>
            <p:nvPr/>
          </p:nvSpPr>
          <p:spPr>
            <a:xfrm>
              <a:off x="6155957" y="4179081"/>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主要创新</a:t>
              </a:r>
            </a:p>
          </p:txBody>
        </p:sp>
      </p:grpSp>
      <p:sp>
        <p:nvSpPr>
          <p:cNvPr id="46" name="Freeform 28"/>
          <p:cNvSpPr>
            <a:spLocks noEditPoints="1"/>
          </p:cNvSpPr>
          <p:nvPr/>
        </p:nvSpPr>
        <p:spPr bwMode="auto">
          <a:xfrm>
            <a:off x="2457383" y="2507096"/>
            <a:ext cx="1315781" cy="988635"/>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iterate type="lt">
                                    <p:tmPct val="0"/>
                                  </p:iterate>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up)">
                                      <p:cBhvr>
                                        <p:cTn id="35" dur="500"/>
                                        <p:tgtEl>
                                          <p:spTgt spid="43"/>
                                        </p:tgtEl>
                                      </p:cBhvr>
                                    </p:animEffect>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1+#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1+#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2" presetClass="entr" presetSubtype="2"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1+#ppt_w/2"/>
                                          </p:val>
                                        </p:tav>
                                        <p:tav tm="100000">
                                          <p:val>
                                            <p:strVal val="#ppt_x"/>
                                          </p:val>
                                        </p:tav>
                                      </p:tavLst>
                                    </p:anim>
                                    <p:anim calcmode="lin" valueType="num">
                                      <p:cBhvr additive="base">
                                        <p:cTn id="55" dur="500" fill="hold"/>
                                        <p:tgtEl>
                                          <p:spTgt spid="23"/>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 presetClass="entr" presetSubtype="2"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1+#ppt_w/2"/>
                                          </p:val>
                                        </p:tav>
                                        <p:tav tm="100000">
                                          <p:val>
                                            <p:strVal val="#ppt_x"/>
                                          </p:val>
                                        </p:tav>
                                      </p:tavLst>
                                    </p:anim>
                                    <p:anim calcmode="lin" valueType="num">
                                      <p:cBhvr additive="base">
                                        <p:cTn id="60" dur="500" fill="hold"/>
                                        <p:tgtEl>
                                          <p:spTgt spid="41"/>
                                        </p:tgtEl>
                                        <p:attrNameLst>
                                          <p:attrName>ppt_y</p:attrName>
                                        </p:attrNameLst>
                                      </p:cBhvr>
                                      <p:tavLst>
                                        <p:tav tm="0">
                                          <p:val>
                                            <p:strVal val="#ppt_y"/>
                                          </p:val>
                                        </p:tav>
                                        <p:tav tm="100000">
                                          <p:val>
                                            <p:strVal val="#ppt_y"/>
                                          </p:val>
                                        </p:tav>
                                      </p:tavLst>
                                    </p:anim>
                                  </p:childTnLst>
                                </p:cTn>
                              </p:par>
                            </p:childTnLst>
                          </p:cTn>
                        </p:par>
                        <p:par>
                          <p:cTn id="61" fill="hold">
                            <p:stCondLst>
                              <p:cond delay="6000"/>
                            </p:stCondLst>
                            <p:childTnLst>
                              <p:par>
                                <p:cTn id="62" presetID="47" presetClass="entr" presetSubtype="0" fill="hold"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1000"/>
                                        <p:tgtEl>
                                          <p:spTgt spid="42"/>
                                        </p:tgtEl>
                                      </p:cBhvr>
                                    </p:animEffect>
                                    <p:anim calcmode="lin" valueType="num">
                                      <p:cBhvr>
                                        <p:cTn id="65" dur="1000" fill="hold"/>
                                        <p:tgtEl>
                                          <p:spTgt spid="42"/>
                                        </p:tgtEl>
                                        <p:attrNameLst>
                                          <p:attrName>ppt_x</p:attrName>
                                        </p:attrNameLst>
                                      </p:cBhvr>
                                      <p:tavLst>
                                        <p:tav tm="0">
                                          <p:val>
                                            <p:strVal val="#ppt_x"/>
                                          </p:val>
                                        </p:tav>
                                        <p:tav tm="100000">
                                          <p:val>
                                            <p:strVal val="#ppt_x"/>
                                          </p:val>
                                        </p:tav>
                                      </p:tavLst>
                                    </p:anim>
                                    <p:anim calcmode="lin" valueType="num">
                                      <p:cBhvr>
                                        <p:cTn id="66" dur="1000" fill="hold"/>
                                        <p:tgtEl>
                                          <p:spTgt spid="42"/>
                                        </p:tgtEl>
                                        <p:attrNameLst>
                                          <p:attrName>ppt_y</p:attrName>
                                        </p:attrNameLst>
                                      </p:cBhvr>
                                      <p:tavLst>
                                        <p:tav tm="0">
                                          <p:val>
                                            <p:strVal val="#ppt_y-.1"/>
                                          </p:val>
                                        </p:tav>
                                        <p:tav tm="100000">
                                          <p:val>
                                            <p:strVal val="#ppt_y"/>
                                          </p:val>
                                        </p:tav>
                                      </p:tavLst>
                                    </p:anim>
                                  </p:childTnLst>
                                </p:cTn>
                              </p:par>
                            </p:childTnLst>
                          </p:cTn>
                        </p:par>
                        <p:par>
                          <p:cTn id="67" fill="hold">
                            <p:stCondLst>
                              <p:cond delay="7000"/>
                            </p:stCondLst>
                            <p:childTnLst>
                              <p:par>
                                <p:cTn id="68" presetID="10" presetClass="entr" presetSubtype="0" fill="hold" grpId="1"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500"/>
                                        <p:tgtEl>
                                          <p:spTgt spid="10"/>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childTnLst>
                                </p:cTn>
                              </p:par>
                              <p:par>
                                <p:cTn id="77" presetID="10" presetClass="entr" presetSubtype="0" fill="hold" grpId="1"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ntr" presetSubtype="0" fill="hold" grpId="1" nodeType="with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grpId="1"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par>
                                <p:cTn id="86" presetID="10" presetClass="entr" presetSubtype="0" fill="hold" grpId="1" nodeType="with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500"/>
                                        <p:tgtEl>
                                          <p:spTgt spid="15"/>
                                        </p:tgtEl>
                                      </p:cBhvr>
                                    </p:animEffect>
                                  </p:childTnLst>
                                </p:cTn>
                              </p:par>
                              <p:par>
                                <p:cTn id="89" presetID="10" presetClass="entr" presetSubtype="0" fill="hold" grpId="1"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par>
                                <p:cTn id="92" presetID="10" presetClass="entr" presetSubtype="0" fill="hold" grpId="1" nodeType="with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500"/>
                                        <p:tgtEl>
                                          <p:spTgt spid="17"/>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fade">
                                      <p:cBhvr>
                                        <p:cTn id="97" dur="500"/>
                                        <p:tgtEl>
                                          <p:spTgt spid="18"/>
                                        </p:tgtEl>
                                      </p:cBhvr>
                                    </p:animEffect>
                                  </p:childTnLst>
                                </p:cTn>
                              </p:par>
                            </p:childTnLst>
                          </p:cTn>
                        </p:par>
                        <p:par>
                          <p:cTn id="98" fill="hold">
                            <p:stCondLst>
                              <p:cond delay="7500"/>
                            </p:stCondLst>
                            <p:childTnLst>
                              <p:par>
                                <p:cTn id="99"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9"/>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10"/>
                                        </p:tgtEl>
                                        <p:attrNameLst>
                                          <p:attrName>ppt_x</p:attrName>
                                          <p:attrName>ppt_y</p:attrName>
                                        </p:attrNameLst>
                                      </p:cBhvr>
                                      <p:rCtr x="17" y="18981"/>
                                    </p:animMotion>
                                  </p:childTnLst>
                                </p:cTn>
                              </p:par>
                              <p:par>
                                <p:cTn id="103"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4" dur="2000" fill="hold"/>
                                        <p:tgtEl>
                                          <p:spTgt spid="11"/>
                                        </p:tgtEl>
                                        <p:attrNameLst>
                                          <p:attrName>ppt_x</p:attrName>
                                          <p:attrName>ppt_y</p:attrName>
                                        </p:attrNameLst>
                                      </p:cBhvr>
                                      <p:rCtr x="17" y="18981"/>
                                    </p:animMotion>
                                  </p:childTnLst>
                                </p:cTn>
                              </p:par>
                              <p:par>
                                <p:cTn id="105"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12"/>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13"/>
                                        </p:tgtEl>
                                        <p:attrNameLst>
                                          <p:attrName>ppt_x</p:attrName>
                                          <p:attrName>ppt_y</p:attrName>
                                        </p:attrNameLst>
                                      </p:cBhvr>
                                      <p:rCtr x="17" y="18981"/>
                                    </p:animMotion>
                                  </p:childTnLst>
                                </p:cTn>
                              </p:par>
                              <p:par>
                                <p:cTn id="109"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0" dur="2000" fill="hold"/>
                                        <p:tgtEl>
                                          <p:spTgt spid="14"/>
                                        </p:tgtEl>
                                        <p:attrNameLst>
                                          <p:attrName>ppt_x</p:attrName>
                                          <p:attrName>ppt_y</p:attrName>
                                        </p:attrNameLst>
                                      </p:cBhvr>
                                      <p:rCtr x="17" y="18981"/>
                                    </p:animMotion>
                                  </p:childTnLst>
                                </p:cTn>
                              </p:par>
                              <p:par>
                                <p:cTn id="111"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2" dur="2000" fill="hold"/>
                                        <p:tgtEl>
                                          <p:spTgt spid="15"/>
                                        </p:tgtEl>
                                        <p:attrNameLst>
                                          <p:attrName>ppt_x</p:attrName>
                                          <p:attrName>ppt_y</p:attrName>
                                        </p:attrNameLst>
                                      </p:cBhvr>
                                      <p:rCtr x="17" y="18981"/>
                                    </p:animMotion>
                                  </p:childTnLst>
                                </p:cTn>
                              </p:par>
                              <p:par>
                                <p:cTn id="113"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4" dur="2000" fill="hold"/>
                                        <p:tgtEl>
                                          <p:spTgt spid="16"/>
                                        </p:tgtEl>
                                        <p:attrNameLst>
                                          <p:attrName>ppt_x</p:attrName>
                                          <p:attrName>ppt_y</p:attrName>
                                        </p:attrNameLst>
                                      </p:cBhvr>
                                      <p:rCtr x="17" y="18981"/>
                                    </p:animMotion>
                                  </p:childTnLst>
                                </p:cTn>
                              </p:par>
                              <p:par>
                                <p:cTn id="115"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6" dur="2000" fill="hold"/>
                                        <p:tgtEl>
                                          <p:spTgt spid="17"/>
                                        </p:tgtEl>
                                        <p:attrNameLst>
                                          <p:attrName>ppt_x</p:attrName>
                                          <p:attrName>ppt_y</p:attrName>
                                        </p:attrNameLst>
                                      </p:cBhvr>
                                      <p:rCtr x="17" y="18981"/>
                                    </p:animMotion>
                                  </p:childTnLst>
                                </p:cTn>
                              </p:par>
                              <p:par>
                                <p:cTn id="117"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8" dur="2000" fill="hold"/>
                                        <p:tgtEl>
                                          <p:spTgt spid="18"/>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p:bldP spid="20" grpId="0" animBg="1"/>
      <p:bldP spid="4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76709" y="0"/>
            <a:ext cx="6115291"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969725" y="2393163"/>
            <a:ext cx="2821578" cy="458423"/>
            <a:chOff x="5969725" y="1801451"/>
            <a:chExt cx="2821578" cy="458423"/>
          </a:xfrm>
        </p:grpSpPr>
        <p:sp>
          <p:nvSpPr>
            <p:cNvPr id="10" name="矩形 9"/>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969725" y="2990099"/>
            <a:ext cx="2821578" cy="459854"/>
            <a:chOff x="5969725" y="2398387"/>
            <a:chExt cx="2821578" cy="459854"/>
          </a:xfrm>
        </p:grpSpPr>
        <p:sp>
          <p:nvSpPr>
            <p:cNvPr id="13" name="矩形 12"/>
            <p:cNvSpPr/>
            <p:nvPr/>
          </p:nvSpPr>
          <p:spPr>
            <a:xfrm>
              <a:off x="5969726" y="2398387"/>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969725" y="239981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69725" y="3563726"/>
            <a:ext cx="2821578" cy="466057"/>
            <a:chOff x="5969725" y="2972014"/>
            <a:chExt cx="2821578" cy="466057"/>
          </a:xfrm>
        </p:grpSpPr>
        <p:sp>
          <p:nvSpPr>
            <p:cNvPr id="16" name="矩形 15"/>
            <p:cNvSpPr/>
            <p:nvPr/>
          </p:nvSpPr>
          <p:spPr>
            <a:xfrm>
              <a:off x="5969726" y="2979648"/>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69725" y="2972014"/>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838237" y="1937346"/>
            <a:ext cx="2448272" cy="244827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FCB00F"/>
                </a:solidFill>
                <a:latin typeface="微软雅黑" panose="020B0503020204020204" pitchFamily="34" charset="-122"/>
                <a:ea typeface="微软雅黑" panose="020B0503020204020204" pitchFamily="34" charset="-122"/>
              </a:rPr>
              <a:t>第五章</a:t>
            </a:r>
          </a:p>
        </p:txBody>
      </p:sp>
      <p:sp>
        <p:nvSpPr>
          <p:cNvPr id="30" name="椭圆 29"/>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6155957" y="2429163"/>
            <a:ext cx="1569660" cy="1556074"/>
            <a:chOff x="6155957" y="1837451"/>
            <a:chExt cx="1569660" cy="1556074"/>
          </a:xfrm>
        </p:grpSpPr>
        <p:sp>
          <p:nvSpPr>
            <p:cNvPr id="33" name="矩形 32"/>
            <p:cNvSpPr/>
            <p:nvPr/>
          </p:nvSpPr>
          <p:spPr>
            <a:xfrm>
              <a:off x="6155957" y="1837451"/>
              <a:ext cx="1569660"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案例对比分析</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4" name="矩形 33"/>
            <p:cNvSpPr/>
            <p:nvPr/>
          </p:nvSpPr>
          <p:spPr>
            <a:xfrm>
              <a:off x="6155957" y="2442932"/>
              <a:ext cx="1569660"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问题评估相关</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5" name="矩形 34"/>
            <p:cNvSpPr/>
            <p:nvPr/>
          </p:nvSpPr>
          <p:spPr>
            <a:xfrm>
              <a:off x="6155957" y="3024193"/>
              <a:ext cx="646331"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对策</a:t>
              </a:r>
            </a:p>
          </p:txBody>
        </p:sp>
      </p:grpSp>
      <p:sp>
        <p:nvSpPr>
          <p:cNvPr id="36" name="文本框 35"/>
          <p:cNvSpPr txBox="1"/>
          <p:nvPr/>
        </p:nvSpPr>
        <p:spPr>
          <a:xfrm>
            <a:off x="1791836" y="4725797"/>
            <a:ext cx="2646878" cy="830997"/>
          </a:xfrm>
          <a:prstGeom prst="rect">
            <a:avLst/>
          </a:prstGeom>
          <a:noFill/>
        </p:spPr>
        <p:txBody>
          <a:bodyPr wrap="none" rtlCol="0">
            <a:spAutoFit/>
          </a:bodyPr>
          <a:lstStyle/>
          <a:p>
            <a:pPr algn="ctr"/>
            <a:r>
              <a:rPr lang="zh-CN" altLang="en-US" sz="48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相关建议</a:t>
            </a:r>
            <a:endParaRPr lang="zh-CN" altLang="zh-CN" sz="4800" b="1"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Freeform 11"/>
          <p:cNvSpPr>
            <a:spLocks noEditPoints="1"/>
          </p:cNvSpPr>
          <p:nvPr/>
        </p:nvSpPr>
        <p:spPr bwMode="auto">
          <a:xfrm>
            <a:off x="2370631" y="2417146"/>
            <a:ext cx="1489286" cy="1171014"/>
          </a:xfrm>
          <a:custGeom>
            <a:avLst/>
            <a:gdLst>
              <a:gd name="T0" fmla="*/ 186 w 390"/>
              <a:gd name="T1" fmla="*/ 267 h 306"/>
              <a:gd name="T2" fmla="*/ 187 w 390"/>
              <a:gd name="T3" fmla="*/ 305 h 306"/>
              <a:gd name="T4" fmla="*/ 154 w 390"/>
              <a:gd name="T5" fmla="*/ 287 h 306"/>
              <a:gd name="T6" fmla="*/ 137 w 390"/>
              <a:gd name="T7" fmla="*/ 208 h 306"/>
              <a:gd name="T8" fmla="*/ 124 w 390"/>
              <a:gd name="T9" fmla="*/ 266 h 306"/>
              <a:gd name="T10" fmla="*/ 108 w 390"/>
              <a:gd name="T11" fmla="*/ 190 h 306"/>
              <a:gd name="T12" fmla="*/ 42 w 390"/>
              <a:gd name="T13" fmla="*/ 210 h 306"/>
              <a:gd name="T14" fmla="*/ 25 w 390"/>
              <a:gd name="T15" fmla="*/ 135 h 306"/>
              <a:gd name="T16" fmla="*/ 11 w 390"/>
              <a:gd name="T17" fmla="*/ 188 h 306"/>
              <a:gd name="T18" fmla="*/ 0 w 390"/>
              <a:gd name="T19" fmla="*/ 154 h 306"/>
              <a:gd name="T20" fmla="*/ 20 w 390"/>
              <a:gd name="T21" fmla="*/ 116 h 306"/>
              <a:gd name="T22" fmla="*/ 189 w 390"/>
              <a:gd name="T23" fmla="*/ 229 h 306"/>
              <a:gd name="T24" fmla="*/ 192 w 390"/>
              <a:gd name="T25" fmla="*/ 240 h 306"/>
              <a:gd name="T26" fmla="*/ 121 w 390"/>
              <a:gd name="T27" fmla="*/ 87 h 306"/>
              <a:gd name="T28" fmla="*/ 131 w 390"/>
              <a:gd name="T29" fmla="*/ 125 h 306"/>
              <a:gd name="T30" fmla="*/ 198 w 390"/>
              <a:gd name="T31" fmla="*/ 115 h 306"/>
              <a:gd name="T32" fmla="*/ 188 w 390"/>
              <a:gd name="T33" fmla="*/ 77 h 306"/>
              <a:gd name="T34" fmla="*/ 327 w 390"/>
              <a:gd name="T35" fmla="*/ 54 h 306"/>
              <a:gd name="T36" fmla="*/ 298 w 390"/>
              <a:gd name="T37" fmla="*/ 5 h 306"/>
              <a:gd name="T38" fmla="*/ 327 w 390"/>
              <a:gd name="T39" fmla="*/ 54 h 306"/>
              <a:gd name="T40" fmla="*/ 126 w 390"/>
              <a:gd name="T41" fmla="*/ 0 h 306"/>
              <a:gd name="T42" fmla="*/ 140 w 390"/>
              <a:gd name="T43" fmla="*/ 54 h 306"/>
              <a:gd name="T44" fmla="*/ 305 w 390"/>
              <a:gd name="T45" fmla="*/ 77 h 306"/>
              <a:gd name="T46" fmla="*/ 238 w 390"/>
              <a:gd name="T47" fmla="*/ 87 h 306"/>
              <a:gd name="T48" fmla="*/ 248 w 390"/>
              <a:gd name="T49" fmla="*/ 125 h 306"/>
              <a:gd name="T50" fmla="*/ 315 w 390"/>
              <a:gd name="T51" fmla="*/ 115 h 306"/>
              <a:gd name="T52" fmla="*/ 305 w 390"/>
              <a:gd name="T53" fmla="*/ 77 h 306"/>
              <a:gd name="T54" fmla="*/ 209 w 390"/>
              <a:gd name="T55" fmla="*/ 62 h 306"/>
              <a:gd name="T56" fmla="*/ 201 w 390"/>
              <a:gd name="T57" fmla="*/ 62 h 306"/>
              <a:gd name="T58" fmla="*/ 107 w 390"/>
              <a:gd name="T59" fmla="*/ 121 h 306"/>
              <a:gd name="T60" fmla="*/ 192 w 390"/>
              <a:gd name="T61" fmla="*/ 140 h 306"/>
              <a:gd name="T62" fmla="*/ 225 w 390"/>
              <a:gd name="T63" fmla="*/ 121 h 306"/>
              <a:gd name="T64" fmla="*/ 309 w 390"/>
              <a:gd name="T65" fmla="*/ 140 h 306"/>
              <a:gd name="T66" fmla="*/ 329 w 390"/>
              <a:gd name="T67" fmla="*/ 62 h 306"/>
              <a:gd name="T68" fmla="*/ 227 w 390"/>
              <a:gd name="T69" fmla="*/ 62 h 306"/>
              <a:gd name="T70" fmla="*/ 209 w 390"/>
              <a:gd name="T71" fmla="*/ 62 h 306"/>
              <a:gd name="T72" fmla="*/ 196 w 390"/>
              <a:gd name="T73" fmla="*/ 294 h 306"/>
              <a:gd name="T74" fmla="*/ 376 w 390"/>
              <a:gd name="T75" fmla="*/ 219 h 306"/>
              <a:gd name="T76" fmla="*/ 384 w 390"/>
              <a:gd name="T77" fmla="*/ 235 h 306"/>
              <a:gd name="T78" fmla="*/ 200 w 390"/>
              <a:gd name="T79" fmla="*/ 257 h 306"/>
              <a:gd name="T80" fmla="*/ 378 w 390"/>
              <a:gd name="T81" fmla="*/ 191 h 306"/>
              <a:gd name="T82" fmla="*/ 198 w 390"/>
              <a:gd name="T83" fmla="*/ 252 h 306"/>
              <a:gd name="T84" fmla="*/ 200 w 390"/>
              <a:gd name="T85" fmla="*/ 257 h 306"/>
              <a:gd name="T86" fmla="*/ 203 w 390"/>
              <a:gd name="T87" fmla="*/ 222 h 306"/>
              <a:gd name="T88" fmla="*/ 375 w 390"/>
              <a:gd name="T89" fmla="*/ 163 h 306"/>
              <a:gd name="T90" fmla="*/ 376 w 390"/>
              <a:gd name="T91" fmla="*/ 147 h 306"/>
              <a:gd name="T92" fmla="*/ 340 w 390"/>
              <a:gd name="T93" fmla="*/ 126 h 306"/>
              <a:gd name="T94" fmla="*/ 351 w 390"/>
              <a:gd name="T95" fmla="*/ 152 h 306"/>
              <a:gd name="T96" fmla="*/ 122 w 390"/>
              <a:gd name="T97" fmla="*/ 152 h 306"/>
              <a:gd name="T98" fmla="*/ 121 w 390"/>
              <a:gd name="T99" fmla="*/ 152 h 306"/>
              <a:gd name="T100" fmla="*/ 95 w 390"/>
              <a:gd name="T101" fmla="*/ 90 h 306"/>
              <a:gd name="T102" fmla="*/ 28 w 390"/>
              <a:gd name="T103" fmla="*/ 94 h 306"/>
              <a:gd name="T104" fmla="*/ 26 w 390"/>
              <a:gd name="T105" fmla="*/ 110 h 306"/>
              <a:gd name="T106" fmla="*/ 194 w 390"/>
              <a:gd name="T107" fmla="*/ 222 h 306"/>
              <a:gd name="T108" fmla="*/ 197 w 390"/>
              <a:gd name="T109" fmla="*/ 36 h 306"/>
              <a:gd name="T110" fmla="*/ 227 w 390"/>
              <a:gd name="T111" fmla="*/ 50 h 306"/>
              <a:gd name="T112" fmla="*/ 183 w 390"/>
              <a:gd name="T113" fmla="*/ 50 h 306"/>
              <a:gd name="T114" fmla="*/ 156 w 390"/>
              <a:gd name="T115" fmla="*/ 50 h 306"/>
              <a:gd name="T116" fmla="*/ 303 w 390"/>
              <a:gd name="T117" fmla="*/ 100 h 306"/>
              <a:gd name="T118" fmla="*/ 300 w 390"/>
              <a:gd name="T119" fmla="*/ 113 h 306"/>
              <a:gd name="T120" fmla="*/ 254 w 390"/>
              <a:gd name="T121" fmla="*/ 89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0" h="306">
                <a:moveTo>
                  <a:pt x="192" y="240"/>
                </a:moveTo>
                <a:cubicBezTo>
                  <a:pt x="187" y="249"/>
                  <a:pt x="185" y="258"/>
                  <a:pt x="186" y="267"/>
                </a:cubicBezTo>
                <a:cubicBezTo>
                  <a:pt x="186" y="275"/>
                  <a:pt x="189" y="284"/>
                  <a:pt x="192" y="293"/>
                </a:cubicBezTo>
                <a:cubicBezTo>
                  <a:pt x="194" y="298"/>
                  <a:pt x="192" y="303"/>
                  <a:pt x="187" y="305"/>
                </a:cubicBezTo>
                <a:cubicBezTo>
                  <a:pt x="184" y="306"/>
                  <a:pt x="181" y="305"/>
                  <a:pt x="178" y="304"/>
                </a:cubicBezTo>
                <a:cubicBezTo>
                  <a:pt x="154" y="287"/>
                  <a:pt x="154" y="287"/>
                  <a:pt x="154" y="287"/>
                </a:cubicBezTo>
                <a:cubicBezTo>
                  <a:pt x="148" y="263"/>
                  <a:pt x="147" y="241"/>
                  <a:pt x="155" y="220"/>
                </a:cubicBezTo>
                <a:cubicBezTo>
                  <a:pt x="137" y="208"/>
                  <a:pt x="137" y="208"/>
                  <a:pt x="137" y="208"/>
                </a:cubicBezTo>
                <a:cubicBezTo>
                  <a:pt x="125" y="229"/>
                  <a:pt x="127" y="257"/>
                  <a:pt x="132" y="272"/>
                </a:cubicBezTo>
                <a:cubicBezTo>
                  <a:pt x="124" y="266"/>
                  <a:pt x="124" y="266"/>
                  <a:pt x="124" y="266"/>
                </a:cubicBezTo>
                <a:cubicBezTo>
                  <a:pt x="116" y="251"/>
                  <a:pt x="118" y="224"/>
                  <a:pt x="126" y="201"/>
                </a:cubicBezTo>
                <a:cubicBezTo>
                  <a:pt x="108" y="190"/>
                  <a:pt x="108" y="190"/>
                  <a:pt x="108" y="190"/>
                </a:cubicBezTo>
                <a:cubicBezTo>
                  <a:pt x="96" y="216"/>
                  <a:pt x="98" y="238"/>
                  <a:pt x="103" y="252"/>
                </a:cubicBezTo>
                <a:cubicBezTo>
                  <a:pt x="42" y="210"/>
                  <a:pt x="42" y="210"/>
                  <a:pt x="42" y="210"/>
                </a:cubicBezTo>
                <a:cubicBezTo>
                  <a:pt x="37" y="187"/>
                  <a:pt x="36" y="166"/>
                  <a:pt x="44" y="147"/>
                </a:cubicBezTo>
                <a:cubicBezTo>
                  <a:pt x="25" y="135"/>
                  <a:pt x="25" y="135"/>
                  <a:pt x="25" y="135"/>
                </a:cubicBezTo>
                <a:cubicBezTo>
                  <a:pt x="12" y="162"/>
                  <a:pt x="20" y="185"/>
                  <a:pt x="27" y="199"/>
                </a:cubicBezTo>
                <a:cubicBezTo>
                  <a:pt x="11" y="188"/>
                  <a:pt x="11" y="188"/>
                  <a:pt x="11" y="188"/>
                </a:cubicBezTo>
                <a:cubicBezTo>
                  <a:pt x="10" y="187"/>
                  <a:pt x="9" y="186"/>
                  <a:pt x="8" y="184"/>
                </a:cubicBezTo>
                <a:cubicBezTo>
                  <a:pt x="4" y="175"/>
                  <a:pt x="1" y="165"/>
                  <a:pt x="0" y="154"/>
                </a:cubicBezTo>
                <a:cubicBezTo>
                  <a:pt x="0" y="143"/>
                  <a:pt x="2" y="132"/>
                  <a:pt x="8" y="120"/>
                </a:cubicBezTo>
                <a:cubicBezTo>
                  <a:pt x="10" y="115"/>
                  <a:pt x="15" y="113"/>
                  <a:pt x="20" y="116"/>
                </a:cubicBezTo>
                <a:cubicBezTo>
                  <a:pt x="20" y="116"/>
                  <a:pt x="21" y="116"/>
                  <a:pt x="21" y="116"/>
                </a:cubicBezTo>
                <a:cubicBezTo>
                  <a:pt x="189" y="229"/>
                  <a:pt x="189" y="229"/>
                  <a:pt x="189" y="229"/>
                </a:cubicBezTo>
                <a:cubicBezTo>
                  <a:pt x="192" y="231"/>
                  <a:pt x="194" y="236"/>
                  <a:pt x="192" y="240"/>
                </a:cubicBezTo>
                <a:cubicBezTo>
                  <a:pt x="192" y="240"/>
                  <a:pt x="192" y="240"/>
                  <a:pt x="192" y="240"/>
                </a:cubicBezTo>
                <a:close/>
                <a:moveTo>
                  <a:pt x="131" y="77"/>
                </a:moveTo>
                <a:cubicBezTo>
                  <a:pt x="121" y="87"/>
                  <a:pt x="121" y="87"/>
                  <a:pt x="121" y="87"/>
                </a:cubicBezTo>
                <a:cubicBezTo>
                  <a:pt x="121" y="115"/>
                  <a:pt x="121" y="115"/>
                  <a:pt x="121" y="115"/>
                </a:cubicBezTo>
                <a:cubicBezTo>
                  <a:pt x="131" y="125"/>
                  <a:pt x="131" y="125"/>
                  <a:pt x="131" y="125"/>
                </a:cubicBezTo>
                <a:cubicBezTo>
                  <a:pt x="188" y="125"/>
                  <a:pt x="188" y="125"/>
                  <a:pt x="188" y="125"/>
                </a:cubicBezTo>
                <a:cubicBezTo>
                  <a:pt x="198" y="115"/>
                  <a:pt x="198" y="115"/>
                  <a:pt x="198" y="115"/>
                </a:cubicBezTo>
                <a:cubicBezTo>
                  <a:pt x="198" y="87"/>
                  <a:pt x="198" y="87"/>
                  <a:pt x="198" y="87"/>
                </a:cubicBezTo>
                <a:cubicBezTo>
                  <a:pt x="188" y="77"/>
                  <a:pt x="188" y="77"/>
                  <a:pt x="188" y="77"/>
                </a:cubicBezTo>
                <a:cubicBezTo>
                  <a:pt x="131" y="77"/>
                  <a:pt x="131" y="77"/>
                  <a:pt x="131" y="77"/>
                </a:cubicBezTo>
                <a:close/>
                <a:moveTo>
                  <a:pt x="327" y="54"/>
                </a:moveTo>
                <a:cubicBezTo>
                  <a:pt x="309" y="0"/>
                  <a:pt x="309" y="0"/>
                  <a:pt x="309" y="0"/>
                </a:cubicBezTo>
                <a:cubicBezTo>
                  <a:pt x="298" y="5"/>
                  <a:pt x="298" y="5"/>
                  <a:pt x="298" y="5"/>
                </a:cubicBezTo>
                <a:cubicBezTo>
                  <a:pt x="295" y="54"/>
                  <a:pt x="295" y="54"/>
                  <a:pt x="295" y="54"/>
                </a:cubicBezTo>
                <a:cubicBezTo>
                  <a:pt x="327" y="54"/>
                  <a:pt x="327" y="54"/>
                  <a:pt x="327" y="54"/>
                </a:cubicBezTo>
                <a:close/>
                <a:moveTo>
                  <a:pt x="107" y="54"/>
                </a:moveTo>
                <a:cubicBezTo>
                  <a:pt x="126" y="0"/>
                  <a:pt x="126" y="0"/>
                  <a:pt x="126" y="0"/>
                </a:cubicBezTo>
                <a:cubicBezTo>
                  <a:pt x="137" y="5"/>
                  <a:pt x="137" y="5"/>
                  <a:pt x="137" y="5"/>
                </a:cubicBezTo>
                <a:cubicBezTo>
                  <a:pt x="140" y="54"/>
                  <a:pt x="140" y="54"/>
                  <a:pt x="140" y="54"/>
                </a:cubicBezTo>
                <a:cubicBezTo>
                  <a:pt x="107" y="54"/>
                  <a:pt x="107" y="54"/>
                  <a:pt x="107" y="54"/>
                </a:cubicBezTo>
                <a:close/>
                <a:moveTo>
                  <a:pt x="305" y="77"/>
                </a:moveTo>
                <a:cubicBezTo>
                  <a:pt x="248" y="77"/>
                  <a:pt x="248" y="77"/>
                  <a:pt x="248" y="77"/>
                </a:cubicBezTo>
                <a:cubicBezTo>
                  <a:pt x="238" y="87"/>
                  <a:pt x="238" y="87"/>
                  <a:pt x="238" y="87"/>
                </a:cubicBezTo>
                <a:cubicBezTo>
                  <a:pt x="238" y="115"/>
                  <a:pt x="238" y="115"/>
                  <a:pt x="238" y="115"/>
                </a:cubicBezTo>
                <a:cubicBezTo>
                  <a:pt x="248" y="125"/>
                  <a:pt x="248" y="125"/>
                  <a:pt x="248" y="125"/>
                </a:cubicBezTo>
                <a:cubicBezTo>
                  <a:pt x="305" y="125"/>
                  <a:pt x="305" y="125"/>
                  <a:pt x="305" y="125"/>
                </a:cubicBezTo>
                <a:cubicBezTo>
                  <a:pt x="315" y="115"/>
                  <a:pt x="315" y="115"/>
                  <a:pt x="315" y="115"/>
                </a:cubicBezTo>
                <a:cubicBezTo>
                  <a:pt x="315" y="87"/>
                  <a:pt x="315" y="87"/>
                  <a:pt x="315" y="87"/>
                </a:cubicBezTo>
                <a:cubicBezTo>
                  <a:pt x="305" y="77"/>
                  <a:pt x="305" y="77"/>
                  <a:pt x="305" y="77"/>
                </a:cubicBezTo>
                <a:close/>
                <a:moveTo>
                  <a:pt x="209" y="62"/>
                </a:moveTo>
                <a:cubicBezTo>
                  <a:pt x="209" y="62"/>
                  <a:pt x="209" y="62"/>
                  <a:pt x="209" y="62"/>
                </a:cubicBezTo>
                <a:cubicBezTo>
                  <a:pt x="201" y="62"/>
                  <a:pt x="201" y="62"/>
                  <a:pt x="201" y="62"/>
                </a:cubicBezTo>
                <a:cubicBezTo>
                  <a:pt x="201" y="62"/>
                  <a:pt x="201" y="62"/>
                  <a:pt x="201" y="62"/>
                </a:cubicBezTo>
                <a:cubicBezTo>
                  <a:pt x="107" y="62"/>
                  <a:pt x="107" y="62"/>
                  <a:pt x="107" y="62"/>
                </a:cubicBezTo>
                <a:cubicBezTo>
                  <a:pt x="107" y="121"/>
                  <a:pt x="107" y="121"/>
                  <a:pt x="107" y="121"/>
                </a:cubicBezTo>
                <a:cubicBezTo>
                  <a:pt x="127" y="140"/>
                  <a:pt x="127" y="140"/>
                  <a:pt x="127" y="140"/>
                </a:cubicBezTo>
                <a:cubicBezTo>
                  <a:pt x="192" y="140"/>
                  <a:pt x="192" y="140"/>
                  <a:pt x="192" y="140"/>
                </a:cubicBezTo>
                <a:cubicBezTo>
                  <a:pt x="211" y="121"/>
                  <a:pt x="211" y="121"/>
                  <a:pt x="211" y="121"/>
                </a:cubicBezTo>
                <a:cubicBezTo>
                  <a:pt x="225" y="121"/>
                  <a:pt x="225" y="121"/>
                  <a:pt x="225" y="121"/>
                </a:cubicBezTo>
                <a:cubicBezTo>
                  <a:pt x="244" y="140"/>
                  <a:pt x="244" y="140"/>
                  <a:pt x="244" y="140"/>
                </a:cubicBezTo>
                <a:cubicBezTo>
                  <a:pt x="309" y="140"/>
                  <a:pt x="309" y="140"/>
                  <a:pt x="309" y="140"/>
                </a:cubicBezTo>
                <a:cubicBezTo>
                  <a:pt x="329" y="121"/>
                  <a:pt x="329" y="121"/>
                  <a:pt x="329" y="121"/>
                </a:cubicBezTo>
                <a:cubicBezTo>
                  <a:pt x="329" y="62"/>
                  <a:pt x="329" y="62"/>
                  <a:pt x="329" y="62"/>
                </a:cubicBezTo>
                <a:cubicBezTo>
                  <a:pt x="227" y="62"/>
                  <a:pt x="227" y="62"/>
                  <a:pt x="227" y="62"/>
                </a:cubicBezTo>
                <a:cubicBezTo>
                  <a:pt x="227" y="62"/>
                  <a:pt x="227" y="62"/>
                  <a:pt x="227" y="62"/>
                </a:cubicBezTo>
                <a:cubicBezTo>
                  <a:pt x="218" y="62"/>
                  <a:pt x="218" y="62"/>
                  <a:pt x="218" y="62"/>
                </a:cubicBezTo>
                <a:cubicBezTo>
                  <a:pt x="209" y="62"/>
                  <a:pt x="209" y="62"/>
                  <a:pt x="209" y="62"/>
                </a:cubicBezTo>
                <a:close/>
                <a:moveTo>
                  <a:pt x="208" y="298"/>
                </a:moveTo>
                <a:cubicBezTo>
                  <a:pt x="204" y="300"/>
                  <a:pt x="198" y="298"/>
                  <a:pt x="196" y="294"/>
                </a:cubicBezTo>
                <a:cubicBezTo>
                  <a:pt x="194" y="289"/>
                  <a:pt x="196" y="284"/>
                  <a:pt x="200" y="282"/>
                </a:cubicBezTo>
                <a:cubicBezTo>
                  <a:pt x="376" y="219"/>
                  <a:pt x="376" y="219"/>
                  <a:pt x="376" y="219"/>
                </a:cubicBezTo>
                <a:cubicBezTo>
                  <a:pt x="381" y="217"/>
                  <a:pt x="386" y="219"/>
                  <a:pt x="388" y="223"/>
                </a:cubicBezTo>
                <a:cubicBezTo>
                  <a:pt x="390" y="228"/>
                  <a:pt x="389" y="233"/>
                  <a:pt x="384" y="235"/>
                </a:cubicBezTo>
                <a:cubicBezTo>
                  <a:pt x="208" y="298"/>
                  <a:pt x="208" y="298"/>
                  <a:pt x="208" y="298"/>
                </a:cubicBezTo>
                <a:close/>
                <a:moveTo>
                  <a:pt x="200" y="257"/>
                </a:moveTo>
                <a:cubicBezTo>
                  <a:pt x="376" y="195"/>
                  <a:pt x="376" y="195"/>
                  <a:pt x="376" y="195"/>
                </a:cubicBezTo>
                <a:cubicBezTo>
                  <a:pt x="378" y="194"/>
                  <a:pt x="378" y="192"/>
                  <a:pt x="378" y="191"/>
                </a:cubicBezTo>
                <a:cubicBezTo>
                  <a:pt x="377" y="189"/>
                  <a:pt x="375" y="189"/>
                  <a:pt x="374" y="189"/>
                </a:cubicBezTo>
                <a:cubicBezTo>
                  <a:pt x="198" y="252"/>
                  <a:pt x="198" y="252"/>
                  <a:pt x="198" y="252"/>
                </a:cubicBezTo>
                <a:cubicBezTo>
                  <a:pt x="196" y="253"/>
                  <a:pt x="196" y="254"/>
                  <a:pt x="196" y="256"/>
                </a:cubicBezTo>
                <a:cubicBezTo>
                  <a:pt x="197" y="257"/>
                  <a:pt x="199" y="258"/>
                  <a:pt x="200" y="257"/>
                </a:cubicBezTo>
                <a:close/>
                <a:moveTo>
                  <a:pt x="194" y="222"/>
                </a:moveTo>
                <a:cubicBezTo>
                  <a:pt x="197" y="224"/>
                  <a:pt x="200" y="224"/>
                  <a:pt x="203" y="222"/>
                </a:cubicBezTo>
                <a:cubicBezTo>
                  <a:pt x="203" y="222"/>
                  <a:pt x="203" y="222"/>
                  <a:pt x="203" y="222"/>
                </a:cubicBezTo>
                <a:cubicBezTo>
                  <a:pt x="375" y="163"/>
                  <a:pt x="375" y="163"/>
                  <a:pt x="375" y="163"/>
                </a:cubicBezTo>
                <a:cubicBezTo>
                  <a:pt x="380" y="161"/>
                  <a:pt x="382" y="155"/>
                  <a:pt x="379" y="151"/>
                </a:cubicBezTo>
                <a:cubicBezTo>
                  <a:pt x="379" y="149"/>
                  <a:pt x="377" y="148"/>
                  <a:pt x="376" y="147"/>
                </a:cubicBezTo>
                <a:cubicBezTo>
                  <a:pt x="340" y="124"/>
                  <a:pt x="340" y="124"/>
                  <a:pt x="340" y="124"/>
                </a:cubicBezTo>
                <a:cubicBezTo>
                  <a:pt x="340" y="126"/>
                  <a:pt x="340" y="126"/>
                  <a:pt x="340" y="126"/>
                </a:cubicBezTo>
                <a:cubicBezTo>
                  <a:pt x="328" y="138"/>
                  <a:pt x="328" y="138"/>
                  <a:pt x="328" y="138"/>
                </a:cubicBezTo>
                <a:cubicBezTo>
                  <a:pt x="351" y="152"/>
                  <a:pt x="351" y="152"/>
                  <a:pt x="351" y="152"/>
                </a:cubicBezTo>
                <a:cubicBezTo>
                  <a:pt x="200" y="204"/>
                  <a:pt x="200" y="204"/>
                  <a:pt x="200" y="204"/>
                </a:cubicBezTo>
                <a:cubicBezTo>
                  <a:pt x="122" y="152"/>
                  <a:pt x="122" y="152"/>
                  <a:pt x="122" y="152"/>
                </a:cubicBezTo>
                <a:cubicBezTo>
                  <a:pt x="122" y="152"/>
                  <a:pt x="122" y="152"/>
                  <a:pt x="122" y="152"/>
                </a:cubicBezTo>
                <a:cubicBezTo>
                  <a:pt x="121" y="152"/>
                  <a:pt x="121" y="152"/>
                  <a:pt x="121" y="152"/>
                </a:cubicBezTo>
                <a:cubicBezTo>
                  <a:pt x="51" y="105"/>
                  <a:pt x="51" y="105"/>
                  <a:pt x="51" y="105"/>
                </a:cubicBezTo>
                <a:cubicBezTo>
                  <a:pt x="95" y="90"/>
                  <a:pt x="95" y="90"/>
                  <a:pt x="95" y="90"/>
                </a:cubicBezTo>
                <a:cubicBezTo>
                  <a:pt x="95" y="71"/>
                  <a:pt x="95" y="71"/>
                  <a:pt x="95" y="71"/>
                </a:cubicBezTo>
                <a:cubicBezTo>
                  <a:pt x="28" y="94"/>
                  <a:pt x="28" y="94"/>
                  <a:pt x="28" y="94"/>
                </a:cubicBezTo>
                <a:cubicBezTo>
                  <a:pt x="23" y="96"/>
                  <a:pt x="21" y="101"/>
                  <a:pt x="23" y="106"/>
                </a:cubicBezTo>
                <a:cubicBezTo>
                  <a:pt x="24" y="107"/>
                  <a:pt x="25" y="109"/>
                  <a:pt x="26" y="110"/>
                </a:cubicBezTo>
                <a:cubicBezTo>
                  <a:pt x="26" y="110"/>
                  <a:pt x="26" y="110"/>
                  <a:pt x="26" y="110"/>
                </a:cubicBezTo>
                <a:cubicBezTo>
                  <a:pt x="194" y="222"/>
                  <a:pt x="194" y="222"/>
                  <a:pt x="194" y="222"/>
                </a:cubicBezTo>
                <a:close/>
                <a:moveTo>
                  <a:pt x="156" y="50"/>
                </a:moveTo>
                <a:cubicBezTo>
                  <a:pt x="197" y="36"/>
                  <a:pt x="197" y="36"/>
                  <a:pt x="197" y="36"/>
                </a:cubicBezTo>
                <a:cubicBezTo>
                  <a:pt x="200" y="35"/>
                  <a:pt x="203" y="35"/>
                  <a:pt x="206" y="37"/>
                </a:cubicBezTo>
                <a:cubicBezTo>
                  <a:pt x="227" y="50"/>
                  <a:pt x="227" y="50"/>
                  <a:pt x="227" y="50"/>
                </a:cubicBezTo>
                <a:cubicBezTo>
                  <a:pt x="218" y="50"/>
                  <a:pt x="218" y="50"/>
                  <a:pt x="218" y="50"/>
                </a:cubicBezTo>
                <a:cubicBezTo>
                  <a:pt x="183" y="50"/>
                  <a:pt x="183" y="50"/>
                  <a:pt x="183" y="50"/>
                </a:cubicBezTo>
                <a:cubicBezTo>
                  <a:pt x="183" y="50"/>
                  <a:pt x="183" y="50"/>
                  <a:pt x="183" y="50"/>
                </a:cubicBezTo>
                <a:cubicBezTo>
                  <a:pt x="156" y="50"/>
                  <a:pt x="156" y="50"/>
                  <a:pt x="156" y="50"/>
                </a:cubicBezTo>
                <a:close/>
                <a:moveTo>
                  <a:pt x="287" y="89"/>
                </a:moveTo>
                <a:cubicBezTo>
                  <a:pt x="303" y="100"/>
                  <a:pt x="303" y="100"/>
                  <a:pt x="303" y="100"/>
                </a:cubicBezTo>
                <a:cubicBezTo>
                  <a:pt x="303" y="110"/>
                  <a:pt x="303" y="110"/>
                  <a:pt x="303" y="110"/>
                </a:cubicBezTo>
                <a:cubicBezTo>
                  <a:pt x="300" y="113"/>
                  <a:pt x="300" y="113"/>
                  <a:pt x="300" y="113"/>
                </a:cubicBezTo>
                <a:cubicBezTo>
                  <a:pt x="291" y="113"/>
                  <a:pt x="291" y="113"/>
                  <a:pt x="291" y="113"/>
                </a:cubicBezTo>
                <a:cubicBezTo>
                  <a:pt x="254" y="89"/>
                  <a:pt x="254" y="89"/>
                  <a:pt x="254" y="89"/>
                </a:cubicBezTo>
                <a:lnTo>
                  <a:pt x="287" y="89"/>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iterate type="lt">
                                    <p:tmPct val="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1+#ppt_w/2"/>
                                          </p:val>
                                        </p:tav>
                                        <p:tav tm="100000">
                                          <p:val>
                                            <p:strVal val="#ppt_x"/>
                                          </p:val>
                                        </p:tav>
                                      </p:tavLst>
                                    </p:anim>
                                    <p:anim calcmode="lin" valueType="num">
                                      <p:cBhvr additive="base">
                                        <p:cTn id="45" dur="500" fill="hold"/>
                                        <p:tgtEl>
                                          <p:spTgt spid="12"/>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2"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7"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0" presetClass="entr" presetSubtype="0" fill="hold" grpId="1"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par>
                          <p:cTn id="88" fill="hold">
                            <p:stCondLst>
                              <p:cond delay="6500"/>
                            </p:stCondLst>
                            <p:childTnLst>
                              <p:par>
                                <p:cTn id="89"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19"/>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0"/>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1"/>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22"/>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23"/>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24"/>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25"/>
                                        </p:tgtEl>
                                        <p:attrNameLst>
                                          <p:attrName>ppt_x</p:attrName>
                                          <p:attrName>ppt_y</p:attrName>
                                        </p:attrNameLst>
                                      </p:cBhvr>
                                      <p:rCtr x="17" y="18981"/>
                                    </p:animMotion>
                                  </p:childTnLst>
                                </p:cTn>
                              </p:par>
                              <p:par>
                                <p:cTn id="103"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4" dur="2000" fill="hold"/>
                                        <p:tgtEl>
                                          <p:spTgt spid="26"/>
                                        </p:tgtEl>
                                        <p:attrNameLst>
                                          <p:attrName>ppt_x</p:attrName>
                                          <p:attrName>ppt_y</p:attrName>
                                        </p:attrNameLst>
                                      </p:cBhvr>
                                      <p:rCtr x="17" y="18981"/>
                                    </p:animMotion>
                                  </p:childTnLst>
                                </p:cTn>
                              </p:par>
                              <p:par>
                                <p:cTn id="105"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27"/>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28"/>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p:bldP spid="30" grpId="0" animBg="1"/>
      <p:bldP spid="36" grpId="0"/>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94"/>
          <p:cNvGrpSpPr/>
          <p:nvPr/>
        </p:nvGrpSpPr>
        <p:grpSpPr>
          <a:xfrm>
            <a:off x="10376535" y="2666499"/>
            <a:ext cx="1106281" cy="1106281"/>
            <a:chOff x="9347515" y="2921594"/>
            <a:chExt cx="1106281" cy="1106281"/>
          </a:xfrm>
          <a:solidFill>
            <a:srgbClr val="5ECCF3">
              <a:alpha val="50196"/>
            </a:srgbClr>
          </a:solidFill>
        </p:grpSpPr>
        <p:sp>
          <p:nvSpPr>
            <p:cNvPr id="96" name="Oval 20"/>
            <p:cNvSpPr/>
            <p:nvPr/>
          </p:nvSpPr>
          <p:spPr>
            <a:xfrm>
              <a:off x="9347515" y="2921594"/>
              <a:ext cx="1106281" cy="1106281"/>
            </a:xfrm>
            <a:prstGeom prst="ellipse">
              <a:avLst/>
            </a:prstGeom>
            <a:solidFill>
              <a:srgbClr val="202A3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97" name="组合 96"/>
            <p:cNvGrpSpPr/>
            <p:nvPr/>
          </p:nvGrpSpPr>
          <p:grpSpPr>
            <a:xfrm>
              <a:off x="9677520" y="3159972"/>
              <a:ext cx="446271" cy="582632"/>
              <a:chOff x="9896690" y="3140691"/>
              <a:chExt cx="425020" cy="554888"/>
            </a:xfrm>
            <a:grpFill/>
          </p:grpSpPr>
          <p:sp>
            <p:nvSpPr>
              <p:cNvPr id="98" name="Freeform 37"/>
              <p:cNvSpPr>
                <a:spLocks noEditPoints="1"/>
              </p:cNvSpPr>
              <p:nvPr/>
            </p:nvSpPr>
            <p:spPr bwMode="auto">
              <a:xfrm>
                <a:off x="9896690" y="3140691"/>
                <a:ext cx="425020" cy="554888"/>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rgbClr val="FCB00F"/>
              </a:solidFill>
              <a:ln w="9525">
                <a:noFill/>
                <a:round/>
              </a:ln>
            </p:spPr>
            <p:txBody>
              <a:bodyPr vert="horz" wrap="square" lIns="121920" tIns="60960" rIns="121920" bIns="60960" numCol="1" anchor="t" anchorCtr="0" compatLnSpc="1"/>
              <a:lstStyle/>
              <a:p>
                <a:endParaRPr lang="en-US" sz="3200"/>
              </a:p>
            </p:txBody>
          </p:sp>
          <p:sp>
            <p:nvSpPr>
              <p:cNvPr id="99" name="Freeform 38"/>
              <p:cNvSpPr/>
              <p:nvPr/>
            </p:nvSpPr>
            <p:spPr bwMode="auto">
              <a:xfrm>
                <a:off x="10080866" y="3518487"/>
                <a:ext cx="56669" cy="125146"/>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grpFill/>
              <a:ln w="9525">
                <a:noFill/>
                <a:round/>
              </a:ln>
            </p:spPr>
            <p:txBody>
              <a:bodyPr vert="horz" wrap="square" lIns="121920" tIns="60960" rIns="121920" bIns="60960" numCol="1" anchor="t" anchorCtr="0" compatLnSpc="1"/>
              <a:lstStyle/>
              <a:p>
                <a:endParaRPr lang="en-US" sz="3200"/>
              </a:p>
            </p:txBody>
          </p:sp>
        </p:grpSp>
      </p:grpSp>
      <p:grpSp>
        <p:nvGrpSpPr>
          <p:cNvPr id="100" name="组合 99"/>
          <p:cNvGrpSpPr/>
          <p:nvPr/>
        </p:nvGrpSpPr>
        <p:grpSpPr>
          <a:xfrm>
            <a:off x="2748860" y="2666499"/>
            <a:ext cx="1106281" cy="1106281"/>
            <a:chOff x="1529661" y="2921594"/>
            <a:chExt cx="1106281" cy="1106281"/>
          </a:xfrm>
          <a:solidFill>
            <a:srgbClr val="5ECCF3">
              <a:alpha val="50196"/>
            </a:srgbClr>
          </a:solidFill>
        </p:grpSpPr>
        <p:sp>
          <p:nvSpPr>
            <p:cNvPr id="101" name="Oval 25"/>
            <p:cNvSpPr/>
            <p:nvPr/>
          </p:nvSpPr>
          <p:spPr>
            <a:xfrm>
              <a:off x="1529661" y="2921594"/>
              <a:ext cx="1106281" cy="1106281"/>
            </a:xfrm>
            <a:prstGeom prst="ellipse">
              <a:avLst/>
            </a:prstGeom>
            <a:solidFill>
              <a:srgbClr val="202A3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2" name="任意多边形 101"/>
            <p:cNvSpPr/>
            <p:nvPr/>
          </p:nvSpPr>
          <p:spPr bwMode="auto">
            <a:xfrm>
              <a:off x="1757443" y="3159097"/>
              <a:ext cx="650717" cy="631275"/>
            </a:xfrm>
            <a:custGeom>
              <a:avLst/>
              <a:gdLst>
                <a:gd name="connsiteX0" fmla="*/ 355975 w 703391"/>
                <a:gd name="connsiteY0" fmla="*/ 151108 h 682375"/>
                <a:gd name="connsiteX1" fmla="*/ 595644 w 703391"/>
                <a:gd name="connsiteY1" fmla="*/ 373898 h 682375"/>
                <a:gd name="connsiteX2" fmla="*/ 595644 w 703391"/>
                <a:gd name="connsiteY2" fmla="*/ 656669 h 682375"/>
                <a:gd name="connsiteX3" fmla="*/ 587085 w 703391"/>
                <a:gd name="connsiteY3" fmla="*/ 682375 h 682375"/>
                <a:gd name="connsiteX4" fmla="*/ 561406 w 703391"/>
                <a:gd name="connsiteY4" fmla="*/ 682375 h 682375"/>
                <a:gd name="connsiteX5" fmla="*/ 433011 w 703391"/>
                <a:gd name="connsiteY5" fmla="*/ 682375 h 682375"/>
                <a:gd name="connsiteX6" fmla="*/ 424452 w 703391"/>
                <a:gd name="connsiteY6" fmla="*/ 682375 h 682375"/>
                <a:gd name="connsiteX7" fmla="*/ 415892 w 703391"/>
                <a:gd name="connsiteY7" fmla="*/ 673806 h 682375"/>
                <a:gd name="connsiteX8" fmla="*/ 415892 w 703391"/>
                <a:gd name="connsiteY8" fmla="*/ 536705 h 682375"/>
                <a:gd name="connsiteX9" fmla="*/ 287498 w 703391"/>
                <a:gd name="connsiteY9" fmla="*/ 536705 h 682375"/>
                <a:gd name="connsiteX10" fmla="*/ 287498 w 703391"/>
                <a:gd name="connsiteY10" fmla="*/ 673806 h 682375"/>
                <a:gd name="connsiteX11" fmla="*/ 287498 w 703391"/>
                <a:gd name="connsiteY11" fmla="*/ 682375 h 682375"/>
                <a:gd name="connsiteX12" fmla="*/ 270379 w 703391"/>
                <a:gd name="connsiteY12" fmla="*/ 682375 h 682375"/>
                <a:gd name="connsiteX13" fmla="*/ 141985 w 703391"/>
                <a:gd name="connsiteY13" fmla="*/ 682375 h 682375"/>
                <a:gd name="connsiteX14" fmla="*/ 124865 w 703391"/>
                <a:gd name="connsiteY14" fmla="*/ 682375 h 682375"/>
                <a:gd name="connsiteX15" fmla="*/ 107746 w 703391"/>
                <a:gd name="connsiteY15" fmla="*/ 656669 h 682375"/>
                <a:gd name="connsiteX16" fmla="*/ 107746 w 703391"/>
                <a:gd name="connsiteY16" fmla="*/ 373898 h 682375"/>
                <a:gd name="connsiteX17" fmla="*/ 351696 w 703391"/>
                <a:gd name="connsiteY17" fmla="*/ 0 h 682375"/>
                <a:gd name="connsiteX18" fmla="*/ 381718 w 703391"/>
                <a:gd name="connsiteY18" fmla="*/ 12890 h 682375"/>
                <a:gd name="connsiteX19" fmla="*/ 501810 w 703391"/>
                <a:gd name="connsiteY19" fmla="*/ 124605 h 682375"/>
                <a:gd name="connsiteX20" fmla="*/ 501810 w 703391"/>
                <a:gd name="connsiteY20" fmla="*/ 30077 h 682375"/>
                <a:gd name="connsiteX21" fmla="*/ 518965 w 703391"/>
                <a:gd name="connsiteY21" fmla="*/ 12890 h 682375"/>
                <a:gd name="connsiteX22" fmla="*/ 561855 w 703391"/>
                <a:gd name="connsiteY22" fmla="*/ 12890 h 682375"/>
                <a:gd name="connsiteX23" fmla="*/ 579011 w 703391"/>
                <a:gd name="connsiteY23" fmla="*/ 30077 h 682375"/>
                <a:gd name="connsiteX24" fmla="*/ 579011 w 703391"/>
                <a:gd name="connsiteY24" fmla="*/ 193352 h 682375"/>
                <a:gd name="connsiteX25" fmla="*/ 690524 w 703391"/>
                <a:gd name="connsiteY25" fmla="*/ 296474 h 682375"/>
                <a:gd name="connsiteX26" fmla="*/ 690524 w 703391"/>
                <a:gd name="connsiteY26" fmla="*/ 365221 h 682375"/>
                <a:gd name="connsiteX27" fmla="*/ 630479 w 703391"/>
                <a:gd name="connsiteY27" fmla="*/ 365221 h 682375"/>
                <a:gd name="connsiteX28" fmla="*/ 355985 w 703391"/>
                <a:gd name="connsiteY28" fmla="*/ 107418 h 682375"/>
                <a:gd name="connsiteX29" fmla="*/ 81490 w 703391"/>
                <a:gd name="connsiteY29" fmla="*/ 365221 h 682375"/>
                <a:gd name="connsiteX30" fmla="*/ 47179 w 703391"/>
                <a:gd name="connsiteY30" fmla="*/ 373815 h 682375"/>
                <a:gd name="connsiteX31" fmla="*/ 12867 w 703391"/>
                <a:gd name="connsiteY31" fmla="*/ 365221 h 682375"/>
                <a:gd name="connsiteX32" fmla="*/ 12867 w 703391"/>
                <a:gd name="connsiteY32" fmla="*/ 296474 h 682375"/>
                <a:gd name="connsiteX33" fmla="*/ 321673 w 703391"/>
                <a:gd name="connsiteY33" fmla="*/ 12890 h 682375"/>
                <a:gd name="connsiteX34" fmla="*/ 351696 w 703391"/>
                <a:gd name="connsiteY34" fmla="*/ 0 h 68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391" h="682375">
                  <a:moveTo>
                    <a:pt x="355975" y="151108"/>
                  </a:moveTo>
                  <a:cubicBezTo>
                    <a:pt x="355975" y="151108"/>
                    <a:pt x="355975" y="151108"/>
                    <a:pt x="595644" y="373898"/>
                  </a:cubicBezTo>
                  <a:cubicBezTo>
                    <a:pt x="595644" y="373898"/>
                    <a:pt x="595644" y="373898"/>
                    <a:pt x="595644" y="656669"/>
                  </a:cubicBezTo>
                  <a:cubicBezTo>
                    <a:pt x="595644" y="673806"/>
                    <a:pt x="587085" y="682375"/>
                    <a:pt x="587085" y="682375"/>
                  </a:cubicBezTo>
                  <a:cubicBezTo>
                    <a:pt x="578525" y="682375"/>
                    <a:pt x="569965" y="682375"/>
                    <a:pt x="561406" y="682375"/>
                  </a:cubicBezTo>
                  <a:cubicBezTo>
                    <a:pt x="561406" y="682375"/>
                    <a:pt x="561406" y="682375"/>
                    <a:pt x="433011" y="682375"/>
                  </a:cubicBezTo>
                  <a:cubicBezTo>
                    <a:pt x="433011" y="682375"/>
                    <a:pt x="424452" y="682375"/>
                    <a:pt x="424452" y="682375"/>
                  </a:cubicBezTo>
                  <a:cubicBezTo>
                    <a:pt x="424452" y="682375"/>
                    <a:pt x="415892" y="673806"/>
                    <a:pt x="415892" y="673806"/>
                  </a:cubicBezTo>
                  <a:cubicBezTo>
                    <a:pt x="415892" y="673806"/>
                    <a:pt x="415892" y="673806"/>
                    <a:pt x="415892" y="536705"/>
                  </a:cubicBezTo>
                  <a:cubicBezTo>
                    <a:pt x="415892" y="536705"/>
                    <a:pt x="415892" y="536705"/>
                    <a:pt x="287498" y="536705"/>
                  </a:cubicBezTo>
                  <a:cubicBezTo>
                    <a:pt x="287498" y="536705"/>
                    <a:pt x="287498" y="536705"/>
                    <a:pt x="287498" y="673806"/>
                  </a:cubicBezTo>
                  <a:cubicBezTo>
                    <a:pt x="287498" y="673806"/>
                    <a:pt x="287498" y="682375"/>
                    <a:pt x="287498" y="682375"/>
                  </a:cubicBezTo>
                  <a:cubicBezTo>
                    <a:pt x="278938" y="682375"/>
                    <a:pt x="278938" y="682375"/>
                    <a:pt x="270379" y="682375"/>
                  </a:cubicBezTo>
                  <a:cubicBezTo>
                    <a:pt x="270379" y="682375"/>
                    <a:pt x="270379" y="682375"/>
                    <a:pt x="141985" y="682375"/>
                  </a:cubicBezTo>
                  <a:cubicBezTo>
                    <a:pt x="133425" y="682375"/>
                    <a:pt x="133425" y="682375"/>
                    <a:pt x="124865" y="682375"/>
                  </a:cubicBezTo>
                  <a:cubicBezTo>
                    <a:pt x="116306" y="682375"/>
                    <a:pt x="107746" y="673806"/>
                    <a:pt x="107746" y="656669"/>
                  </a:cubicBezTo>
                  <a:cubicBezTo>
                    <a:pt x="107746" y="656669"/>
                    <a:pt x="107746" y="656669"/>
                    <a:pt x="107746" y="373898"/>
                  </a:cubicBezTo>
                  <a:close/>
                  <a:moveTo>
                    <a:pt x="351696" y="0"/>
                  </a:moveTo>
                  <a:cubicBezTo>
                    <a:pt x="362418" y="0"/>
                    <a:pt x="373140" y="4296"/>
                    <a:pt x="381718" y="12890"/>
                  </a:cubicBezTo>
                  <a:cubicBezTo>
                    <a:pt x="381718" y="12890"/>
                    <a:pt x="381718" y="12890"/>
                    <a:pt x="501810" y="124605"/>
                  </a:cubicBezTo>
                  <a:cubicBezTo>
                    <a:pt x="501810" y="124605"/>
                    <a:pt x="501810" y="124605"/>
                    <a:pt x="501810" y="30077"/>
                  </a:cubicBezTo>
                  <a:cubicBezTo>
                    <a:pt x="501810" y="21483"/>
                    <a:pt x="510388" y="12890"/>
                    <a:pt x="518965" y="12890"/>
                  </a:cubicBezTo>
                  <a:cubicBezTo>
                    <a:pt x="518965" y="12890"/>
                    <a:pt x="518965" y="12890"/>
                    <a:pt x="561855" y="12890"/>
                  </a:cubicBezTo>
                  <a:cubicBezTo>
                    <a:pt x="570433" y="12890"/>
                    <a:pt x="579011" y="21483"/>
                    <a:pt x="579011" y="30077"/>
                  </a:cubicBezTo>
                  <a:cubicBezTo>
                    <a:pt x="579011" y="30077"/>
                    <a:pt x="579011" y="30077"/>
                    <a:pt x="579011" y="193352"/>
                  </a:cubicBezTo>
                  <a:cubicBezTo>
                    <a:pt x="579011" y="193352"/>
                    <a:pt x="579011" y="193352"/>
                    <a:pt x="690524" y="296474"/>
                  </a:cubicBezTo>
                  <a:cubicBezTo>
                    <a:pt x="707680" y="313661"/>
                    <a:pt x="707680" y="339441"/>
                    <a:pt x="690524" y="365221"/>
                  </a:cubicBezTo>
                  <a:cubicBezTo>
                    <a:pt x="681946" y="382408"/>
                    <a:pt x="647635" y="382408"/>
                    <a:pt x="630479" y="365221"/>
                  </a:cubicBezTo>
                  <a:cubicBezTo>
                    <a:pt x="630479" y="365221"/>
                    <a:pt x="630479" y="365221"/>
                    <a:pt x="355985" y="107418"/>
                  </a:cubicBezTo>
                  <a:cubicBezTo>
                    <a:pt x="355985" y="107418"/>
                    <a:pt x="355985" y="107418"/>
                    <a:pt x="81490" y="365221"/>
                  </a:cubicBezTo>
                  <a:cubicBezTo>
                    <a:pt x="72912" y="373815"/>
                    <a:pt x="55757" y="373815"/>
                    <a:pt x="47179" y="373815"/>
                  </a:cubicBezTo>
                  <a:cubicBezTo>
                    <a:pt x="38601" y="373815"/>
                    <a:pt x="21445" y="373815"/>
                    <a:pt x="12867" y="365221"/>
                  </a:cubicBezTo>
                  <a:cubicBezTo>
                    <a:pt x="-4289" y="339441"/>
                    <a:pt x="-4289" y="313661"/>
                    <a:pt x="12867" y="296474"/>
                  </a:cubicBezTo>
                  <a:cubicBezTo>
                    <a:pt x="12867" y="296474"/>
                    <a:pt x="12867" y="296474"/>
                    <a:pt x="321673" y="12890"/>
                  </a:cubicBezTo>
                  <a:cubicBezTo>
                    <a:pt x="330251" y="4296"/>
                    <a:pt x="340973" y="0"/>
                    <a:pt x="351696" y="0"/>
                  </a:cubicBez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25"/>
            </a:p>
          </p:txBody>
        </p:sp>
      </p:grpSp>
      <p:sp>
        <p:nvSpPr>
          <p:cNvPr id="26" name="矩形 3"/>
          <p:cNvSpPr>
            <a:spLocks noChangeArrowheads="1"/>
          </p:cNvSpPr>
          <p:nvPr/>
        </p:nvSpPr>
        <p:spPr bwMode="auto">
          <a:xfrm>
            <a:off x="2684952" y="515424"/>
            <a:ext cx="2444882"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案例对比分析</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56" name="Rectangle 3"/>
          <p:cNvSpPr/>
          <p:nvPr/>
        </p:nvSpPr>
        <p:spPr>
          <a:xfrm>
            <a:off x="4892688" y="1878864"/>
            <a:ext cx="4470400" cy="128417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7" name="Rectangle 4"/>
          <p:cNvSpPr/>
          <p:nvPr/>
        </p:nvSpPr>
        <p:spPr>
          <a:xfrm>
            <a:off x="4892688" y="3311555"/>
            <a:ext cx="4470400" cy="1284177"/>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8" name="Rectangle 5"/>
          <p:cNvSpPr/>
          <p:nvPr/>
        </p:nvSpPr>
        <p:spPr>
          <a:xfrm>
            <a:off x="4892688" y="4744245"/>
            <a:ext cx="4470400" cy="1284177"/>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59" name="Group 9"/>
          <p:cNvGrpSpPr/>
          <p:nvPr/>
        </p:nvGrpSpPr>
        <p:grpSpPr>
          <a:xfrm>
            <a:off x="8170118" y="3660525"/>
            <a:ext cx="863364" cy="640205"/>
            <a:chOff x="4572000" y="3414713"/>
            <a:chExt cx="374651" cy="277813"/>
          </a:xfrm>
          <a:solidFill>
            <a:srgbClr val="202A36"/>
          </a:solidFill>
        </p:grpSpPr>
        <p:sp>
          <p:nvSpPr>
            <p:cNvPr id="86"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87"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3200"/>
            </a:p>
          </p:txBody>
        </p:sp>
      </p:grpSp>
      <p:grpSp>
        <p:nvGrpSpPr>
          <p:cNvPr id="88" name="Group 12"/>
          <p:cNvGrpSpPr/>
          <p:nvPr/>
        </p:nvGrpSpPr>
        <p:grpSpPr>
          <a:xfrm>
            <a:off x="5281763" y="5030346"/>
            <a:ext cx="725843" cy="711971"/>
            <a:chOff x="2905125" y="4002088"/>
            <a:chExt cx="249238" cy="244475"/>
          </a:xfrm>
          <a:solidFill>
            <a:srgbClr val="FCB00F"/>
          </a:solidFill>
        </p:grpSpPr>
        <p:sp>
          <p:nvSpPr>
            <p:cNvPr id="89" name="Freeform 50"/>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90" name="Oval 51"/>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3200"/>
            </a:p>
          </p:txBody>
        </p:sp>
      </p:grpSp>
      <p:grpSp>
        <p:nvGrpSpPr>
          <p:cNvPr id="91" name="Group 15"/>
          <p:cNvGrpSpPr/>
          <p:nvPr/>
        </p:nvGrpSpPr>
        <p:grpSpPr>
          <a:xfrm>
            <a:off x="5244055" y="2212092"/>
            <a:ext cx="862640" cy="637088"/>
            <a:chOff x="3052763" y="2647950"/>
            <a:chExt cx="346075" cy="255588"/>
          </a:xfrm>
          <a:solidFill>
            <a:srgbClr val="FCB00F"/>
          </a:solidFill>
        </p:grpSpPr>
        <p:sp>
          <p:nvSpPr>
            <p:cNvPr id="92" name="Freeform 108"/>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93" name="Freeform 109"/>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3200"/>
            </a:p>
          </p:txBody>
        </p:sp>
        <p:sp>
          <p:nvSpPr>
            <p:cNvPr id="94" name="Freeform 110"/>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en-US" sz="3200"/>
            </a:p>
          </p:txBody>
        </p:sp>
      </p:grpSp>
      <p:sp>
        <p:nvSpPr>
          <p:cNvPr id="103" name="矩形 102"/>
          <p:cNvSpPr/>
          <p:nvPr/>
        </p:nvSpPr>
        <p:spPr>
          <a:xfrm>
            <a:off x="2546448" y="3927982"/>
            <a:ext cx="1551767" cy="430879"/>
          </a:xfrm>
          <a:prstGeom prst="rect">
            <a:avLst/>
          </a:prstGeom>
        </p:spPr>
        <p:txBody>
          <a:bodyPr wrap="square" lIns="91431" tIns="45716" rIns="91431" bIns="45716">
            <a:spAutoFit/>
          </a:bodyPr>
          <a:lstStyle/>
          <a:p>
            <a:pPr algn="ctr"/>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104" name="矩形 47"/>
          <p:cNvSpPr>
            <a:spLocks noChangeArrowheads="1"/>
          </p:cNvSpPr>
          <p:nvPr/>
        </p:nvSpPr>
        <p:spPr bwMode="auto">
          <a:xfrm>
            <a:off x="2336637" y="4348366"/>
            <a:ext cx="1971389" cy="867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smtClean="0">
                <a:solidFill>
                  <a:srgbClr val="202A36"/>
                </a:solidFill>
                <a:sym typeface="微软雅黑" panose="020B0503020204020204" pitchFamily="34" charset="-122"/>
              </a:rPr>
              <a:t>在此</a:t>
            </a:r>
            <a:r>
              <a:rPr lang="zh-CN" altLang="en-US" sz="1400" dirty="0">
                <a:solidFill>
                  <a:srgbClr val="202A36"/>
                </a:solidFill>
                <a:sym typeface="微软雅黑" panose="020B0503020204020204" pitchFamily="34" charset="-122"/>
              </a:rPr>
              <a:t>录入上述图表的描述说明，在此录入上述图表的描述说明。</a:t>
            </a:r>
          </a:p>
        </p:txBody>
      </p:sp>
      <p:sp>
        <p:nvSpPr>
          <p:cNvPr id="105" name="矩形 104"/>
          <p:cNvSpPr/>
          <p:nvPr/>
        </p:nvSpPr>
        <p:spPr>
          <a:xfrm>
            <a:off x="10153792" y="3927982"/>
            <a:ext cx="1551767" cy="430879"/>
          </a:xfrm>
          <a:prstGeom prst="rect">
            <a:avLst/>
          </a:prstGeom>
        </p:spPr>
        <p:txBody>
          <a:bodyPr wrap="square" lIns="91431" tIns="45716" rIns="91431" bIns="45716">
            <a:spAutoFit/>
          </a:bodyPr>
          <a:lstStyle/>
          <a:p>
            <a:pPr algn="ctr"/>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106" name="矩形 47"/>
          <p:cNvSpPr>
            <a:spLocks noChangeArrowheads="1"/>
          </p:cNvSpPr>
          <p:nvPr/>
        </p:nvSpPr>
        <p:spPr bwMode="auto">
          <a:xfrm>
            <a:off x="9943981" y="4348366"/>
            <a:ext cx="1971389" cy="867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smtClean="0">
                <a:solidFill>
                  <a:srgbClr val="202A36"/>
                </a:solidFill>
                <a:sym typeface="微软雅黑" panose="020B0503020204020204" pitchFamily="34" charset="-122"/>
              </a:rPr>
              <a:t>在此</a:t>
            </a:r>
            <a:r>
              <a:rPr lang="zh-CN" altLang="en-US" sz="1400" dirty="0">
                <a:solidFill>
                  <a:srgbClr val="202A36"/>
                </a:solidFill>
                <a:sym typeface="微软雅黑" panose="020B0503020204020204" pitchFamily="34" charset="-122"/>
              </a:rPr>
              <a:t>录入上述图表的描述说明，在此录入上述图表的描述说明。</a:t>
            </a:r>
          </a:p>
        </p:txBody>
      </p:sp>
      <p:sp>
        <p:nvSpPr>
          <p:cNvPr id="107" name="矩形 106"/>
          <p:cNvSpPr/>
          <p:nvPr/>
        </p:nvSpPr>
        <p:spPr>
          <a:xfrm>
            <a:off x="6188002" y="1921233"/>
            <a:ext cx="1551767" cy="430879"/>
          </a:xfrm>
          <a:prstGeom prst="rect">
            <a:avLst/>
          </a:prstGeom>
        </p:spPr>
        <p:txBody>
          <a:bodyPr wrap="square" lIns="91431" tIns="45716" rIns="91431" bIns="45716">
            <a:spAutoFit/>
          </a:bodyPr>
          <a:lstStyle/>
          <a:p>
            <a:r>
              <a:rPr lang="zh-CN" altLang="en-US" sz="2200" b="1" dirty="0">
                <a:solidFill>
                  <a:srgbClr val="FCB00F"/>
                </a:solidFill>
                <a:latin typeface="微软雅黑" panose="020B0503020204020204" pitchFamily="34" charset="-122"/>
                <a:ea typeface="微软雅黑" panose="020B0503020204020204" pitchFamily="34" charset="-122"/>
              </a:rPr>
              <a:t>添加标题</a:t>
            </a:r>
            <a:endParaRPr lang="en-US" altLang="zh-CN" sz="2200" b="1" dirty="0">
              <a:solidFill>
                <a:srgbClr val="FCB00F"/>
              </a:solidFill>
              <a:latin typeface="微软雅黑" panose="020B0503020204020204" pitchFamily="34" charset="-122"/>
              <a:ea typeface="微软雅黑" panose="020B0503020204020204" pitchFamily="34" charset="-122"/>
            </a:endParaRPr>
          </a:p>
        </p:txBody>
      </p:sp>
      <p:sp>
        <p:nvSpPr>
          <p:cNvPr id="108" name="矩形 47"/>
          <p:cNvSpPr>
            <a:spLocks noChangeArrowheads="1"/>
          </p:cNvSpPr>
          <p:nvPr/>
        </p:nvSpPr>
        <p:spPr bwMode="auto">
          <a:xfrm>
            <a:off x="6188002" y="2341617"/>
            <a:ext cx="3068293" cy="752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300" dirty="0" smtClean="0">
                <a:solidFill>
                  <a:schemeClr val="bg1"/>
                </a:solidFill>
                <a:sym typeface="微软雅黑" panose="020B0503020204020204" pitchFamily="34" charset="-122"/>
              </a:rPr>
              <a:t>在此</a:t>
            </a:r>
            <a:r>
              <a:rPr lang="zh-CN" altLang="en-US" sz="1300" dirty="0">
                <a:solidFill>
                  <a:schemeClr val="bg1"/>
                </a:solidFill>
                <a:sym typeface="微软雅黑" panose="020B0503020204020204" pitchFamily="34" charset="-122"/>
              </a:rPr>
              <a:t>录入上述图表</a:t>
            </a:r>
            <a:r>
              <a:rPr lang="zh-CN" altLang="en-US" sz="1300" dirty="0" smtClean="0">
                <a:solidFill>
                  <a:schemeClr val="bg1"/>
                </a:solidFill>
                <a:sym typeface="微软雅黑" panose="020B0503020204020204" pitchFamily="34" charset="-122"/>
              </a:rPr>
              <a:t>的描述</a:t>
            </a:r>
            <a:r>
              <a:rPr lang="zh-CN" altLang="en-US" sz="1300" dirty="0">
                <a:solidFill>
                  <a:schemeClr val="bg1"/>
                </a:solidFill>
                <a:sym typeface="微软雅黑" panose="020B0503020204020204" pitchFamily="34" charset="-122"/>
              </a:rPr>
              <a:t>说明，在此录入上述图表的描述说明，在此录入上述图表的描述说明。</a:t>
            </a:r>
          </a:p>
        </p:txBody>
      </p:sp>
      <p:sp>
        <p:nvSpPr>
          <p:cNvPr id="109" name="矩形 108"/>
          <p:cNvSpPr/>
          <p:nvPr/>
        </p:nvSpPr>
        <p:spPr>
          <a:xfrm>
            <a:off x="6188002" y="4797962"/>
            <a:ext cx="1551767" cy="430879"/>
          </a:xfrm>
          <a:prstGeom prst="rect">
            <a:avLst/>
          </a:prstGeom>
        </p:spPr>
        <p:txBody>
          <a:bodyPr wrap="square" lIns="91431" tIns="45716" rIns="91431" bIns="45716">
            <a:spAutoFit/>
          </a:bodyPr>
          <a:lstStyle/>
          <a:p>
            <a:r>
              <a:rPr lang="zh-CN" altLang="en-US" sz="2200" b="1" dirty="0">
                <a:solidFill>
                  <a:srgbClr val="FCB00F"/>
                </a:solidFill>
                <a:latin typeface="微软雅黑" panose="020B0503020204020204" pitchFamily="34" charset="-122"/>
                <a:ea typeface="微软雅黑" panose="020B0503020204020204" pitchFamily="34" charset="-122"/>
              </a:rPr>
              <a:t>添加标题</a:t>
            </a:r>
            <a:endParaRPr lang="en-US" altLang="zh-CN" sz="2200" b="1" dirty="0">
              <a:solidFill>
                <a:srgbClr val="FCB00F"/>
              </a:solidFill>
              <a:latin typeface="微软雅黑" panose="020B0503020204020204" pitchFamily="34" charset="-122"/>
              <a:ea typeface="微软雅黑" panose="020B0503020204020204" pitchFamily="34" charset="-122"/>
            </a:endParaRPr>
          </a:p>
        </p:txBody>
      </p:sp>
      <p:sp>
        <p:nvSpPr>
          <p:cNvPr id="110" name="矩形 47"/>
          <p:cNvSpPr>
            <a:spLocks noChangeArrowheads="1"/>
          </p:cNvSpPr>
          <p:nvPr/>
        </p:nvSpPr>
        <p:spPr bwMode="auto">
          <a:xfrm>
            <a:off x="6188002" y="5218346"/>
            <a:ext cx="3068293" cy="752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300" dirty="0" smtClean="0">
                <a:solidFill>
                  <a:schemeClr val="bg1"/>
                </a:solidFill>
                <a:sym typeface="微软雅黑" panose="020B0503020204020204" pitchFamily="34" charset="-122"/>
              </a:rPr>
              <a:t>在此</a:t>
            </a:r>
            <a:r>
              <a:rPr lang="zh-CN" altLang="en-US" sz="1300" dirty="0">
                <a:solidFill>
                  <a:schemeClr val="bg1"/>
                </a:solidFill>
                <a:sym typeface="微软雅黑" panose="020B0503020204020204" pitchFamily="34" charset="-122"/>
              </a:rPr>
              <a:t>录入上述图表</a:t>
            </a:r>
            <a:r>
              <a:rPr lang="zh-CN" altLang="en-US" sz="1300" dirty="0" smtClean="0">
                <a:solidFill>
                  <a:schemeClr val="bg1"/>
                </a:solidFill>
                <a:sym typeface="微软雅黑" panose="020B0503020204020204" pitchFamily="34" charset="-122"/>
              </a:rPr>
              <a:t>的描述</a:t>
            </a:r>
            <a:r>
              <a:rPr lang="zh-CN" altLang="en-US" sz="1300" dirty="0">
                <a:solidFill>
                  <a:schemeClr val="bg1"/>
                </a:solidFill>
                <a:sym typeface="微软雅黑" panose="020B0503020204020204" pitchFamily="34" charset="-122"/>
              </a:rPr>
              <a:t>说明，在此录入上述图表的描述说明，在此录入上述图表的描述说明。</a:t>
            </a:r>
          </a:p>
        </p:txBody>
      </p:sp>
      <p:sp>
        <p:nvSpPr>
          <p:cNvPr id="111" name="矩形 110"/>
          <p:cNvSpPr/>
          <p:nvPr/>
        </p:nvSpPr>
        <p:spPr>
          <a:xfrm>
            <a:off x="5073804" y="3365824"/>
            <a:ext cx="1551767" cy="430879"/>
          </a:xfrm>
          <a:prstGeom prst="rect">
            <a:avLst/>
          </a:prstGeom>
        </p:spPr>
        <p:txBody>
          <a:bodyPr wrap="squar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112" name="矩形 47"/>
          <p:cNvSpPr>
            <a:spLocks noChangeArrowheads="1"/>
          </p:cNvSpPr>
          <p:nvPr/>
        </p:nvSpPr>
        <p:spPr bwMode="auto">
          <a:xfrm>
            <a:off x="5073804" y="3786208"/>
            <a:ext cx="3068293" cy="752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300" dirty="0" smtClean="0">
                <a:solidFill>
                  <a:schemeClr val="bg1"/>
                </a:solidFill>
                <a:sym typeface="微软雅黑" panose="020B0503020204020204" pitchFamily="34" charset="-122"/>
              </a:rPr>
              <a:t>在此</a:t>
            </a:r>
            <a:r>
              <a:rPr lang="zh-CN" altLang="en-US" sz="1300" dirty="0">
                <a:solidFill>
                  <a:schemeClr val="bg1"/>
                </a:solidFill>
                <a:sym typeface="微软雅黑" panose="020B0503020204020204" pitchFamily="34" charset="-122"/>
              </a:rPr>
              <a:t>录入上述图表</a:t>
            </a:r>
            <a:r>
              <a:rPr lang="zh-CN" altLang="en-US" sz="1300" dirty="0" smtClean="0">
                <a:solidFill>
                  <a:schemeClr val="bg1"/>
                </a:solidFill>
                <a:sym typeface="微软雅黑" panose="020B0503020204020204" pitchFamily="34" charset="-122"/>
              </a:rPr>
              <a:t>的描述</a:t>
            </a:r>
            <a:r>
              <a:rPr lang="zh-CN" altLang="en-US" sz="1300" dirty="0">
                <a:solidFill>
                  <a:schemeClr val="bg1"/>
                </a:solidFill>
                <a:sym typeface="微软雅黑" panose="020B0503020204020204" pitchFamily="34" charset="-122"/>
              </a:rPr>
              <a:t>说明，在此录入上述图表的描述说明，在此录入上述图表的描述说明。</a:t>
            </a: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1+#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91"/>
                                        </p:tgtEl>
                                        <p:attrNameLst>
                                          <p:attrName>style.visibility</p:attrName>
                                        </p:attrNameLst>
                                      </p:cBhvr>
                                      <p:to>
                                        <p:strVal val="visible"/>
                                      </p:to>
                                    </p:set>
                                    <p:anim calcmode="lin" valueType="num">
                                      <p:cBhvr>
                                        <p:cTn id="24" dur="350" fill="hold"/>
                                        <p:tgtEl>
                                          <p:spTgt spid="91"/>
                                        </p:tgtEl>
                                        <p:attrNameLst>
                                          <p:attrName>ppt_w</p:attrName>
                                        </p:attrNameLst>
                                      </p:cBhvr>
                                      <p:tavLst>
                                        <p:tav tm="0">
                                          <p:val>
                                            <p:fltVal val="0"/>
                                          </p:val>
                                        </p:tav>
                                        <p:tav tm="100000">
                                          <p:val>
                                            <p:strVal val="#ppt_w"/>
                                          </p:val>
                                        </p:tav>
                                      </p:tavLst>
                                    </p:anim>
                                    <p:anim calcmode="lin" valueType="num">
                                      <p:cBhvr>
                                        <p:cTn id="25" dur="350" fill="hold"/>
                                        <p:tgtEl>
                                          <p:spTgt spid="91"/>
                                        </p:tgtEl>
                                        <p:attrNameLst>
                                          <p:attrName>ppt_h</p:attrName>
                                        </p:attrNameLst>
                                      </p:cBhvr>
                                      <p:tavLst>
                                        <p:tav tm="0">
                                          <p:val>
                                            <p:fltVal val="0"/>
                                          </p:val>
                                        </p:tav>
                                        <p:tav tm="100000">
                                          <p:val>
                                            <p:strVal val="#ppt_h"/>
                                          </p:val>
                                        </p:tav>
                                      </p:tavLst>
                                    </p:anim>
                                    <p:animEffect transition="in" filter="fade">
                                      <p:cBhvr>
                                        <p:cTn id="26" dur="350"/>
                                        <p:tgtEl>
                                          <p:spTgt spid="91"/>
                                        </p:tgtEl>
                                      </p:cBhvr>
                                    </p:animEffect>
                                  </p:childTnLst>
                                </p:cTn>
                              </p:par>
                            </p:childTnLst>
                          </p:cTn>
                        </p:par>
                        <p:par>
                          <p:cTn id="27" fill="hold">
                            <p:stCondLst>
                              <p:cond delay="1500"/>
                            </p:stCondLst>
                            <p:childTnLst>
                              <p:par>
                                <p:cTn id="28" presetID="26" presetClass="emph" presetSubtype="0" fill="hold" nodeType="afterEffect">
                                  <p:stCondLst>
                                    <p:cond delay="0"/>
                                  </p:stCondLst>
                                  <p:childTnLst>
                                    <p:animEffect transition="out" filter="fade">
                                      <p:cBhvr>
                                        <p:cTn id="29" dur="500" tmFilter="0, 0; .2, .5; .8, .5; 1, 0"/>
                                        <p:tgtEl>
                                          <p:spTgt spid="91"/>
                                        </p:tgtEl>
                                      </p:cBhvr>
                                    </p:animEffect>
                                    <p:animScale>
                                      <p:cBhvr>
                                        <p:cTn id="30" dur="250" autoRev="1" fill="hold"/>
                                        <p:tgtEl>
                                          <p:spTgt spid="91"/>
                                        </p:tgtEl>
                                      </p:cBhvr>
                                      <p:by x="105000" y="105000"/>
                                    </p:animScale>
                                  </p:childTnLst>
                                </p:cTn>
                              </p:par>
                              <p:par>
                                <p:cTn id="31" presetID="14" presetClass="entr" presetSubtype="10" fill="hold" grpId="0" nodeType="withEffect">
                                  <p:stCondLst>
                                    <p:cond delay="250"/>
                                  </p:stCondLst>
                                  <p:childTnLst>
                                    <p:set>
                                      <p:cBhvr>
                                        <p:cTn id="32" dur="1" fill="hold">
                                          <p:stCondLst>
                                            <p:cond delay="0"/>
                                          </p:stCondLst>
                                        </p:cTn>
                                        <p:tgtEl>
                                          <p:spTgt spid="107"/>
                                        </p:tgtEl>
                                        <p:attrNameLst>
                                          <p:attrName>style.visibility</p:attrName>
                                        </p:attrNameLst>
                                      </p:cBhvr>
                                      <p:to>
                                        <p:strVal val="visible"/>
                                      </p:to>
                                    </p:set>
                                    <p:animEffect transition="in" filter="randombar(horizontal)">
                                      <p:cBhvr>
                                        <p:cTn id="33" dur="400"/>
                                        <p:tgtEl>
                                          <p:spTgt spid="107"/>
                                        </p:tgtEl>
                                      </p:cBhvr>
                                    </p:animEffect>
                                  </p:childTnLst>
                                </p:cTn>
                              </p:par>
                              <p:par>
                                <p:cTn id="34" presetID="14" presetClass="entr" presetSubtype="10" fill="hold" grpId="0" nodeType="withEffect">
                                  <p:stCondLst>
                                    <p:cond delay="250"/>
                                  </p:stCondLst>
                                  <p:childTnLst>
                                    <p:set>
                                      <p:cBhvr>
                                        <p:cTn id="35" dur="1" fill="hold">
                                          <p:stCondLst>
                                            <p:cond delay="0"/>
                                          </p:stCondLst>
                                        </p:cTn>
                                        <p:tgtEl>
                                          <p:spTgt spid="108"/>
                                        </p:tgtEl>
                                        <p:attrNameLst>
                                          <p:attrName>style.visibility</p:attrName>
                                        </p:attrNameLst>
                                      </p:cBhvr>
                                      <p:to>
                                        <p:strVal val="visible"/>
                                      </p:to>
                                    </p:set>
                                    <p:animEffect transition="in" filter="randombar(horizontal)">
                                      <p:cBhvr>
                                        <p:cTn id="36" dur="400"/>
                                        <p:tgtEl>
                                          <p:spTgt spid="108"/>
                                        </p:tgtEl>
                                      </p:cBhvr>
                                    </p:animEffec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59"/>
                                        </p:tgtEl>
                                        <p:attrNameLst>
                                          <p:attrName>style.visibility</p:attrName>
                                        </p:attrNameLst>
                                      </p:cBhvr>
                                      <p:to>
                                        <p:strVal val="visible"/>
                                      </p:to>
                                    </p:set>
                                    <p:anim calcmode="lin" valueType="num">
                                      <p:cBhvr>
                                        <p:cTn id="40" dur="350" fill="hold"/>
                                        <p:tgtEl>
                                          <p:spTgt spid="59"/>
                                        </p:tgtEl>
                                        <p:attrNameLst>
                                          <p:attrName>ppt_w</p:attrName>
                                        </p:attrNameLst>
                                      </p:cBhvr>
                                      <p:tavLst>
                                        <p:tav tm="0">
                                          <p:val>
                                            <p:fltVal val="0"/>
                                          </p:val>
                                        </p:tav>
                                        <p:tav tm="100000">
                                          <p:val>
                                            <p:strVal val="#ppt_w"/>
                                          </p:val>
                                        </p:tav>
                                      </p:tavLst>
                                    </p:anim>
                                    <p:anim calcmode="lin" valueType="num">
                                      <p:cBhvr>
                                        <p:cTn id="41" dur="350" fill="hold"/>
                                        <p:tgtEl>
                                          <p:spTgt spid="59"/>
                                        </p:tgtEl>
                                        <p:attrNameLst>
                                          <p:attrName>ppt_h</p:attrName>
                                        </p:attrNameLst>
                                      </p:cBhvr>
                                      <p:tavLst>
                                        <p:tav tm="0">
                                          <p:val>
                                            <p:fltVal val="0"/>
                                          </p:val>
                                        </p:tav>
                                        <p:tav tm="100000">
                                          <p:val>
                                            <p:strVal val="#ppt_h"/>
                                          </p:val>
                                        </p:tav>
                                      </p:tavLst>
                                    </p:anim>
                                    <p:animEffect transition="in" filter="fade">
                                      <p:cBhvr>
                                        <p:cTn id="42" dur="350"/>
                                        <p:tgtEl>
                                          <p:spTgt spid="59"/>
                                        </p:tgtEl>
                                      </p:cBhvr>
                                    </p:animEffect>
                                  </p:childTnLst>
                                </p:cTn>
                              </p:par>
                            </p:childTnLst>
                          </p:cTn>
                        </p:par>
                        <p:par>
                          <p:cTn id="43" fill="hold">
                            <p:stCondLst>
                              <p:cond delay="2500"/>
                            </p:stCondLst>
                            <p:childTnLst>
                              <p:par>
                                <p:cTn id="44" presetID="26" presetClass="emph" presetSubtype="0" fill="hold" nodeType="afterEffect">
                                  <p:stCondLst>
                                    <p:cond delay="0"/>
                                  </p:stCondLst>
                                  <p:childTnLst>
                                    <p:animEffect transition="out" filter="fade">
                                      <p:cBhvr>
                                        <p:cTn id="45" dur="500" tmFilter="0, 0; .2, .5; .8, .5; 1, 0"/>
                                        <p:tgtEl>
                                          <p:spTgt spid="59"/>
                                        </p:tgtEl>
                                      </p:cBhvr>
                                    </p:animEffect>
                                    <p:animScale>
                                      <p:cBhvr>
                                        <p:cTn id="46" dur="250" autoRev="1" fill="hold"/>
                                        <p:tgtEl>
                                          <p:spTgt spid="59"/>
                                        </p:tgtEl>
                                      </p:cBhvr>
                                      <p:by x="105000" y="105000"/>
                                    </p:animScale>
                                  </p:childTnLst>
                                </p:cTn>
                              </p:par>
                              <p:par>
                                <p:cTn id="47" presetID="14" presetClass="entr" presetSubtype="10" fill="hold" grpId="0" nodeType="withEffect">
                                  <p:stCondLst>
                                    <p:cond delay="250"/>
                                  </p:stCondLst>
                                  <p:childTnLst>
                                    <p:set>
                                      <p:cBhvr>
                                        <p:cTn id="48" dur="1" fill="hold">
                                          <p:stCondLst>
                                            <p:cond delay="0"/>
                                          </p:stCondLst>
                                        </p:cTn>
                                        <p:tgtEl>
                                          <p:spTgt spid="111"/>
                                        </p:tgtEl>
                                        <p:attrNameLst>
                                          <p:attrName>style.visibility</p:attrName>
                                        </p:attrNameLst>
                                      </p:cBhvr>
                                      <p:to>
                                        <p:strVal val="visible"/>
                                      </p:to>
                                    </p:set>
                                    <p:animEffect transition="in" filter="randombar(horizontal)">
                                      <p:cBhvr>
                                        <p:cTn id="49" dur="400"/>
                                        <p:tgtEl>
                                          <p:spTgt spid="111"/>
                                        </p:tgtEl>
                                      </p:cBhvr>
                                    </p:animEffect>
                                  </p:childTnLst>
                                </p:cTn>
                              </p:par>
                              <p:par>
                                <p:cTn id="50" presetID="14" presetClass="entr" presetSubtype="10" fill="hold" grpId="0" nodeType="withEffect">
                                  <p:stCondLst>
                                    <p:cond delay="250"/>
                                  </p:stCondLst>
                                  <p:childTnLst>
                                    <p:set>
                                      <p:cBhvr>
                                        <p:cTn id="51" dur="1" fill="hold">
                                          <p:stCondLst>
                                            <p:cond delay="0"/>
                                          </p:stCondLst>
                                        </p:cTn>
                                        <p:tgtEl>
                                          <p:spTgt spid="112"/>
                                        </p:tgtEl>
                                        <p:attrNameLst>
                                          <p:attrName>style.visibility</p:attrName>
                                        </p:attrNameLst>
                                      </p:cBhvr>
                                      <p:to>
                                        <p:strVal val="visible"/>
                                      </p:to>
                                    </p:set>
                                    <p:animEffect transition="in" filter="randombar(horizontal)">
                                      <p:cBhvr>
                                        <p:cTn id="52" dur="400"/>
                                        <p:tgtEl>
                                          <p:spTgt spid="112"/>
                                        </p:tgtEl>
                                      </p:cBhvr>
                                    </p:animEffect>
                                  </p:childTnLst>
                                </p:cTn>
                              </p:par>
                            </p:childTnLst>
                          </p:cTn>
                        </p:par>
                        <p:par>
                          <p:cTn id="53" fill="hold">
                            <p:stCondLst>
                              <p:cond delay="3000"/>
                            </p:stCondLst>
                            <p:childTnLst>
                              <p:par>
                                <p:cTn id="54" presetID="53" presetClass="entr" presetSubtype="16" fill="hold" nodeType="afterEffect">
                                  <p:stCondLst>
                                    <p:cond delay="0"/>
                                  </p:stCondLst>
                                  <p:childTnLst>
                                    <p:set>
                                      <p:cBhvr>
                                        <p:cTn id="55" dur="1" fill="hold">
                                          <p:stCondLst>
                                            <p:cond delay="0"/>
                                          </p:stCondLst>
                                        </p:cTn>
                                        <p:tgtEl>
                                          <p:spTgt spid="88"/>
                                        </p:tgtEl>
                                        <p:attrNameLst>
                                          <p:attrName>style.visibility</p:attrName>
                                        </p:attrNameLst>
                                      </p:cBhvr>
                                      <p:to>
                                        <p:strVal val="visible"/>
                                      </p:to>
                                    </p:set>
                                    <p:anim calcmode="lin" valueType="num">
                                      <p:cBhvr>
                                        <p:cTn id="56" dur="350" fill="hold"/>
                                        <p:tgtEl>
                                          <p:spTgt spid="88"/>
                                        </p:tgtEl>
                                        <p:attrNameLst>
                                          <p:attrName>ppt_w</p:attrName>
                                        </p:attrNameLst>
                                      </p:cBhvr>
                                      <p:tavLst>
                                        <p:tav tm="0">
                                          <p:val>
                                            <p:fltVal val="0"/>
                                          </p:val>
                                        </p:tav>
                                        <p:tav tm="100000">
                                          <p:val>
                                            <p:strVal val="#ppt_w"/>
                                          </p:val>
                                        </p:tav>
                                      </p:tavLst>
                                    </p:anim>
                                    <p:anim calcmode="lin" valueType="num">
                                      <p:cBhvr>
                                        <p:cTn id="57" dur="350" fill="hold"/>
                                        <p:tgtEl>
                                          <p:spTgt spid="88"/>
                                        </p:tgtEl>
                                        <p:attrNameLst>
                                          <p:attrName>ppt_h</p:attrName>
                                        </p:attrNameLst>
                                      </p:cBhvr>
                                      <p:tavLst>
                                        <p:tav tm="0">
                                          <p:val>
                                            <p:fltVal val="0"/>
                                          </p:val>
                                        </p:tav>
                                        <p:tav tm="100000">
                                          <p:val>
                                            <p:strVal val="#ppt_h"/>
                                          </p:val>
                                        </p:tav>
                                      </p:tavLst>
                                    </p:anim>
                                    <p:animEffect transition="in" filter="fade">
                                      <p:cBhvr>
                                        <p:cTn id="58" dur="350"/>
                                        <p:tgtEl>
                                          <p:spTgt spid="88"/>
                                        </p:tgtEl>
                                      </p:cBhvr>
                                    </p:animEffect>
                                  </p:childTnLst>
                                </p:cTn>
                              </p:par>
                            </p:childTnLst>
                          </p:cTn>
                        </p:par>
                        <p:par>
                          <p:cTn id="59" fill="hold">
                            <p:stCondLst>
                              <p:cond delay="3500"/>
                            </p:stCondLst>
                            <p:childTnLst>
                              <p:par>
                                <p:cTn id="60" presetID="26" presetClass="emph" presetSubtype="0" fill="hold" nodeType="afterEffect">
                                  <p:stCondLst>
                                    <p:cond delay="0"/>
                                  </p:stCondLst>
                                  <p:childTnLst>
                                    <p:animEffect transition="out" filter="fade">
                                      <p:cBhvr>
                                        <p:cTn id="61" dur="500" tmFilter="0, 0; .2, .5; .8, .5; 1, 0"/>
                                        <p:tgtEl>
                                          <p:spTgt spid="88"/>
                                        </p:tgtEl>
                                      </p:cBhvr>
                                    </p:animEffect>
                                    <p:animScale>
                                      <p:cBhvr>
                                        <p:cTn id="62" dur="250" autoRev="1" fill="hold"/>
                                        <p:tgtEl>
                                          <p:spTgt spid="88"/>
                                        </p:tgtEl>
                                      </p:cBhvr>
                                      <p:by x="105000" y="105000"/>
                                    </p:animScale>
                                  </p:childTnLst>
                                </p:cTn>
                              </p:par>
                              <p:par>
                                <p:cTn id="63" presetID="14" presetClass="entr" presetSubtype="10" fill="hold" grpId="0" nodeType="withEffect">
                                  <p:stCondLst>
                                    <p:cond delay="250"/>
                                  </p:stCondLst>
                                  <p:childTnLst>
                                    <p:set>
                                      <p:cBhvr>
                                        <p:cTn id="64" dur="1" fill="hold">
                                          <p:stCondLst>
                                            <p:cond delay="0"/>
                                          </p:stCondLst>
                                        </p:cTn>
                                        <p:tgtEl>
                                          <p:spTgt spid="109"/>
                                        </p:tgtEl>
                                        <p:attrNameLst>
                                          <p:attrName>style.visibility</p:attrName>
                                        </p:attrNameLst>
                                      </p:cBhvr>
                                      <p:to>
                                        <p:strVal val="visible"/>
                                      </p:to>
                                    </p:set>
                                    <p:animEffect transition="in" filter="randombar(horizontal)">
                                      <p:cBhvr>
                                        <p:cTn id="65" dur="400"/>
                                        <p:tgtEl>
                                          <p:spTgt spid="109"/>
                                        </p:tgtEl>
                                      </p:cBhvr>
                                    </p:animEffect>
                                  </p:childTnLst>
                                </p:cTn>
                              </p:par>
                              <p:par>
                                <p:cTn id="66" presetID="14" presetClass="entr" presetSubtype="10" fill="hold" grpId="0" nodeType="withEffect">
                                  <p:stCondLst>
                                    <p:cond delay="250"/>
                                  </p:stCondLst>
                                  <p:childTnLst>
                                    <p:set>
                                      <p:cBhvr>
                                        <p:cTn id="67" dur="1" fill="hold">
                                          <p:stCondLst>
                                            <p:cond delay="0"/>
                                          </p:stCondLst>
                                        </p:cTn>
                                        <p:tgtEl>
                                          <p:spTgt spid="110"/>
                                        </p:tgtEl>
                                        <p:attrNameLst>
                                          <p:attrName>style.visibility</p:attrName>
                                        </p:attrNameLst>
                                      </p:cBhvr>
                                      <p:to>
                                        <p:strVal val="visible"/>
                                      </p:to>
                                    </p:set>
                                    <p:animEffect transition="in" filter="randombar(horizontal)">
                                      <p:cBhvr>
                                        <p:cTn id="68" dur="400"/>
                                        <p:tgtEl>
                                          <p:spTgt spid="110"/>
                                        </p:tgtEl>
                                      </p:cBhvr>
                                    </p:animEffect>
                                  </p:childTnLst>
                                </p:cTn>
                              </p:par>
                            </p:childTnLst>
                          </p:cTn>
                        </p:par>
                        <p:par>
                          <p:cTn id="69" fill="hold">
                            <p:stCondLst>
                              <p:cond delay="4000"/>
                            </p:stCondLst>
                            <p:childTnLst>
                              <p:par>
                                <p:cTn id="70" presetID="35" presetClass="entr" presetSubtype="0" fill="hold" nodeType="afterEffect">
                                  <p:stCondLst>
                                    <p:cond delay="0"/>
                                  </p:stCondLst>
                                  <p:childTnLst>
                                    <p:set>
                                      <p:cBhvr>
                                        <p:cTn id="71" dur="1" fill="hold">
                                          <p:stCondLst>
                                            <p:cond delay="0"/>
                                          </p:stCondLst>
                                        </p:cTn>
                                        <p:tgtEl>
                                          <p:spTgt spid="100"/>
                                        </p:tgtEl>
                                        <p:attrNameLst>
                                          <p:attrName>style.visibility</p:attrName>
                                        </p:attrNameLst>
                                      </p:cBhvr>
                                      <p:to>
                                        <p:strVal val="visible"/>
                                      </p:to>
                                    </p:set>
                                    <p:animEffect transition="in" filter="fade">
                                      <p:cBhvr>
                                        <p:cTn id="72" dur="750"/>
                                        <p:tgtEl>
                                          <p:spTgt spid="100"/>
                                        </p:tgtEl>
                                      </p:cBhvr>
                                    </p:animEffect>
                                    <p:anim calcmode="lin" valueType="num">
                                      <p:cBhvr>
                                        <p:cTn id="73" dur="750" fill="hold"/>
                                        <p:tgtEl>
                                          <p:spTgt spid="100"/>
                                        </p:tgtEl>
                                        <p:attrNameLst>
                                          <p:attrName>style.rotation</p:attrName>
                                        </p:attrNameLst>
                                      </p:cBhvr>
                                      <p:tavLst>
                                        <p:tav tm="0">
                                          <p:val>
                                            <p:fltVal val="720"/>
                                          </p:val>
                                        </p:tav>
                                        <p:tav tm="100000">
                                          <p:val>
                                            <p:fltVal val="0"/>
                                          </p:val>
                                        </p:tav>
                                      </p:tavLst>
                                    </p:anim>
                                    <p:anim calcmode="lin" valueType="num">
                                      <p:cBhvr>
                                        <p:cTn id="74" dur="750" fill="hold"/>
                                        <p:tgtEl>
                                          <p:spTgt spid="100"/>
                                        </p:tgtEl>
                                        <p:attrNameLst>
                                          <p:attrName>ppt_h</p:attrName>
                                        </p:attrNameLst>
                                      </p:cBhvr>
                                      <p:tavLst>
                                        <p:tav tm="0">
                                          <p:val>
                                            <p:fltVal val="0"/>
                                          </p:val>
                                        </p:tav>
                                        <p:tav tm="100000">
                                          <p:val>
                                            <p:strVal val="#ppt_h"/>
                                          </p:val>
                                        </p:tav>
                                      </p:tavLst>
                                    </p:anim>
                                    <p:anim calcmode="lin" valueType="num">
                                      <p:cBhvr>
                                        <p:cTn id="75" dur="750" fill="hold"/>
                                        <p:tgtEl>
                                          <p:spTgt spid="100"/>
                                        </p:tgtEl>
                                        <p:attrNameLst>
                                          <p:attrName>ppt_w</p:attrName>
                                        </p:attrNameLst>
                                      </p:cBhvr>
                                      <p:tavLst>
                                        <p:tav tm="0">
                                          <p:val>
                                            <p:fltVal val="0"/>
                                          </p:val>
                                        </p:tav>
                                        <p:tav tm="100000">
                                          <p:val>
                                            <p:strVal val="#ppt_w"/>
                                          </p:val>
                                        </p:tav>
                                      </p:tavLst>
                                    </p:anim>
                                  </p:childTnLst>
                                </p:cTn>
                              </p:par>
                            </p:childTnLst>
                          </p:cTn>
                        </p:par>
                        <p:par>
                          <p:cTn id="76" fill="hold">
                            <p:stCondLst>
                              <p:cond delay="5000"/>
                            </p:stCondLst>
                            <p:childTnLst>
                              <p:par>
                                <p:cTn id="77" presetID="14" presetClass="entr" presetSubtype="10" fill="hold" grpId="0" nodeType="after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randombar(horizontal)">
                                      <p:cBhvr>
                                        <p:cTn id="79" dur="400"/>
                                        <p:tgtEl>
                                          <p:spTgt spid="103"/>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04"/>
                                        </p:tgtEl>
                                        <p:attrNameLst>
                                          <p:attrName>style.visibility</p:attrName>
                                        </p:attrNameLst>
                                      </p:cBhvr>
                                      <p:to>
                                        <p:strVal val="visible"/>
                                      </p:to>
                                    </p:set>
                                    <p:animEffect transition="in" filter="randombar(horizontal)">
                                      <p:cBhvr>
                                        <p:cTn id="82" dur="400"/>
                                        <p:tgtEl>
                                          <p:spTgt spid="104"/>
                                        </p:tgtEl>
                                      </p:cBhvr>
                                    </p:animEffect>
                                  </p:childTnLst>
                                </p:cTn>
                              </p:par>
                            </p:childTnLst>
                          </p:cTn>
                        </p:par>
                        <p:par>
                          <p:cTn id="83" fill="hold">
                            <p:stCondLst>
                              <p:cond delay="5500"/>
                            </p:stCondLst>
                            <p:childTnLst>
                              <p:par>
                                <p:cTn id="84" presetID="35" presetClass="entr" presetSubtype="0" fill="hold" nodeType="afterEffect">
                                  <p:stCondLst>
                                    <p:cond delay="0"/>
                                  </p:stCondLst>
                                  <p:childTnLst>
                                    <p:set>
                                      <p:cBhvr>
                                        <p:cTn id="85" dur="1" fill="hold">
                                          <p:stCondLst>
                                            <p:cond delay="0"/>
                                          </p:stCondLst>
                                        </p:cTn>
                                        <p:tgtEl>
                                          <p:spTgt spid="95"/>
                                        </p:tgtEl>
                                        <p:attrNameLst>
                                          <p:attrName>style.visibility</p:attrName>
                                        </p:attrNameLst>
                                      </p:cBhvr>
                                      <p:to>
                                        <p:strVal val="visible"/>
                                      </p:to>
                                    </p:set>
                                    <p:animEffect transition="in" filter="fade">
                                      <p:cBhvr>
                                        <p:cTn id="86" dur="750"/>
                                        <p:tgtEl>
                                          <p:spTgt spid="95"/>
                                        </p:tgtEl>
                                      </p:cBhvr>
                                    </p:animEffect>
                                    <p:anim calcmode="lin" valueType="num">
                                      <p:cBhvr>
                                        <p:cTn id="87" dur="750" fill="hold"/>
                                        <p:tgtEl>
                                          <p:spTgt spid="95"/>
                                        </p:tgtEl>
                                        <p:attrNameLst>
                                          <p:attrName>style.rotation</p:attrName>
                                        </p:attrNameLst>
                                      </p:cBhvr>
                                      <p:tavLst>
                                        <p:tav tm="0">
                                          <p:val>
                                            <p:fltVal val="720"/>
                                          </p:val>
                                        </p:tav>
                                        <p:tav tm="100000">
                                          <p:val>
                                            <p:fltVal val="0"/>
                                          </p:val>
                                        </p:tav>
                                      </p:tavLst>
                                    </p:anim>
                                    <p:anim calcmode="lin" valueType="num">
                                      <p:cBhvr>
                                        <p:cTn id="88" dur="750" fill="hold"/>
                                        <p:tgtEl>
                                          <p:spTgt spid="95"/>
                                        </p:tgtEl>
                                        <p:attrNameLst>
                                          <p:attrName>ppt_h</p:attrName>
                                        </p:attrNameLst>
                                      </p:cBhvr>
                                      <p:tavLst>
                                        <p:tav tm="0">
                                          <p:val>
                                            <p:fltVal val="0"/>
                                          </p:val>
                                        </p:tav>
                                        <p:tav tm="100000">
                                          <p:val>
                                            <p:strVal val="#ppt_h"/>
                                          </p:val>
                                        </p:tav>
                                      </p:tavLst>
                                    </p:anim>
                                    <p:anim calcmode="lin" valueType="num">
                                      <p:cBhvr>
                                        <p:cTn id="89" dur="750" fill="hold"/>
                                        <p:tgtEl>
                                          <p:spTgt spid="95"/>
                                        </p:tgtEl>
                                        <p:attrNameLst>
                                          <p:attrName>ppt_w</p:attrName>
                                        </p:attrNameLst>
                                      </p:cBhvr>
                                      <p:tavLst>
                                        <p:tav tm="0">
                                          <p:val>
                                            <p:fltVal val="0"/>
                                          </p:val>
                                        </p:tav>
                                        <p:tav tm="100000">
                                          <p:val>
                                            <p:strVal val="#ppt_w"/>
                                          </p:val>
                                        </p:tav>
                                      </p:tavLst>
                                    </p:anim>
                                  </p:childTnLst>
                                </p:cTn>
                              </p:par>
                            </p:childTnLst>
                          </p:cTn>
                        </p:par>
                        <p:par>
                          <p:cTn id="90" fill="hold">
                            <p:stCondLst>
                              <p:cond delay="6500"/>
                            </p:stCondLst>
                            <p:childTnLst>
                              <p:par>
                                <p:cTn id="91" presetID="14" presetClass="entr" presetSubtype="10" fill="hold" grpId="0" nodeType="after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randombar(horizontal)">
                                      <p:cBhvr>
                                        <p:cTn id="93" dur="400"/>
                                        <p:tgtEl>
                                          <p:spTgt spid="105"/>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106"/>
                                        </p:tgtEl>
                                        <p:attrNameLst>
                                          <p:attrName>style.visibility</p:attrName>
                                        </p:attrNameLst>
                                      </p:cBhvr>
                                      <p:to>
                                        <p:strVal val="visible"/>
                                      </p:to>
                                    </p:set>
                                    <p:animEffect transition="in" filter="randombar(horizontal)">
                                      <p:cBhvr>
                                        <p:cTn id="96" dur="4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6" grpId="0" animBg="1"/>
      <p:bldP spid="57" grpId="0" animBg="1"/>
      <p:bldP spid="58" grpId="0" animBg="1"/>
      <p:bldP spid="103" grpId="0"/>
      <p:bldP spid="104" grpId="0"/>
      <p:bldP spid="105" grpId="0"/>
      <p:bldP spid="106" grpId="0"/>
      <p:bldP spid="107" grpId="0"/>
      <p:bldP spid="108" grpId="0"/>
      <p:bldP spid="109" grpId="0"/>
      <p:bldP spid="110" grpId="0"/>
      <p:bldP spid="111" grpId="0"/>
      <p:bldP spid="1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2711607"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问题评估</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6" name="任意多边形 5"/>
          <p:cNvSpPr/>
          <p:nvPr/>
        </p:nvSpPr>
        <p:spPr>
          <a:xfrm rot="5400000">
            <a:off x="4575466" y="3463946"/>
            <a:ext cx="1503912" cy="723424"/>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7" name="任意多边形 6"/>
          <p:cNvSpPr/>
          <p:nvPr/>
        </p:nvSpPr>
        <p:spPr>
          <a:xfrm rot="18900000">
            <a:off x="3036678" y="3283675"/>
            <a:ext cx="1059543" cy="1073851"/>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8" name="任意多边形 7"/>
          <p:cNvSpPr/>
          <p:nvPr/>
        </p:nvSpPr>
        <p:spPr>
          <a:xfrm rot="18900000" flipV="1">
            <a:off x="3863443" y="4109556"/>
            <a:ext cx="1059543" cy="1073851"/>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2700000">
            <a:off x="3844392" y="2454728"/>
            <a:ext cx="1059543" cy="1073851"/>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心形 9"/>
          <p:cNvSpPr/>
          <p:nvPr/>
        </p:nvSpPr>
        <p:spPr>
          <a:xfrm>
            <a:off x="4222572" y="2110969"/>
            <a:ext cx="351692" cy="293077"/>
          </a:xfrm>
          <a:prstGeom prst="hear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11" name="组合 10"/>
          <p:cNvGrpSpPr/>
          <p:nvPr/>
        </p:nvGrpSpPr>
        <p:grpSpPr>
          <a:xfrm>
            <a:off x="5853283" y="3577871"/>
            <a:ext cx="224872" cy="564609"/>
            <a:chOff x="3114596" y="2996938"/>
            <a:chExt cx="224872" cy="564609"/>
          </a:xfrm>
          <a:solidFill>
            <a:srgbClr val="202A36"/>
          </a:solidFill>
        </p:grpSpPr>
        <p:sp>
          <p:nvSpPr>
            <p:cNvPr id="12" name="椭圆 11"/>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 name="同侧圆角矩形 12"/>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矩形 13"/>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 name="同侧圆角矩形 14"/>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6" name="同侧圆角矩形 15"/>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7" name="同侧圆角矩形 16"/>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同侧圆角矩形 17"/>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9" name="组合 18"/>
          <p:cNvGrpSpPr/>
          <p:nvPr/>
        </p:nvGrpSpPr>
        <p:grpSpPr>
          <a:xfrm>
            <a:off x="2544813" y="3665474"/>
            <a:ext cx="439857" cy="311768"/>
            <a:chOff x="4979939" y="3638125"/>
            <a:chExt cx="439857" cy="311768"/>
          </a:xfrm>
          <a:solidFill>
            <a:srgbClr val="202A36"/>
          </a:solidFill>
        </p:grpSpPr>
        <p:grpSp>
          <p:nvGrpSpPr>
            <p:cNvPr id="20" name="组合 19"/>
            <p:cNvGrpSpPr/>
            <p:nvPr/>
          </p:nvGrpSpPr>
          <p:grpSpPr>
            <a:xfrm>
              <a:off x="4979939" y="3681386"/>
              <a:ext cx="439857" cy="268507"/>
              <a:chOff x="4975778" y="3669385"/>
              <a:chExt cx="439857" cy="268507"/>
            </a:xfrm>
            <a:grpFill/>
          </p:grpSpPr>
          <p:grpSp>
            <p:nvGrpSpPr>
              <p:cNvPr id="22" name="组合 21"/>
              <p:cNvGrpSpPr/>
              <p:nvPr/>
            </p:nvGrpSpPr>
            <p:grpSpPr>
              <a:xfrm>
                <a:off x="4975778" y="3689944"/>
                <a:ext cx="439857" cy="24689"/>
                <a:chOff x="4902784" y="3688900"/>
                <a:chExt cx="439857" cy="24689"/>
              </a:xfrm>
              <a:grpFill/>
            </p:grpSpPr>
            <p:sp>
              <p:nvSpPr>
                <p:cNvPr id="26" name="矩形 25"/>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矩形 26"/>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3" name="等腰三角形 22"/>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4" name="矩形 23"/>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5" name="矩形 24"/>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21" name="剪去单角的矩形 20"/>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28" name="组合 27"/>
          <p:cNvGrpSpPr/>
          <p:nvPr/>
        </p:nvGrpSpPr>
        <p:grpSpPr>
          <a:xfrm>
            <a:off x="4164483" y="5250934"/>
            <a:ext cx="465358" cy="418456"/>
            <a:chOff x="2928203" y="5369694"/>
            <a:chExt cx="465358" cy="418456"/>
          </a:xfrm>
          <a:solidFill>
            <a:srgbClr val="202A36"/>
          </a:solidFill>
        </p:grpSpPr>
        <p:grpSp>
          <p:nvGrpSpPr>
            <p:cNvPr id="29" name="组合 28"/>
            <p:cNvGrpSpPr/>
            <p:nvPr/>
          </p:nvGrpSpPr>
          <p:grpSpPr>
            <a:xfrm>
              <a:off x="2928203" y="5369694"/>
              <a:ext cx="460390" cy="418456"/>
              <a:chOff x="10760386" y="4041158"/>
              <a:chExt cx="460390" cy="418456"/>
            </a:xfrm>
            <a:grpFill/>
          </p:grpSpPr>
          <p:sp>
            <p:nvSpPr>
              <p:cNvPr id="32" name="任意多边形 31"/>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3" name="任意多边形 32"/>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0" name="任意多边形 29"/>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1" name="任意多边形 30"/>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34" name="矩形 33"/>
          <p:cNvSpPr/>
          <p:nvPr/>
        </p:nvSpPr>
        <p:spPr>
          <a:xfrm>
            <a:off x="6457710" y="2180850"/>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6457710" y="2665346"/>
            <a:ext cx="2416910" cy="932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rgbClr val="202A36"/>
                </a:solidFill>
                <a:sym typeface="微软雅黑" panose="020B0503020204020204" pitchFamily="34" charset="-122"/>
              </a:rPr>
              <a:t>在此录入上述图表</a:t>
            </a:r>
            <a:r>
              <a:rPr lang="zh-CN" altLang="en-US" sz="1400" dirty="0" smtClean="0">
                <a:solidFill>
                  <a:srgbClr val="202A36"/>
                </a:solidFill>
                <a:sym typeface="微软雅黑" panose="020B0503020204020204" pitchFamily="34" charset="-122"/>
              </a:rPr>
              <a:t>的综</a:t>
            </a:r>
            <a:r>
              <a:rPr lang="zh-CN" altLang="en-US" sz="1400" dirty="0">
                <a:solidFill>
                  <a:srgbClr val="202A36"/>
                </a:solidFill>
                <a:sym typeface="微软雅黑" panose="020B0503020204020204" pitchFamily="34" charset="-122"/>
              </a:rPr>
              <a:t>合</a:t>
            </a:r>
            <a:r>
              <a:rPr lang="zh-CN" altLang="en-US" sz="1400" dirty="0" smtClean="0">
                <a:solidFill>
                  <a:srgbClr val="202A36"/>
                </a:solidFill>
                <a:sym typeface="微软雅黑" panose="020B0503020204020204" pitchFamily="34" charset="-122"/>
              </a:rPr>
              <a:t>描述</a:t>
            </a:r>
            <a:r>
              <a:rPr lang="zh-CN" altLang="en-US" sz="1400" dirty="0">
                <a:solidFill>
                  <a:srgbClr val="202A36"/>
                </a:solidFill>
                <a:sym typeface="微软雅黑" panose="020B0503020204020204" pitchFamily="34" charset="-122"/>
              </a:rPr>
              <a:t>说明，在此录入上述图表</a:t>
            </a:r>
            <a:r>
              <a:rPr lang="zh-CN" altLang="en-US" sz="1400" dirty="0" smtClean="0">
                <a:solidFill>
                  <a:srgbClr val="202A36"/>
                </a:solidFill>
                <a:sym typeface="微软雅黑" panose="020B0503020204020204" pitchFamily="34" charset="-122"/>
              </a:rPr>
              <a:t>的综合描述说明。</a:t>
            </a:r>
            <a:endParaRPr lang="zh-CN" altLang="en-US" sz="1400" dirty="0">
              <a:solidFill>
                <a:srgbClr val="202A36"/>
              </a:solidFill>
              <a:sym typeface="微软雅黑" panose="020B0503020204020204" pitchFamily="34" charset="-122"/>
            </a:endParaRPr>
          </a:p>
        </p:txBody>
      </p:sp>
      <p:sp>
        <p:nvSpPr>
          <p:cNvPr id="36" name="矩形 35"/>
          <p:cNvSpPr/>
          <p:nvPr/>
        </p:nvSpPr>
        <p:spPr>
          <a:xfrm>
            <a:off x="9022528" y="2180850"/>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37" name="矩形 47"/>
          <p:cNvSpPr>
            <a:spLocks noChangeArrowheads="1"/>
          </p:cNvSpPr>
          <p:nvPr/>
        </p:nvSpPr>
        <p:spPr bwMode="auto">
          <a:xfrm>
            <a:off x="9022527" y="2665346"/>
            <a:ext cx="2400510" cy="932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rgbClr val="202A36"/>
                </a:solidFill>
                <a:sym typeface="微软雅黑" panose="020B0503020204020204" pitchFamily="34" charset="-122"/>
              </a:rPr>
              <a:t>在此录入上述图表</a:t>
            </a:r>
            <a:r>
              <a:rPr lang="zh-CN" altLang="en-US" sz="1400" dirty="0" smtClean="0">
                <a:solidFill>
                  <a:srgbClr val="202A36"/>
                </a:solidFill>
                <a:sym typeface="微软雅黑" panose="020B0503020204020204" pitchFamily="34" charset="-122"/>
              </a:rPr>
              <a:t>的综</a:t>
            </a:r>
            <a:r>
              <a:rPr lang="zh-CN" altLang="en-US" sz="1400" dirty="0">
                <a:solidFill>
                  <a:srgbClr val="202A36"/>
                </a:solidFill>
                <a:sym typeface="微软雅黑" panose="020B0503020204020204" pitchFamily="34" charset="-122"/>
              </a:rPr>
              <a:t>合</a:t>
            </a:r>
            <a:r>
              <a:rPr lang="zh-CN" altLang="en-US" sz="1400" dirty="0" smtClean="0">
                <a:solidFill>
                  <a:srgbClr val="202A36"/>
                </a:solidFill>
                <a:sym typeface="微软雅黑" panose="020B0503020204020204" pitchFamily="34" charset="-122"/>
              </a:rPr>
              <a:t>描述</a:t>
            </a:r>
            <a:r>
              <a:rPr lang="zh-CN" altLang="en-US" sz="1400" dirty="0">
                <a:solidFill>
                  <a:srgbClr val="202A36"/>
                </a:solidFill>
                <a:sym typeface="微软雅黑" panose="020B0503020204020204" pitchFamily="34" charset="-122"/>
              </a:rPr>
              <a:t>说明，在此录入上述图表</a:t>
            </a:r>
            <a:r>
              <a:rPr lang="zh-CN" altLang="en-US" sz="1400" dirty="0" smtClean="0">
                <a:solidFill>
                  <a:srgbClr val="202A36"/>
                </a:solidFill>
                <a:sym typeface="微软雅黑" panose="020B0503020204020204" pitchFamily="34" charset="-122"/>
              </a:rPr>
              <a:t>的综合描述说明。</a:t>
            </a:r>
            <a:endParaRPr lang="zh-CN" altLang="en-US" sz="1400" dirty="0">
              <a:solidFill>
                <a:srgbClr val="202A36"/>
              </a:solidFill>
              <a:sym typeface="微软雅黑" panose="020B0503020204020204" pitchFamily="34" charset="-122"/>
            </a:endParaRPr>
          </a:p>
        </p:txBody>
      </p:sp>
      <p:sp>
        <p:nvSpPr>
          <p:cNvPr id="38" name="矩形 37"/>
          <p:cNvSpPr/>
          <p:nvPr/>
        </p:nvSpPr>
        <p:spPr>
          <a:xfrm>
            <a:off x="6457710" y="4239886"/>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39" name="矩形 47"/>
          <p:cNvSpPr>
            <a:spLocks noChangeArrowheads="1"/>
          </p:cNvSpPr>
          <p:nvPr/>
        </p:nvSpPr>
        <p:spPr bwMode="auto">
          <a:xfrm>
            <a:off x="6457710" y="4724382"/>
            <a:ext cx="2416910" cy="932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rgbClr val="202A36"/>
                </a:solidFill>
                <a:sym typeface="微软雅黑" panose="020B0503020204020204" pitchFamily="34" charset="-122"/>
              </a:rPr>
              <a:t>在此录入上述图表</a:t>
            </a:r>
            <a:r>
              <a:rPr lang="zh-CN" altLang="en-US" sz="1400" dirty="0" smtClean="0">
                <a:solidFill>
                  <a:srgbClr val="202A36"/>
                </a:solidFill>
                <a:sym typeface="微软雅黑" panose="020B0503020204020204" pitchFamily="34" charset="-122"/>
              </a:rPr>
              <a:t>的综</a:t>
            </a:r>
            <a:r>
              <a:rPr lang="zh-CN" altLang="en-US" sz="1400" dirty="0">
                <a:solidFill>
                  <a:srgbClr val="202A36"/>
                </a:solidFill>
                <a:sym typeface="微软雅黑" panose="020B0503020204020204" pitchFamily="34" charset="-122"/>
              </a:rPr>
              <a:t>合</a:t>
            </a:r>
            <a:r>
              <a:rPr lang="zh-CN" altLang="en-US" sz="1400" dirty="0" smtClean="0">
                <a:solidFill>
                  <a:srgbClr val="202A36"/>
                </a:solidFill>
                <a:sym typeface="微软雅黑" panose="020B0503020204020204" pitchFamily="34" charset="-122"/>
              </a:rPr>
              <a:t>描述</a:t>
            </a:r>
            <a:r>
              <a:rPr lang="zh-CN" altLang="en-US" sz="1400" dirty="0">
                <a:solidFill>
                  <a:srgbClr val="202A36"/>
                </a:solidFill>
                <a:sym typeface="微软雅黑" panose="020B0503020204020204" pitchFamily="34" charset="-122"/>
              </a:rPr>
              <a:t>说明，在此录入上述图表</a:t>
            </a:r>
            <a:r>
              <a:rPr lang="zh-CN" altLang="en-US" sz="1400" dirty="0" smtClean="0">
                <a:solidFill>
                  <a:srgbClr val="202A36"/>
                </a:solidFill>
                <a:sym typeface="微软雅黑" panose="020B0503020204020204" pitchFamily="34" charset="-122"/>
              </a:rPr>
              <a:t>的综合描述说明。</a:t>
            </a:r>
            <a:endParaRPr lang="zh-CN" altLang="en-US" sz="1400" dirty="0">
              <a:solidFill>
                <a:srgbClr val="202A36"/>
              </a:solidFill>
              <a:sym typeface="微软雅黑" panose="020B0503020204020204" pitchFamily="34" charset="-122"/>
            </a:endParaRPr>
          </a:p>
        </p:txBody>
      </p:sp>
      <p:sp>
        <p:nvSpPr>
          <p:cNvPr id="40" name="矩形 39"/>
          <p:cNvSpPr/>
          <p:nvPr/>
        </p:nvSpPr>
        <p:spPr>
          <a:xfrm>
            <a:off x="9022528" y="4239886"/>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41" name="矩形 47"/>
          <p:cNvSpPr>
            <a:spLocks noChangeArrowheads="1"/>
          </p:cNvSpPr>
          <p:nvPr/>
        </p:nvSpPr>
        <p:spPr bwMode="auto">
          <a:xfrm>
            <a:off x="9022527" y="4724382"/>
            <a:ext cx="2400510" cy="932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rgbClr val="202A36"/>
                </a:solidFill>
                <a:sym typeface="微软雅黑" panose="020B0503020204020204" pitchFamily="34" charset="-122"/>
              </a:rPr>
              <a:t>在此录入上述图表</a:t>
            </a:r>
            <a:r>
              <a:rPr lang="zh-CN" altLang="en-US" sz="1400" dirty="0" smtClean="0">
                <a:solidFill>
                  <a:srgbClr val="202A36"/>
                </a:solidFill>
                <a:sym typeface="微软雅黑" panose="020B0503020204020204" pitchFamily="34" charset="-122"/>
              </a:rPr>
              <a:t>的综</a:t>
            </a:r>
            <a:r>
              <a:rPr lang="zh-CN" altLang="en-US" sz="1400" dirty="0">
                <a:solidFill>
                  <a:srgbClr val="202A36"/>
                </a:solidFill>
                <a:sym typeface="微软雅黑" panose="020B0503020204020204" pitchFamily="34" charset="-122"/>
              </a:rPr>
              <a:t>合</a:t>
            </a:r>
            <a:r>
              <a:rPr lang="zh-CN" altLang="en-US" sz="1400" dirty="0" smtClean="0">
                <a:solidFill>
                  <a:srgbClr val="202A36"/>
                </a:solidFill>
                <a:sym typeface="微软雅黑" panose="020B0503020204020204" pitchFamily="34" charset="-122"/>
              </a:rPr>
              <a:t>描述</a:t>
            </a:r>
            <a:r>
              <a:rPr lang="zh-CN" altLang="en-US" sz="1400" dirty="0">
                <a:solidFill>
                  <a:srgbClr val="202A36"/>
                </a:solidFill>
                <a:sym typeface="微软雅黑" panose="020B0503020204020204" pitchFamily="34" charset="-122"/>
              </a:rPr>
              <a:t>说明，在此录入上述图表</a:t>
            </a:r>
            <a:r>
              <a:rPr lang="zh-CN" altLang="en-US" sz="1400" dirty="0" smtClean="0">
                <a:solidFill>
                  <a:srgbClr val="202A36"/>
                </a:solidFill>
                <a:sym typeface="微软雅黑" panose="020B0503020204020204" pitchFamily="34" charset="-122"/>
              </a:rPr>
              <a:t>的综合描述说明。</a:t>
            </a:r>
            <a:endParaRPr lang="zh-CN" altLang="en-US" sz="1400" dirty="0">
              <a:solidFill>
                <a:srgbClr val="202A36"/>
              </a:solidFill>
              <a:sym typeface="微软雅黑" panose="020B0503020204020204" pitchFamily="34" charset="-122"/>
            </a:endParaRPr>
          </a:p>
        </p:txBody>
      </p:sp>
      <p:sp>
        <p:nvSpPr>
          <p:cNvPr id="3" name="椭圆 2"/>
          <p:cNvSpPr/>
          <p:nvPr/>
        </p:nvSpPr>
        <p:spPr>
          <a:xfrm>
            <a:off x="3813376" y="3240364"/>
            <a:ext cx="1162594" cy="1162594"/>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smtClean="0">
                <a:solidFill>
                  <a:srgbClr val="FCB00F"/>
                </a:solidFill>
                <a:latin typeface="04b_20" panose="00000400000000000000" pitchFamily="2" charset="0"/>
              </a:rPr>
              <a:t>?</a:t>
            </a:r>
            <a:endParaRPr lang="zh-CN" altLang="en-US" sz="5400" b="1" dirty="0">
              <a:solidFill>
                <a:srgbClr val="FCB00F"/>
              </a:solidFill>
              <a:latin typeface="04b_20" panose="00000400000000000000" pitchFamily="2"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par>
                                <p:cTn id="45" presetID="53" presetClass="entr" presetSubtype="16"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animEffect transition="in" filter="fade">
                                      <p:cBhvr>
                                        <p:cTn id="49" dur="500"/>
                                        <p:tgtEl>
                                          <p:spTgt spid="28"/>
                                        </p:tgtEl>
                                      </p:cBhvr>
                                    </p:animEffect>
                                  </p:childTnLst>
                                </p:cTn>
                              </p:par>
                            </p:childTnLst>
                          </p:cTn>
                        </p:par>
                        <p:par>
                          <p:cTn id="50" fill="hold">
                            <p:stCondLst>
                              <p:cond delay="1500"/>
                            </p:stCondLst>
                            <p:childTnLst>
                              <p:par>
                                <p:cTn id="51" presetID="14" presetClass="entr" presetSubtype="1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randombar(horizontal)">
                                      <p:cBhvr>
                                        <p:cTn id="53" dur="400"/>
                                        <p:tgtEl>
                                          <p:spTgt spid="34"/>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randombar(horizontal)">
                                      <p:cBhvr>
                                        <p:cTn id="56" dur="400"/>
                                        <p:tgtEl>
                                          <p:spTgt spid="35"/>
                                        </p:tgtEl>
                                      </p:cBhvr>
                                    </p:animEffect>
                                  </p:childTnLst>
                                </p:cTn>
                              </p:par>
                            </p:childTnLst>
                          </p:cTn>
                        </p:par>
                        <p:par>
                          <p:cTn id="57" fill="hold">
                            <p:stCondLst>
                              <p:cond delay="2000"/>
                            </p:stCondLst>
                            <p:childTnLst>
                              <p:par>
                                <p:cTn id="58" presetID="14" presetClass="entr" presetSubtype="10" fill="hold" grpId="0" nodeType="afterEffect">
                                  <p:stCondLst>
                                    <p:cond delay="100"/>
                                  </p:stCondLst>
                                  <p:childTnLst>
                                    <p:set>
                                      <p:cBhvr>
                                        <p:cTn id="59" dur="1" fill="hold">
                                          <p:stCondLst>
                                            <p:cond delay="0"/>
                                          </p:stCondLst>
                                        </p:cTn>
                                        <p:tgtEl>
                                          <p:spTgt spid="36"/>
                                        </p:tgtEl>
                                        <p:attrNameLst>
                                          <p:attrName>style.visibility</p:attrName>
                                        </p:attrNameLst>
                                      </p:cBhvr>
                                      <p:to>
                                        <p:strVal val="visible"/>
                                      </p:to>
                                    </p:set>
                                    <p:animEffect transition="in" filter="randombar(horizontal)">
                                      <p:cBhvr>
                                        <p:cTn id="60" dur="400"/>
                                        <p:tgtEl>
                                          <p:spTgt spid="36"/>
                                        </p:tgtEl>
                                      </p:cBhvr>
                                    </p:animEffect>
                                  </p:childTnLst>
                                </p:cTn>
                              </p:par>
                              <p:par>
                                <p:cTn id="61" presetID="14" presetClass="entr" presetSubtype="10" fill="hold" grpId="0" nodeType="withEffect">
                                  <p:stCondLst>
                                    <p:cond delay="100"/>
                                  </p:stCondLst>
                                  <p:childTnLst>
                                    <p:set>
                                      <p:cBhvr>
                                        <p:cTn id="62" dur="1" fill="hold">
                                          <p:stCondLst>
                                            <p:cond delay="0"/>
                                          </p:stCondLst>
                                        </p:cTn>
                                        <p:tgtEl>
                                          <p:spTgt spid="37"/>
                                        </p:tgtEl>
                                        <p:attrNameLst>
                                          <p:attrName>style.visibility</p:attrName>
                                        </p:attrNameLst>
                                      </p:cBhvr>
                                      <p:to>
                                        <p:strVal val="visible"/>
                                      </p:to>
                                    </p:set>
                                    <p:animEffect transition="in" filter="randombar(horizontal)">
                                      <p:cBhvr>
                                        <p:cTn id="63" dur="400"/>
                                        <p:tgtEl>
                                          <p:spTgt spid="37"/>
                                        </p:tgtEl>
                                      </p:cBhvr>
                                    </p:animEffect>
                                  </p:childTnLst>
                                </p:cTn>
                              </p:par>
                            </p:childTnLst>
                          </p:cTn>
                        </p:par>
                        <p:par>
                          <p:cTn id="64" fill="hold">
                            <p:stCondLst>
                              <p:cond delay="2600"/>
                            </p:stCondLst>
                            <p:childTnLst>
                              <p:par>
                                <p:cTn id="65" presetID="14" presetClass="entr" presetSubtype="10" fill="hold" grpId="0" nodeType="afterEffect">
                                  <p:stCondLst>
                                    <p:cond delay="100"/>
                                  </p:stCondLst>
                                  <p:childTnLst>
                                    <p:set>
                                      <p:cBhvr>
                                        <p:cTn id="66" dur="1" fill="hold">
                                          <p:stCondLst>
                                            <p:cond delay="0"/>
                                          </p:stCondLst>
                                        </p:cTn>
                                        <p:tgtEl>
                                          <p:spTgt spid="38"/>
                                        </p:tgtEl>
                                        <p:attrNameLst>
                                          <p:attrName>style.visibility</p:attrName>
                                        </p:attrNameLst>
                                      </p:cBhvr>
                                      <p:to>
                                        <p:strVal val="visible"/>
                                      </p:to>
                                    </p:set>
                                    <p:animEffect transition="in" filter="randombar(horizontal)">
                                      <p:cBhvr>
                                        <p:cTn id="67" dur="400"/>
                                        <p:tgtEl>
                                          <p:spTgt spid="38"/>
                                        </p:tgtEl>
                                      </p:cBhvr>
                                    </p:animEffect>
                                  </p:childTnLst>
                                </p:cTn>
                              </p:par>
                              <p:par>
                                <p:cTn id="68" presetID="14" presetClass="entr" presetSubtype="10" fill="hold" grpId="0" nodeType="withEffect">
                                  <p:stCondLst>
                                    <p:cond delay="100"/>
                                  </p:stCondLst>
                                  <p:childTnLst>
                                    <p:set>
                                      <p:cBhvr>
                                        <p:cTn id="69" dur="1" fill="hold">
                                          <p:stCondLst>
                                            <p:cond delay="0"/>
                                          </p:stCondLst>
                                        </p:cTn>
                                        <p:tgtEl>
                                          <p:spTgt spid="39"/>
                                        </p:tgtEl>
                                        <p:attrNameLst>
                                          <p:attrName>style.visibility</p:attrName>
                                        </p:attrNameLst>
                                      </p:cBhvr>
                                      <p:to>
                                        <p:strVal val="visible"/>
                                      </p:to>
                                    </p:set>
                                    <p:animEffect transition="in" filter="randombar(horizontal)">
                                      <p:cBhvr>
                                        <p:cTn id="70" dur="400"/>
                                        <p:tgtEl>
                                          <p:spTgt spid="39"/>
                                        </p:tgtEl>
                                      </p:cBhvr>
                                    </p:animEffect>
                                  </p:childTnLst>
                                </p:cTn>
                              </p:par>
                            </p:childTnLst>
                          </p:cTn>
                        </p:par>
                        <p:par>
                          <p:cTn id="71" fill="hold">
                            <p:stCondLst>
                              <p:cond delay="3200"/>
                            </p:stCondLst>
                            <p:childTnLst>
                              <p:par>
                                <p:cTn id="72" presetID="14" presetClass="entr" presetSubtype="10" fill="hold" grpId="0" nodeType="afterEffect">
                                  <p:stCondLst>
                                    <p:cond delay="100"/>
                                  </p:stCondLst>
                                  <p:childTnLst>
                                    <p:set>
                                      <p:cBhvr>
                                        <p:cTn id="73" dur="1" fill="hold">
                                          <p:stCondLst>
                                            <p:cond delay="0"/>
                                          </p:stCondLst>
                                        </p:cTn>
                                        <p:tgtEl>
                                          <p:spTgt spid="40"/>
                                        </p:tgtEl>
                                        <p:attrNameLst>
                                          <p:attrName>style.visibility</p:attrName>
                                        </p:attrNameLst>
                                      </p:cBhvr>
                                      <p:to>
                                        <p:strVal val="visible"/>
                                      </p:to>
                                    </p:set>
                                    <p:animEffect transition="in" filter="randombar(horizontal)">
                                      <p:cBhvr>
                                        <p:cTn id="74" dur="400"/>
                                        <p:tgtEl>
                                          <p:spTgt spid="40"/>
                                        </p:tgtEl>
                                      </p:cBhvr>
                                    </p:animEffect>
                                  </p:childTnLst>
                                </p:cTn>
                              </p:par>
                              <p:par>
                                <p:cTn id="75" presetID="14" presetClass="entr" presetSubtype="10" fill="hold" grpId="0" nodeType="withEffect">
                                  <p:stCondLst>
                                    <p:cond delay="10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4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34" grpId="0"/>
      <p:bldP spid="35" grpId="0"/>
      <p:bldP spid="36" grpId="0"/>
      <p:bldP spid="37" grpId="0"/>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2723234"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相关对策</a:t>
            </a:r>
            <a:endParaRPr lang="en-US" altLang="zh-CN" sz="2935" b="1" dirty="0" smtClean="0">
              <a:solidFill>
                <a:srgbClr val="202A36"/>
              </a:solidFill>
              <a:latin typeface="Arial" panose="020B0604020202020204" pitchFamily="34" charset="0"/>
              <a:cs typeface="Arial" panose="020B0604020202020204" pitchFamily="34" charset="0"/>
            </a:endParaRPr>
          </a:p>
        </p:txBody>
      </p:sp>
      <p:grpSp>
        <p:nvGrpSpPr>
          <p:cNvPr id="21" name="组合 20"/>
          <p:cNvGrpSpPr/>
          <p:nvPr/>
        </p:nvGrpSpPr>
        <p:grpSpPr>
          <a:xfrm>
            <a:off x="4294563" y="2340511"/>
            <a:ext cx="4768768" cy="4565615"/>
            <a:chOff x="3513680" y="1931126"/>
            <a:chExt cx="5164640" cy="4944623"/>
          </a:xfrm>
        </p:grpSpPr>
        <p:pic>
          <p:nvPicPr>
            <p:cNvPr id="22" name="Picture 2" descr="E:\lizzy\PPT-by lizzy\自制PNG\iphone5-b.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46131"/>
            <a:stretch>
              <a:fillRect/>
            </a:stretch>
          </p:blipFill>
          <p:spPr bwMode="auto">
            <a:xfrm>
              <a:off x="3513680" y="1931126"/>
              <a:ext cx="5164640" cy="4926874"/>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矩形 22"/>
            <p:cNvSpPr/>
            <p:nvPr/>
          </p:nvSpPr>
          <p:spPr>
            <a:xfrm>
              <a:off x="4405360" y="3112168"/>
              <a:ext cx="3276704" cy="3763581"/>
            </a:xfrm>
            <a:prstGeom prst="rect">
              <a:avLst/>
            </a:prstGeom>
            <a:blipFill>
              <a:blip r:embed="rId4" cstate="print"/>
              <a:srcRect/>
              <a:stretch>
                <a:fillRect t="-199" b="-206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8002" y="3649945"/>
            <a:ext cx="1484148" cy="1484148"/>
            <a:chOff x="3427660" y="3452388"/>
            <a:chExt cx="1484148" cy="1484148"/>
          </a:xfrm>
        </p:grpSpPr>
        <p:sp>
          <p:nvSpPr>
            <p:cNvPr id="25" name="椭圆 24"/>
            <p:cNvSpPr/>
            <p:nvPr/>
          </p:nvSpPr>
          <p:spPr>
            <a:xfrm>
              <a:off x="3427660" y="3452388"/>
              <a:ext cx="1484148" cy="1484148"/>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a:grpSpLocks noChangeAspect="1"/>
            </p:cNvGrpSpPr>
            <p:nvPr/>
          </p:nvGrpSpPr>
          <p:grpSpPr>
            <a:xfrm>
              <a:off x="3809886" y="3874477"/>
              <a:ext cx="719696" cy="551771"/>
              <a:chOff x="5611813" y="1835150"/>
              <a:chExt cx="285750" cy="219076"/>
            </a:xfrm>
            <a:solidFill>
              <a:schemeClr val="bg1"/>
            </a:solidFill>
          </p:grpSpPr>
          <p:sp>
            <p:nvSpPr>
              <p:cNvPr id="27" name="Freeform 57"/>
              <p:cNvSpPr/>
              <p:nvPr/>
            </p:nvSpPr>
            <p:spPr bwMode="auto">
              <a:xfrm>
                <a:off x="5611813" y="2046288"/>
                <a:ext cx="285750" cy="7938"/>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Rectangle 58"/>
              <p:cNvSpPr>
                <a:spLocks noChangeArrowheads="1"/>
              </p:cNvSpPr>
              <p:nvPr/>
            </p:nvSpPr>
            <p:spPr bwMode="auto">
              <a:xfrm>
                <a:off x="5648326" y="1884363"/>
                <a:ext cx="41275"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59"/>
              <p:cNvSpPr>
                <a:spLocks noChangeArrowheads="1"/>
              </p:cNvSpPr>
              <p:nvPr/>
            </p:nvSpPr>
            <p:spPr bwMode="auto">
              <a:xfrm>
                <a:off x="5708651" y="1835150"/>
                <a:ext cx="41275" cy="1889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60"/>
              <p:cNvSpPr>
                <a:spLocks noChangeArrowheads="1"/>
              </p:cNvSpPr>
              <p:nvPr/>
            </p:nvSpPr>
            <p:spPr bwMode="auto">
              <a:xfrm>
                <a:off x="5768976" y="1895475"/>
                <a:ext cx="41275" cy="128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61"/>
              <p:cNvSpPr>
                <a:spLocks noChangeArrowheads="1"/>
              </p:cNvSpPr>
              <p:nvPr/>
            </p:nvSpPr>
            <p:spPr bwMode="auto">
              <a:xfrm>
                <a:off x="5829301" y="1936750"/>
                <a:ext cx="412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grpSp>
        <p:nvGrpSpPr>
          <p:cNvPr id="32" name="组合 31"/>
          <p:cNvGrpSpPr/>
          <p:nvPr/>
        </p:nvGrpSpPr>
        <p:grpSpPr>
          <a:xfrm>
            <a:off x="7591177" y="4577443"/>
            <a:ext cx="1484148" cy="1484148"/>
            <a:chOff x="7270150" y="4604902"/>
            <a:chExt cx="1484148" cy="1484148"/>
          </a:xfrm>
        </p:grpSpPr>
        <p:sp>
          <p:nvSpPr>
            <p:cNvPr id="33" name="椭圆 32"/>
            <p:cNvSpPr/>
            <p:nvPr/>
          </p:nvSpPr>
          <p:spPr>
            <a:xfrm>
              <a:off x="7270150" y="4604902"/>
              <a:ext cx="1484148" cy="1484148"/>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形标注 33"/>
            <p:cNvSpPr/>
            <p:nvPr/>
          </p:nvSpPr>
          <p:spPr>
            <a:xfrm>
              <a:off x="7640426" y="5076976"/>
              <a:ext cx="743596" cy="540000"/>
            </a:xfrm>
            <a:prstGeom prst="wedgeEllipseCallout">
              <a:avLst>
                <a:gd name="adj1" fmla="val -38188"/>
                <a:gd name="adj2" fmla="val 6182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9101208" y="2018613"/>
            <a:ext cx="1313168" cy="430883"/>
          </a:xfrm>
          <a:prstGeom prst="rect">
            <a:avLst/>
          </a:prstGeom>
        </p:spPr>
        <p:txBody>
          <a:bodyPr wrap="none" lIns="91434" tIns="45718" rIns="91434" bIns="45718">
            <a:spAutoFit/>
          </a:bodyPr>
          <a:lstStyle/>
          <a:p>
            <a:r>
              <a:rPr lang="zh-CN" altLang="en-US" sz="2200" b="1" dirty="0" smtClean="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36" name="矩形 47"/>
          <p:cNvSpPr>
            <a:spLocks noChangeArrowheads="1"/>
          </p:cNvSpPr>
          <p:nvPr/>
        </p:nvSpPr>
        <p:spPr bwMode="auto">
          <a:xfrm>
            <a:off x="9101210" y="2470054"/>
            <a:ext cx="2439126" cy="1126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4" tIns="45718" rIns="91434" bIns="45718">
            <a:spAutoFit/>
          </a:bodyPr>
          <a:lstStyle/>
          <a:p>
            <a:pPr>
              <a:lnSpc>
                <a:spcPct val="120000"/>
              </a:lnSpc>
              <a:spcBef>
                <a:spcPct val="0"/>
              </a:spcBef>
              <a:buFont typeface="Arial" panose="020B0604020202020204" pitchFamily="34" charset="0"/>
              <a:buNone/>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在此录入本图表的综合描述说明，在此录入本图表的综合描述说明，在此录入本图表的综合描述说明。</a:t>
            </a:r>
          </a:p>
        </p:txBody>
      </p:sp>
      <p:grpSp>
        <p:nvGrpSpPr>
          <p:cNvPr id="37" name="组合 36"/>
          <p:cNvGrpSpPr/>
          <p:nvPr/>
        </p:nvGrpSpPr>
        <p:grpSpPr>
          <a:xfrm>
            <a:off x="7436818" y="1969714"/>
            <a:ext cx="1484148" cy="1484148"/>
            <a:chOff x="7270150" y="1939337"/>
            <a:chExt cx="1484148" cy="1484148"/>
          </a:xfrm>
        </p:grpSpPr>
        <p:sp>
          <p:nvSpPr>
            <p:cNvPr id="38" name="椭圆 37"/>
            <p:cNvSpPr/>
            <p:nvPr/>
          </p:nvSpPr>
          <p:spPr>
            <a:xfrm>
              <a:off x="7270150" y="1939337"/>
              <a:ext cx="1484148" cy="1484148"/>
            </a:xfrm>
            <a:prstGeom prst="ellipse">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7628394" y="2388545"/>
              <a:ext cx="767661" cy="585733"/>
              <a:chOff x="12227116" y="4392007"/>
              <a:chExt cx="627436" cy="478740"/>
            </a:xfrm>
          </p:grpSpPr>
          <p:sp>
            <p:nvSpPr>
              <p:cNvPr id="40" name="Freeform 112"/>
              <p:cNvSpPr>
                <a:spLocks noEditPoints="1"/>
              </p:cNvSpPr>
              <p:nvPr/>
            </p:nvSpPr>
            <p:spPr bwMode="auto">
              <a:xfrm>
                <a:off x="12303279" y="4392007"/>
                <a:ext cx="482364" cy="301026"/>
              </a:xfrm>
              <a:custGeom>
                <a:avLst/>
                <a:gdLst>
                  <a:gd name="T0" fmla="*/ 52 w 56"/>
                  <a:gd name="T1" fmla="*/ 0 h 35"/>
                  <a:gd name="T2" fmla="*/ 4 w 56"/>
                  <a:gd name="T3" fmla="*/ 0 h 35"/>
                  <a:gd name="T4" fmla="*/ 0 w 56"/>
                  <a:gd name="T5" fmla="*/ 4 h 35"/>
                  <a:gd name="T6" fmla="*/ 0 w 56"/>
                  <a:gd name="T7" fmla="*/ 31 h 35"/>
                  <a:gd name="T8" fmla="*/ 4 w 56"/>
                  <a:gd name="T9" fmla="*/ 35 h 35"/>
                  <a:gd name="T10" fmla="*/ 52 w 56"/>
                  <a:gd name="T11" fmla="*/ 35 h 35"/>
                  <a:gd name="T12" fmla="*/ 56 w 56"/>
                  <a:gd name="T13" fmla="*/ 31 h 35"/>
                  <a:gd name="T14" fmla="*/ 56 w 56"/>
                  <a:gd name="T15" fmla="*/ 4 h 35"/>
                  <a:gd name="T16" fmla="*/ 52 w 56"/>
                  <a:gd name="T17" fmla="*/ 0 h 35"/>
                  <a:gd name="T18" fmla="*/ 49 w 56"/>
                  <a:gd name="T19" fmla="*/ 27 h 35"/>
                  <a:gd name="T20" fmla="*/ 46 w 56"/>
                  <a:gd name="T21" fmla="*/ 30 h 35"/>
                  <a:gd name="T22" fmla="*/ 9 w 56"/>
                  <a:gd name="T23" fmla="*/ 30 h 35"/>
                  <a:gd name="T24" fmla="*/ 6 w 56"/>
                  <a:gd name="T25" fmla="*/ 27 h 35"/>
                  <a:gd name="T26" fmla="*/ 6 w 56"/>
                  <a:gd name="T27" fmla="*/ 8 h 35"/>
                  <a:gd name="T28" fmla="*/ 9 w 56"/>
                  <a:gd name="T29" fmla="*/ 5 h 35"/>
                  <a:gd name="T30" fmla="*/ 46 w 56"/>
                  <a:gd name="T31" fmla="*/ 5 h 35"/>
                  <a:gd name="T32" fmla="*/ 49 w 56"/>
                  <a:gd name="T33" fmla="*/ 8 h 35"/>
                  <a:gd name="T34" fmla="*/ 49 w 56"/>
                  <a:gd name="T3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35">
                    <a:moveTo>
                      <a:pt x="52" y="0"/>
                    </a:moveTo>
                    <a:cubicBezTo>
                      <a:pt x="4" y="0"/>
                      <a:pt x="4" y="0"/>
                      <a:pt x="4" y="0"/>
                    </a:cubicBezTo>
                    <a:cubicBezTo>
                      <a:pt x="2" y="0"/>
                      <a:pt x="0" y="2"/>
                      <a:pt x="0" y="4"/>
                    </a:cubicBezTo>
                    <a:cubicBezTo>
                      <a:pt x="0" y="31"/>
                      <a:pt x="0" y="31"/>
                      <a:pt x="0" y="31"/>
                    </a:cubicBezTo>
                    <a:cubicBezTo>
                      <a:pt x="0" y="33"/>
                      <a:pt x="2" y="35"/>
                      <a:pt x="4" y="35"/>
                    </a:cubicBezTo>
                    <a:cubicBezTo>
                      <a:pt x="52" y="35"/>
                      <a:pt x="52" y="35"/>
                      <a:pt x="52" y="35"/>
                    </a:cubicBezTo>
                    <a:cubicBezTo>
                      <a:pt x="54" y="35"/>
                      <a:pt x="56" y="33"/>
                      <a:pt x="56" y="31"/>
                    </a:cubicBezTo>
                    <a:cubicBezTo>
                      <a:pt x="56" y="4"/>
                      <a:pt x="56" y="4"/>
                      <a:pt x="56" y="4"/>
                    </a:cubicBezTo>
                    <a:cubicBezTo>
                      <a:pt x="56" y="2"/>
                      <a:pt x="54" y="0"/>
                      <a:pt x="52" y="0"/>
                    </a:cubicBezTo>
                    <a:close/>
                    <a:moveTo>
                      <a:pt x="49" y="27"/>
                    </a:moveTo>
                    <a:cubicBezTo>
                      <a:pt x="49" y="29"/>
                      <a:pt x="48" y="30"/>
                      <a:pt x="46" y="30"/>
                    </a:cubicBezTo>
                    <a:cubicBezTo>
                      <a:pt x="9" y="30"/>
                      <a:pt x="9" y="30"/>
                      <a:pt x="9" y="30"/>
                    </a:cubicBezTo>
                    <a:cubicBezTo>
                      <a:pt x="7" y="30"/>
                      <a:pt x="6" y="29"/>
                      <a:pt x="6" y="27"/>
                    </a:cubicBezTo>
                    <a:cubicBezTo>
                      <a:pt x="6" y="8"/>
                      <a:pt x="6" y="8"/>
                      <a:pt x="6" y="8"/>
                    </a:cubicBezTo>
                    <a:cubicBezTo>
                      <a:pt x="6" y="6"/>
                      <a:pt x="7" y="5"/>
                      <a:pt x="9" y="5"/>
                    </a:cubicBezTo>
                    <a:cubicBezTo>
                      <a:pt x="46" y="5"/>
                      <a:pt x="46" y="5"/>
                      <a:pt x="46" y="5"/>
                    </a:cubicBezTo>
                    <a:cubicBezTo>
                      <a:pt x="48" y="5"/>
                      <a:pt x="49" y="6"/>
                      <a:pt x="49" y="8"/>
                    </a:cubicBezTo>
                    <a:lnTo>
                      <a:pt x="49" y="27"/>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3"/>
              <p:cNvSpPr>
                <a:spLocks noEditPoints="1"/>
              </p:cNvSpPr>
              <p:nvPr/>
            </p:nvSpPr>
            <p:spPr bwMode="auto">
              <a:xfrm>
                <a:off x="12227116" y="4707540"/>
                <a:ext cx="627436" cy="163207"/>
              </a:xfrm>
              <a:custGeom>
                <a:avLst/>
                <a:gdLst>
                  <a:gd name="T0" fmla="*/ 67 w 73"/>
                  <a:gd name="T1" fmla="*/ 3 h 19"/>
                  <a:gd name="T2" fmla="*/ 63 w 73"/>
                  <a:gd name="T3" fmla="*/ 0 h 19"/>
                  <a:gd name="T4" fmla="*/ 10 w 73"/>
                  <a:gd name="T5" fmla="*/ 0 h 19"/>
                  <a:gd name="T6" fmla="*/ 7 w 73"/>
                  <a:gd name="T7" fmla="*/ 3 h 19"/>
                  <a:gd name="T8" fmla="*/ 1 w 73"/>
                  <a:gd name="T9" fmla="*/ 13 h 19"/>
                  <a:gd name="T10" fmla="*/ 73 w 73"/>
                  <a:gd name="T11" fmla="*/ 13 h 19"/>
                  <a:gd name="T12" fmla="*/ 67 w 73"/>
                  <a:gd name="T13" fmla="*/ 3 h 19"/>
                  <a:gd name="T14" fmla="*/ 25 w 73"/>
                  <a:gd name="T15" fmla="*/ 12 h 19"/>
                  <a:gd name="T16" fmla="*/ 27 w 73"/>
                  <a:gd name="T17" fmla="*/ 9 h 19"/>
                  <a:gd name="T18" fmla="*/ 47 w 73"/>
                  <a:gd name="T19" fmla="*/ 9 h 19"/>
                  <a:gd name="T20" fmla="*/ 48 w 73"/>
                  <a:gd name="T21" fmla="*/ 12 h 19"/>
                  <a:gd name="T22" fmla="*/ 25 w 73"/>
                  <a:gd name="T23" fmla="*/ 12 h 19"/>
                  <a:gd name="T24" fmla="*/ 62 w 73"/>
                  <a:gd name="T25" fmla="*/ 7 h 19"/>
                  <a:gd name="T26" fmla="*/ 12 w 73"/>
                  <a:gd name="T27" fmla="*/ 7 h 19"/>
                  <a:gd name="T28" fmla="*/ 9 w 73"/>
                  <a:gd name="T29" fmla="*/ 6 h 19"/>
                  <a:gd name="T30" fmla="*/ 10 w 73"/>
                  <a:gd name="T31" fmla="*/ 3 h 19"/>
                  <a:gd name="T32" fmla="*/ 13 w 73"/>
                  <a:gd name="T33" fmla="*/ 2 h 19"/>
                  <a:gd name="T34" fmla="*/ 61 w 73"/>
                  <a:gd name="T35" fmla="*/ 2 h 19"/>
                  <a:gd name="T36" fmla="*/ 63 w 73"/>
                  <a:gd name="T37" fmla="*/ 3 h 19"/>
                  <a:gd name="T38" fmla="*/ 65 w 73"/>
                  <a:gd name="T39" fmla="*/ 6 h 19"/>
                  <a:gd name="T40" fmla="*/ 62 w 73"/>
                  <a:gd name="T41" fmla="*/ 7 h 19"/>
                  <a:gd name="T42" fmla="*/ 0 w 73"/>
                  <a:gd name="T43" fmla="*/ 15 h 19"/>
                  <a:gd name="T44" fmla="*/ 3 w 73"/>
                  <a:gd name="T45" fmla="*/ 19 h 19"/>
                  <a:gd name="T46" fmla="*/ 70 w 73"/>
                  <a:gd name="T47" fmla="*/ 19 h 19"/>
                  <a:gd name="T48" fmla="*/ 73 w 73"/>
                  <a:gd name="T49" fmla="*/ 15 h 19"/>
                  <a:gd name="T50" fmla="*/ 0 w 73"/>
                  <a:gd name="T5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19">
                    <a:moveTo>
                      <a:pt x="67" y="3"/>
                    </a:moveTo>
                    <a:cubicBezTo>
                      <a:pt x="66" y="1"/>
                      <a:pt x="65" y="0"/>
                      <a:pt x="63" y="0"/>
                    </a:cubicBezTo>
                    <a:cubicBezTo>
                      <a:pt x="10" y="0"/>
                      <a:pt x="10" y="0"/>
                      <a:pt x="10" y="0"/>
                    </a:cubicBezTo>
                    <a:cubicBezTo>
                      <a:pt x="8" y="0"/>
                      <a:pt x="7" y="2"/>
                      <a:pt x="7" y="3"/>
                    </a:cubicBezTo>
                    <a:cubicBezTo>
                      <a:pt x="1" y="13"/>
                      <a:pt x="1" y="13"/>
                      <a:pt x="1" y="13"/>
                    </a:cubicBezTo>
                    <a:cubicBezTo>
                      <a:pt x="73" y="13"/>
                      <a:pt x="73" y="13"/>
                      <a:pt x="73" y="13"/>
                    </a:cubicBezTo>
                    <a:lnTo>
                      <a:pt x="67" y="3"/>
                    </a:lnTo>
                    <a:close/>
                    <a:moveTo>
                      <a:pt x="25" y="12"/>
                    </a:moveTo>
                    <a:cubicBezTo>
                      <a:pt x="27" y="9"/>
                      <a:pt x="27" y="9"/>
                      <a:pt x="27" y="9"/>
                    </a:cubicBezTo>
                    <a:cubicBezTo>
                      <a:pt x="47" y="9"/>
                      <a:pt x="47" y="9"/>
                      <a:pt x="47" y="9"/>
                    </a:cubicBezTo>
                    <a:cubicBezTo>
                      <a:pt x="48" y="12"/>
                      <a:pt x="48" y="12"/>
                      <a:pt x="48" y="12"/>
                    </a:cubicBezTo>
                    <a:lnTo>
                      <a:pt x="25" y="12"/>
                    </a:lnTo>
                    <a:close/>
                    <a:moveTo>
                      <a:pt x="62" y="7"/>
                    </a:moveTo>
                    <a:cubicBezTo>
                      <a:pt x="12" y="7"/>
                      <a:pt x="12" y="7"/>
                      <a:pt x="12" y="7"/>
                    </a:cubicBezTo>
                    <a:cubicBezTo>
                      <a:pt x="9" y="7"/>
                      <a:pt x="9" y="6"/>
                      <a:pt x="9" y="6"/>
                    </a:cubicBezTo>
                    <a:cubicBezTo>
                      <a:pt x="10" y="3"/>
                      <a:pt x="10" y="3"/>
                      <a:pt x="10" y="3"/>
                    </a:cubicBezTo>
                    <a:cubicBezTo>
                      <a:pt x="11" y="3"/>
                      <a:pt x="11" y="2"/>
                      <a:pt x="13" y="2"/>
                    </a:cubicBezTo>
                    <a:cubicBezTo>
                      <a:pt x="61" y="2"/>
                      <a:pt x="61" y="2"/>
                      <a:pt x="61" y="2"/>
                    </a:cubicBezTo>
                    <a:cubicBezTo>
                      <a:pt x="62" y="2"/>
                      <a:pt x="63" y="3"/>
                      <a:pt x="63" y="3"/>
                    </a:cubicBezTo>
                    <a:cubicBezTo>
                      <a:pt x="65" y="6"/>
                      <a:pt x="65" y="6"/>
                      <a:pt x="65" y="6"/>
                    </a:cubicBezTo>
                    <a:cubicBezTo>
                      <a:pt x="65" y="6"/>
                      <a:pt x="65" y="7"/>
                      <a:pt x="62" y="7"/>
                    </a:cubicBezTo>
                    <a:close/>
                    <a:moveTo>
                      <a:pt x="0" y="15"/>
                    </a:moveTo>
                    <a:cubicBezTo>
                      <a:pt x="0" y="16"/>
                      <a:pt x="2" y="17"/>
                      <a:pt x="3" y="19"/>
                    </a:cubicBezTo>
                    <a:cubicBezTo>
                      <a:pt x="70" y="19"/>
                      <a:pt x="70" y="19"/>
                      <a:pt x="70" y="19"/>
                    </a:cubicBezTo>
                    <a:cubicBezTo>
                      <a:pt x="72" y="17"/>
                      <a:pt x="73" y="16"/>
                      <a:pt x="73" y="15"/>
                    </a:cubicBezTo>
                    <a:lnTo>
                      <a:pt x="0" y="15"/>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2" name="矩形 41"/>
          <p:cNvSpPr/>
          <p:nvPr/>
        </p:nvSpPr>
        <p:spPr>
          <a:xfrm>
            <a:off x="9255567" y="4645374"/>
            <a:ext cx="1313168" cy="430883"/>
          </a:xfrm>
          <a:prstGeom prst="rect">
            <a:avLst/>
          </a:prstGeom>
        </p:spPr>
        <p:txBody>
          <a:bodyPr wrap="none" lIns="91434" tIns="45718" rIns="91434" bIns="45718">
            <a:spAutoFit/>
          </a:bodyPr>
          <a:lstStyle/>
          <a:p>
            <a:r>
              <a:rPr lang="zh-CN" altLang="en-US" sz="2200" b="1" dirty="0" smtClean="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43" name="矩形 47"/>
          <p:cNvSpPr>
            <a:spLocks noChangeArrowheads="1"/>
          </p:cNvSpPr>
          <p:nvPr/>
        </p:nvSpPr>
        <p:spPr bwMode="auto">
          <a:xfrm>
            <a:off x="9255569" y="5096815"/>
            <a:ext cx="2439126" cy="1126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4" tIns="45718" rIns="91434" bIns="45718">
            <a:spAutoFit/>
          </a:bodyPr>
          <a:lstStyle/>
          <a:p>
            <a:pPr>
              <a:lnSpc>
                <a:spcPct val="120000"/>
              </a:lnSpc>
              <a:spcBef>
                <a:spcPct val="0"/>
              </a:spcBef>
              <a:buFont typeface="Arial" panose="020B0604020202020204" pitchFamily="34" charset="0"/>
              <a:buNone/>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在此录入本图表的综合描述说明，在此录入本图表的综合描述说明，在此录入本图表的综合描述说明。</a:t>
            </a:r>
          </a:p>
        </p:txBody>
      </p:sp>
      <p:sp>
        <p:nvSpPr>
          <p:cNvPr id="44" name="矩形 43"/>
          <p:cNvSpPr/>
          <p:nvPr/>
        </p:nvSpPr>
        <p:spPr>
          <a:xfrm>
            <a:off x="2723234" y="3641665"/>
            <a:ext cx="1313168" cy="430883"/>
          </a:xfrm>
          <a:prstGeom prst="rect">
            <a:avLst/>
          </a:prstGeom>
        </p:spPr>
        <p:txBody>
          <a:bodyPr wrap="none" lIns="91434" tIns="45718" rIns="91434" bIns="45718">
            <a:spAutoFit/>
          </a:bodyPr>
          <a:lstStyle/>
          <a:p>
            <a:pPr algn="r"/>
            <a:r>
              <a:rPr lang="zh-CN" altLang="en-US" sz="2200" b="1" dirty="0" smtClean="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45" name="矩形 47"/>
          <p:cNvSpPr>
            <a:spLocks noChangeArrowheads="1"/>
          </p:cNvSpPr>
          <p:nvPr/>
        </p:nvSpPr>
        <p:spPr bwMode="auto">
          <a:xfrm>
            <a:off x="2149642" y="4093106"/>
            <a:ext cx="1886760" cy="1126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4" tIns="45718" rIns="91434" bIns="45718">
            <a:spAutoFit/>
          </a:bodyPr>
          <a:lstStyle/>
          <a:p>
            <a:pPr algn="r">
              <a:lnSpc>
                <a:spcPct val="120000"/>
              </a:lnSpc>
              <a:spcBef>
                <a:spcPct val="0"/>
              </a:spcBef>
              <a:buFont typeface="Arial" panose="020B0604020202020204" pitchFamily="34" charset="0"/>
              <a:buNone/>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在此录入本图表的综合描述说明</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录入本图表的综合描述</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anim calcmode="lin" valueType="num">
                                      <p:cBhvr>
                                        <p:cTn id="12" dur="750" fill="hold"/>
                                        <p:tgtEl>
                                          <p:spTgt spid="21"/>
                                        </p:tgtEl>
                                        <p:attrNameLst>
                                          <p:attrName>ppt_x</p:attrName>
                                        </p:attrNameLst>
                                      </p:cBhvr>
                                      <p:tavLst>
                                        <p:tav tm="0">
                                          <p:val>
                                            <p:strVal val="#ppt_x"/>
                                          </p:val>
                                        </p:tav>
                                        <p:tav tm="100000">
                                          <p:val>
                                            <p:strVal val="#ppt_x"/>
                                          </p:val>
                                        </p:tav>
                                      </p:tavLst>
                                    </p:anim>
                                    <p:anim calcmode="lin" valueType="num">
                                      <p:cBhvr>
                                        <p:cTn id="13" dur="750" fill="hold"/>
                                        <p:tgtEl>
                                          <p:spTgt spid="2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3" presetClass="entr" presetSubtype="16"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1+#ppt_w/2"/>
                                          </p:val>
                                        </p:tav>
                                        <p:tav tm="100000">
                                          <p:val>
                                            <p:strVal val="#ppt_x"/>
                                          </p:val>
                                        </p:tav>
                                      </p:tavLst>
                                    </p:anim>
                                    <p:anim calcmode="lin" valueType="num">
                                      <p:cBhvr additive="base">
                                        <p:cTn id="31" dur="500" fill="hold"/>
                                        <p:tgtEl>
                                          <p:spTgt spid="35"/>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1+#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1+#ppt_w/2"/>
                                          </p:val>
                                        </p:tav>
                                        <p:tav tm="100000">
                                          <p:val>
                                            <p:strVal val="#ppt_x"/>
                                          </p:val>
                                        </p:tav>
                                      </p:tavLst>
                                    </p:anim>
                                    <p:anim calcmode="lin" valueType="num">
                                      <p:cBhvr additive="base">
                                        <p:cTn id="43" dur="500" fill="hold"/>
                                        <p:tgtEl>
                                          <p:spTgt spid="43"/>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0-#ppt_w/2"/>
                                          </p:val>
                                        </p:tav>
                                        <p:tav tm="100000">
                                          <p:val>
                                            <p:strVal val="#ppt_x"/>
                                          </p:val>
                                        </p:tav>
                                      </p:tavLst>
                                    </p:anim>
                                    <p:anim calcmode="lin" valueType="num">
                                      <p:cBhvr additive="base">
                                        <p:cTn id="47" dur="500" fill="hold"/>
                                        <p:tgtEl>
                                          <p:spTgt spid="44"/>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0-#ppt_w/2"/>
                                          </p:val>
                                        </p:tav>
                                        <p:tav tm="100000">
                                          <p:val>
                                            <p:strVal val="#ppt_x"/>
                                          </p:val>
                                        </p:tav>
                                      </p:tavLst>
                                    </p:anim>
                                    <p:anim calcmode="lin" valueType="num">
                                      <p:cBhvr additive="base">
                                        <p:cTn id="51"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2732126"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相关对策</a:t>
            </a:r>
            <a:endParaRPr lang="en-US" altLang="zh-CN" sz="2935" b="1" dirty="0" smtClean="0">
              <a:solidFill>
                <a:srgbClr val="202A36"/>
              </a:solidFill>
              <a:latin typeface="Arial" panose="020B0604020202020204" pitchFamily="34" charset="0"/>
              <a:cs typeface="Arial" panose="020B0604020202020204" pitchFamily="34" charset="0"/>
            </a:endParaRPr>
          </a:p>
        </p:txBody>
      </p:sp>
      <p:sp>
        <p:nvSpPr>
          <p:cNvPr id="45" name="椭圆 54"/>
          <p:cNvSpPr/>
          <p:nvPr/>
        </p:nvSpPr>
        <p:spPr>
          <a:xfrm>
            <a:off x="5234998" y="2548635"/>
            <a:ext cx="3477652" cy="1802173"/>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1" fmla="*/ 0 w 3487467"/>
              <a:gd name="connsiteY0-2" fmla="*/ 0 h 1719830"/>
              <a:gd name="connsiteX1-3" fmla="*/ 3439660 w 3487467"/>
              <a:gd name="connsiteY1-4" fmla="*/ 0 h 1719830"/>
              <a:gd name="connsiteX2-5" fmla="*/ 1719830 w 3487467"/>
              <a:gd name="connsiteY2-6" fmla="*/ 1719830 h 1719830"/>
              <a:gd name="connsiteX3-7" fmla="*/ 0 w 3487467"/>
              <a:gd name="connsiteY3-8" fmla="*/ 0 h 1719830"/>
              <a:gd name="connsiteX0-9" fmla="*/ 6132 w 3493599"/>
              <a:gd name="connsiteY0-10" fmla="*/ 130018 h 1849848"/>
              <a:gd name="connsiteX1-11" fmla="*/ 3445792 w 3493599"/>
              <a:gd name="connsiteY1-12" fmla="*/ 130018 h 1849848"/>
              <a:gd name="connsiteX2-13" fmla="*/ 1725962 w 3493599"/>
              <a:gd name="connsiteY2-14" fmla="*/ 1849848 h 1849848"/>
              <a:gd name="connsiteX3-15" fmla="*/ 6132 w 3493599"/>
              <a:gd name="connsiteY3-16" fmla="*/ 130018 h 1849848"/>
              <a:gd name="connsiteX0-17" fmla="*/ 6132 w 3493599"/>
              <a:gd name="connsiteY0-18" fmla="*/ 35412 h 1755242"/>
              <a:gd name="connsiteX1-19" fmla="*/ 3445792 w 3493599"/>
              <a:gd name="connsiteY1-20" fmla="*/ 35412 h 1755242"/>
              <a:gd name="connsiteX2-21" fmla="*/ 1725962 w 3493599"/>
              <a:gd name="connsiteY2-22" fmla="*/ 1755242 h 1755242"/>
              <a:gd name="connsiteX3-23" fmla="*/ 6132 w 3493599"/>
              <a:gd name="connsiteY3-24" fmla="*/ 35412 h 1755242"/>
              <a:gd name="connsiteX0-25" fmla="*/ 4377 w 3488420"/>
              <a:gd name="connsiteY0-26" fmla="*/ 11795 h 1772900"/>
              <a:gd name="connsiteX1-27" fmla="*/ 3450912 w 3488420"/>
              <a:gd name="connsiteY1-28" fmla="*/ 53046 h 1772900"/>
              <a:gd name="connsiteX2-29" fmla="*/ 1731082 w 3488420"/>
              <a:gd name="connsiteY2-30" fmla="*/ 1772876 h 1772900"/>
              <a:gd name="connsiteX3-31" fmla="*/ 4377 w 3488420"/>
              <a:gd name="connsiteY3-32" fmla="*/ 11795 h 1772900"/>
              <a:gd name="connsiteX0-33" fmla="*/ 39013 w 3522446"/>
              <a:gd name="connsiteY0-34" fmla="*/ 134148 h 1909003"/>
              <a:gd name="connsiteX1-35" fmla="*/ 3485548 w 3522446"/>
              <a:gd name="connsiteY1-36" fmla="*/ 175399 h 1909003"/>
              <a:gd name="connsiteX2-37" fmla="*/ 1738217 w 3522446"/>
              <a:gd name="connsiteY2-38" fmla="*/ 1908979 h 1909003"/>
              <a:gd name="connsiteX3-39" fmla="*/ 39013 w 3522446"/>
              <a:gd name="connsiteY3-40" fmla="*/ 134148 h 1909003"/>
              <a:gd name="connsiteX0-41" fmla="*/ 55067 w 3553265"/>
              <a:gd name="connsiteY0-42" fmla="*/ 134148 h 1909002"/>
              <a:gd name="connsiteX1-43" fmla="*/ 3501602 w 3553265"/>
              <a:gd name="connsiteY1-44" fmla="*/ 175399 h 1909002"/>
              <a:gd name="connsiteX2-45" fmla="*/ 1754271 w 3553265"/>
              <a:gd name="connsiteY2-46" fmla="*/ 1908979 h 1909002"/>
              <a:gd name="connsiteX3-47" fmla="*/ 55067 w 3553265"/>
              <a:gd name="connsiteY3-48" fmla="*/ 134148 h 1909002"/>
              <a:gd name="connsiteX0-49" fmla="*/ 39426 w 3502160"/>
              <a:gd name="connsiteY0-50" fmla="*/ 134148 h 1909003"/>
              <a:gd name="connsiteX1-51" fmla="*/ 3465335 w 3502160"/>
              <a:gd name="connsiteY1-52" fmla="*/ 175399 h 1909003"/>
              <a:gd name="connsiteX2-53" fmla="*/ 1718004 w 3502160"/>
              <a:gd name="connsiteY2-54" fmla="*/ 1908979 h 1909003"/>
              <a:gd name="connsiteX3-55" fmla="*/ 39426 w 3502160"/>
              <a:gd name="connsiteY3-56" fmla="*/ 134148 h 1909003"/>
              <a:gd name="connsiteX0-57" fmla="*/ 8999 w 3471733"/>
              <a:gd name="connsiteY0-58" fmla="*/ 21578 h 1796433"/>
              <a:gd name="connsiteX1-59" fmla="*/ 3434908 w 3471733"/>
              <a:gd name="connsiteY1-60" fmla="*/ 62829 h 1796433"/>
              <a:gd name="connsiteX2-61" fmla="*/ 1687577 w 3471733"/>
              <a:gd name="connsiteY2-62" fmla="*/ 1796409 h 1796433"/>
              <a:gd name="connsiteX3-63" fmla="*/ 8999 w 3471733"/>
              <a:gd name="connsiteY3-64" fmla="*/ 21578 h 1796433"/>
              <a:gd name="connsiteX0-65" fmla="*/ 39425 w 3502159"/>
              <a:gd name="connsiteY0-66" fmla="*/ 135675 h 1931154"/>
              <a:gd name="connsiteX1-67" fmla="*/ 3465334 w 3502159"/>
              <a:gd name="connsiteY1-68" fmla="*/ 176926 h 1931154"/>
              <a:gd name="connsiteX2-69" fmla="*/ 1718003 w 3502159"/>
              <a:gd name="connsiteY2-70" fmla="*/ 1931131 h 1931154"/>
              <a:gd name="connsiteX3-71" fmla="*/ 39425 w 3502159"/>
              <a:gd name="connsiteY3-72" fmla="*/ 135675 h 1931154"/>
              <a:gd name="connsiteX0-73" fmla="*/ 7276 w 3470010"/>
              <a:gd name="connsiteY0-74" fmla="*/ 26065 h 1821544"/>
              <a:gd name="connsiteX1-75" fmla="*/ 3433185 w 3470010"/>
              <a:gd name="connsiteY1-76" fmla="*/ 67316 h 1821544"/>
              <a:gd name="connsiteX2-77" fmla="*/ 1685854 w 3470010"/>
              <a:gd name="connsiteY2-78" fmla="*/ 1821521 h 1821544"/>
              <a:gd name="connsiteX3-79" fmla="*/ 7276 w 3470010"/>
              <a:gd name="connsiteY3-80" fmla="*/ 26065 h 1821544"/>
              <a:gd name="connsiteX0-81" fmla="*/ 12669 w 3492943"/>
              <a:gd name="connsiteY0-82" fmla="*/ 26065 h 1822469"/>
              <a:gd name="connsiteX1-83" fmla="*/ 3438578 w 3492943"/>
              <a:gd name="connsiteY1-84" fmla="*/ 67316 h 1822469"/>
              <a:gd name="connsiteX2-85" fmla="*/ 1691247 w 3492943"/>
              <a:gd name="connsiteY2-86" fmla="*/ 1821521 h 1822469"/>
              <a:gd name="connsiteX3-87" fmla="*/ 12669 w 3492943"/>
              <a:gd name="connsiteY3-88" fmla="*/ 26065 h 1822469"/>
              <a:gd name="connsiteX0-89" fmla="*/ 48756 w 3529030"/>
              <a:gd name="connsiteY0-90" fmla="*/ 3139 h 1799516"/>
              <a:gd name="connsiteX1-91" fmla="*/ 3474665 w 3529030"/>
              <a:gd name="connsiteY1-92" fmla="*/ 44390 h 1799516"/>
              <a:gd name="connsiteX2-93" fmla="*/ 1727334 w 3529030"/>
              <a:gd name="connsiteY2-94" fmla="*/ 1798595 h 1799516"/>
              <a:gd name="connsiteX3-95" fmla="*/ 48756 w 3529030"/>
              <a:gd name="connsiteY3-96" fmla="*/ 3139 h 1799516"/>
              <a:gd name="connsiteX0-97" fmla="*/ 48756 w 3529030"/>
              <a:gd name="connsiteY0-98" fmla="*/ 5796 h 1802173"/>
              <a:gd name="connsiteX1-99" fmla="*/ 3474665 w 3529030"/>
              <a:gd name="connsiteY1-100" fmla="*/ 47047 h 1802173"/>
              <a:gd name="connsiteX2-101" fmla="*/ 1727334 w 3529030"/>
              <a:gd name="connsiteY2-102" fmla="*/ 1801252 h 1802173"/>
              <a:gd name="connsiteX3-103" fmla="*/ 48756 w 3529030"/>
              <a:gd name="connsiteY3-104" fmla="*/ 5796 h 1802173"/>
              <a:gd name="connsiteX0-105" fmla="*/ 48756 w 3477652"/>
              <a:gd name="connsiteY0-106" fmla="*/ 5796 h 1802173"/>
              <a:gd name="connsiteX1-107" fmla="*/ 3474665 w 3477652"/>
              <a:gd name="connsiteY1-108" fmla="*/ 47047 h 1802173"/>
              <a:gd name="connsiteX2-109" fmla="*/ 1727334 w 3477652"/>
              <a:gd name="connsiteY2-110" fmla="*/ 1801252 h 1802173"/>
              <a:gd name="connsiteX3-111" fmla="*/ 48756 w 3477652"/>
              <a:gd name="connsiteY3-112" fmla="*/ 5796 h 1802173"/>
            </a:gdLst>
            <a:ahLst/>
            <a:cxnLst>
              <a:cxn ang="0">
                <a:pos x="connsiteX0-1" y="connsiteY0-2"/>
              </a:cxn>
              <a:cxn ang="0">
                <a:pos x="connsiteX1-3" y="connsiteY1-4"/>
              </a:cxn>
              <a:cxn ang="0">
                <a:pos x="connsiteX2-5" y="connsiteY2-6"/>
              </a:cxn>
              <a:cxn ang="0">
                <a:pos x="connsiteX3-7" y="connsiteY3-8"/>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rgbClr val="202A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46" name="TextBox 1"/>
          <p:cNvSpPr txBox="1"/>
          <p:nvPr/>
        </p:nvSpPr>
        <p:spPr>
          <a:xfrm>
            <a:off x="3900257" y="2368367"/>
            <a:ext cx="902811" cy="307777"/>
          </a:xfrm>
          <a:prstGeom prst="rect">
            <a:avLst/>
          </a:prstGeom>
          <a:noFill/>
        </p:spPr>
        <p:txBody>
          <a:bodyPr wrap="none" rtlCol="0">
            <a:spAutoFit/>
          </a:bodyPr>
          <a:lstStyle/>
          <a:p>
            <a:r>
              <a:rPr lang="zh-CN" altLang="en-US" sz="1400" b="1" dirty="0">
                <a:solidFill>
                  <a:srgbClr val="202A36"/>
                </a:solidFill>
                <a:latin typeface="微软雅黑" panose="020B0503020204020204" pitchFamily="34" charset="-122"/>
                <a:ea typeface="微软雅黑" panose="020B0503020204020204" pitchFamily="34" charset="-122"/>
              </a:rPr>
              <a:t>添加标题</a:t>
            </a:r>
            <a:endParaRPr lang="en-US" altLang="zh-CN" sz="1400" b="1" dirty="0">
              <a:solidFill>
                <a:srgbClr val="202A36"/>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V="1">
            <a:off x="5452753" y="2544654"/>
            <a:ext cx="1499148" cy="1054342"/>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325589" y="2544655"/>
            <a:ext cx="626312" cy="1779464"/>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flipV="1">
            <a:off x="6951902" y="2544655"/>
            <a:ext cx="670571" cy="1717151"/>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6951901" y="2544654"/>
            <a:ext cx="1465240" cy="1054342"/>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253358" y="3201180"/>
            <a:ext cx="660132" cy="660132"/>
          </a:xfrm>
          <a:prstGeom prst="ellipse">
            <a:avLst/>
          </a:prstGeom>
          <a:solidFill>
            <a:srgbClr val="202A3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latin typeface="+mj-ea"/>
            </a:endParaRPr>
          </a:p>
          <a:p>
            <a:pPr algn="ctr"/>
            <a:endParaRPr lang="zh-CN" altLang="en-US" sz="1050" dirty="0">
              <a:solidFill>
                <a:prstClr val="white"/>
              </a:solidFill>
              <a:latin typeface="+mj-ea"/>
              <a:ea typeface="+mj-ea"/>
            </a:endParaRPr>
          </a:p>
        </p:txBody>
      </p:sp>
      <p:sp>
        <p:nvSpPr>
          <p:cNvPr id="87" name="椭圆 86"/>
          <p:cNvSpPr/>
          <p:nvPr/>
        </p:nvSpPr>
        <p:spPr>
          <a:xfrm>
            <a:off x="6034847" y="3931740"/>
            <a:ext cx="660132" cy="660132"/>
          </a:xfrm>
          <a:prstGeom prst="ellipse">
            <a:avLst/>
          </a:prstGeom>
          <a:solidFill>
            <a:srgbClr val="202A3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latin typeface="+mj-ea"/>
              <a:ea typeface="+mj-ea"/>
            </a:endParaRPr>
          </a:p>
        </p:txBody>
      </p:sp>
      <p:sp>
        <p:nvSpPr>
          <p:cNvPr id="88" name="椭圆 87"/>
          <p:cNvSpPr/>
          <p:nvPr/>
        </p:nvSpPr>
        <p:spPr>
          <a:xfrm>
            <a:off x="7287187" y="3898001"/>
            <a:ext cx="660132" cy="660132"/>
          </a:xfrm>
          <a:prstGeom prst="ellipse">
            <a:avLst/>
          </a:prstGeom>
          <a:solidFill>
            <a:srgbClr val="202A3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latin typeface="+mj-ea"/>
              <a:ea typeface="+mj-ea"/>
            </a:endParaRPr>
          </a:p>
        </p:txBody>
      </p:sp>
      <p:sp>
        <p:nvSpPr>
          <p:cNvPr id="89" name="椭圆 88"/>
          <p:cNvSpPr/>
          <p:nvPr/>
        </p:nvSpPr>
        <p:spPr>
          <a:xfrm>
            <a:off x="8040629" y="3104321"/>
            <a:ext cx="660132" cy="660132"/>
          </a:xfrm>
          <a:prstGeom prst="ellipse">
            <a:avLst/>
          </a:prstGeom>
          <a:solidFill>
            <a:srgbClr val="202A3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latin typeface="+mj-ea"/>
              <a:ea typeface="+mj-ea"/>
            </a:endParaRPr>
          </a:p>
        </p:txBody>
      </p:sp>
      <p:sp>
        <p:nvSpPr>
          <p:cNvPr id="90" name="椭圆 89"/>
          <p:cNvSpPr/>
          <p:nvPr/>
        </p:nvSpPr>
        <p:spPr>
          <a:xfrm>
            <a:off x="8339103" y="2236606"/>
            <a:ext cx="660132" cy="660132"/>
          </a:xfrm>
          <a:prstGeom prst="ellipse">
            <a:avLst/>
          </a:prstGeom>
          <a:solidFill>
            <a:srgbClr val="202A3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latin typeface="+mj-ea"/>
              <a:ea typeface="+mj-ea"/>
            </a:endParaRPr>
          </a:p>
        </p:txBody>
      </p:sp>
      <p:sp>
        <p:nvSpPr>
          <p:cNvPr id="91" name="椭圆 90"/>
          <p:cNvSpPr/>
          <p:nvPr/>
        </p:nvSpPr>
        <p:spPr>
          <a:xfrm>
            <a:off x="4972641" y="2225203"/>
            <a:ext cx="660132" cy="660132"/>
          </a:xfrm>
          <a:prstGeom prst="ellipse">
            <a:avLst/>
          </a:prstGeom>
          <a:solidFill>
            <a:srgbClr val="202A36"/>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prstClr val="white"/>
              </a:solidFill>
              <a:latin typeface="+mj-ea"/>
              <a:ea typeface="+mj-ea"/>
            </a:endParaRPr>
          </a:p>
        </p:txBody>
      </p:sp>
      <p:sp>
        <p:nvSpPr>
          <p:cNvPr id="92" name="TextBox 34"/>
          <p:cNvSpPr txBox="1"/>
          <p:nvPr/>
        </p:nvSpPr>
        <p:spPr>
          <a:xfrm>
            <a:off x="2434447" y="2647656"/>
            <a:ext cx="2556284" cy="501227"/>
          </a:xfrm>
          <a:prstGeom prst="rect">
            <a:avLst/>
          </a:prstGeom>
          <a:noFill/>
        </p:spPr>
        <p:txBody>
          <a:bodyPr wrap="square" rtlCol="0">
            <a:spAutoFit/>
          </a:bodyPr>
          <a:lstStyle/>
          <a:p>
            <a:pPr algn="r">
              <a:lnSpc>
                <a:spcPct val="130000"/>
              </a:lnSpc>
              <a:defRPr/>
            </a:pPr>
            <a:r>
              <a:rPr lang="zh-CN" altLang="en-US" sz="1100" dirty="0" smtClean="0">
                <a:solidFill>
                  <a:srgbClr val="202A36"/>
                </a:solidFill>
                <a:latin typeface="+mj-ea"/>
                <a:ea typeface="+mj-ea"/>
              </a:rPr>
              <a:t>点击</a:t>
            </a:r>
            <a:r>
              <a:rPr lang="zh-CN" altLang="en-US" sz="1100" dirty="0">
                <a:solidFill>
                  <a:srgbClr val="202A36"/>
                </a:solidFill>
                <a:latin typeface="+mj-ea"/>
                <a:ea typeface="+mj-ea"/>
              </a:rPr>
              <a:t>输入简要文字内容，文字内容需概括精炼，不用多余的文字</a:t>
            </a:r>
            <a:r>
              <a:rPr lang="zh-CN" altLang="en-US" sz="1100" dirty="0" smtClean="0">
                <a:solidFill>
                  <a:srgbClr val="202A36"/>
                </a:solidFill>
                <a:latin typeface="+mj-ea"/>
                <a:ea typeface="+mj-ea"/>
              </a:rPr>
              <a:t>修饰</a:t>
            </a:r>
            <a:r>
              <a:rPr lang="zh-CN" altLang="en-US" sz="1100" dirty="0">
                <a:solidFill>
                  <a:srgbClr val="202A36"/>
                </a:solidFill>
                <a:latin typeface="+mj-ea"/>
                <a:ea typeface="+mj-ea"/>
              </a:rPr>
              <a:t>。</a:t>
            </a:r>
          </a:p>
        </p:txBody>
      </p:sp>
      <p:sp>
        <p:nvSpPr>
          <p:cNvPr id="93" name="TextBox 35"/>
          <p:cNvSpPr txBox="1"/>
          <p:nvPr/>
        </p:nvSpPr>
        <p:spPr>
          <a:xfrm>
            <a:off x="4404312" y="3520495"/>
            <a:ext cx="902811" cy="307777"/>
          </a:xfrm>
          <a:prstGeom prst="rect">
            <a:avLst/>
          </a:prstGeom>
          <a:noFill/>
        </p:spPr>
        <p:txBody>
          <a:bodyPr wrap="none" rtlCol="0">
            <a:spAutoFit/>
          </a:bodyPr>
          <a:lstStyle/>
          <a:p>
            <a:r>
              <a:rPr lang="zh-CN" altLang="en-US" sz="1400" b="1" dirty="0">
                <a:solidFill>
                  <a:srgbClr val="202A36"/>
                </a:solidFill>
                <a:latin typeface="微软雅黑" panose="020B0503020204020204" pitchFamily="34" charset="-122"/>
                <a:ea typeface="微软雅黑" panose="020B0503020204020204" pitchFamily="34" charset="-122"/>
              </a:rPr>
              <a:t>添加标题</a:t>
            </a:r>
            <a:endParaRPr lang="en-US" altLang="zh-CN" sz="1400" b="1" dirty="0">
              <a:solidFill>
                <a:srgbClr val="202A36"/>
              </a:solidFill>
              <a:latin typeface="微软雅黑" panose="020B0503020204020204" pitchFamily="34" charset="-122"/>
              <a:ea typeface="微软雅黑" panose="020B0503020204020204" pitchFamily="34" charset="-122"/>
            </a:endParaRPr>
          </a:p>
        </p:txBody>
      </p:sp>
      <p:sp>
        <p:nvSpPr>
          <p:cNvPr id="94" name="TextBox 36"/>
          <p:cNvSpPr txBox="1"/>
          <p:nvPr/>
        </p:nvSpPr>
        <p:spPr>
          <a:xfrm>
            <a:off x="2938503" y="3799784"/>
            <a:ext cx="2556284" cy="501227"/>
          </a:xfrm>
          <a:prstGeom prst="rect">
            <a:avLst/>
          </a:prstGeom>
          <a:noFill/>
        </p:spPr>
        <p:txBody>
          <a:bodyPr wrap="square" rtlCol="0">
            <a:spAutoFit/>
          </a:bodyPr>
          <a:lstStyle/>
          <a:p>
            <a:pPr algn="r">
              <a:lnSpc>
                <a:spcPct val="130000"/>
              </a:lnSpc>
              <a:defRPr/>
            </a:pPr>
            <a:r>
              <a:rPr lang="zh-CN" altLang="en-US" sz="1100" dirty="0" smtClean="0">
                <a:solidFill>
                  <a:srgbClr val="202A36"/>
                </a:solidFill>
                <a:latin typeface="+mj-ea"/>
                <a:ea typeface="+mj-ea"/>
              </a:rPr>
              <a:t>点击</a:t>
            </a:r>
            <a:r>
              <a:rPr lang="zh-CN" altLang="en-US" sz="1100" dirty="0">
                <a:solidFill>
                  <a:srgbClr val="202A36"/>
                </a:solidFill>
                <a:latin typeface="+mj-ea"/>
                <a:ea typeface="+mj-ea"/>
              </a:rPr>
              <a:t>输入简要文字内容，文字内容需概括精炼，不用多余的文字</a:t>
            </a:r>
            <a:r>
              <a:rPr lang="zh-CN" altLang="en-US" sz="1100" dirty="0" smtClean="0">
                <a:solidFill>
                  <a:srgbClr val="202A36"/>
                </a:solidFill>
                <a:latin typeface="+mj-ea"/>
                <a:ea typeface="+mj-ea"/>
              </a:rPr>
              <a:t>修饰</a:t>
            </a:r>
            <a:r>
              <a:rPr lang="zh-CN" altLang="en-US" sz="1100" dirty="0">
                <a:solidFill>
                  <a:srgbClr val="202A36"/>
                </a:solidFill>
                <a:latin typeface="+mj-ea"/>
                <a:ea typeface="+mj-ea"/>
              </a:rPr>
              <a:t>。</a:t>
            </a:r>
          </a:p>
        </p:txBody>
      </p:sp>
      <p:sp>
        <p:nvSpPr>
          <p:cNvPr id="95" name="TextBox 37"/>
          <p:cNvSpPr txBox="1"/>
          <p:nvPr/>
        </p:nvSpPr>
        <p:spPr>
          <a:xfrm>
            <a:off x="5317069" y="4456599"/>
            <a:ext cx="902811" cy="307777"/>
          </a:xfrm>
          <a:prstGeom prst="rect">
            <a:avLst/>
          </a:prstGeom>
          <a:noFill/>
        </p:spPr>
        <p:txBody>
          <a:bodyPr wrap="none" rtlCol="0">
            <a:spAutoFit/>
          </a:bodyPr>
          <a:lstStyle/>
          <a:p>
            <a:r>
              <a:rPr lang="zh-CN" altLang="en-US" sz="1400" b="1" dirty="0">
                <a:solidFill>
                  <a:srgbClr val="202A36"/>
                </a:solidFill>
                <a:latin typeface="微软雅黑" panose="020B0503020204020204" pitchFamily="34" charset="-122"/>
                <a:ea typeface="微软雅黑" panose="020B0503020204020204" pitchFamily="34" charset="-122"/>
              </a:rPr>
              <a:t>添加标题</a:t>
            </a:r>
            <a:endParaRPr lang="en-US" altLang="zh-CN" sz="1400" b="1" dirty="0">
              <a:solidFill>
                <a:srgbClr val="202A36"/>
              </a:solidFill>
              <a:latin typeface="微软雅黑" panose="020B0503020204020204" pitchFamily="34" charset="-122"/>
              <a:ea typeface="微软雅黑" panose="020B0503020204020204" pitchFamily="34" charset="-122"/>
            </a:endParaRPr>
          </a:p>
        </p:txBody>
      </p:sp>
      <p:sp>
        <p:nvSpPr>
          <p:cNvPr id="96" name="TextBox 38"/>
          <p:cNvSpPr txBox="1"/>
          <p:nvPr/>
        </p:nvSpPr>
        <p:spPr>
          <a:xfrm>
            <a:off x="3851259" y="4735888"/>
            <a:ext cx="2556284" cy="501227"/>
          </a:xfrm>
          <a:prstGeom prst="rect">
            <a:avLst/>
          </a:prstGeom>
          <a:noFill/>
        </p:spPr>
        <p:txBody>
          <a:bodyPr wrap="square" rtlCol="0">
            <a:spAutoFit/>
          </a:bodyPr>
          <a:lstStyle/>
          <a:p>
            <a:pPr algn="r">
              <a:lnSpc>
                <a:spcPct val="130000"/>
              </a:lnSpc>
              <a:defRPr/>
            </a:pPr>
            <a:r>
              <a:rPr lang="zh-CN" altLang="en-US" sz="1100" dirty="0" smtClean="0">
                <a:solidFill>
                  <a:srgbClr val="202A36"/>
                </a:solidFill>
                <a:latin typeface="+mj-ea"/>
                <a:ea typeface="+mj-ea"/>
              </a:rPr>
              <a:t>点击</a:t>
            </a:r>
            <a:r>
              <a:rPr lang="zh-CN" altLang="en-US" sz="1100" dirty="0">
                <a:solidFill>
                  <a:srgbClr val="202A36"/>
                </a:solidFill>
                <a:latin typeface="+mj-ea"/>
                <a:ea typeface="+mj-ea"/>
              </a:rPr>
              <a:t>输入简要文字内容，文字内容需概括精炼，不用多余的文字</a:t>
            </a:r>
            <a:r>
              <a:rPr lang="zh-CN" altLang="en-US" sz="1100" dirty="0" smtClean="0">
                <a:solidFill>
                  <a:srgbClr val="202A36"/>
                </a:solidFill>
                <a:latin typeface="+mj-ea"/>
                <a:ea typeface="+mj-ea"/>
              </a:rPr>
              <a:t>修饰</a:t>
            </a:r>
            <a:r>
              <a:rPr lang="zh-CN" altLang="en-US" sz="1100" dirty="0">
                <a:solidFill>
                  <a:srgbClr val="202A36"/>
                </a:solidFill>
                <a:latin typeface="+mj-ea"/>
                <a:ea typeface="+mj-ea"/>
              </a:rPr>
              <a:t>。</a:t>
            </a:r>
          </a:p>
        </p:txBody>
      </p:sp>
      <p:sp>
        <p:nvSpPr>
          <p:cNvPr id="97" name="TextBox 39"/>
          <p:cNvSpPr txBox="1"/>
          <p:nvPr/>
        </p:nvSpPr>
        <p:spPr>
          <a:xfrm>
            <a:off x="7924815" y="4476253"/>
            <a:ext cx="902811" cy="307777"/>
          </a:xfrm>
          <a:prstGeom prst="rect">
            <a:avLst/>
          </a:prstGeom>
          <a:noFill/>
        </p:spPr>
        <p:txBody>
          <a:bodyPr wrap="none" rtlCol="0">
            <a:spAutoFit/>
          </a:bodyPr>
          <a:lstStyle/>
          <a:p>
            <a:r>
              <a:rPr lang="zh-CN" altLang="en-US" sz="1400" b="1" dirty="0">
                <a:solidFill>
                  <a:srgbClr val="202A36"/>
                </a:solidFill>
                <a:latin typeface="微软雅黑" panose="020B0503020204020204" pitchFamily="34" charset="-122"/>
                <a:ea typeface="微软雅黑" panose="020B0503020204020204" pitchFamily="34" charset="-122"/>
              </a:rPr>
              <a:t>添加标题</a:t>
            </a:r>
            <a:endParaRPr lang="en-US" altLang="zh-CN" sz="1400" b="1" dirty="0">
              <a:solidFill>
                <a:srgbClr val="202A36"/>
              </a:solidFill>
              <a:latin typeface="微软雅黑" panose="020B0503020204020204" pitchFamily="34" charset="-122"/>
              <a:ea typeface="微软雅黑" panose="020B0503020204020204" pitchFamily="34" charset="-122"/>
            </a:endParaRPr>
          </a:p>
        </p:txBody>
      </p:sp>
      <p:sp>
        <p:nvSpPr>
          <p:cNvPr id="98" name="TextBox 40"/>
          <p:cNvSpPr txBox="1"/>
          <p:nvPr/>
        </p:nvSpPr>
        <p:spPr>
          <a:xfrm>
            <a:off x="7583019" y="4756167"/>
            <a:ext cx="2556284" cy="501227"/>
          </a:xfrm>
          <a:prstGeom prst="rect">
            <a:avLst/>
          </a:prstGeom>
          <a:noFill/>
        </p:spPr>
        <p:txBody>
          <a:bodyPr wrap="square" rtlCol="0">
            <a:spAutoFit/>
          </a:bodyPr>
          <a:lstStyle/>
          <a:p>
            <a:pPr>
              <a:lnSpc>
                <a:spcPct val="130000"/>
              </a:lnSpc>
              <a:defRPr/>
            </a:pPr>
            <a:r>
              <a:rPr lang="zh-CN" altLang="en-US" sz="1100" dirty="0" smtClean="0">
                <a:solidFill>
                  <a:srgbClr val="202A36"/>
                </a:solidFill>
                <a:latin typeface="+mj-ea"/>
                <a:ea typeface="+mj-ea"/>
              </a:rPr>
              <a:t>点击</a:t>
            </a:r>
            <a:r>
              <a:rPr lang="zh-CN" altLang="en-US" sz="1100" dirty="0">
                <a:solidFill>
                  <a:srgbClr val="202A36"/>
                </a:solidFill>
                <a:latin typeface="+mj-ea"/>
                <a:ea typeface="+mj-ea"/>
              </a:rPr>
              <a:t>输入简要文字内容，文字内容需概括精炼，不用多余的文字</a:t>
            </a:r>
            <a:r>
              <a:rPr lang="zh-CN" altLang="en-US" sz="1100" dirty="0" smtClean="0">
                <a:solidFill>
                  <a:srgbClr val="202A36"/>
                </a:solidFill>
                <a:latin typeface="+mj-ea"/>
                <a:ea typeface="+mj-ea"/>
              </a:rPr>
              <a:t>修饰</a:t>
            </a:r>
            <a:r>
              <a:rPr lang="zh-CN" altLang="en-US" sz="1100" dirty="0">
                <a:solidFill>
                  <a:srgbClr val="202A36"/>
                </a:solidFill>
                <a:latin typeface="+mj-ea"/>
                <a:ea typeface="+mj-ea"/>
              </a:rPr>
              <a:t>。</a:t>
            </a:r>
          </a:p>
        </p:txBody>
      </p:sp>
      <p:sp>
        <p:nvSpPr>
          <p:cNvPr id="99" name="TextBox 41"/>
          <p:cNvSpPr txBox="1"/>
          <p:nvPr/>
        </p:nvSpPr>
        <p:spPr>
          <a:xfrm>
            <a:off x="8752907" y="3541286"/>
            <a:ext cx="902811" cy="307777"/>
          </a:xfrm>
          <a:prstGeom prst="rect">
            <a:avLst/>
          </a:prstGeom>
          <a:noFill/>
        </p:spPr>
        <p:txBody>
          <a:bodyPr wrap="none" rtlCol="0">
            <a:spAutoFit/>
          </a:bodyPr>
          <a:lstStyle/>
          <a:p>
            <a:r>
              <a:rPr lang="zh-CN" altLang="en-US" sz="1400" b="1" dirty="0">
                <a:solidFill>
                  <a:srgbClr val="202A36"/>
                </a:solidFill>
                <a:latin typeface="微软雅黑" panose="020B0503020204020204" pitchFamily="34" charset="-122"/>
                <a:ea typeface="微软雅黑" panose="020B0503020204020204" pitchFamily="34" charset="-122"/>
              </a:rPr>
              <a:t>添加标题</a:t>
            </a:r>
            <a:endParaRPr lang="en-US" altLang="zh-CN" sz="1400" b="1" dirty="0">
              <a:solidFill>
                <a:srgbClr val="202A36"/>
              </a:solidFill>
              <a:latin typeface="微软雅黑" panose="020B0503020204020204" pitchFamily="34" charset="-122"/>
              <a:ea typeface="微软雅黑" panose="020B0503020204020204" pitchFamily="34" charset="-122"/>
            </a:endParaRPr>
          </a:p>
        </p:txBody>
      </p:sp>
      <p:sp>
        <p:nvSpPr>
          <p:cNvPr id="100" name="TextBox 42"/>
          <p:cNvSpPr txBox="1"/>
          <p:nvPr/>
        </p:nvSpPr>
        <p:spPr>
          <a:xfrm>
            <a:off x="8411111" y="3821200"/>
            <a:ext cx="2556284" cy="501227"/>
          </a:xfrm>
          <a:prstGeom prst="rect">
            <a:avLst/>
          </a:prstGeom>
          <a:noFill/>
        </p:spPr>
        <p:txBody>
          <a:bodyPr wrap="square" rtlCol="0">
            <a:spAutoFit/>
          </a:bodyPr>
          <a:lstStyle/>
          <a:p>
            <a:pPr>
              <a:lnSpc>
                <a:spcPct val="130000"/>
              </a:lnSpc>
              <a:defRPr/>
            </a:pPr>
            <a:r>
              <a:rPr lang="zh-CN" altLang="en-US" sz="1100" dirty="0" smtClean="0">
                <a:solidFill>
                  <a:srgbClr val="202A36"/>
                </a:solidFill>
                <a:latin typeface="+mj-ea"/>
                <a:ea typeface="+mj-ea"/>
              </a:rPr>
              <a:t>点击</a:t>
            </a:r>
            <a:r>
              <a:rPr lang="zh-CN" altLang="en-US" sz="1100" dirty="0">
                <a:solidFill>
                  <a:srgbClr val="202A36"/>
                </a:solidFill>
                <a:latin typeface="+mj-ea"/>
                <a:ea typeface="+mj-ea"/>
              </a:rPr>
              <a:t>输入简要文字内容，文字内容需概括精炼，不用多余的文字</a:t>
            </a:r>
            <a:r>
              <a:rPr lang="zh-CN" altLang="en-US" sz="1100" dirty="0" smtClean="0">
                <a:solidFill>
                  <a:srgbClr val="202A36"/>
                </a:solidFill>
                <a:latin typeface="+mj-ea"/>
                <a:ea typeface="+mj-ea"/>
              </a:rPr>
              <a:t>修饰</a:t>
            </a:r>
            <a:r>
              <a:rPr lang="zh-CN" altLang="en-US" sz="1100" dirty="0">
                <a:solidFill>
                  <a:srgbClr val="202A36"/>
                </a:solidFill>
                <a:latin typeface="+mj-ea"/>
                <a:ea typeface="+mj-ea"/>
              </a:rPr>
              <a:t>。</a:t>
            </a:r>
          </a:p>
        </p:txBody>
      </p:sp>
      <p:sp>
        <p:nvSpPr>
          <p:cNvPr id="101" name="TextBox 43"/>
          <p:cNvSpPr txBox="1"/>
          <p:nvPr/>
        </p:nvSpPr>
        <p:spPr>
          <a:xfrm>
            <a:off x="9131192" y="2518036"/>
            <a:ext cx="902811" cy="307777"/>
          </a:xfrm>
          <a:prstGeom prst="rect">
            <a:avLst/>
          </a:prstGeom>
          <a:noFill/>
        </p:spPr>
        <p:txBody>
          <a:bodyPr wrap="none" rtlCol="0">
            <a:spAutoFit/>
          </a:bodyPr>
          <a:lstStyle/>
          <a:p>
            <a:r>
              <a:rPr lang="zh-CN" altLang="en-US" sz="1400" b="1" dirty="0">
                <a:solidFill>
                  <a:srgbClr val="202A36"/>
                </a:solidFill>
                <a:latin typeface="微软雅黑" panose="020B0503020204020204" pitchFamily="34" charset="-122"/>
                <a:ea typeface="微软雅黑" panose="020B0503020204020204" pitchFamily="34" charset="-122"/>
              </a:rPr>
              <a:t>添加标题</a:t>
            </a:r>
            <a:endParaRPr lang="en-US" altLang="zh-CN" sz="1400" b="1" dirty="0">
              <a:solidFill>
                <a:srgbClr val="202A36"/>
              </a:solidFill>
              <a:latin typeface="微软雅黑" panose="020B0503020204020204" pitchFamily="34" charset="-122"/>
              <a:ea typeface="微软雅黑" panose="020B0503020204020204" pitchFamily="34" charset="-122"/>
            </a:endParaRPr>
          </a:p>
        </p:txBody>
      </p:sp>
      <p:sp>
        <p:nvSpPr>
          <p:cNvPr id="102" name="TextBox 44"/>
          <p:cNvSpPr txBox="1"/>
          <p:nvPr/>
        </p:nvSpPr>
        <p:spPr>
          <a:xfrm>
            <a:off x="8879163" y="2797950"/>
            <a:ext cx="2556284" cy="501227"/>
          </a:xfrm>
          <a:prstGeom prst="rect">
            <a:avLst/>
          </a:prstGeom>
          <a:noFill/>
        </p:spPr>
        <p:txBody>
          <a:bodyPr wrap="square" rtlCol="0">
            <a:spAutoFit/>
          </a:bodyPr>
          <a:lstStyle/>
          <a:p>
            <a:pPr>
              <a:lnSpc>
                <a:spcPct val="130000"/>
              </a:lnSpc>
              <a:defRPr/>
            </a:pPr>
            <a:r>
              <a:rPr lang="zh-CN" altLang="en-US" sz="1100" dirty="0" smtClean="0">
                <a:solidFill>
                  <a:srgbClr val="202A36"/>
                </a:solidFill>
                <a:latin typeface="+mj-ea"/>
                <a:ea typeface="+mj-ea"/>
              </a:rPr>
              <a:t>点击</a:t>
            </a:r>
            <a:r>
              <a:rPr lang="zh-CN" altLang="en-US" sz="1100" dirty="0">
                <a:solidFill>
                  <a:srgbClr val="202A36"/>
                </a:solidFill>
                <a:latin typeface="+mj-ea"/>
                <a:ea typeface="+mj-ea"/>
              </a:rPr>
              <a:t>输入简要文字内容，文字内容需概括精炼，不用多余的文字</a:t>
            </a:r>
            <a:r>
              <a:rPr lang="zh-CN" altLang="en-US" sz="1100" dirty="0" smtClean="0">
                <a:solidFill>
                  <a:srgbClr val="202A36"/>
                </a:solidFill>
                <a:latin typeface="+mj-ea"/>
                <a:ea typeface="+mj-ea"/>
              </a:rPr>
              <a:t>修饰</a:t>
            </a:r>
            <a:r>
              <a:rPr lang="zh-CN" altLang="en-US" sz="1100" dirty="0">
                <a:solidFill>
                  <a:srgbClr val="202A36"/>
                </a:solidFill>
                <a:latin typeface="+mj-ea"/>
                <a:ea typeface="+mj-ea"/>
              </a:rPr>
              <a:t>。</a:t>
            </a:r>
          </a:p>
        </p:txBody>
      </p:sp>
      <p:grpSp>
        <p:nvGrpSpPr>
          <p:cNvPr id="104" name="组合 103"/>
          <p:cNvGrpSpPr/>
          <p:nvPr/>
        </p:nvGrpSpPr>
        <p:grpSpPr>
          <a:xfrm>
            <a:off x="6250722" y="1843474"/>
            <a:ext cx="1402358" cy="1402358"/>
            <a:chOff x="304800" y="673100"/>
            <a:chExt cx="4000500" cy="4000500"/>
          </a:xfrm>
          <a:solidFill>
            <a:srgbClr val="FCB00F"/>
          </a:solidFill>
          <a:effectLst>
            <a:outerShdw blurRad="444500" dist="254000" dir="8100000" algn="tr" rotWithShape="0">
              <a:prstClr val="black">
                <a:alpha val="50000"/>
              </a:prstClr>
            </a:outerShdw>
          </a:effectLst>
        </p:grpSpPr>
        <p:sp>
          <p:nvSpPr>
            <p:cNvPr id="106" name="同心圆 105"/>
            <p:cNvSpPr/>
            <p:nvPr/>
          </p:nvSpPr>
          <p:spPr>
            <a:xfrm>
              <a:off x="304800" y="673100"/>
              <a:ext cx="4000500" cy="4000500"/>
            </a:xfrm>
            <a:prstGeom prst="donut">
              <a:avLst>
                <a:gd name="adj" fmla="val 4879"/>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mj-ea"/>
                <a:ea typeface="+mj-ea"/>
              </a:endParaRPr>
            </a:p>
          </p:txBody>
        </p:sp>
        <p:sp>
          <p:nvSpPr>
            <p:cNvPr id="107" name="椭圆 106"/>
            <p:cNvSpPr/>
            <p:nvPr/>
          </p:nvSpPr>
          <p:spPr>
            <a:xfrm>
              <a:off x="392115" y="763759"/>
              <a:ext cx="3825875" cy="38258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sp>
        <p:nvSpPr>
          <p:cNvPr id="108" name="Freeform 6"/>
          <p:cNvSpPr/>
          <p:nvPr/>
        </p:nvSpPr>
        <p:spPr bwMode="auto">
          <a:xfrm>
            <a:off x="8198071" y="3245832"/>
            <a:ext cx="377520" cy="420694"/>
          </a:xfrm>
          <a:custGeom>
            <a:avLst/>
            <a:gdLst>
              <a:gd name="T0" fmla="*/ 198 w 293"/>
              <a:gd name="T1" fmla="*/ 89 h 326"/>
              <a:gd name="T2" fmla="*/ 198 w 293"/>
              <a:gd name="T3" fmla="*/ 89 h 326"/>
              <a:gd name="T4" fmla="*/ 287 w 293"/>
              <a:gd name="T5" fmla="*/ 21 h 326"/>
              <a:gd name="T6" fmla="*/ 293 w 293"/>
              <a:gd name="T7" fmla="*/ 13 h 326"/>
              <a:gd name="T8" fmla="*/ 284 w 293"/>
              <a:gd name="T9" fmla="*/ 9 h 326"/>
              <a:gd name="T10" fmla="*/ 231 w 293"/>
              <a:gd name="T11" fmla="*/ 0 h 326"/>
              <a:gd name="T12" fmla="*/ 162 w 293"/>
              <a:gd name="T13" fmla="*/ 54 h 326"/>
              <a:gd name="T14" fmla="*/ 153 w 293"/>
              <a:gd name="T15" fmla="*/ 64 h 326"/>
              <a:gd name="T16" fmla="*/ 125 w 293"/>
              <a:gd name="T17" fmla="*/ 17 h 326"/>
              <a:gd name="T18" fmla="*/ 107 w 293"/>
              <a:gd name="T19" fmla="*/ 16 h 326"/>
              <a:gd name="T20" fmla="*/ 106 w 293"/>
              <a:gd name="T21" fmla="*/ 34 h 326"/>
              <a:gd name="T22" fmla="*/ 132 w 293"/>
              <a:gd name="T23" fmla="*/ 104 h 326"/>
              <a:gd name="T24" fmla="*/ 96 w 293"/>
              <a:gd name="T25" fmla="*/ 99 h 326"/>
              <a:gd name="T26" fmla="*/ 26 w 293"/>
              <a:gd name="T27" fmla="*/ 137 h 326"/>
              <a:gd name="T28" fmla="*/ 84 w 293"/>
              <a:gd name="T29" fmla="*/ 317 h 326"/>
              <a:gd name="T30" fmla="*/ 110 w 293"/>
              <a:gd name="T31" fmla="*/ 326 h 326"/>
              <a:gd name="T32" fmla="*/ 142 w 293"/>
              <a:gd name="T33" fmla="*/ 315 h 326"/>
              <a:gd name="T34" fmla="*/ 173 w 293"/>
              <a:gd name="T35" fmla="*/ 326 h 326"/>
              <a:gd name="T36" fmla="*/ 173 w 293"/>
              <a:gd name="T37" fmla="*/ 326 h 326"/>
              <a:gd name="T38" fmla="*/ 199 w 293"/>
              <a:gd name="T39" fmla="*/ 317 h 326"/>
              <a:gd name="T40" fmla="*/ 257 w 293"/>
              <a:gd name="T41" fmla="*/ 137 h 326"/>
              <a:gd name="T42" fmla="*/ 187 w 293"/>
              <a:gd name="T43" fmla="*/ 99 h 326"/>
              <a:gd name="T44" fmla="*/ 158 w 293"/>
              <a:gd name="T45" fmla="*/ 102 h 326"/>
              <a:gd name="T46" fmla="*/ 157 w 293"/>
              <a:gd name="T47" fmla="*/ 87 h 326"/>
              <a:gd name="T48" fmla="*/ 168 w 293"/>
              <a:gd name="T49" fmla="*/ 75 h 326"/>
              <a:gd name="T50" fmla="*/ 198 w 293"/>
              <a:gd name="T51" fmla="*/ 8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3" h="326">
                <a:moveTo>
                  <a:pt x="198" y="89"/>
                </a:moveTo>
                <a:cubicBezTo>
                  <a:pt x="198" y="89"/>
                  <a:pt x="198" y="89"/>
                  <a:pt x="198" y="89"/>
                </a:cubicBezTo>
                <a:cubicBezTo>
                  <a:pt x="224" y="89"/>
                  <a:pt x="254" y="66"/>
                  <a:pt x="287" y="21"/>
                </a:cubicBezTo>
                <a:cubicBezTo>
                  <a:pt x="293" y="13"/>
                  <a:pt x="293" y="13"/>
                  <a:pt x="293" y="13"/>
                </a:cubicBezTo>
                <a:cubicBezTo>
                  <a:pt x="284" y="9"/>
                  <a:pt x="284" y="9"/>
                  <a:pt x="284" y="9"/>
                </a:cubicBezTo>
                <a:cubicBezTo>
                  <a:pt x="283" y="9"/>
                  <a:pt x="258" y="0"/>
                  <a:pt x="231" y="0"/>
                </a:cubicBezTo>
                <a:cubicBezTo>
                  <a:pt x="193" y="0"/>
                  <a:pt x="169" y="19"/>
                  <a:pt x="162" y="54"/>
                </a:cubicBezTo>
                <a:cubicBezTo>
                  <a:pt x="159" y="58"/>
                  <a:pt x="155" y="61"/>
                  <a:pt x="153" y="64"/>
                </a:cubicBezTo>
                <a:cubicBezTo>
                  <a:pt x="148" y="50"/>
                  <a:pt x="140" y="34"/>
                  <a:pt x="125" y="17"/>
                </a:cubicBezTo>
                <a:cubicBezTo>
                  <a:pt x="120" y="12"/>
                  <a:pt x="112" y="11"/>
                  <a:pt x="107" y="16"/>
                </a:cubicBezTo>
                <a:cubicBezTo>
                  <a:pt x="102" y="21"/>
                  <a:pt x="101" y="29"/>
                  <a:pt x="106" y="34"/>
                </a:cubicBezTo>
                <a:cubicBezTo>
                  <a:pt x="131" y="63"/>
                  <a:pt x="133" y="88"/>
                  <a:pt x="132" y="104"/>
                </a:cubicBezTo>
                <a:cubicBezTo>
                  <a:pt x="122" y="101"/>
                  <a:pt x="110" y="99"/>
                  <a:pt x="96" y="99"/>
                </a:cubicBezTo>
                <a:cubicBezTo>
                  <a:pt x="62" y="99"/>
                  <a:pt x="38" y="113"/>
                  <a:pt x="26" y="137"/>
                </a:cubicBezTo>
                <a:cubicBezTo>
                  <a:pt x="0" y="192"/>
                  <a:pt x="25" y="271"/>
                  <a:pt x="84" y="317"/>
                </a:cubicBezTo>
                <a:cubicBezTo>
                  <a:pt x="92" y="323"/>
                  <a:pt x="101" y="326"/>
                  <a:pt x="110" y="326"/>
                </a:cubicBezTo>
                <a:cubicBezTo>
                  <a:pt x="123" y="326"/>
                  <a:pt x="134" y="321"/>
                  <a:pt x="142" y="315"/>
                </a:cubicBezTo>
                <a:cubicBezTo>
                  <a:pt x="149" y="321"/>
                  <a:pt x="160" y="326"/>
                  <a:pt x="173" y="326"/>
                </a:cubicBezTo>
                <a:cubicBezTo>
                  <a:pt x="173" y="326"/>
                  <a:pt x="173" y="326"/>
                  <a:pt x="173" y="326"/>
                </a:cubicBezTo>
                <a:cubicBezTo>
                  <a:pt x="182" y="326"/>
                  <a:pt x="191" y="323"/>
                  <a:pt x="199" y="317"/>
                </a:cubicBezTo>
                <a:cubicBezTo>
                  <a:pt x="258" y="271"/>
                  <a:pt x="284" y="192"/>
                  <a:pt x="257" y="137"/>
                </a:cubicBezTo>
                <a:cubicBezTo>
                  <a:pt x="245" y="113"/>
                  <a:pt x="221" y="99"/>
                  <a:pt x="187" y="99"/>
                </a:cubicBezTo>
                <a:cubicBezTo>
                  <a:pt x="176" y="99"/>
                  <a:pt x="166" y="101"/>
                  <a:pt x="158" y="102"/>
                </a:cubicBezTo>
                <a:cubicBezTo>
                  <a:pt x="158" y="98"/>
                  <a:pt x="158" y="93"/>
                  <a:pt x="157" y="87"/>
                </a:cubicBezTo>
                <a:cubicBezTo>
                  <a:pt x="160" y="84"/>
                  <a:pt x="163" y="80"/>
                  <a:pt x="168" y="75"/>
                </a:cubicBezTo>
                <a:cubicBezTo>
                  <a:pt x="173" y="81"/>
                  <a:pt x="183" y="89"/>
                  <a:pt x="198" y="89"/>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10" name="Freeform 12"/>
          <p:cNvSpPr>
            <a:spLocks noEditPoints="1"/>
          </p:cNvSpPr>
          <p:nvPr/>
        </p:nvSpPr>
        <p:spPr bwMode="auto">
          <a:xfrm>
            <a:off x="6655833" y="2153371"/>
            <a:ext cx="592137" cy="684213"/>
          </a:xfrm>
          <a:custGeom>
            <a:avLst/>
            <a:gdLst>
              <a:gd name="T0" fmla="*/ 277 w 290"/>
              <a:gd name="T1" fmla="*/ 310 h 335"/>
              <a:gd name="T2" fmla="*/ 75 w 290"/>
              <a:gd name="T3" fmla="*/ 310 h 335"/>
              <a:gd name="T4" fmla="*/ 109 w 290"/>
              <a:gd name="T5" fmla="*/ 297 h 335"/>
              <a:gd name="T6" fmla="*/ 116 w 290"/>
              <a:gd name="T7" fmla="*/ 291 h 335"/>
              <a:gd name="T8" fmla="*/ 212 w 290"/>
              <a:gd name="T9" fmla="*/ 152 h 335"/>
              <a:gd name="T10" fmla="*/ 213 w 290"/>
              <a:gd name="T11" fmla="*/ 149 h 335"/>
              <a:gd name="T12" fmla="*/ 213 w 290"/>
              <a:gd name="T13" fmla="*/ 149 h 335"/>
              <a:gd name="T14" fmla="*/ 237 w 290"/>
              <a:gd name="T15" fmla="*/ 115 h 335"/>
              <a:gd name="T16" fmla="*/ 220 w 290"/>
              <a:gd name="T17" fmla="*/ 23 h 335"/>
              <a:gd name="T18" fmla="*/ 215 w 290"/>
              <a:gd name="T19" fmla="*/ 20 h 335"/>
              <a:gd name="T20" fmla="*/ 124 w 290"/>
              <a:gd name="T21" fmla="*/ 37 h 335"/>
              <a:gd name="T22" fmla="*/ 100 w 290"/>
              <a:gd name="T23" fmla="*/ 72 h 335"/>
              <a:gd name="T24" fmla="*/ 101 w 290"/>
              <a:gd name="T25" fmla="*/ 72 h 335"/>
              <a:gd name="T26" fmla="*/ 98 w 290"/>
              <a:gd name="T27" fmla="*/ 74 h 335"/>
              <a:gd name="T28" fmla="*/ 3 w 290"/>
              <a:gd name="T29" fmla="*/ 213 h 335"/>
              <a:gd name="T30" fmla="*/ 0 w 290"/>
              <a:gd name="T31" fmla="*/ 222 h 335"/>
              <a:gd name="T32" fmla="*/ 0 w 290"/>
              <a:gd name="T33" fmla="*/ 318 h 335"/>
              <a:gd name="T34" fmla="*/ 4 w 290"/>
              <a:gd name="T35" fmla="*/ 328 h 335"/>
              <a:gd name="T36" fmla="*/ 15 w 290"/>
              <a:gd name="T37" fmla="*/ 335 h 335"/>
              <a:gd name="T38" fmla="*/ 277 w 290"/>
              <a:gd name="T39" fmla="*/ 335 h 335"/>
              <a:gd name="T40" fmla="*/ 290 w 290"/>
              <a:gd name="T41" fmla="*/ 323 h 335"/>
              <a:gd name="T42" fmla="*/ 277 w 290"/>
              <a:gd name="T43" fmla="*/ 310 h 335"/>
              <a:gd name="T44" fmla="*/ 148 w 290"/>
              <a:gd name="T45" fmla="*/ 54 h 335"/>
              <a:gd name="T46" fmla="*/ 199 w 290"/>
              <a:gd name="T47" fmla="*/ 44 h 335"/>
              <a:gd name="T48" fmla="*/ 204 w 290"/>
              <a:gd name="T49" fmla="*/ 47 h 335"/>
              <a:gd name="T50" fmla="*/ 213 w 290"/>
              <a:gd name="T51" fmla="*/ 99 h 335"/>
              <a:gd name="T52" fmla="*/ 196 w 290"/>
              <a:gd name="T53" fmla="*/ 124 h 335"/>
              <a:gd name="T54" fmla="*/ 130 w 290"/>
              <a:gd name="T55" fmla="*/ 79 h 335"/>
              <a:gd name="T56" fmla="*/ 148 w 290"/>
              <a:gd name="T57" fmla="*/ 54 h 335"/>
              <a:gd name="T58" fmla="*/ 30 w 290"/>
              <a:gd name="T59" fmla="*/ 265 h 335"/>
              <a:gd name="T60" fmla="*/ 29 w 290"/>
              <a:gd name="T61" fmla="*/ 266 h 335"/>
              <a:gd name="T62" fmla="*/ 29 w 290"/>
              <a:gd name="T63" fmla="*/ 226 h 335"/>
              <a:gd name="T64" fmla="*/ 114 w 290"/>
              <a:gd name="T65" fmla="*/ 103 h 335"/>
              <a:gd name="T66" fmla="*/ 134 w 290"/>
              <a:gd name="T67" fmla="*/ 117 h 335"/>
              <a:gd name="T68" fmla="*/ 56 w 290"/>
              <a:gd name="T69" fmla="*/ 231 h 335"/>
              <a:gd name="T70" fmla="*/ 60 w 290"/>
              <a:gd name="T71" fmla="*/ 253 h 335"/>
              <a:gd name="T72" fmla="*/ 81 w 290"/>
              <a:gd name="T73" fmla="*/ 249 h 335"/>
              <a:gd name="T74" fmla="*/ 160 w 290"/>
              <a:gd name="T75" fmla="*/ 134 h 335"/>
              <a:gd name="T76" fmla="*/ 180 w 290"/>
              <a:gd name="T77" fmla="*/ 148 h 335"/>
              <a:gd name="T78" fmla="*/ 95 w 290"/>
              <a:gd name="T79" fmla="*/ 271 h 335"/>
              <a:gd name="T80" fmla="*/ 59 w 290"/>
              <a:gd name="T81" fmla="*/ 285 h 335"/>
              <a:gd name="T82" fmla="*/ 30 w 290"/>
              <a:gd name="T83" fmla="*/ 26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 h="335">
                <a:moveTo>
                  <a:pt x="277" y="310"/>
                </a:moveTo>
                <a:cubicBezTo>
                  <a:pt x="75" y="310"/>
                  <a:pt x="75" y="310"/>
                  <a:pt x="75" y="310"/>
                </a:cubicBezTo>
                <a:cubicBezTo>
                  <a:pt x="109" y="297"/>
                  <a:pt x="109" y="297"/>
                  <a:pt x="109" y="297"/>
                </a:cubicBezTo>
                <a:cubicBezTo>
                  <a:pt x="112" y="295"/>
                  <a:pt x="114" y="294"/>
                  <a:pt x="116" y="291"/>
                </a:cubicBezTo>
                <a:cubicBezTo>
                  <a:pt x="212" y="152"/>
                  <a:pt x="212" y="152"/>
                  <a:pt x="212" y="152"/>
                </a:cubicBezTo>
                <a:cubicBezTo>
                  <a:pt x="212" y="151"/>
                  <a:pt x="213" y="150"/>
                  <a:pt x="213" y="149"/>
                </a:cubicBezTo>
                <a:cubicBezTo>
                  <a:pt x="213" y="149"/>
                  <a:pt x="213" y="149"/>
                  <a:pt x="213" y="149"/>
                </a:cubicBezTo>
                <a:cubicBezTo>
                  <a:pt x="237" y="115"/>
                  <a:pt x="237" y="115"/>
                  <a:pt x="237" y="115"/>
                </a:cubicBezTo>
                <a:cubicBezTo>
                  <a:pt x="258" y="85"/>
                  <a:pt x="250" y="44"/>
                  <a:pt x="220" y="23"/>
                </a:cubicBezTo>
                <a:cubicBezTo>
                  <a:pt x="215" y="20"/>
                  <a:pt x="215" y="20"/>
                  <a:pt x="215" y="20"/>
                </a:cubicBezTo>
                <a:cubicBezTo>
                  <a:pt x="185" y="0"/>
                  <a:pt x="144" y="7"/>
                  <a:pt x="124" y="37"/>
                </a:cubicBezTo>
                <a:cubicBezTo>
                  <a:pt x="100" y="72"/>
                  <a:pt x="100" y="72"/>
                  <a:pt x="100" y="72"/>
                </a:cubicBezTo>
                <a:cubicBezTo>
                  <a:pt x="101" y="72"/>
                  <a:pt x="101" y="72"/>
                  <a:pt x="101" y="72"/>
                </a:cubicBezTo>
                <a:cubicBezTo>
                  <a:pt x="100" y="73"/>
                  <a:pt x="99" y="73"/>
                  <a:pt x="98" y="74"/>
                </a:cubicBezTo>
                <a:cubicBezTo>
                  <a:pt x="3" y="213"/>
                  <a:pt x="3" y="213"/>
                  <a:pt x="3" y="213"/>
                </a:cubicBezTo>
                <a:cubicBezTo>
                  <a:pt x="1" y="216"/>
                  <a:pt x="0" y="219"/>
                  <a:pt x="0" y="222"/>
                </a:cubicBezTo>
                <a:cubicBezTo>
                  <a:pt x="0" y="318"/>
                  <a:pt x="0" y="318"/>
                  <a:pt x="0" y="318"/>
                </a:cubicBezTo>
                <a:cubicBezTo>
                  <a:pt x="0" y="322"/>
                  <a:pt x="1" y="325"/>
                  <a:pt x="4" y="328"/>
                </a:cubicBezTo>
                <a:cubicBezTo>
                  <a:pt x="6" y="332"/>
                  <a:pt x="10" y="335"/>
                  <a:pt x="15" y="335"/>
                </a:cubicBezTo>
                <a:cubicBezTo>
                  <a:pt x="277" y="335"/>
                  <a:pt x="277" y="335"/>
                  <a:pt x="277" y="335"/>
                </a:cubicBezTo>
                <a:cubicBezTo>
                  <a:pt x="284" y="335"/>
                  <a:pt x="290" y="330"/>
                  <a:pt x="290" y="323"/>
                </a:cubicBezTo>
                <a:cubicBezTo>
                  <a:pt x="290" y="316"/>
                  <a:pt x="284" y="310"/>
                  <a:pt x="277" y="310"/>
                </a:cubicBezTo>
                <a:close/>
                <a:moveTo>
                  <a:pt x="148" y="54"/>
                </a:moveTo>
                <a:cubicBezTo>
                  <a:pt x="159" y="37"/>
                  <a:pt x="182" y="33"/>
                  <a:pt x="199" y="44"/>
                </a:cubicBezTo>
                <a:cubicBezTo>
                  <a:pt x="204" y="47"/>
                  <a:pt x="204" y="47"/>
                  <a:pt x="204" y="47"/>
                </a:cubicBezTo>
                <a:cubicBezTo>
                  <a:pt x="220" y="59"/>
                  <a:pt x="225" y="82"/>
                  <a:pt x="213" y="99"/>
                </a:cubicBezTo>
                <a:cubicBezTo>
                  <a:pt x="196" y="124"/>
                  <a:pt x="196" y="124"/>
                  <a:pt x="196" y="124"/>
                </a:cubicBezTo>
                <a:cubicBezTo>
                  <a:pt x="130" y="79"/>
                  <a:pt x="130" y="79"/>
                  <a:pt x="130" y="79"/>
                </a:cubicBezTo>
                <a:lnTo>
                  <a:pt x="148" y="54"/>
                </a:lnTo>
                <a:close/>
                <a:moveTo>
                  <a:pt x="30" y="265"/>
                </a:moveTo>
                <a:cubicBezTo>
                  <a:pt x="29" y="266"/>
                  <a:pt x="29" y="266"/>
                  <a:pt x="29" y="266"/>
                </a:cubicBezTo>
                <a:cubicBezTo>
                  <a:pt x="29" y="226"/>
                  <a:pt x="29" y="226"/>
                  <a:pt x="29" y="226"/>
                </a:cubicBezTo>
                <a:cubicBezTo>
                  <a:pt x="114" y="103"/>
                  <a:pt x="114" y="103"/>
                  <a:pt x="114" y="103"/>
                </a:cubicBezTo>
                <a:cubicBezTo>
                  <a:pt x="134" y="117"/>
                  <a:pt x="134" y="117"/>
                  <a:pt x="134" y="117"/>
                </a:cubicBezTo>
                <a:cubicBezTo>
                  <a:pt x="56" y="231"/>
                  <a:pt x="56" y="231"/>
                  <a:pt x="56" y="231"/>
                </a:cubicBezTo>
                <a:cubicBezTo>
                  <a:pt x="51" y="238"/>
                  <a:pt x="53" y="248"/>
                  <a:pt x="60" y="253"/>
                </a:cubicBezTo>
                <a:cubicBezTo>
                  <a:pt x="67" y="258"/>
                  <a:pt x="76" y="256"/>
                  <a:pt x="81" y="249"/>
                </a:cubicBezTo>
                <a:cubicBezTo>
                  <a:pt x="160" y="134"/>
                  <a:pt x="160" y="134"/>
                  <a:pt x="160" y="134"/>
                </a:cubicBezTo>
                <a:cubicBezTo>
                  <a:pt x="180" y="148"/>
                  <a:pt x="180" y="148"/>
                  <a:pt x="180" y="148"/>
                </a:cubicBezTo>
                <a:cubicBezTo>
                  <a:pt x="95" y="271"/>
                  <a:pt x="95" y="271"/>
                  <a:pt x="95" y="271"/>
                </a:cubicBezTo>
                <a:cubicBezTo>
                  <a:pt x="59" y="285"/>
                  <a:pt x="59" y="285"/>
                  <a:pt x="59" y="285"/>
                </a:cubicBezTo>
                <a:lnTo>
                  <a:pt x="30" y="265"/>
                </a:lnTo>
                <a:close/>
              </a:path>
            </a:pathLst>
          </a:custGeom>
          <a:solidFill>
            <a:srgbClr val="202A36"/>
          </a:solidFill>
          <a:ln>
            <a:noFill/>
          </a:ln>
        </p:spPr>
        <p:txBody>
          <a:bodyPr vert="horz" wrap="square" lIns="91440" tIns="45720" rIns="91440" bIns="45720" numCol="1" anchor="t" anchorCtr="0" compatLnSpc="1"/>
          <a:lstStyle/>
          <a:p>
            <a:endParaRPr lang="zh-CN" altLang="en-US"/>
          </a:p>
        </p:txBody>
      </p:sp>
      <p:sp>
        <p:nvSpPr>
          <p:cNvPr id="111" name="Freeform 13"/>
          <p:cNvSpPr>
            <a:spLocks noEditPoints="1"/>
          </p:cNvSpPr>
          <p:nvPr/>
        </p:nvSpPr>
        <p:spPr bwMode="auto">
          <a:xfrm>
            <a:off x="8479166" y="2297061"/>
            <a:ext cx="332147" cy="441809"/>
          </a:xfrm>
          <a:custGeom>
            <a:avLst/>
            <a:gdLst>
              <a:gd name="T0" fmla="*/ 245 w 245"/>
              <a:gd name="T1" fmla="*/ 9 h 326"/>
              <a:gd name="T2" fmla="*/ 235 w 245"/>
              <a:gd name="T3" fmla="*/ 0 h 326"/>
              <a:gd name="T4" fmla="*/ 192 w 245"/>
              <a:gd name="T5" fmla="*/ 52 h 326"/>
              <a:gd name="T6" fmla="*/ 202 w 245"/>
              <a:gd name="T7" fmla="*/ 79 h 326"/>
              <a:gd name="T8" fmla="*/ 174 w 245"/>
              <a:gd name="T9" fmla="*/ 77 h 326"/>
              <a:gd name="T10" fmla="*/ 181 w 245"/>
              <a:gd name="T11" fmla="*/ 92 h 326"/>
              <a:gd name="T12" fmla="*/ 158 w 245"/>
              <a:gd name="T13" fmla="*/ 99 h 326"/>
              <a:gd name="T14" fmla="*/ 165 w 245"/>
              <a:gd name="T15" fmla="*/ 114 h 326"/>
              <a:gd name="T16" fmla="*/ 142 w 245"/>
              <a:gd name="T17" fmla="*/ 121 h 326"/>
              <a:gd name="T18" fmla="*/ 149 w 245"/>
              <a:gd name="T19" fmla="*/ 136 h 326"/>
              <a:gd name="T20" fmla="*/ 126 w 245"/>
              <a:gd name="T21" fmla="*/ 143 h 326"/>
              <a:gd name="T22" fmla="*/ 133 w 245"/>
              <a:gd name="T23" fmla="*/ 157 h 326"/>
              <a:gd name="T24" fmla="*/ 112 w 245"/>
              <a:gd name="T25" fmla="*/ 162 h 326"/>
              <a:gd name="T26" fmla="*/ 122 w 245"/>
              <a:gd name="T27" fmla="*/ 189 h 326"/>
              <a:gd name="T28" fmla="*/ 93 w 245"/>
              <a:gd name="T29" fmla="*/ 187 h 326"/>
              <a:gd name="T30" fmla="*/ 101 w 245"/>
              <a:gd name="T31" fmla="*/ 202 h 326"/>
              <a:gd name="T32" fmla="*/ 77 w 245"/>
              <a:gd name="T33" fmla="*/ 209 h 326"/>
              <a:gd name="T34" fmla="*/ 85 w 245"/>
              <a:gd name="T35" fmla="*/ 224 h 326"/>
              <a:gd name="T36" fmla="*/ 61 w 245"/>
              <a:gd name="T37" fmla="*/ 231 h 326"/>
              <a:gd name="T38" fmla="*/ 69 w 245"/>
              <a:gd name="T39" fmla="*/ 246 h 326"/>
              <a:gd name="T40" fmla="*/ 2 w 245"/>
              <a:gd name="T41" fmla="*/ 311 h 326"/>
              <a:gd name="T42" fmla="*/ 10 w 245"/>
              <a:gd name="T43" fmla="*/ 326 h 326"/>
              <a:gd name="T44" fmla="*/ 245 w 245"/>
              <a:gd name="T45" fmla="*/ 317 h 326"/>
              <a:gd name="T46" fmla="*/ 222 w 245"/>
              <a:gd name="T47" fmla="*/ 297 h 326"/>
              <a:gd name="T48" fmla="*/ 245 w 245"/>
              <a:gd name="T49" fmla="*/ 281 h 326"/>
              <a:gd name="T50" fmla="*/ 232 w 245"/>
              <a:gd name="T51" fmla="*/ 268 h 326"/>
              <a:gd name="T52" fmla="*/ 245 w 245"/>
              <a:gd name="T53" fmla="*/ 260 h 326"/>
              <a:gd name="T54" fmla="*/ 232 w 245"/>
              <a:gd name="T55" fmla="*/ 243 h 326"/>
              <a:gd name="T56" fmla="*/ 245 w 245"/>
              <a:gd name="T57" fmla="*/ 236 h 326"/>
              <a:gd name="T58" fmla="*/ 232 w 245"/>
              <a:gd name="T59" fmla="*/ 219 h 326"/>
              <a:gd name="T60" fmla="*/ 245 w 245"/>
              <a:gd name="T61" fmla="*/ 211 h 326"/>
              <a:gd name="T62" fmla="*/ 232 w 245"/>
              <a:gd name="T63" fmla="*/ 194 h 326"/>
              <a:gd name="T64" fmla="*/ 245 w 245"/>
              <a:gd name="T65" fmla="*/ 186 h 326"/>
              <a:gd name="T66" fmla="*/ 222 w 245"/>
              <a:gd name="T67" fmla="*/ 172 h 326"/>
              <a:gd name="T68" fmla="*/ 245 w 245"/>
              <a:gd name="T69" fmla="*/ 157 h 326"/>
              <a:gd name="T70" fmla="*/ 232 w 245"/>
              <a:gd name="T71" fmla="*/ 144 h 326"/>
              <a:gd name="T72" fmla="*/ 245 w 245"/>
              <a:gd name="T73" fmla="*/ 136 h 326"/>
              <a:gd name="T74" fmla="*/ 232 w 245"/>
              <a:gd name="T75" fmla="*/ 119 h 326"/>
              <a:gd name="T76" fmla="*/ 245 w 245"/>
              <a:gd name="T77" fmla="*/ 111 h 326"/>
              <a:gd name="T78" fmla="*/ 232 w 245"/>
              <a:gd name="T79" fmla="*/ 94 h 326"/>
              <a:gd name="T80" fmla="*/ 245 w 245"/>
              <a:gd name="T81" fmla="*/ 87 h 326"/>
              <a:gd name="T82" fmla="*/ 232 w 245"/>
              <a:gd name="T83" fmla="*/ 70 h 326"/>
              <a:gd name="T84" fmla="*/ 245 w 245"/>
              <a:gd name="T85" fmla="*/ 62 h 326"/>
              <a:gd name="T86" fmla="*/ 222 w 245"/>
              <a:gd name="T87" fmla="*/ 49 h 326"/>
              <a:gd name="T88" fmla="*/ 245 w 245"/>
              <a:gd name="T89" fmla="*/ 34 h 326"/>
              <a:gd name="T90" fmla="*/ 23 w 245"/>
              <a:gd name="T91" fmla="*/ 284 h 326"/>
              <a:gd name="T92" fmla="*/ 51 w 245"/>
              <a:gd name="T93" fmla="*/ 286 h 326"/>
              <a:gd name="T94" fmla="*/ 53 w 245"/>
              <a:gd name="T95" fmla="*/ 267 h 326"/>
              <a:gd name="T96" fmla="*/ 45 w 245"/>
              <a:gd name="T97" fmla="*/ 253 h 326"/>
              <a:gd name="T98" fmla="*/ 53 w 245"/>
              <a:gd name="T99" fmla="*/ 267 h 326"/>
              <a:gd name="T100" fmla="*/ 104 w 245"/>
              <a:gd name="T101" fmla="*/ 269 h 326"/>
              <a:gd name="T102" fmla="*/ 188 w 245"/>
              <a:gd name="T103" fmla="*/ 26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5" h="326">
                <a:moveTo>
                  <a:pt x="245" y="34"/>
                </a:moveTo>
                <a:cubicBezTo>
                  <a:pt x="245" y="9"/>
                  <a:pt x="245" y="9"/>
                  <a:pt x="245" y="9"/>
                </a:cubicBezTo>
                <a:cubicBezTo>
                  <a:pt x="245" y="5"/>
                  <a:pt x="242" y="1"/>
                  <a:pt x="238" y="0"/>
                </a:cubicBezTo>
                <a:cubicBezTo>
                  <a:pt x="237" y="0"/>
                  <a:pt x="236" y="0"/>
                  <a:pt x="235" y="0"/>
                </a:cubicBezTo>
                <a:cubicBezTo>
                  <a:pt x="232" y="0"/>
                  <a:pt x="229" y="1"/>
                  <a:pt x="228" y="4"/>
                </a:cubicBezTo>
                <a:cubicBezTo>
                  <a:pt x="192" y="52"/>
                  <a:pt x="192" y="52"/>
                  <a:pt x="192" y="52"/>
                </a:cubicBezTo>
                <a:cubicBezTo>
                  <a:pt x="211" y="66"/>
                  <a:pt x="211" y="66"/>
                  <a:pt x="211" y="66"/>
                </a:cubicBezTo>
                <a:cubicBezTo>
                  <a:pt x="202" y="79"/>
                  <a:pt x="202" y="79"/>
                  <a:pt x="202" y="79"/>
                </a:cubicBezTo>
                <a:cubicBezTo>
                  <a:pt x="183" y="65"/>
                  <a:pt x="183" y="65"/>
                  <a:pt x="183" y="65"/>
                </a:cubicBezTo>
                <a:cubicBezTo>
                  <a:pt x="174" y="77"/>
                  <a:pt x="174" y="77"/>
                  <a:pt x="174" y="77"/>
                </a:cubicBezTo>
                <a:cubicBezTo>
                  <a:pt x="185" y="86"/>
                  <a:pt x="185" y="86"/>
                  <a:pt x="185" y="86"/>
                </a:cubicBezTo>
                <a:cubicBezTo>
                  <a:pt x="181" y="92"/>
                  <a:pt x="181" y="92"/>
                  <a:pt x="181" y="92"/>
                </a:cubicBezTo>
                <a:cubicBezTo>
                  <a:pt x="169" y="83"/>
                  <a:pt x="169" y="83"/>
                  <a:pt x="169" y="83"/>
                </a:cubicBezTo>
                <a:cubicBezTo>
                  <a:pt x="158" y="99"/>
                  <a:pt x="158" y="99"/>
                  <a:pt x="158" y="99"/>
                </a:cubicBezTo>
                <a:cubicBezTo>
                  <a:pt x="169" y="108"/>
                  <a:pt x="169" y="108"/>
                  <a:pt x="169" y="108"/>
                </a:cubicBezTo>
                <a:cubicBezTo>
                  <a:pt x="165" y="114"/>
                  <a:pt x="165" y="114"/>
                  <a:pt x="165" y="114"/>
                </a:cubicBezTo>
                <a:cubicBezTo>
                  <a:pt x="153" y="105"/>
                  <a:pt x="153" y="105"/>
                  <a:pt x="153" y="105"/>
                </a:cubicBezTo>
                <a:cubicBezTo>
                  <a:pt x="142" y="121"/>
                  <a:pt x="142" y="121"/>
                  <a:pt x="142" y="121"/>
                </a:cubicBezTo>
                <a:cubicBezTo>
                  <a:pt x="153" y="129"/>
                  <a:pt x="153" y="129"/>
                  <a:pt x="153" y="129"/>
                </a:cubicBezTo>
                <a:cubicBezTo>
                  <a:pt x="149" y="136"/>
                  <a:pt x="149" y="136"/>
                  <a:pt x="149" y="136"/>
                </a:cubicBezTo>
                <a:cubicBezTo>
                  <a:pt x="137" y="127"/>
                  <a:pt x="137" y="127"/>
                  <a:pt x="137" y="127"/>
                </a:cubicBezTo>
                <a:cubicBezTo>
                  <a:pt x="126" y="143"/>
                  <a:pt x="126" y="143"/>
                  <a:pt x="126" y="143"/>
                </a:cubicBezTo>
                <a:cubicBezTo>
                  <a:pt x="137" y="151"/>
                  <a:pt x="137" y="151"/>
                  <a:pt x="137" y="151"/>
                </a:cubicBezTo>
                <a:cubicBezTo>
                  <a:pt x="133" y="157"/>
                  <a:pt x="133" y="157"/>
                  <a:pt x="133" y="157"/>
                </a:cubicBezTo>
                <a:cubicBezTo>
                  <a:pt x="121" y="149"/>
                  <a:pt x="121" y="149"/>
                  <a:pt x="121" y="149"/>
                </a:cubicBezTo>
                <a:cubicBezTo>
                  <a:pt x="112" y="162"/>
                  <a:pt x="112" y="162"/>
                  <a:pt x="112" y="162"/>
                </a:cubicBezTo>
                <a:cubicBezTo>
                  <a:pt x="131" y="176"/>
                  <a:pt x="131" y="176"/>
                  <a:pt x="131" y="176"/>
                </a:cubicBezTo>
                <a:cubicBezTo>
                  <a:pt x="122" y="189"/>
                  <a:pt x="122" y="189"/>
                  <a:pt x="122" y="189"/>
                </a:cubicBezTo>
                <a:cubicBezTo>
                  <a:pt x="103" y="174"/>
                  <a:pt x="103" y="174"/>
                  <a:pt x="103" y="174"/>
                </a:cubicBezTo>
                <a:cubicBezTo>
                  <a:pt x="93" y="187"/>
                  <a:pt x="93" y="187"/>
                  <a:pt x="93" y="187"/>
                </a:cubicBezTo>
                <a:cubicBezTo>
                  <a:pt x="105" y="196"/>
                  <a:pt x="105" y="196"/>
                  <a:pt x="105" y="196"/>
                </a:cubicBezTo>
                <a:cubicBezTo>
                  <a:pt x="101" y="202"/>
                  <a:pt x="101" y="202"/>
                  <a:pt x="101" y="202"/>
                </a:cubicBezTo>
                <a:cubicBezTo>
                  <a:pt x="89" y="193"/>
                  <a:pt x="89" y="193"/>
                  <a:pt x="89" y="193"/>
                </a:cubicBezTo>
                <a:cubicBezTo>
                  <a:pt x="77" y="209"/>
                  <a:pt x="77" y="209"/>
                  <a:pt x="77" y="209"/>
                </a:cubicBezTo>
                <a:cubicBezTo>
                  <a:pt x="89" y="218"/>
                  <a:pt x="89" y="218"/>
                  <a:pt x="89" y="218"/>
                </a:cubicBezTo>
                <a:cubicBezTo>
                  <a:pt x="85" y="224"/>
                  <a:pt x="85" y="224"/>
                  <a:pt x="85" y="224"/>
                </a:cubicBezTo>
                <a:cubicBezTo>
                  <a:pt x="73" y="215"/>
                  <a:pt x="73" y="215"/>
                  <a:pt x="73" y="215"/>
                </a:cubicBezTo>
                <a:cubicBezTo>
                  <a:pt x="61" y="231"/>
                  <a:pt x="61" y="231"/>
                  <a:pt x="61" y="231"/>
                </a:cubicBezTo>
                <a:cubicBezTo>
                  <a:pt x="73" y="239"/>
                  <a:pt x="73" y="239"/>
                  <a:pt x="73" y="239"/>
                </a:cubicBezTo>
                <a:cubicBezTo>
                  <a:pt x="69" y="246"/>
                  <a:pt x="69" y="246"/>
                  <a:pt x="69" y="246"/>
                </a:cubicBezTo>
                <a:cubicBezTo>
                  <a:pt x="57" y="237"/>
                  <a:pt x="57" y="237"/>
                  <a:pt x="57" y="237"/>
                </a:cubicBezTo>
                <a:cubicBezTo>
                  <a:pt x="2" y="311"/>
                  <a:pt x="2" y="311"/>
                  <a:pt x="2" y="311"/>
                </a:cubicBezTo>
                <a:cubicBezTo>
                  <a:pt x="0" y="314"/>
                  <a:pt x="0" y="318"/>
                  <a:pt x="2" y="321"/>
                </a:cubicBezTo>
                <a:cubicBezTo>
                  <a:pt x="3" y="324"/>
                  <a:pt x="6" y="326"/>
                  <a:pt x="10" y="326"/>
                </a:cubicBezTo>
                <a:cubicBezTo>
                  <a:pt x="235" y="326"/>
                  <a:pt x="235" y="326"/>
                  <a:pt x="235" y="326"/>
                </a:cubicBezTo>
                <a:cubicBezTo>
                  <a:pt x="241" y="326"/>
                  <a:pt x="245" y="322"/>
                  <a:pt x="245" y="317"/>
                </a:cubicBezTo>
                <a:cubicBezTo>
                  <a:pt x="245" y="297"/>
                  <a:pt x="245" y="297"/>
                  <a:pt x="245" y="297"/>
                </a:cubicBezTo>
                <a:cubicBezTo>
                  <a:pt x="222" y="297"/>
                  <a:pt x="222" y="297"/>
                  <a:pt x="222" y="297"/>
                </a:cubicBezTo>
                <a:cubicBezTo>
                  <a:pt x="222" y="281"/>
                  <a:pt x="222" y="281"/>
                  <a:pt x="222" y="281"/>
                </a:cubicBezTo>
                <a:cubicBezTo>
                  <a:pt x="245" y="281"/>
                  <a:pt x="245" y="281"/>
                  <a:pt x="245" y="281"/>
                </a:cubicBezTo>
                <a:cubicBezTo>
                  <a:pt x="245" y="268"/>
                  <a:pt x="245" y="268"/>
                  <a:pt x="245" y="268"/>
                </a:cubicBezTo>
                <a:cubicBezTo>
                  <a:pt x="232" y="268"/>
                  <a:pt x="232" y="268"/>
                  <a:pt x="232" y="268"/>
                </a:cubicBezTo>
                <a:cubicBezTo>
                  <a:pt x="232" y="260"/>
                  <a:pt x="232" y="260"/>
                  <a:pt x="232" y="260"/>
                </a:cubicBezTo>
                <a:cubicBezTo>
                  <a:pt x="245" y="260"/>
                  <a:pt x="245" y="260"/>
                  <a:pt x="245" y="260"/>
                </a:cubicBezTo>
                <a:cubicBezTo>
                  <a:pt x="245" y="243"/>
                  <a:pt x="245" y="243"/>
                  <a:pt x="245" y="243"/>
                </a:cubicBezTo>
                <a:cubicBezTo>
                  <a:pt x="232" y="243"/>
                  <a:pt x="232" y="243"/>
                  <a:pt x="232" y="243"/>
                </a:cubicBezTo>
                <a:cubicBezTo>
                  <a:pt x="232" y="236"/>
                  <a:pt x="232" y="236"/>
                  <a:pt x="232" y="236"/>
                </a:cubicBezTo>
                <a:cubicBezTo>
                  <a:pt x="245" y="236"/>
                  <a:pt x="245" y="236"/>
                  <a:pt x="245" y="236"/>
                </a:cubicBezTo>
                <a:cubicBezTo>
                  <a:pt x="245" y="219"/>
                  <a:pt x="245" y="219"/>
                  <a:pt x="245" y="219"/>
                </a:cubicBezTo>
                <a:cubicBezTo>
                  <a:pt x="232" y="219"/>
                  <a:pt x="232" y="219"/>
                  <a:pt x="232" y="219"/>
                </a:cubicBezTo>
                <a:cubicBezTo>
                  <a:pt x="232" y="211"/>
                  <a:pt x="232" y="211"/>
                  <a:pt x="232" y="211"/>
                </a:cubicBezTo>
                <a:cubicBezTo>
                  <a:pt x="245" y="211"/>
                  <a:pt x="245" y="211"/>
                  <a:pt x="245" y="211"/>
                </a:cubicBezTo>
                <a:cubicBezTo>
                  <a:pt x="245" y="194"/>
                  <a:pt x="245" y="194"/>
                  <a:pt x="245" y="194"/>
                </a:cubicBezTo>
                <a:cubicBezTo>
                  <a:pt x="232" y="194"/>
                  <a:pt x="232" y="194"/>
                  <a:pt x="232" y="194"/>
                </a:cubicBezTo>
                <a:cubicBezTo>
                  <a:pt x="232" y="186"/>
                  <a:pt x="232" y="186"/>
                  <a:pt x="232" y="186"/>
                </a:cubicBezTo>
                <a:cubicBezTo>
                  <a:pt x="245" y="186"/>
                  <a:pt x="245" y="186"/>
                  <a:pt x="245" y="186"/>
                </a:cubicBezTo>
                <a:cubicBezTo>
                  <a:pt x="245" y="172"/>
                  <a:pt x="245" y="172"/>
                  <a:pt x="245" y="172"/>
                </a:cubicBezTo>
                <a:cubicBezTo>
                  <a:pt x="222" y="172"/>
                  <a:pt x="222" y="172"/>
                  <a:pt x="222" y="172"/>
                </a:cubicBezTo>
                <a:cubicBezTo>
                  <a:pt x="222" y="157"/>
                  <a:pt x="222" y="157"/>
                  <a:pt x="222" y="157"/>
                </a:cubicBezTo>
                <a:cubicBezTo>
                  <a:pt x="245" y="157"/>
                  <a:pt x="245" y="157"/>
                  <a:pt x="245" y="157"/>
                </a:cubicBezTo>
                <a:cubicBezTo>
                  <a:pt x="245" y="144"/>
                  <a:pt x="245" y="144"/>
                  <a:pt x="245" y="144"/>
                </a:cubicBezTo>
                <a:cubicBezTo>
                  <a:pt x="232" y="144"/>
                  <a:pt x="232" y="144"/>
                  <a:pt x="232" y="144"/>
                </a:cubicBezTo>
                <a:cubicBezTo>
                  <a:pt x="232" y="136"/>
                  <a:pt x="232" y="136"/>
                  <a:pt x="232" y="136"/>
                </a:cubicBezTo>
                <a:cubicBezTo>
                  <a:pt x="245" y="136"/>
                  <a:pt x="245" y="136"/>
                  <a:pt x="245" y="136"/>
                </a:cubicBezTo>
                <a:cubicBezTo>
                  <a:pt x="245" y="119"/>
                  <a:pt x="245" y="119"/>
                  <a:pt x="245" y="119"/>
                </a:cubicBezTo>
                <a:cubicBezTo>
                  <a:pt x="232" y="119"/>
                  <a:pt x="232" y="119"/>
                  <a:pt x="232" y="119"/>
                </a:cubicBezTo>
                <a:cubicBezTo>
                  <a:pt x="232" y="111"/>
                  <a:pt x="232" y="111"/>
                  <a:pt x="232" y="111"/>
                </a:cubicBezTo>
                <a:cubicBezTo>
                  <a:pt x="245" y="111"/>
                  <a:pt x="245" y="111"/>
                  <a:pt x="245" y="111"/>
                </a:cubicBezTo>
                <a:cubicBezTo>
                  <a:pt x="245" y="94"/>
                  <a:pt x="245" y="94"/>
                  <a:pt x="245" y="94"/>
                </a:cubicBezTo>
                <a:cubicBezTo>
                  <a:pt x="232" y="94"/>
                  <a:pt x="232" y="94"/>
                  <a:pt x="232" y="94"/>
                </a:cubicBezTo>
                <a:cubicBezTo>
                  <a:pt x="232" y="87"/>
                  <a:pt x="232" y="87"/>
                  <a:pt x="232" y="87"/>
                </a:cubicBezTo>
                <a:cubicBezTo>
                  <a:pt x="245" y="87"/>
                  <a:pt x="245" y="87"/>
                  <a:pt x="245" y="87"/>
                </a:cubicBezTo>
                <a:cubicBezTo>
                  <a:pt x="245" y="70"/>
                  <a:pt x="245" y="70"/>
                  <a:pt x="245" y="70"/>
                </a:cubicBezTo>
                <a:cubicBezTo>
                  <a:pt x="232" y="70"/>
                  <a:pt x="232" y="70"/>
                  <a:pt x="232" y="70"/>
                </a:cubicBezTo>
                <a:cubicBezTo>
                  <a:pt x="232" y="62"/>
                  <a:pt x="232" y="62"/>
                  <a:pt x="232" y="62"/>
                </a:cubicBezTo>
                <a:cubicBezTo>
                  <a:pt x="245" y="62"/>
                  <a:pt x="245" y="62"/>
                  <a:pt x="245" y="62"/>
                </a:cubicBezTo>
                <a:cubicBezTo>
                  <a:pt x="245" y="49"/>
                  <a:pt x="245" y="49"/>
                  <a:pt x="245" y="49"/>
                </a:cubicBezTo>
                <a:cubicBezTo>
                  <a:pt x="222" y="49"/>
                  <a:pt x="222" y="49"/>
                  <a:pt x="222" y="49"/>
                </a:cubicBezTo>
                <a:cubicBezTo>
                  <a:pt x="222" y="34"/>
                  <a:pt x="222" y="34"/>
                  <a:pt x="222" y="34"/>
                </a:cubicBezTo>
                <a:lnTo>
                  <a:pt x="245" y="34"/>
                </a:lnTo>
                <a:close/>
                <a:moveTo>
                  <a:pt x="42" y="298"/>
                </a:moveTo>
                <a:cubicBezTo>
                  <a:pt x="23" y="284"/>
                  <a:pt x="23" y="284"/>
                  <a:pt x="23" y="284"/>
                </a:cubicBezTo>
                <a:cubicBezTo>
                  <a:pt x="32" y="271"/>
                  <a:pt x="32" y="271"/>
                  <a:pt x="32" y="271"/>
                </a:cubicBezTo>
                <a:cubicBezTo>
                  <a:pt x="51" y="286"/>
                  <a:pt x="51" y="286"/>
                  <a:pt x="51" y="286"/>
                </a:cubicBezTo>
                <a:lnTo>
                  <a:pt x="42" y="298"/>
                </a:lnTo>
                <a:close/>
                <a:moveTo>
                  <a:pt x="53" y="267"/>
                </a:moveTo>
                <a:cubicBezTo>
                  <a:pt x="41" y="259"/>
                  <a:pt x="41" y="259"/>
                  <a:pt x="41" y="259"/>
                </a:cubicBezTo>
                <a:cubicBezTo>
                  <a:pt x="45" y="253"/>
                  <a:pt x="45" y="253"/>
                  <a:pt x="45" y="253"/>
                </a:cubicBezTo>
                <a:cubicBezTo>
                  <a:pt x="57" y="261"/>
                  <a:pt x="57" y="261"/>
                  <a:pt x="57" y="261"/>
                </a:cubicBezTo>
                <a:lnTo>
                  <a:pt x="53" y="267"/>
                </a:lnTo>
                <a:close/>
                <a:moveTo>
                  <a:pt x="188" y="269"/>
                </a:moveTo>
                <a:cubicBezTo>
                  <a:pt x="104" y="269"/>
                  <a:pt x="104" y="269"/>
                  <a:pt x="104" y="269"/>
                </a:cubicBezTo>
                <a:cubicBezTo>
                  <a:pt x="188" y="154"/>
                  <a:pt x="188" y="154"/>
                  <a:pt x="188" y="154"/>
                </a:cubicBezTo>
                <a:lnTo>
                  <a:pt x="188" y="269"/>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12" name="Freeform 15"/>
          <p:cNvSpPr>
            <a:spLocks noEditPoints="1"/>
          </p:cNvSpPr>
          <p:nvPr/>
        </p:nvSpPr>
        <p:spPr bwMode="auto">
          <a:xfrm>
            <a:off x="5396168" y="3337925"/>
            <a:ext cx="375306" cy="372626"/>
          </a:xfrm>
          <a:custGeom>
            <a:avLst/>
            <a:gdLst>
              <a:gd name="T0" fmla="*/ 177 w 327"/>
              <a:gd name="T1" fmla="*/ 245 h 324"/>
              <a:gd name="T2" fmla="*/ 177 w 327"/>
              <a:gd name="T3" fmla="*/ 220 h 324"/>
              <a:gd name="T4" fmla="*/ 150 w 327"/>
              <a:gd name="T5" fmla="*/ 220 h 324"/>
              <a:gd name="T6" fmla="*/ 150 w 327"/>
              <a:gd name="T7" fmla="*/ 245 h 324"/>
              <a:gd name="T8" fmla="*/ 87 w 327"/>
              <a:gd name="T9" fmla="*/ 299 h 324"/>
              <a:gd name="T10" fmla="*/ 85 w 327"/>
              <a:gd name="T11" fmla="*/ 318 h 324"/>
              <a:gd name="T12" fmla="*/ 95 w 327"/>
              <a:gd name="T13" fmla="*/ 323 h 324"/>
              <a:gd name="T14" fmla="*/ 104 w 327"/>
              <a:gd name="T15" fmla="*/ 320 h 324"/>
              <a:gd name="T16" fmla="*/ 150 w 327"/>
              <a:gd name="T17" fmla="*/ 280 h 324"/>
              <a:gd name="T18" fmla="*/ 150 w 327"/>
              <a:gd name="T19" fmla="*/ 309 h 324"/>
              <a:gd name="T20" fmla="*/ 163 w 327"/>
              <a:gd name="T21" fmla="*/ 323 h 324"/>
              <a:gd name="T22" fmla="*/ 177 w 327"/>
              <a:gd name="T23" fmla="*/ 309 h 324"/>
              <a:gd name="T24" fmla="*/ 177 w 327"/>
              <a:gd name="T25" fmla="*/ 280 h 324"/>
              <a:gd name="T26" fmla="*/ 223 w 327"/>
              <a:gd name="T27" fmla="*/ 320 h 324"/>
              <a:gd name="T28" fmla="*/ 241 w 327"/>
              <a:gd name="T29" fmla="*/ 318 h 324"/>
              <a:gd name="T30" fmla="*/ 240 w 327"/>
              <a:gd name="T31" fmla="*/ 299 h 324"/>
              <a:gd name="T32" fmla="*/ 177 w 327"/>
              <a:gd name="T33" fmla="*/ 245 h 324"/>
              <a:gd name="T34" fmla="*/ 314 w 327"/>
              <a:gd name="T35" fmla="*/ 0 h 324"/>
              <a:gd name="T36" fmla="*/ 13 w 327"/>
              <a:gd name="T37" fmla="*/ 0 h 324"/>
              <a:gd name="T38" fmla="*/ 0 w 327"/>
              <a:gd name="T39" fmla="*/ 13 h 324"/>
              <a:gd name="T40" fmla="*/ 13 w 327"/>
              <a:gd name="T41" fmla="*/ 26 h 324"/>
              <a:gd name="T42" fmla="*/ 18 w 327"/>
              <a:gd name="T43" fmla="*/ 26 h 324"/>
              <a:gd name="T44" fmla="*/ 18 w 327"/>
              <a:gd name="T45" fmla="*/ 168 h 324"/>
              <a:gd name="T46" fmla="*/ 54 w 327"/>
              <a:gd name="T47" fmla="*/ 205 h 324"/>
              <a:gd name="T48" fmla="*/ 273 w 327"/>
              <a:gd name="T49" fmla="*/ 205 h 324"/>
              <a:gd name="T50" fmla="*/ 309 w 327"/>
              <a:gd name="T51" fmla="*/ 168 h 324"/>
              <a:gd name="T52" fmla="*/ 309 w 327"/>
              <a:gd name="T53" fmla="*/ 26 h 324"/>
              <a:gd name="T54" fmla="*/ 314 w 327"/>
              <a:gd name="T55" fmla="*/ 26 h 324"/>
              <a:gd name="T56" fmla="*/ 327 w 327"/>
              <a:gd name="T57" fmla="*/ 13 h 324"/>
              <a:gd name="T58" fmla="*/ 314 w 327"/>
              <a:gd name="T59" fmla="*/ 0 h 324"/>
              <a:gd name="T60" fmla="*/ 284 w 327"/>
              <a:gd name="T61" fmla="*/ 168 h 324"/>
              <a:gd name="T62" fmla="*/ 273 w 327"/>
              <a:gd name="T63" fmla="*/ 180 h 324"/>
              <a:gd name="T64" fmla="*/ 54 w 327"/>
              <a:gd name="T65" fmla="*/ 180 h 324"/>
              <a:gd name="T66" fmla="*/ 43 w 327"/>
              <a:gd name="T67" fmla="*/ 168 h 324"/>
              <a:gd name="T68" fmla="*/ 43 w 327"/>
              <a:gd name="T69" fmla="*/ 26 h 324"/>
              <a:gd name="T70" fmla="*/ 284 w 327"/>
              <a:gd name="T71" fmla="*/ 26 h 324"/>
              <a:gd name="T72" fmla="*/ 284 w 327"/>
              <a:gd name="T73" fmla="*/ 16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7" h="324">
                <a:moveTo>
                  <a:pt x="177" y="245"/>
                </a:moveTo>
                <a:cubicBezTo>
                  <a:pt x="177" y="220"/>
                  <a:pt x="177" y="220"/>
                  <a:pt x="177" y="220"/>
                </a:cubicBezTo>
                <a:cubicBezTo>
                  <a:pt x="150" y="220"/>
                  <a:pt x="150" y="220"/>
                  <a:pt x="150" y="220"/>
                </a:cubicBezTo>
                <a:cubicBezTo>
                  <a:pt x="150" y="245"/>
                  <a:pt x="150" y="245"/>
                  <a:pt x="150" y="245"/>
                </a:cubicBezTo>
                <a:cubicBezTo>
                  <a:pt x="87" y="299"/>
                  <a:pt x="87" y="299"/>
                  <a:pt x="87" y="299"/>
                </a:cubicBezTo>
                <a:cubicBezTo>
                  <a:pt x="81" y="304"/>
                  <a:pt x="81" y="312"/>
                  <a:pt x="85" y="318"/>
                </a:cubicBezTo>
                <a:cubicBezTo>
                  <a:pt x="88" y="321"/>
                  <a:pt x="92" y="323"/>
                  <a:pt x="95" y="323"/>
                </a:cubicBezTo>
                <a:cubicBezTo>
                  <a:pt x="99" y="323"/>
                  <a:pt x="102" y="322"/>
                  <a:pt x="104" y="320"/>
                </a:cubicBezTo>
                <a:cubicBezTo>
                  <a:pt x="150" y="280"/>
                  <a:pt x="150" y="280"/>
                  <a:pt x="150" y="280"/>
                </a:cubicBezTo>
                <a:cubicBezTo>
                  <a:pt x="150" y="309"/>
                  <a:pt x="150" y="309"/>
                  <a:pt x="150" y="309"/>
                </a:cubicBezTo>
                <a:cubicBezTo>
                  <a:pt x="150" y="317"/>
                  <a:pt x="156" y="323"/>
                  <a:pt x="163" y="323"/>
                </a:cubicBezTo>
                <a:cubicBezTo>
                  <a:pt x="171" y="323"/>
                  <a:pt x="177" y="317"/>
                  <a:pt x="177" y="309"/>
                </a:cubicBezTo>
                <a:cubicBezTo>
                  <a:pt x="177" y="280"/>
                  <a:pt x="177" y="280"/>
                  <a:pt x="177" y="280"/>
                </a:cubicBezTo>
                <a:cubicBezTo>
                  <a:pt x="223" y="320"/>
                  <a:pt x="223" y="320"/>
                  <a:pt x="223" y="320"/>
                </a:cubicBezTo>
                <a:cubicBezTo>
                  <a:pt x="228" y="324"/>
                  <a:pt x="237" y="324"/>
                  <a:pt x="241" y="318"/>
                </a:cubicBezTo>
                <a:cubicBezTo>
                  <a:pt x="246" y="312"/>
                  <a:pt x="246" y="304"/>
                  <a:pt x="240" y="299"/>
                </a:cubicBezTo>
                <a:lnTo>
                  <a:pt x="177" y="245"/>
                </a:lnTo>
                <a:close/>
                <a:moveTo>
                  <a:pt x="314" y="0"/>
                </a:moveTo>
                <a:cubicBezTo>
                  <a:pt x="13" y="0"/>
                  <a:pt x="13" y="0"/>
                  <a:pt x="13" y="0"/>
                </a:cubicBezTo>
                <a:cubicBezTo>
                  <a:pt x="6" y="0"/>
                  <a:pt x="0" y="6"/>
                  <a:pt x="0" y="13"/>
                </a:cubicBezTo>
                <a:cubicBezTo>
                  <a:pt x="0" y="20"/>
                  <a:pt x="6" y="26"/>
                  <a:pt x="13" y="26"/>
                </a:cubicBezTo>
                <a:cubicBezTo>
                  <a:pt x="18" y="26"/>
                  <a:pt x="18" y="26"/>
                  <a:pt x="18" y="26"/>
                </a:cubicBezTo>
                <a:cubicBezTo>
                  <a:pt x="18" y="168"/>
                  <a:pt x="18" y="168"/>
                  <a:pt x="18" y="168"/>
                </a:cubicBezTo>
                <a:cubicBezTo>
                  <a:pt x="18" y="189"/>
                  <a:pt x="34" y="205"/>
                  <a:pt x="54" y="205"/>
                </a:cubicBezTo>
                <a:cubicBezTo>
                  <a:pt x="273" y="205"/>
                  <a:pt x="273" y="205"/>
                  <a:pt x="273" y="205"/>
                </a:cubicBezTo>
                <a:cubicBezTo>
                  <a:pt x="293" y="205"/>
                  <a:pt x="309" y="189"/>
                  <a:pt x="309" y="168"/>
                </a:cubicBezTo>
                <a:cubicBezTo>
                  <a:pt x="309" y="26"/>
                  <a:pt x="309" y="26"/>
                  <a:pt x="309" y="26"/>
                </a:cubicBezTo>
                <a:cubicBezTo>
                  <a:pt x="314" y="26"/>
                  <a:pt x="314" y="26"/>
                  <a:pt x="314" y="26"/>
                </a:cubicBezTo>
                <a:cubicBezTo>
                  <a:pt x="321" y="26"/>
                  <a:pt x="327" y="20"/>
                  <a:pt x="327" y="13"/>
                </a:cubicBezTo>
                <a:cubicBezTo>
                  <a:pt x="327" y="6"/>
                  <a:pt x="321" y="0"/>
                  <a:pt x="314" y="0"/>
                </a:cubicBezTo>
                <a:close/>
                <a:moveTo>
                  <a:pt x="284" y="168"/>
                </a:moveTo>
                <a:cubicBezTo>
                  <a:pt x="284" y="175"/>
                  <a:pt x="279" y="180"/>
                  <a:pt x="273" y="180"/>
                </a:cubicBezTo>
                <a:cubicBezTo>
                  <a:pt x="54" y="180"/>
                  <a:pt x="54" y="180"/>
                  <a:pt x="54" y="180"/>
                </a:cubicBezTo>
                <a:cubicBezTo>
                  <a:pt x="48" y="180"/>
                  <a:pt x="43" y="175"/>
                  <a:pt x="43" y="168"/>
                </a:cubicBezTo>
                <a:cubicBezTo>
                  <a:pt x="43" y="26"/>
                  <a:pt x="43" y="26"/>
                  <a:pt x="43" y="26"/>
                </a:cubicBezTo>
                <a:cubicBezTo>
                  <a:pt x="284" y="26"/>
                  <a:pt x="284" y="26"/>
                  <a:pt x="284" y="26"/>
                </a:cubicBezTo>
                <a:lnTo>
                  <a:pt x="284" y="168"/>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13" name="Freeform 17"/>
          <p:cNvSpPr>
            <a:spLocks noEditPoints="1"/>
          </p:cNvSpPr>
          <p:nvPr/>
        </p:nvSpPr>
        <p:spPr bwMode="auto">
          <a:xfrm>
            <a:off x="6177639" y="4053582"/>
            <a:ext cx="338337" cy="421420"/>
          </a:xfrm>
          <a:custGeom>
            <a:avLst/>
            <a:gdLst>
              <a:gd name="T0" fmla="*/ 204 w 263"/>
              <a:gd name="T1" fmla="*/ 108 h 327"/>
              <a:gd name="T2" fmla="*/ 59 w 263"/>
              <a:gd name="T3" fmla="*/ 108 h 327"/>
              <a:gd name="T4" fmla="*/ 59 w 263"/>
              <a:gd name="T5" fmla="*/ 127 h 327"/>
              <a:gd name="T6" fmla="*/ 204 w 263"/>
              <a:gd name="T7" fmla="*/ 127 h 327"/>
              <a:gd name="T8" fmla="*/ 204 w 263"/>
              <a:gd name="T9" fmla="*/ 108 h 327"/>
              <a:gd name="T10" fmla="*/ 163 w 263"/>
              <a:gd name="T11" fmla="*/ 54 h 327"/>
              <a:gd name="T12" fmla="*/ 59 w 263"/>
              <a:gd name="T13" fmla="*/ 54 h 327"/>
              <a:gd name="T14" fmla="*/ 59 w 263"/>
              <a:gd name="T15" fmla="*/ 73 h 327"/>
              <a:gd name="T16" fmla="*/ 163 w 263"/>
              <a:gd name="T17" fmla="*/ 73 h 327"/>
              <a:gd name="T18" fmla="*/ 163 w 263"/>
              <a:gd name="T19" fmla="*/ 54 h 327"/>
              <a:gd name="T20" fmla="*/ 224 w 263"/>
              <a:gd name="T21" fmla="*/ 0 h 327"/>
              <a:gd name="T22" fmla="*/ 39 w 263"/>
              <a:gd name="T23" fmla="*/ 0 h 327"/>
              <a:gd name="T24" fmla="*/ 0 w 263"/>
              <a:gd name="T25" fmla="*/ 38 h 327"/>
              <a:gd name="T26" fmla="*/ 0 w 263"/>
              <a:gd name="T27" fmla="*/ 288 h 327"/>
              <a:gd name="T28" fmla="*/ 39 w 263"/>
              <a:gd name="T29" fmla="*/ 327 h 327"/>
              <a:gd name="T30" fmla="*/ 224 w 263"/>
              <a:gd name="T31" fmla="*/ 327 h 327"/>
              <a:gd name="T32" fmla="*/ 263 w 263"/>
              <a:gd name="T33" fmla="*/ 288 h 327"/>
              <a:gd name="T34" fmla="*/ 263 w 263"/>
              <a:gd name="T35" fmla="*/ 38 h 327"/>
              <a:gd name="T36" fmla="*/ 224 w 263"/>
              <a:gd name="T37" fmla="*/ 0 h 327"/>
              <a:gd name="T38" fmla="*/ 132 w 263"/>
              <a:gd name="T39" fmla="*/ 309 h 327"/>
              <a:gd name="T40" fmla="*/ 116 w 263"/>
              <a:gd name="T41" fmla="*/ 293 h 327"/>
              <a:gd name="T42" fmla="*/ 132 w 263"/>
              <a:gd name="T43" fmla="*/ 277 h 327"/>
              <a:gd name="T44" fmla="*/ 148 w 263"/>
              <a:gd name="T45" fmla="*/ 293 h 327"/>
              <a:gd name="T46" fmla="*/ 132 w 263"/>
              <a:gd name="T47" fmla="*/ 309 h 327"/>
              <a:gd name="T48" fmla="*/ 233 w 263"/>
              <a:gd name="T49" fmla="*/ 88 h 327"/>
              <a:gd name="T50" fmla="*/ 175 w 263"/>
              <a:gd name="T51" fmla="*/ 30 h 327"/>
              <a:gd name="T52" fmla="*/ 175 w 263"/>
              <a:gd name="T53" fmla="*/ 63 h 327"/>
              <a:gd name="T54" fmla="*/ 200 w 263"/>
              <a:gd name="T55" fmla="*/ 89 h 327"/>
              <a:gd name="T56" fmla="*/ 233 w 263"/>
              <a:gd name="T57" fmla="*/ 89 h 327"/>
              <a:gd name="T58" fmla="*/ 233 w 263"/>
              <a:gd name="T59" fmla="*/ 254 h 327"/>
              <a:gd name="T60" fmla="*/ 224 w 263"/>
              <a:gd name="T61" fmla="*/ 262 h 327"/>
              <a:gd name="T62" fmla="*/ 39 w 263"/>
              <a:gd name="T63" fmla="*/ 262 h 327"/>
              <a:gd name="T64" fmla="*/ 31 w 263"/>
              <a:gd name="T65" fmla="*/ 254 h 327"/>
              <a:gd name="T66" fmla="*/ 31 w 263"/>
              <a:gd name="T67" fmla="*/ 38 h 327"/>
              <a:gd name="T68" fmla="*/ 39 w 263"/>
              <a:gd name="T69" fmla="*/ 30 h 327"/>
              <a:gd name="T70" fmla="*/ 175 w 263"/>
              <a:gd name="T71" fmla="*/ 30 h 327"/>
              <a:gd name="T72" fmla="*/ 224 w 263"/>
              <a:gd name="T73" fmla="*/ 30 h 327"/>
              <a:gd name="T74" fmla="*/ 233 w 263"/>
              <a:gd name="T75" fmla="*/ 38 h 327"/>
              <a:gd name="T76" fmla="*/ 233 w 263"/>
              <a:gd name="T77" fmla="*/ 88 h 327"/>
              <a:gd name="T78" fmla="*/ 204 w 263"/>
              <a:gd name="T79" fmla="*/ 214 h 327"/>
              <a:gd name="T80" fmla="*/ 59 w 263"/>
              <a:gd name="T81" fmla="*/ 214 h 327"/>
              <a:gd name="T82" fmla="*/ 59 w 263"/>
              <a:gd name="T83" fmla="*/ 233 h 327"/>
              <a:gd name="T84" fmla="*/ 204 w 263"/>
              <a:gd name="T85" fmla="*/ 233 h 327"/>
              <a:gd name="T86" fmla="*/ 204 w 263"/>
              <a:gd name="T87" fmla="*/ 214 h 327"/>
              <a:gd name="T88" fmla="*/ 204 w 263"/>
              <a:gd name="T89" fmla="*/ 161 h 327"/>
              <a:gd name="T90" fmla="*/ 59 w 263"/>
              <a:gd name="T91" fmla="*/ 161 h 327"/>
              <a:gd name="T92" fmla="*/ 59 w 263"/>
              <a:gd name="T93" fmla="*/ 180 h 327"/>
              <a:gd name="T94" fmla="*/ 204 w 263"/>
              <a:gd name="T95" fmla="*/ 180 h 327"/>
              <a:gd name="T96" fmla="*/ 204 w 263"/>
              <a:gd name="T97" fmla="*/ 16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327">
                <a:moveTo>
                  <a:pt x="204" y="108"/>
                </a:moveTo>
                <a:cubicBezTo>
                  <a:pt x="59" y="108"/>
                  <a:pt x="59" y="108"/>
                  <a:pt x="59" y="108"/>
                </a:cubicBezTo>
                <a:cubicBezTo>
                  <a:pt x="59" y="127"/>
                  <a:pt x="59" y="127"/>
                  <a:pt x="59" y="127"/>
                </a:cubicBezTo>
                <a:cubicBezTo>
                  <a:pt x="204" y="127"/>
                  <a:pt x="204" y="127"/>
                  <a:pt x="204" y="127"/>
                </a:cubicBezTo>
                <a:lnTo>
                  <a:pt x="204" y="108"/>
                </a:lnTo>
                <a:close/>
                <a:moveTo>
                  <a:pt x="163" y="54"/>
                </a:moveTo>
                <a:cubicBezTo>
                  <a:pt x="59" y="54"/>
                  <a:pt x="59" y="54"/>
                  <a:pt x="59" y="54"/>
                </a:cubicBezTo>
                <a:cubicBezTo>
                  <a:pt x="59" y="73"/>
                  <a:pt x="59" y="73"/>
                  <a:pt x="59" y="73"/>
                </a:cubicBezTo>
                <a:cubicBezTo>
                  <a:pt x="163" y="73"/>
                  <a:pt x="163" y="73"/>
                  <a:pt x="163" y="73"/>
                </a:cubicBezTo>
                <a:lnTo>
                  <a:pt x="163" y="54"/>
                </a:lnTo>
                <a:close/>
                <a:moveTo>
                  <a:pt x="224" y="0"/>
                </a:moveTo>
                <a:cubicBezTo>
                  <a:pt x="39" y="0"/>
                  <a:pt x="39" y="0"/>
                  <a:pt x="39" y="0"/>
                </a:cubicBezTo>
                <a:cubicBezTo>
                  <a:pt x="18" y="0"/>
                  <a:pt x="0" y="17"/>
                  <a:pt x="0" y="38"/>
                </a:cubicBezTo>
                <a:cubicBezTo>
                  <a:pt x="0" y="288"/>
                  <a:pt x="0" y="288"/>
                  <a:pt x="0" y="288"/>
                </a:cubicBezTo>
                <a:cubicBezTo>
                  <a:pt x="0" y="310"/>
                  <a:pt x="18" y="327"/>
                  <a:pt x="39" y="327"/>
                </a:cubicBezTo>
                <a:cubicBezTo>
                  <a:pt x="224" y="327"/>
                  <a:pt x="224" y="327"/>
                  <a:pt x="224" y="327"/>
                </a:cubicBezTo>
                <a:cubicBezTo>
                  <a:pt x="246" y="327"/>
                  <a:pt x="263" y="310"/>
                  <a:pt x="263" y="288"/>
                </a:cubicBezTo>
                <a:cubicBezTo>
                  <a:pt x="263" y="38"/>
                  <a:pt x="263" y="38"/>
                  <a:pt x="263" y="38"/>
                </a:cubicBezTo>
                <a:cubicBezTo>
                  <a:pt x="263" y="17"/>
                  <a:pt x="246" y="0"/>
                  <a:pt x="224" y="0"/>
                </a:cubicBezTo>
                <a:close/>
                <a:moveTo>
                  <a:pt x="132" y="309"/>
                </a:moveTo>
                <a:cubicBezTo>
                  <a:pt x="123" y="309"/>
                  <a:pt x="116" y="302"/>
                  <a:pt x="116" y="293"/>
                </a:cubicBezTo>
                <a:cubicBezTo>
                  <a:pt x="116" y="284"/>
                  <a:pt x="123" y="277"/>
                  <a:pt x="132" y="277"/>
                </a:cubicBezTo>
                <a:cubicBezTo>
                  <a:pt x="140" y="277"/>
                  <a:pt x="148" y="284"/>
                  <a:pt x="148" y="293"/>
                </a:cubicBezTo>
                <a:cubicBezTo>
                  <a:pt x="148" y="302"/>
                  <a:pt x="140" y="309"/>
                  <a:pt x="132" y="309"/>
                </a:cubicBezTo>
                <a:close/>
                <a:moveTo>
                  <a:pt x="233" y="88"/>
                </a:moveTo>
                <a:cubicBezTo>
                  <a:pt x="175" y="30"/>
                  <a:pt x="175" y="30"/>
                  <a:pt x="175" y="30"/>
                </a:cubicBezTo>
                <a:cubicBezTo>
                  <a:pt x="175" y="63"/>
                  <a:pt x="175" y="63"/>
                  <a:pt x="175" y="63"/>
                </a:cubicBezTo>
                <a:cubicBezTo>
                  <a:pt x="175" y="77"/>
                  <a:pt x="186" y="89"/>
                  <a:pt x="200" y="89"/>
                </a:cubicBezTo>
                <a:cubicBezTo>
                  <a:pt x="233" y="89"/>
                  <a:pt x="233" y="89"/>
                  <a:pt x="233" y="89"/>
                </a:cubicBezTo>
                <a:cubicBezTo>
                  <a:pt x="233" y="254"/>
                  <a:pt x="233" y="254"/>
                  <a:pt x="233" y="254"/>
                </a:cubicBezTo>
                <a:cubicBezTo>
                  <a:pt x="233" y="259"/>
                  <a:pt x="229" y="262"/>
                  <a:pt x="224" y="262"/>
                </a:cubicBezTo>
                <a:cubicBezTo>
                  <a:pt x="39" y="262"/>
                  <a:pt x="39" y="262"/>
                  <a:pt x="39" y="262"/>
                </a:cubicBezTo>
                <a:cubicBezTo>
                  <a:pt x="34" y="262"/>
                  <a:pt x="31" y="259"/>
                  <a:pt x="31" y="254"/>
                </a:cubicBezTo>
                <a:cubicBezTo>
                  <a:pt x="31" y="38"/>
                  <a:pt x="31" y="38"/>
                  <a:pt x="31" y="38"/>
                </a:cubicBezTo>
                <a:cubicBezTo>
                  <a:pt x="31" y="34"/>
                  <a:pt x="34" y="30"/>
                  <a:pt x="39" y="30"/>
                </a:cubicBezTo>
                <a:cubicBezTo>
                  <a:pt x="175" y="30"/>
                  <a:pt x="175" y="30"/>
                  <a:pt x="175" y="30"/>
                </a:cubicBezTo>
                <a:cubicBezTo>
                  <a:pt x="224" y="30"/>
                  <a:pt x="224" y="30"/>
                  <a:pt x="224" y="30"/>
                </a:cubicBezTo>
                <a:cubicBezTo>
                  <a:pt x="229" y="30"/>
                  <a:pt x="233" y="34"/>
                  <a:pt x="233" y="38"/>
                </a:cubicBezTo>
                <a:lnTo>
                  <a:pt x="233" y="88"/>
                </a:lnTo>
                <a:close/>
                <a:moveTo>
                  <a:pt x="204" y="214"/>
                </a:moveTo>
                <a:cubicBezTo>
                  <a:pt x="59" y="214"/>
                  <a:pt x="59" y="214"/>
                  <a:pt x="59" y="214"/>
                </a:cubicBezTo>
                <a:cubicBezTo>
                  <a:pt x="59" y="233"/>
                  <a:pt x="59" y="233"/>
                  <a:pt x="59" y="233"/>
                </a:cubicBezTo>
                <a:cubicBezTo>
                  <a:pt x="204" y="233"/>
                  <a:pt x="204" y="233"/>
                  <a:pt x="204" y="233"/>
                </a:cubicBezTo>
                <a:lnTo>
                  <a:pt x="204" y="214"/>
                </a:lnTo>
                <a:close/>
                <a:moveTo>
                  <a:pt x="204" y="161"/>
                </a:moveTo>
                <a:cubicBezTo>
                  <a:pt x="59" y="161"/>
                  <a:pt x="59" y="161"/>
                  <a:pt x="59" y="161"/>
                </a:cubicBezTo>
                <a:cubicBezTo>
                  <a:pt x="59" y="180"/>
                  <a:pt x="59" y="180"/>
                  <a:pt x="59" y="180"/>
                </a:cubicBezTo>
                <a:cubicBezTo>
                  <a:pt x="204" y="180"/>
                  <a:pt x="204" y="180"/>
                  <a:pt x="204" y="180"/>
                </a:cubicBezTo>
                <a:lnTo>
                  <a:pt x="204" y="161"/>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14" name="Freeform 18"/>
          <p:cNvSpPr>
            <a:spLocks noEditPoints="1"/>
          </p:cNvSpPr>
          <p:nvPr/>
        </p:nvSpPr>
        <p:spPr bwMode="auto">
          <a:xfrm>
            <a:off x="7443178" y="4039145"/>
            <a:ext cx="387293" cy="384553"/>
          </a:xfrm>
          <a:custGeom>
            <a:avLst/>
            <a:gdLst>
              <a:gd name="T0" fmla="*/ 70 w 331"/>
              <a:gd name="T1" fmla="*/ 147 h 327"/>
              <a:gd name="T2" fmla="*/ 201 w 331"/>
              <a:gd name="T3" fmla="*/ 199 h 327"/>
              <a:gd name="T4" fmla="*/ 70 w 331"/>
              <a:gd name="T5" fmla="*/ 181 h 327"/>
              <a:gd name="T6" fmla="*/ 201 w 331"/>
              <a:gd name="T7" fmla="*/ 199 h 327"/>
              <a:gd name="T8" fmla="*/ 235 w 331"/>
              <a:gd name="T9" fmla="*/ 296 h 327"/>
              <a:gd name="T10" fmla="*/ 41 w 331"/>
              <a:gd name="T11" fmla="*/ 258 h 327"/>
              <a:gd name="T12" fmla="*/ 42 w 331"/>
              <a:gd name="T13" fmla="*/ 239 h 327"/>
              <a:gd name="T14" fmla="*/ 42 w 331"/>
              <a:gd name="T15" fmla="*/ 202 h 327"/>
              <a:gd name="T16" fmla="*/ 41 w 331"/>
              <a:gd name="T17" fmla="*/ 182 h 327"/>
              <a:gd name="T18" fmla="*/ 52 w 331"/>
              <a:gd name="T19" fmla="*/ 135 h 327"/>
              <a:gd name="T20" fmla="*/ 41 w 331"/>
              <a:gd name="T21" fmla="*/ 88 h 327"/>
              <a:gd name="T22" fmla="*/ 42 w 331"/>
              <a:gd name="T23" fmla="*/ 68 h 327"/>
              <a:gd name="T24" fmla="*/ 49 w 331"/>
              <a:gd name="T25" fmla="*/ 30 h 327"/>
              <a:gd name="T26" fmla="*/ 243 w 331"/>
              <a:gd name="T27" fmla="*/ 125 h 327"/>
              <a:gd name="T28" fmla="*/ 261 w 331"/>
              <a:gd name="T29" fmla="*/ 98 h 327"/>
              <a:gd name="T30" fmla="*/ 273 w 331"/>
              <a:gd name="T31" fmla="*/ 38 h 327"/>
              <a:gd name="T32" fmla="*/ 11 w 331"/>
              <a:gd name="T33" fmla="*/ 38 h 327"/>
              <a:gd name="T34" fmla="*/ 0 w 331"/>
              <a:gd name="T35" fmla="*/ 78 h 327"/>
              <a:gd name="T36" fmla="*/ 11 w 331"/>
              <a:gd name="T37" fmla="*/ 125 h 327"/>
              <a:gd name="T38" fmla="*/ 10 w 331"/>
              <a:gd name="T39" fmla="*/ 145 h 327"/>
              <a:gd name="T40" fmla="*/ 10 w 331"/>
              <a:gd name="T41" fmla="*/ 182 h 327"/>
              <a:gd name="T42" fmla="*/ 11 w 331"/>
              <a:gd name="T43" fmla="*/ 202 h 327"/>
              <a:gd name="T44" fmla="*/ 0 w 331"/>
              <a:gd name="T45" fmla="*/ 249 h 327"/>
              <a:gd name="T46" fmla="*/ 11 w 331"/>
              <a:gd name="T47" fmla="*/ 288 h 327"/>
              <a:gd name="T48" fmla="*/ 273 w 331"/>
              <a:gd name="T49" fmla="*/ 288 h 327"/>
              <a:gd name="T50" fmla="*/ 243 w 331"/>
              <a:gd name="T51" fmla="*/ 258 h 327"/>
              <a:gd name="T52" fmla="*/ 110 w 331"/>
              <a:gd name="T53" fmla="*/ 254 h 327"/>
              <a:gd name="T54" fmla="*/ 197 w 331"/>
              <a:gd name="T55" fmla="*/ 235 h 327"/>
              <a:gd name="T56" fmla="*/ 70 w 331"/>
              <a:gd name="T57" fmla="*/ 94 h 327"/>
              <a:gd name="T58" fmla="*/ 329 w 331"/>
              <a:gd name="T59" fmla="*/ 103 h 327"/>
              <a:gd name="T60" fmla="*/ 301 w 331"/>
              <a:gd name="T61" fmla="*/ 82 h 327"/>
              <a:gd name="T62" fmla="*/ 276 w 331"/>
              <a:gd name="T63" fmla="*/ 116 h 327"/>
              <a:gd name="T64" fmla="*/ 314 w 331"/>
              <a:gd name="T65" fmla="*/ 137 h 327"/>
              <a:gd name="T66" fmla="*/ 329 w 331"/>
              <a:gd name="T67" fmla="*/ 103 h 327"/>
              <a:gd name="T68" fmla="*/ 265 w 331"/>
              <a:gd name="T69" fmla="*/ 124 h 327"/>
              <a:gd name="T70" fmla="*/ 217 w 331"/>
              <a:gd name="T71" fmla="*/ 198 h 327"/>
              <a:gd name="T72" fmla="*/ 215 w 331"/>
              <a:gd name="T73" fmla="*/ 253 h 327"/>
              <a:gd name="T74" fmla="*/ 261 w 331"/>
              <a:gd name="T75" fmla="*/ 228 h 327"/>
              <a:gd name="T76" fmla="*/ 303 w 331"/>
              <a:gd name="T77" fmla="*/ 145 h 327"/>
              <a:gd name="T78" fmla="*/ 260 w 331"/>
              <a:gd name="T79" fmla="*/ 185 h 327"/>
              <a:gd name="T80" fmla="*/ 255 w 331"/>
              <a:gd name="T81" fmla="*/ 183 h 327"/>
              <a:gd name="T82" fmla="*/ 274 w 331"/>
              <a:gd name="T83" fmla="*/ 145 h 327"/>
              <a:gd name="T84" fmla="*/ 279 w 331"/>
              <a:gd name="T85" fmla="*/ 146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1" h="327">
                <a:moveTo>
                  <a:pt x="215" y="128"/>
                </a:moveTo>
                <a:cubicBezTo>
                  <a:pt x="70" y="128"/>
                  <a:pt x="70" y="128"/>
                  <a:pt x="70" y="128"/>
                </a:cubicBezTo>
                <a:cubicBezTo>
                  <a:pt x="70" y="147"/>
                  <a:pt x="70" y="147"/>
                  <a:pt x="70" y="147"/>
                </a:cubicBezTo>
                <a:cubicBezTo>
                  <a:pt x="215" y="147"/>
                  <a:pt x="215" y="147"/>
                  <a:pt x="215" y="147"/>
                </a:cubicBezTo>
                <a:lnTo>
                  <a:pt x="215" y="128"/>
                </a:lnTo>
                <a:close/>
                <a:moveTo>
                  <a:pt x="201" y="199"/>
                </a:moveTo>
                <a:cubicBezTo>
                  <a:pt x="201" y="196"/>
                  <a:pt x="202" y="193"/>
                  <a:pt x="204" y="190"/>
                </a:cubicBezTo>
                <a:cubicBezTo>
                  <a:pt x="209" y="181"/>
                  <a:pt x="209" y="181"/>
                  <a:pt x="209" y="181"/>
                </a:cubicBezTo>
                <a:cubicBezTo>
                  <a:pt x="70" y="181"/>
                  <a:pt x="70" y="181"/>
                  <a:pt x="70" y="181"/>
                </a:cubicBezTo>
                <a:cubicBezTo>
                  <a:pt x="70" y="200"/>
                  <a:pt x="70" y="200"/>
                  <a:pt x="70" y="200"/>
                </a:cubicBezTo>
                <a:cubicBezTo>
                  <a:pt x="201" y="200"/>
                  <a:pt x="201" y="200"/>
                  <a:pt x="201" y="200"/>
                </a:cubicBezTo>
                <a:lnTo>
                  <a:pt x="201" y="199"/>
                </a:lnTo>
                <a:close/>
                <a:moveTo>
                  <a:pt x="243" y="258"/>
                </a:moveTo>
                <a:cubicBezTo>
                  <a:pt x="243" y="288"/>
                  <a:pt x="243" y="288"/>
                  <a:pt x="243" y="288"/>
                </a:cubicBezTo>
                <a:cubicBezTo>
                  <a:pt x="243" y="293"/>
                  <a:pt x="239" y="296"/>
                  <a:pt x="235" y="296"/>
                </a:cubicBezTo>
                <a:cubicBezTo>
                  <a:pt x="49" y="296"/>
                  <a:pt x="49" y="296"/>
                  <a:pt x="49" y="296"/>
                </a:cubicBezTo>
                <a:cubicBezTo>
                  <a:pt x="45" y="296"/>
                  <a:pt x="41" y="293"/>
                  <a:pt x="41" y="288"/>
                </a:cubicBezTo>
                <a:cubicBezTo>
                  <a:pt x="41" y="258"/>
                  <a:pt x="41" y="258"/>
                  <a:pt x="41" y="258"/>
                </a:cubicBezTo>
                <a:cubicBezTo>
                  <a:pt x="42" y="258"/>
                  <a:pt x="42" y="258"/>
                  <a:pt x="42" y="258"/>
                </a:cubicBezTo>
                <a:cubicBezTo>
                  <a:pt x="48" y="258"/>
                  <a:pt x="52" y="254"/>
                  <a:pt x="52" y="249"/>
                </a:cubicBezTo>
                <a:cubicBezTo>
                  <a:pt x="52" y="243"/>
                  <a:pt x="48" y="239"/>
                  <a:pt x="42" y="239"/>
                </a:cubicBezTo>
                <a:cubicBezTo>
                  <a:pt x="41" y="239"/>
                  <a:pt x="41" y="239"/>
                  <a:pt x="41" y="239"/>
                </a:cubicBezTo>
                <a:cubicBezTo>
                  <a:pt x="41" y="202"/>
                  <a:pt x="41" y="202"/>
                  <a:pt x="41" y="202"/>
                </a:cubicBezTo>
                <a:cubicBezTo>
                  <a:pt x="42" y="202"/>
                  <a:pt x="42" y="202"/>
                  <a:pt x="42" y="202"/>
                </a:cubicBezTo>
                <a:cubicBezTo>
                  <a:pt x="48" y="202"/>
                  <a:pt x="52" y="197"/>
                  <a:pt x="52" y="192"/>
                </a:cubicBezTo>
                <a:cubicBezTo>
                  <a:pt x="52" y="186"/>
                  <a:pt x="48" y="182"/>
                  <a:pt x="42" y="182"/>
                </a:cubicBezTo>
                <a:cubicBezTo>
                  <a:pt x="41" y="182"/>
                  <a:pt x="41" y="182"/>
                  <a:pt x="41" y="182"/>
                </a:cubicBezTo>
                <a:cubicBezTo>
                  <a:pt x="41" y="145"/>
                  <a:pt x="41" y="145"/>
                  <a:pt x="41" y="145"/>
                </a:cubicBezTo>
                <a:cubicBezTo>
                  <a:pt x="42" y="145"/>
                  <a:pt x="42" y="145"/>
                  <a:pt x="42" y="145"/>
                </a:cubicBezTo>
                <a:cubicBezTo>
                  <a:pt x="48" y="145"/>
                  <a:pt x="52" y="140"/>
                  <a:pt x="52" y="135"/>
                </a:cubicBezTo>
                <a:cubicBezTo>
                  <a:pt x="52" y="129"/>
                  <a:pt x="48" y="125"/>
                  <a:pt x="42" y="125"/>
                </a:cubicBezTo>
                <a:cubicBezTo>
                  <a:pt x="41" y="125"/>
                  <a:pt x="41" y="125"/>
                  <a:pt x="41" y="125"/>
                </a:cubicBezTo>
                <a:cubicBezTo>
                  <a:pt x="41" y="88"/>
                  <a:pt x="41" y="88"/>
                  <a:pt x="41" y="88"/>
                </a:cubicBezTo>
                <a:cubicBezTo>
                  <a:pt x="42" y="88"/>
                  <a:pt x="42" y="88"/>
                  <a:pt x="42" y="88"/>
                </a:cubicBezTo>
                <a:cubicBezTo>
                  <a:pt x="48" y="88"/>
                  <a:pt x="52" y="84"/>
                  <a:pt x="52" y="78"/>
                </a:cubicBezTo>
                <a:cubicBezTo>
                  <a:pt x="52" y="73"/>
                  <a:pt x="48" y="68"/>
                  <a:pt x="42" y="68"/>
                </a:cubicBezTo>
                <a:cubicBezTo>
                  <a:pt x="41" y="68"/>
                  <a:pt x="41" y="68"/>
                  <a:pt x="41" y="68"/>
                </a:cubicBezTo>
                <a:cubicBezTo>
                  <a:pt x="41" y="38"/>
                  <a:pt x="41" y="38"/>
                  <a:pt x="41" y="38"/>
                </a:cubicBezTo>
                <a:cubicBezTo>
                  <a:pt x="41" y="34"/>
                  <a:pt x="45" y="30"/>
                  <a:pt x="49" y="30"/>
                </a:cubicBezTo>
                <a:cubicBezTo>
                  <a:pt x="235" y="30"/>
                  <a:pt x="235" y="30"/>
                  <a:pt x="235" y="30"/>
                </a:cubicBezTo>
                <a:cubicBezTo>
                  <a:pt x="239" y="30"/>
                  <a:pt x="243" y="34"/>
                  <a:pt x="243" y="38"/>
                </a:cubicBezTo>
                <a:cubicBezTo>
                  <a:pt x="243" y="125"/>
                  <a:pt x="243" y="125"/>
                  <a:pt x="243" y="125"/>
                </a:cubicBezTo>
                <a:cubicBezTo>
                  <a:pt x="246" y="120"/>
                  <a:pt x="246" y="120"/>
                  <a:pt x="246" y="120"/>
                </a:cubicBezTo>
                <a:cubicBezTo>
                  <a:pt x="248" y="115"/>
                  <a:pt x="253" y="112"/>
                  <a:pt x="257" y="110"/>
                </a:cubicBezTo>
                <a:cubicBezTo>
                  <a:pt x="257" y="106"/>
                  <a:pt x="258" y="102"/>
                  <a:pt x="261" y="98"/>
                </a:cubicBezTo>
                <a:cubicBezTo>
                  <a:pt x="268" y="85"/>
                  <a:pt x="268" y="85"/>
                  <a:pt x="268" y="85"/>
                </a:cubicBezTo>
                <a:cubicBezTo>
                  <a:pt x="270" y="83"/>
                  <a:pt x="271" y="81"/>
                  <a:pt x="273" y="79"/>
                </a:cubicBezTo>
                <a:cubicBezTo>
                  <a:pt x="273" y="38"/>
                  <a:pt x="273" y="38"/>
                  <a:pt x="273" y="38"/>
                </a:cubicBezTo>
                <a:cubicBezTo>
                  <a:pt x="273" y="17"/>
                  <a:pt x="256" y="0"/>
                  <a:pt x="235" y="0"/>
                </a:cubicBezTo>
                <a:cubicBezTo>
                  <a:pt x="49" y="0"/>
                  <a:pt x="49" y="0"/>
                  <a:pt x="49" y="0"/>
                </a:cubicBezTo>
                <a:cubicBezTo>
                  <a:pt x="28" y="0"/>
                  <a:pt x="11" y="17"/>
                  <a:pt x="11" y="38"/>
                </a:cubicBezTo>
                <a:cubicBezTo>
                  <a:pt x="11" y="68"/>
                  <a:pt x="11" y="68"/>
                  <a:pt x="11" y="68"/>
                </a:cubicBezTo>
                <a:cubicBezTo>
                  <a:pt x="10" y="68"/>
                  <a:pt x="10" y="68"/>
                  <a:pt x="10" y="68"/>
                </a:cubicBezTo>
                <a:cubicBezTo>
                  <a:pt x="4" y="68"/>
                  <a:pt x="0" y="73"/>
                  <a:pt x="0" y="78"/>
                </a:cubicBezTo>
                <a:cubicBezTo>
                  <a:pt x="0" y="84"/>
                  <a:pt x="4" y="88"/>
                  <a:pt x="10" y="88"/>
                </a:cubicBezTo>
                <a:cubicBezTo>
                  <a:pt x="11" y="88"/>
                  <a:pt x="11" y="88"/>
                  <a:pt x="11" y="88"/>
                </a:cubicBezTo>
                <a:cubicBezTo>
                  <a:pt x="11" y="125"/>
                  <a:pt x="11" y="125"/>
                  <a:pt x="11" y="125"/>
                </a:cubicBezTo>
                <a:cubicBezTo>
                  <a:pt x="10" y="125"/>
                  <a:pt x="10" y="125"/>
                  <a:pt x="10" y="125"/>
                </a:cubicBezTo>
                <a:cubicBezTo>
                  <a:pt x="4" y="125"/>
                  <a:pt x="0" y="129"/>
                  <a:pt x="0" y="135"/>
                </a:cubicBezTo>
                <a:cubicBezTo>
                  <a:pt x="0" y="140"/>
                  <a:pt x="4" y="145"/>
                  <a:pt x="10" y="145"/>
                </a:cubicBezTo>
                <a:cubicBezTo>
                  <a:pt x="11" y="145"/>
                  <a:pt x="11" y="145"/>
                  <a:pt x="11" y="145"/>
                </a:cubicBezTo>
                <a:cubicBezTo>
                  <a:pt x="11" y="182"/>
                  <a:pt x="11" y="182"/>
                  <a:pt x="11" y="182"/>
                </a:cubicBezTo>
                <a:cubicBezTo>
                  <a:pt x="10" y="182"/>
                  <a:pt x="10" y="182"/>
                  <a:pt x="10" y="182"/>
                </a:cubicBezTo>
                <a:cubicBezTo>
                  <a:pt x="4" y="182"/>
                  <a:pt x="0" y="186"/>
                  <a:pt x="0" y="192"/>
                </a:cubicBezTo>
                <a:cubicBezTo>
                  <a:pt x="0" y="197"/>
                  <a:pt x="4" y="202"/>
                  <a:pt x="10" y="202"/>
                </a:cubicBezTo>
                <a:cubicBezTo>
                  <a:pt x="11" y="202"/>
                  <a:pt x="11" y="202"/>
                  <a:pt x="11" y="202"/>
                </a:cubicBezTo>
                <a:cubicBezTo>
                  <a:pt x="11" y="239"/>
                  <a:pt x="11" y="239"/>
                  <a:pt x="11" y="239"/>
                </a:cubicBezTo>
                <a:cubicBezTo>
                  <a:pt x="10" y="239"/>
                  <a:pt x="10" y="239"/>
                  <a:pt x="10" y="239"/>
                </a:cubicBezTo>
                <a:cubicBezTo>
                  <a:pt x="4" y="239"/>
                  <a:pt x="0" y="243"/>
                  <a:pt x="0" y="249"/>
                </a:cubicBezTo>
                <a:cubicBezTo>
                  <a:pt x="0" y="254"/>
                  <a:pt x="4" y="258"/>
                  <a:pt x="10" y="258"/>
                </a:cubicBezTo>
                <a:cubicBezTo>
                  <a:pt x="11" y="258"/>
                  <a:pt x="11" y="258"/>
                  <a:pt x="11" y="258"/>
                </a:cubicBezTo>
                <a:cubicBezTo>
                  <a:pt x="11" y="288"/>
                  <a:pt x="11" y="288"/>
                  <a:pt x="11" y="288"/>
                </a:cubicBezTo>
                <a:cubicBezTo>
                  <a:pt x="11" y="310"/>
                  <a:pt x="28" y="327"/>
                  <a:pt x="49" y="327"/>
                </a:cubicBezTo>
                <a:cubicBezTo>
                  <a:pt x="235" y="327"/>
                  <a:pt x="235" y="327"/>
                  <a:pt x="235" y="327"/>
                </a:cubicBezTo>
                <a:cubicBezTo>
                  <a:pt x="256" y="327"/>
                  <a:pt x="273" y="310"/>
                  <a:pt x="273" y="288"/>
                </a:cubicBezTo>
                <a:cubicBezTo>
                  <a:pt x="273" y="238"/>
                  <a:pt x="273" y="238"/>
                  <a:pt x="273" y="238"/>
                </a:cubicBezTo>
                <a:cubicBezTo>
                  <a:pt x="272" y="239"/>
                  <a:pt x="271" y="240"/>
                  <a:pt x="269" y="241"/>
                </a:cubicBezTo>
                <a:lnTo>
                  <a:pt x="243" y="258"/>
                </a:lnTo>
                <a:close/>
                <a:moveTo>
                  <a:pt x="197" y="235"/>
                </a:moveTo>
                <a:cubicBezTo>
                  <a:pt x="110" y="235"/>
                  <a:pt x="110" y="235"/>
                  <a:pt x="110" y="235"/>
                </a:cubicBezTo>
                <a:cubicBezTo>
                  <a:pt x="110" y="254"/>
                  <a:pt x="110" y="254"/>
                  <a:pt x="110" y="254"/>
                </a:cubicBezTo>
                <a:cubicBezTo>
                  <a:pt x="197" y="254"/>
                  <a:pt x="197" y="254"/>
                  <a:pt x="197" y="254"/>
                </a:cubicBezTo>
                <a:cubicBezTo>
                  <a:pt x="196" y="251"/>
                  <a:pt x="196" y="247"/>
                  <a:pt x="196" y="244"/>
                </a:cubicBezTo>
                <a:lnTo>
                  <a:pt x="197" y="235"/>
                </a:lnTo>
                <a:close/>
                <a:moveTo>
                  <a:pt x="215" y="75"/>
                </a:moveTo>
                <a:cubicBezTo>
                  <a:pt x="70" y="75"/>
                  <a:pt x="70" y="75"/>
                  <a:pt x="70" y="75"/>
                </a:cubicBezTo>
                <a:cubicBezTo>
                  <a:pt x="70" y="94"/>
                  <a:pt x="70" y="94"/>
                  <a:pt x="70" y="94"/>
                </a:cubicBezTo>
                <a:cubicBezTo>
                  <a:pt x="215" y="94"/>
                  <a:pt x="215" y="94"/>
                  <a:pt x="215" y="94"/>
                </a:cubicBezTo>
                <a:lnTo>
                  <a:pt x="215" y="75"/>
                </a:lnTo>
                <a:close/>
                <a:moveTo>
                  <a:pt x="329" y="103"/>
                </a:moveTo>
                <a:cubicBezTo>
                  <a:pt x="328" y="97"/>
                  <a:pt x="324" y="92"/>
                  <a:pt x="319" y="89"/>
                </a:cubicBezTo>
                <a:cubicBezTo>
                  <a:pt x="314" y="86"/>
                  <a:pt x="314" y="86"/>
                  <a:pt x="314" y="86"/>
                </a:cubicBezTo>
                <a:cubicBezTo>
                  <a:pt x="310" y="83"/>
                  <a:pt x="306" y="82"/>
                  <a:pt x="301" y="82"/>
                </a:cubicBezTo>
                <a:cubicBezTo>
                  <a:pt x="293" y="82"/>
                  <a:pt x="286" y="86"/>
                  <a:pt x="281" y="93"/>
                </a:cubicBezTo>
                <a:cubicBezTo>
                  <a:pt x="274" y="106"/>
                  <a:pt x="274" y="106"/>
                  <a:pt x="274" y="106"/>
                </a:cubicBezTo>
                <a:cubicBezTo>
                  <a:pt x="271" y="109"/>
                  <a:pt x="272" y="114"/>
                  <a:pt x="276" y="116"/>
                </a:cubicBezTo>
                <a:cubicBezTo>
                  <a:pt x="308" y="136"/>
                  <a:pt x="308" y="136"/>
                  <a:pt x="308" y="136"/>
                </a:cubicBezTo>
                <a:cubicBezTo>
                  <a:pt x="310" y="137"/>
                  <a:pt x="311" y="137"/>
                  <a:pt x="312" y="137"/>
                </a:cubicBezTo>
                <a:cubicBezTo>
                  <a:pt x="313" y="137"/>
                  <a:pt x="314" y="137"/>
                  <a:pt x="314" y="137"/>
                </a:cubicBezTo>
                <a:cubicBezTo>
                  <a:pt x="316" y="137"/>
                  <a:pt x="318" y="135"/>
                  <a:pt x="319" y="134"/>
                </a:cubicBezTo>
                <a:cubicBezTo>
                  <a:pt x="326" y="121"/>
                  <a:pt x="326" y="121"/>
                  <a:pt x="326" y="121"/>
                </a:cubicBezTo>
                <a:cubicBezTo>
                  <a:pt x="330" y="116"/>
                  <a:pt x="331" y="109"/>
                  <a:pt x="329" y="103"/>
                </a:cubicBezTo>
                <a:close/>
                <a:moveTo>
                  <a:pt x="303" y="145"/>
                </a:moveTo>
                <a:cubicBezTo>
                  <a:pt x="269" y="125"/>
                  <a:pt x="269" y="125"/>
                  <a:pt x="269" y="125"/>
                </a:cubicBezTo>
                <a:cubicBezTo>
                  <a:pt x="268" y="124"/>
                  <a:pt x="267" y="124"/>
                  <a:pt x="265" y="124"/>
                </a:cubicBezTo>
                <a:cubicBezTo>
                  <a:pt x="265" y="124"/>
                  <a:pt x="264" y="124"/>
                  <a:pt x="264" y="124"/>
                </a:cubicBezTo>
                <a:cubicBezTo>
                  <a:pt x="262" y="125"/>
                  <a:pt x="260" y="126"/>
                  <a:pt x="259" y="128"/>
                </a:cubicBezTo>
                <a:cubicBezTo>
                  <a:pt x="217" y="198"/>
                  <a:pt x="217" y="198"/>
                  <a:pt x="217" y="198"/>
                </a:cubicBezTo>
                <a:cubicBezTo>
                  <a:pt x="216" y="199"/>
                  <a:pt x="216" y="200"/>
                  <a:pt x="216" y="201"/>
                </a:cubicBezTo>
                <a:cubicBezTo>
                  <a:pt x="211" y="245"/>
                  <a:pt x="211" y="245"/>
                  <a:pt x="211" y="245"/>
                </a:cubicBezTo>
                <a:cubicBezTo>
                  <a:pt x="211" y="248"/>
                  <a:pt x="212" y="251"/>
                  <a:pt x="215" y="253"/>
                </a:cubicBezTo>
                <a:cubicBezTo>
                  <a:pt x="216" y="253"/>
                  <a:pt x="217" y="254"/>
                  <a:pt x="219" y="254"/>
                </a:cubicBezTo>
                <a:cubicBezTo>
                  <a:pt x="220" y="254"/>
                  <a:pt x="222" y="253"/>
                  <a:pt x="223" y="252"/>
                </a:cubicBezTo>
                <a:cubicBezTo>
                  <a:pt x="261" y="228"/>
                  <a:pt x="261" y="228"/>
                  <a:pt x="261" y="228"/>
                </a:cubicBezTo>
                <a:cubicBezTo>
                  <a:pt x="262" y="228"/>
                  <a:pt x="263" y="227"/>
                  <a:pt x="264" y="226"/>
                </a:cubicBezTo>
                <a:cubicBezTo>
                  <a:pt x="305" y="156"/>
                  <a:pt x="305" y="156"/>
                  <a:pt x="305" y="156"/>
                </a:cubicBezTo>
                <a:cubicBezTo>
                  <a:pt x="307" y="152"/>
                  <a:pt x="306" y="148"/>
                  <a:pt x="303" y="145"/>
                </a:cubicBezTo>
                <a:close/>
                <a:moveTo>
                  <a:pt x="280" y="154"/>
                </a:moveTo>
                <a:cubicBezTo>
                  <a:pt x="264" y="182"/>
                  <a:pt x="264" y="182"/>
                  <a:pt x="264" y="182"/>
                </a:cubicBezTo>
                <a:cubicBezTo>
                  <a:pt x="263" y="183"/>
                  <a:pt x="262" y="184"/>
                  <a:pt x="260" y="185"/>
                </a:cubicBezTo>
                <a:cubicBezTo>
                  <a:pt x="260" y="185"/>
                  <a:pt x="259" y="185"/>
                  <a:pt x="259" y="185"/>
                </a:cubicBezTo>
                <a:cubicBezTo>
                  <a:pt x="258" y="185"/>
                  <a:pt x="257" y="184"/>
                  <a:pt x="256" y="184"/>
                </a:cubicBezTo>
                <a:cubicBezTo>
                  <a:pt x="255" y="183"/>
                  <a:pt x="255" y="183"/>
                  <a:pt x="255" y="183"/>
                </a:cubicBezTo>
                <a:cubicBezTo>
                  <a:pt x="253" y="182"/>
                  <a:pt x="252" y="178"/>
                  <a:pt x="253" y="176"/>
                </a:cubicBezTo>
                <a:cubicBezTo>
                  <a:pt x="270" y="148"/>
                  <a:pt x="270" y="148"/>
                  <a:pt x="270" y="148"/>
                </a:cubicBezTo>
                <a:cubicBezTo>
                  <a:pt x="271" y="146"/>
                  <a:pt x="272" y="145"/>
                  <a:pt x="274" y="145"/>
                </a:cubicBezTo>
                <a:cubicBezTo>
                  <a:pt x="274" y="145"/>
                  <a:pt x="274" y="145"/>
                  <a:pt x="275" y="145"/>
                </a:cubicBezTo>
                <a:cubicBezTo>
                  <a:pt x="276" y="145"/>
                  <a:pt x="277" y="145"/>
                  <a:pt x="278" y="146"/>
                </a:cubicBezTo>
                <a:cubicBezTo>
                  <a:pt x="279" y="146"/>
                  <a:pt x="279" y="146"/>
                  <a:pt x="279" y="146"/>
                </a:cubicBezTo>
                <a:cubicBezTo>
                  <a:pt x="281" y="148"/>
                  <a:pt x="282" y="151"/>
                  <a:pt x="280" y="154"/>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115" name="Freeform 5"/>
          <p:cNvSpPr>
            <a:spLocks noEditPoints="1"/>
          </p:cNvSpPr>
          <p:nvPr/>
        </p:nvSpPr>
        <p:spPr bwMode="auto">
          <a:xfrm>
            <a:off x="5095885" y="2341993"/>
            <a:ext cx="399325" cy="426690"/>
          </a:xfrm>
          <a:custGeom>
            <a:avLst/>
            <a:gdLst>
              <a:gd name="T0" fmla="*/ 125 w 307"/>
              <a:gd name="T1" fmla="*/ 153 h 327"/>
              <a:gd name="T2" fmla="*/ 128 w 307"/>
              <a:gd name="T3" fmla="*/ 160 h 327"/>
              <a:gd name="T4" fmla="*/ 117 w 307"/>
              <a:gd name="T5" fmla="*/ 171 h 327"/>
              <a:gd name="T6" fmla="*/ 134 w 307"/>
              <a:gd name="T7" fmla="*/ 188 h 327"/>
              <a:gd name="T8" fmla="*/ 145 w 307"/>
              <a:gd name="T9" fmla="*/ 177 h 327"/>
              <a:gd name="T10" fmla="*/ 151 w 307"/>
              <a:gd name="T11" fmla="*/ 180 h 327"/>
              <a:gd name="T12" fmla="*/ 148 w 307"/>
              <a:gd name="T13" fmla="*/ 190 h 327"/>
              <a:gd name="T14" fmla="*/ 171 w 307"/>
              <a:gd name="T15" fmla="*/ 198 h 327"/>
              <a:gd name="T16" fmla="*/ 177 w 307"/>
              <a:gd name="T17" fmla="*/ 181 h 327"/>
              <a:gd name="T18" fmla="*/ 197 w 307"/>
              <a:gd name="T19" fmla="*/ 170 h 327"/>
              <a:gd name="T20" fmla="*/ 135 w 307"/>
              <a:gd name="T21" fmla="*/ 108 h 327"/>
              <a:gd name="T22" fmla="*/ 124 w 307"/>
              <a:gd name="T23" fmla="*/ 128 h 327"/>
              <a:gd name="T24" fmla="*/ 105 w 307"/>
              <a:gd name="T25" fmla="*/ 135 h 327"/>
              <a:gd name="T26" fmla="*/ 113 w 307"/>
              <a:gd name="T27" fmla="*/ 158 h 327"/>
              <a:gd name="T28" fmla="*/ 125 w 307"/>
              <a:gd name="T29" fmla="*/ 153 h 327"/>
              <a:gd name="T30" fmla="*/ 291 w 307"/>
              <a:gd name="T31" fmla="*/ 51 h 327"/>
              <a:gd name="T32" fmla="*/ 307 w 307"/>
              <a:gd name="T33" fmla="*/ 35 h 327"/>
              <a:gd name="T34" fmla="*/ 273 w 307"/>
              <a:gd name="T35" fmla="*/ 0 h 327"/>
              <a:gd name="T36" fmla="*/ 257 w 307"/>
              <a:gd name="T37" fmla="*/ 16 h 327"/>
              <a:gd name="T38" fmla="*/ 248 w 307"/>
              <a:gd name="T39" fmla="*/ 7 h 327"/>
              <a:gd name="T40" fmla="*/ 230 w 307"/>
              <a:gd name="T41" fmla="*/ 26 h 327"/>
              <a:gd name="T42" fmla="*/ 218 w 307"/>
              <a:gd name="T43" fmla="*/ 14 h 327"/>
              <a:gd name="T44" fmla="*/ 140 w 307"/>
              <a:gd name="T45" fmla="*/ 91 h 327"/>
              <a:gd name="T46" fmla="*/ 216 w 307"/>
              <a:gd name="T47" fmla="*/ 166 h 327"/>
              <a:gd name="T48" fmla="*/ 237 w 307"/>
              <a:gd name="T49" fmla="*/ 145 h 327"/>
              <a:gd name="T50" fmla="*/ 258 w 307"/>
              <a:gd name="T51" fmla="*/ 191 h 327"/>
              <a:gd name="T52" fmla="*/ 224 w 307"/>
              <a:gd name="T53" fmla="*/ 244 h 327"/>
              <a:gd name="T54" fmla="*/ 192 w 307"/>
              <a:gd name="T55" fmla="*/ 230 h 327"/>
              <a:gd name="T56" fmla="*/ 168 w 307"/>
              <a:gd name="T57" fmla="*/ 237 h 327"/>
              <a:gd name="T58" fmla="*/ 68 w 307"/>
              <a:gd name="T59" fmla="*/ 137 h 327"/>
              <a:gd name="T60" fmla="*/ 55 w 307"/>
              <a:gd name="T61" fmla="*/ 150 h 327"/>
              <a:gd name="T62" fmla="*/ 155 w 307"/>
              <a:gd name="T63" fmla="*/ 250 h 327"/>
              <a:gd name="T64" fmla="*/ 148 w 307"/>
              <a:gd name="T65" fmla="*/ 274 h 327"/>
              <a:gd name="T66" fmla="*/ 158 w 307"/>
              <a:gd name="T67" fmla="*/ 301 h 327"/>
              <a:gd name="T68" fmla="*/ 65 w 307"/>
              <a:gd name="T69" fmla="*/ 301 h 327"/>
              <a:gd name="T70" fmla="*/ 65 w 307"/>
              <a:gd name="T71" fmla="*/ 271 h 327"/>
              <a:gd name="T72" fmla="*/ 102 w 307"/>
              <a:gd name="T73" fmla="*/ 259 h 327"/>
              <a:gd name="T74" fmla="*/ 40 w 307"/>
              <a:gd name="T75" fmla="*/ 197 h 327"/>
              <a:gd name="T76" fmla="*/ 40 w 307"/>
              <a:gd name="T77" fmla="*/ 259 h 327"/>
              <a:gd name="T78" fmla="*/ 47 w 307"/>
              <a:gd name="T79" fmla="*/ 264 h 327"/>
              <a:gd name="T80" fmla="*/ 47 w 307"/>
              <a:gd name="T81" fmla="*/ 301 h 327"/>
              <a:gd name="T82" fmla="*/ 13 w 307"/>
              <a:gd name="T83" fmla="*/ 301 h 327"/>
              <a:gd name="T84" fmla="*/ 0 w 307"/>
              <a:gd name="T85" fmla="*/ 314 h 327"/>
              <a:gd name="T86" fmla="*/ 13 w 307"/>
              <a:gd name="T87" fmla="*/ 327 h 327"/>
              <a:gd name="T88" fmla="*/ 217 w 307"/>
              <a:gd name="T89" fmla="*/ 327 h 327"/>
              <a:gd name="T90" fmla="*/ 230 w 307"/>
              <a:gd name="T91" fmla="*/ 314 h 327"/>
              <a:gd name="T92" fmla="*/ 224 w 307"/>
              <a:gd name="T93" fmla="*/ 304 h 327"/>
              <a:gd name="T94" fmla="*/ 236 w 307"/>
              <a:gd name="T95" fmla="*/ 274 h 327"/>
              <a:gd name="T96" fmla="*/ 235 w 307"/>
              <a:gd name="T97" fmla="*/ 265 h 327"/>
              <a:gd name="T98" fmla="*/ 282 w 307"/>
              <a:gd name="T99" fmla="*/ 191 h 327"/>
              <a:gd name="T100" fmla="*/ 254 w 307"/>
              <a:gd name="T101" fmla="*/ 129 h 327"/>
              <a:gd name="T102" fmla="*/ 294 w 307"/>
              <a:gd name="T103" fmla="*/ 90 h 327"/>
              <a:gd name="T104" fmla="*/ 282 w 307"/>
              <a:gd name="T105" fmla="*/ 78 h 327"/>
              <a:gd name="T106" fmla="*/ 301 w 307"/>
              <a:gd name="T107" fmla="*/ 60 h 327"/>
              <a:gd name="T108" fmla="*/ 291 w 307"/>
              <a:gd name="T109" fmla="*/ 5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7" h="327">
                <a:moveTo>
                  <a:pt x="125" y="153"/>
                </a:moveTo>
                <a:cubicBezTo>
                  <a:pt x="126" y="156"/>
                  <a:pt x="127" y="158"/>
                  <a:pt x="128" y="160"/>
                </a:cubicBezTo>
                <a:cubicBezTo>
                  <a:pt x="117" y="171"/>
                  <a:pt x="117" y="171"/>
                  <a:pt x="117" y="171"/>
                </a:cubicBezTo>
                <a:cubicBezTo>
                  <a:pt x="134" y="188"/>
                  <a:pt x="134" y="188"/>
                  <a:pt x="134" y="188"/>
                </a:cubicBezTo>
                <a:cubicBezTo>
                  <a:pt x="145" y="177"/>
                  <a:pt x="145" y="177"/>
                  <a:pt x="145" y="177"/>
                </a:cubicBezTo>
                <a:cubicBezTo>
                  <a:pt x="147" y="178"/>
                  <a:pt x="149" y="179"/>
                  <a:pt x="151" y="180"/>
                </a:cubicBezTo>
                <a:cubicBezTo>
                  <a:pt x="148" y="190"/>
                  <a:pt x="148" y="190"/>
                  <a:pt x="148" y="190"/>
                </a:cubicBezTo>
                <a:cubicBezTo>
                  <a:pt x="171" y="198"/>
                  <a:pt x="171" y="198"/>
                  <a:pt x="171" y="198"/>
                </a:cubicBezTo>
                <a:cubicBezTo>
                  <a:pt x="177" y="181"/>
                  <a:pt x="177" y="181"/>
                  <a:pt x="177" y="181"/>
                </a:cubicBezTo>
                <a:cubicBezTo>
                  <a:pt x="184" y="179"/>
                  <a:pt x="191" y="175"/>
                  <a:pt x="197" y="170"/>
                </a:cubicBezTo>
                <a:cubicBezTo>
                  <a:pt x="135" y="108"/>
                  <a:pt x="135" y="108"/>
                  <a:pt x="135" y="108"/>
                </a:cubicBezTo>
                <a:cubicBezTo>
                  <a:pt x="129" y="114"/>
                  <a:pt x="126" y="121"/>
                  <a:pt x="124" y="128"/>
                </a:cubicBezTo>
                <a:cubicBezTo>
                  <a:pt x="105" y="135"/>
                  <a:pt x="105" y="135"/>
                  <a:pt x="105" y="135"/>
                </a:cubicBezTo>
                <a:cubicBezTo>
                  <a:pt x="113" y="158"/>
                  <a:pt x="113" y="158"/>
                  <a:pt x="113" y="158"/>
                </a:cubicBezTo>
                <a:lnTo>
                  <a:pt x="125" y="153"/>
                </a:lnTo>
                <a:close/>
                <a:moveTo>
                  <a:pt x="291" y="51"/>
                </a:moveTo>
                <a:cubicBezTo>
                  <a:pt x="307" y="35"/>
                  <a:pt x="307" y="35"/>
                  <a:pt x="307" y="35"/>
                </a:cubicBezTo>
                <a:cubicBezTo>
                  <a:pt x="273" y="0"/>
                  <a:pt x="273" y="0"/>
                  <a:pt x="273" y="0"/>
                </a:cubicBezTo>
                <a:cubicBezTo>
                  <a:pt x="257" y="16"/>
                  <a:pt x="257" y="16"/>
                  <a:pt x="257" y="16"/>
                </a:cubicBezTo>
                <a:cubicBezTo>
                  <a:pt x="248" y="7"/>
                  <a:pt x="248" y="7"/>
                  <a:pt x="248" y="7"/>
                </a:cubicBezTo>
                <a:cubicBezTo>
                  <a:pt x="230" y="26"/>
                  <a:pt x="230" y="26"/>
                  <a:pt x="230" y="26"/>
                </a:cubicBezTo>
                <a:cubicBezTo>
                  <a:pt x="218" y="14"/>
                  <a:pt x="218" y="14"/>
                  <a:pt x="218" y="14"/>
                </a:cubicBezTo>
                <a:cubicBezTo>
                  <a:pt x="140" y="91"/>
                  <a:pt x="140" y="91"/>
                  <a:pt x="140" y="91"/>
                </a:cubicBezTo>
                <a:cubicBezTo>
                  <a:pt x="216" y="166"/>
                  <a:pt x="216" y="166"/>
                  <a:pt x="216" y="166"/>
                </a:cubicBezTo>
                <a:cubicBezTo>
                  <a:pt x="237" y="145"/>
                  <a:pt x="237" y="145"/>
                  <a:pt x="237" y="145"/>
                </a:cubicBezTo>
                <a:cubicBezTo>
                  <a:pt x="250" y="156"/>
                  <a:pt x="258" y="172"/>
                  <a:pt x="258" y="191"/>
                </a:cubicBezTo>
                <a:cubicBezTo>
                  <a:pt x="258" y="214"/>
                  <a:pt x="244" y="234"/>
                  <a:pt x="224" y="244"/>
                </a:cubicBezTo>
                <a:cubicBezTo>
                  <a:pt x="216" y="235"/>
                  <a:pt x="205" y="230"/>
                  <a:pt x="192" y="230"/>
                </a:cubicBezTo>
                <a:cubicBezTo>
                  <a:pt x="183" y="230"/>
                  <a:pt x="175" y="232"/>
                  <a:pt x="168" y="237"/>
                </a:cubicBezTo>
                <a:cubicBezTo>
                  <a:pt x="68" y="137"/>
                  <a:pt x="68" y="137"/>
                  <a:pt x="68" y="137"/>
                </a:cubicBezTo>
                <a:cubicBezTo>
                  <a:pt x="55" y="150"/>
                  <a:pt x="55" y="150"/>
                  <a:pt x="55" y="150"/>
                </a:cubicBezTo>
                <a:cubicBezTo>
                  <a:pt x="155" y="250"/>
                  <a:pt x="155" y="250"/>
                  <a:pt x="155" y="250"/>
                </a:cubicBezTo>
                <a:cubicBezTo>
                  <a:pt x="151" y="257"/>
                  <a:pt x="148" y="265"/>
                  <a:pt x="148" y="274"/>
                </a:cubicBezTo>
                <a:cubicBezTo>
                  <a:pt x="148" y="284"/>
                  <a:pt x="152" y="294"/>
                  <a:pt x="158" y="301"/>
                </a:cubicBezTo>
                <a:cubicBezTo>
                  <a:pt x="65" y="301"/>
                  <a:pt x="65" y="301"/>
                  <a:pt x="65" y="301"/>
                </a:cubicBezTo>
                <a:cubicBezTo>
                  <a:pt x="65" y="271"/>
                  <a:pt x="65" y="271"/>
                  <a:pt x="65" y="271"/>
                </a:cubicBezTo>
                <a:cubicBezTo>
                  <a:pt x="78" y="273"/>
                  <a:pt x="92" y="269"/>
                  <a:pt x="102" y="259"/>
                </a:cubicBezTo>
                <a:cubicBezTo>
                  <a:pt x="40" y="197"/>
                  <a:pt x="40" y="197"/>
                  <a:pt x="40" y="197"/>
                </a:cubicBezTo>
                <a:cubicBezTo>
                  <a:pt x="23" y="214"/>
                  <a:pt x="23" y="242"/>
                  <a:pt x="40" y="259"/>
                </a:cubicBezTo>
                <a:cubicBezTo>
                  <a:pt x="42" y="261"/>
                  <a:pt x="45" y="263"/>
                  <a:pt x="47" y="264"/>
                </a:cubicBezTo>
                <a:cubicBezTo>
                  <a:pt x="47" y="301"/>
                  <a:pt x="47" y="301"/>
                  <a:pt x="47" y="301"/>
                </a:cubicBezTo>
                <a:cubicBezTo>
                  <a:pt x="13" y="301"/>
                  <a:pt x="13" y="301"/>
                  <a:pt x="13" y="301"/>
                </a:cubicBezTo>
                <a:cubicBezTo>
                  <a:pt x="6" y="301"/>
                  <a:pt x="0" y="307"/>
                  <a:pt x="0" y="314"/>
                </a:cubicBezTo>
                <a:cubicBezTo>
                  <a:pt x="0" y="321"/>
                  <a:pt x="6" y="327"/>
                  <a:pt x="13" y="327"/>
                </a:cubicBezTo>
                <a:cubicBezTo>
                  <a:pt x="217" y="327"/>
                  <a:pt x="217" y="327"/>
                  <a:pt x="217" y="327"/>
                </a:cubicBezTo>
                <a:cubicBezTo>
                  <a:pt x="224" y="327"/>
                  <a:pt x="230" y="321"/>
                  <a:pt x="230" y="314"/>
                </a:cubicBezTo>
                <a:cubicBezTo>
                  <a:pt x="230" y="310"/>
                  <a:pt x="228" y="306"/>
                  <a:pt x="224" y="304"/>
                </a:cubicBezTo>
                <a:cubicBezTo>
                  <a:pt x="232" y="296"/>
                  <a:pt x="236" y="285"/>
                  <a:pt x="236" y="274"/>
                </a:cubicBezTo>
                <a:cubicBezTo>
                  <a:pt x="236" y="271"/>
                  <a:pt x="236" y="268"/>
                  <a:pt x="235" y="265"/>
                </a:cubicBezTo>
                <a:cubicBezTo>
                  <a:pt x="263" y="251"/>
                  <a:pt x="282" y="223"/>
                  <a:pt x="282" y="191"/>
                </a:cubicBezTo>
                <a:cubicBezTo>
                  <a:pt x="282" y="166"/>
                  <a:pt x="271" y="144"/>
                  <a:pt x="254" y="129"/>
                </a:cubicBezTo>
                <a:cubicBezTo>
                  <a:pt x="294" y="90"/>
                  <a:pt x="294" y="90"/>
                  <a:pt x="294" y="90"/>
                </a:cubicBezTo>
                <a:cubicBezTo>
                  <a:pt x="282" y="78"/>
                  <a:pt x="282" y="78"/>
                  <a:pt x="282" y="78"/>
                </a:cubicBezTo>
                <a:cubicBezTo>
                  <a:pt x="301" y="60"/>
                  <a:pt x="301" y="60"/>
                  <a:pt x="301" y="60"/>
                </a:cubicBezTo>
                <a:lnTo>
                  <a:pt x="291" y="51"/>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8" presetClass="entr" presetSubtype="12"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strips(downLeft)">
                                      <p:cBhvr>
                                        <p:cTn id="10" dur="500"/>
                                        <p:tgtEl>
                                          <p:spTgt spid="52"/>
                                        </p:tgtEl>
                                      </p:cBhvr>
                                    </p:animEffect>
                                  </p:childTnLst>
                                </p:cTn>
                              </p:par>
                              <p:par>
                                <p:cTn id="11" presetID="18" presetClass="entr" presetSubtype="12"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strips(downLeft)">
                                      <p:cBhvr>
                                        <p:cTn id="13" dur="500"/>
                                        <p:tgtEl>
                                          <p:spTgt spid="56"/>
                                        </p:tgtEl>
                                      </p:cBhvr>
                                    </p:animEffect>
                                  </p:childTnLst>
                                </p:cTn>
                              </p:par>
                              <p:par>
                                <p:cTn id="14" presetID="18" presetClass="entr" presetSubtype="6"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strips(downRight)">
                                      <p:cBhvr>
                                        <p:cTn id="16" dur="500"/>
                                        <p:tgtEl>
                                          <p:spTgt spid="63"/>
                                        </p:tgtEl>
                                      </p:cBhvr>
                                    </p:animEffect>
                                  </p:childTnLst>
                                </p:cTn>
                              </p:par>
                              <p:par>
                                <p:cTn id="17" presetID="18" presetClass="entr" presetSubtype="6"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strips(downRight)">
                                      <p:cBhvr>
                                        <p:cTn id="19" dur="500"/>
                                        <p:tgtEl>
                                          <p:spTgt spid="77"/>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91"/>
                                        </p:tgtEl>
                                        <p:attrNameLst>
                                          <p:attrName>style.visibility</p:attrName>
                                        </p:attrNameLst>
                                      </p:cBhvr>
                                      <p:to>
                                        <p:strVal val="visible"/>
                                      </p:to>
                                    </p:set>
                                    <p:anim calcmode="lin" valueType="num">
                                      <p:cBhvr>
                                        <p:cTn id="22" dur="500" fill="hold"/>
                                        <p:tgtEl>
                                          <p:spTgt spid="91"/>
                                        </p:tgtEl>
                                        <p:attrNameLst>
                                          <p:attrName>ppt_w</p:attrName>
                                        </p:attrNameLst>
                                      </p:cBhvr>
                                      <p:tavLst>
                                        <p:tav tm="0">
                                          <p:val>
                                            <p:fltVal val="0"/>
                                          </p:val>
                                        </p:tav>
                                        <p:tav tm="100000">
                                          <p:val>
                                            <p:strVal val="#ppt_w"/>
                                          </p:val>
                                        </p:tav>
                                      </p:tavLst>
                                    </p:anim>
                                    <p:anim calcmode="lin" valueType="num">
                                      <p:cBhvr>
                                        <p:cTn id="23" dur="500" fill="hold"/>
                                        <p:tgtEl>
                                          <p:spTgt spid="91"/>
                                        </p:tgtEl>
                                        <p:attrNameLst>
                                          <p:attrName>ppt_h</p:attrName>
                                        </p:attrNameLst>
                                      </p:cBhvr>
                                      <p:tavLst>
                                        <p:tav tm="0">
                                          <p:val>
                                            <p:fltVal val="0"/>
                                          </p:val>
                                        </p:tav>
                                        <p:tav tm="100000">
                                          <p:val>
                                            <p:strVal val="#ppt_h"/>
                                          </p:val>
                                        </p:tav>
                                      </p:tavLst>
                                    </p:anim>
                                    <p:animEffect transition="in" filter="fade">
                                      <p:cBhvr>
                                        <p:cTn id="24" dur="500"/>
                                        <p:tgtEl>
                                          <p:spTgt spid="91"/>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animEffect transition="in" filter="fade">
                                      <p:cBhvr>
                                        <p:cTn id="29" dur="500"/>
                                        <p:tgtEl>
                                          <p:spTgt spid="86"/>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88"/>
                                        </p:tgtEl>
                                        <p:attrNameLst>
                                          <p:attrName>style.visibility</p:attrName>
                                        </p:attrNameLst>
                                      </p:cBhvr>
                                      <p:to>
                                        <p:strVal val="visible"/>
                                      </p:to>
                                    </p:set>
                                    <p:anim calcmode="lin" valueType="num">
                                      <p:cBhvr>
                                        <p:cTn id="37" dur="500" fill="hold"/>
                                        <p:tgtEl>
                                          <p:spTgt spid="88"/>
                                        </p:tgtEl>
                                        <p:attrNameLst>
                                          <p:attrName>ppt_w</p:attrName>
                                        </p:attrNameLst>
                                      </p:cBhvr>
                                      <p:tavLst>
                                        <p:tav tm="0">
                                          <p:val>
                                            <p:fltVal val="0"/>
                                          </p:val>
                                        </p:tav>
                                        <p:tav tm="100000">
                                          <p:val>
                                            <p:strVal val="#ppt_w"/>
                                          </p:val>
                                        </p:tav>
                                      </p:tavLst>
                                    </p:anim>
                                    <p:anim calcmode="lin" valueType="num">
                                      <p:cBhvr>
                                        <p:cTn id="38" dur="500" fill="hold"/>
                                        <p:tgtEl>
                                          <p:spTgt spid="88"/>
                                        </p:tgtEl>
                                        <p:attrNameLst>
                                          <p:attrName>ppt_h</p:attrName>
                                        </p:attrNameLst>
                                      </p:cBhvr>
                                      <p:tavLst>
                                        <p:tav tm="0">
                                          <p:val>
                                            <p:fltVal val="0"/>
                                          </p:val>
                                        </p:tav>
                                        <p:tav tm="100000">
                                          <p:val>
                                            <p:strVal val="#ppt_h"/>
                                          </p:val>
                                        </p:tav>
                                      </p:tavLst>
                                    </p:anim>
                                    <p:animEffect transition="in" filter="fade">
                                      <p:cBhvr>
                                        <p:cTn id="39" dur="500"/>
                                        <p:tgtEl>
                                          <p:spTgt spid="88"/>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89"/>
                                        </p:tgtEl>
                                        <p:attrNameLst>
                                          <p:attrName>style.visibility</p:attrName>
                                        </p:attrNameLst>
                                      </p:cBhvr>
                                      <p:to>
                                        <p:strVal val="visible"/>
                                      </p:to>
                                    </p:set>
                                    <p:anim calcmode="lin" valueType="num">
                                      <p:cBhvr>
                                        <p:cTn id="42" dur="500" fill="hold"/>
                                        <p:tgtEl>
                                          <p:spTgt spid="89"/>
                                        </p:tgtEl>
                                        <p:attrNameLst>
                                          <p:attrName>ppt_w</p:attrName>
                                        </p:attrNameLst>
                                      </p:cBhvr>
                                      <p:tavLst>
                                        <p:tav tm="0">
                                          <p:val>
                                            <p:fltVal val="0"/>
                                          </p:val>
                                        </p:tav>
                                        <p:tav tm="100000">
                                          <p:val>
                                            <p:strVal val="#ppt_w"/>
                                          </p:val>
                                        </p:tav>
                                      </p:tavLst>
                                    </p:anim>
                                    <p:anim calcmode="lin" valueType="num">
                                      <p:cBhvr>
                                        <p:cTn id="43" dur="500" fill="hold"/>
                                        <p:tgtEl>
                                          <p:spTgt spid="89"/>
                                        </p:tgtEl>
                                        <p:attrNameLst>
                                          <p:attrName>ppt_h</p:attrName>
                                        </p:attrNameLst>
                                      </p:cBhvr>
                                      <p:tavLst>
                                        <p:tav tm="0">
                                          <p:val>
                                            <p:fltVal val="0"/>
                                          </p:val>
                                        </p:tav>
                                        <p:tav tm="100000">
                                          <p:val>
                                            <p:strVal val="#ppt_h"/>
                                          </p:val>
                                        </p:tav>
                                      </p:tavLst>
                                    </p:anim>
                                    <p:animEffect transition="in" filter="fade">
                                      <p:cBhvr>
                                        <p:cTn id="44" dur="500"/>
                                        <p:tgtEl>
                                          <p:spTgt spid="89"/>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90"/>
                                        </p:tgtEl>
                                        <p:attrNameLst>
                                          <p:attrName>style.visibility</p:attrName>
                                        </p:attrNameLst>
                                      </p:cBhvr>
                                      <p:to>
                                        <p:strVal val="visible"/>
                                      </p:to>
                                    </p:set>
                                    <p:anim calcmode="lin" valueType="num">
                                      <p:cBhvr>
                                        <p:cTn id="47" dur="500" fill="hold"/>
                                        <p:tgtEl>
                                          <p:spTgt spid="90"/>
                                        </p:tgtEl>
                                        <p:attrNameLst>
                                          <p:attrName>ppt_w</p:attrName>
                                        </p:attrNameLst>
                                      </p:cBhvr>
                                      <p:tavLst>
                                        <p:tav tm="0">
                                          <p:val>
                                            <p:fltVal val="0"/>
                                          </p:val>
                                        </p:tav>
                                        <p:tav tm="100000">
                                          <p:val>
                                            <p:strVal val="#ppt_w"/>
                                          </p:val>
                                        </p:tav>
                                      </p:tavLst>
                                    </p:anim>
                                    <p:anim calcmode="lin" valueType="num">
                                      <p:cBhvr>
                                        <p:cTn id="48" dur="500" fill="hold"/>
                                        <p:tgtEl>
                                          <p:spTgt spid="90"/>
                                        </p:tgtEl>
                                        <p:attrNameLst>
                                          <p:attrName>ppt_h</p:attrName>
                                        </p:attrNameLst>
                                      </p:cBhvr>
                                      <p:tavLst>
                                        <p:tav tm="0">
                                          <p:val>
                                            <p:fltVal val="0"/>
                                          </p:val>
                                        </p:tav>
                                        <p:tav tm="100000">
                                          <p:val>
                                            <p:strVal val="#ppt_h"/>
                                          </p:val>
                                        </p:tav>
                                      </p:tavLst>
                                    </p:anim>
                                    <p:animEffect transition="in" filter="fade">
                                      <p:cBhvr>
                                        <p:cTn id="49" dur="500"/>
                                        <p:tgtEl>
                                          <p:spTgt spid="90"/>
                                        </p:tgtEl>
                                      </p:cBhvr>
                                    </p:animEffect>
                                  </p:childTnLst>
                                </p:cTn>
                              </p:par>
                            </p:childTnLst>
                          </p:cTn>
                        </p:par>
                        <p:par>
                          <p:cTn id="50" fill="hold">
                            <p:stCondLst>
                              <p:cond delay="500"/>
                            </p:stCondLst>
                            <p:childTnLst>
                              <p:par>
                                <p:cTn id="51" presetID="12" presetClass="entr" presetSubtype="2"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additive="base">
                                        <p:cTn id="53" dur="500"/>
                                        <p:tgtEl>
                                          <p:spTgt spid="46"/>
                                        </p:tgtEl>
                                        <p:attrNameLst>
                                          <p:attrName>ppt_x</p:attrName>
                                        </p:attrNameLst>
                                      </p:cBhvr>
                                      <p:tavLst>
                                        <p:tav tm="0">
                                          <p:val>
                                            <p:strVal val="#ppt_x+#ppt_w*1.125000"/>
                                          </p:val>
                                        </p:tav>
                                        <p:tav tm="100000">
                                          <p:val>
                                            <p:strVal val="#ppt_x"/>
                                          </p:val>
                                        </p:tav>
                                      </p:tavLst>
                                    </p:anim>
                                    <p:animEffect transition="in" filter="wipe(left)">
                                      <p:cBhvr>
                                        <p:cTn id="54" dur="500"/>
                                        <p:tgtEl>
                                          <p:spTgt spid="46"/>
                                        </p:tgtEl>
                                      </p:cBhvr>
                                    </p:animEffect>
                                  </p:childTnLst>
                                </p:cTn>
                              </p:par>
                              <p:par>
                                <p:cTn id="55" presetID="18" presetClass="entr" presetSubtype="3"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strips(upRight)">
                                      <p:cBhvr>
                                        <p:cTn id="57" dur="500"/>
                                        <p:tgtEl>
                                          <p:spTgt spid="92"/>
                                        </p:tgtEl>
                                      </p:cBhvr>
                                    </p:animEffect>
                                  </p:childTnLst>
                                </p:cTn>
                              </p:par>
                            </p:childTnLst>
                          </p:cTn>
                        </p:par>
                        <p:par>
                          <p:cTn id="58" fill="hold">
                            <p:stCondLst>
                              <p:cond delay="1000"/>
                            </p:stCondLst>
                            <p:childTnLst>
                              <p:par>
                                <p:cTn id="59" presetID="12" presetClass="entr" presetSubtype="2" fill="hold" grpId="0" nodeType="after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additive="base">
                                        <p:cTn id="61" dur="500"/>
                                        <p:tgtEl>
                                          <p:spTgt spid="93"/>
                                        </p:tgtEl>
                                        <p:attrNameLst>
                                          <p:attrName>ppt_x</p:attrName>
                                        </p:attrNameLst>
                                      </p:cBhvr>
                                      <p:tavLst>
                                        <p:tav tm="0">
                                          <p:val>
                                            <p:strVal val="#ppt_x+#ppt_w*1.125000"/>
                                          </p:val>
                                        </p:tav>
                                        <p:tav tm="100000">
                                          <p:val>
                                            <p:strVal val="#ppt_x"/>
                                          </p:val>
                                        </p:tav>
                                      </p:tavLst>
                                    </p:anim>
                                    <p:animEffect transition="in" filter="wipe(left)">
                                      <p:cBhvr>
                                        <p:cTn id="62" dur="500"/>
                                        <p:tgtEl>
                                          <p:spTgt spid="93"/>
                                        </p:tgtEl>
                                      </p:cBhvr>
                                    </p:animEffect>
                                  </p:childTnLst>
                                </p:cTn>
                              </p:par>
                              <p:par>
                                <p:cTn id="63" presetID="18" presetClass="entr" presetSubtype="3" fill="hold" grpId="0" nodeType="with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strips(upRight)">
                                      <p:cBhvr>
                                        <p:cTn id="65" dur="500"/>
                                        <p:tgtEl>
                                          <p:spTgt spid="94"/>
                                        </p:tgtEl>
                                      </p:cBhvr>
                                    </p:animEffect>
                                  </p:childTnLst>
                                </p:cTn>
                              </p:par>
                            </p:childTnLst>
                          </p:cTn>
                        </p:par>
                        <p:par>
                          <p:cTn id="66" fill="hold">
                            <p:stCondLst>
                              <p:cond delay="1500"/>
                            </p:stCondLst>
                            <p:childTnLst>
                              <p:par>
                                <p:cTn id="67" presetID="12" presetClass="entr" presetSubtype="2"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 calcmode="lin" valueType="num">
                                      <p:cBhvr additive="base">
                                        <p:cTn id="69" dur="500"/>
                                        <p:tgtEl>
                                          <p:spTgt spid="95"/>
                                        </p:tgtEl>
                                        <p:attrNameLst>
                                          <p:attrName>ppt_x</p:attrName>
                                        </p:attrNameLst>
                                      </p:cBhvr>
                                      <p:tavLst>
                                        <p:tav tm="0">
                                          <p:val>
                                            <p:strVal val="#ppt_x+#ppt_w*1.125000"/>
                                          </p:val>
                                        </p:tav>
                                        <p:tav tm="100000">
                                          <p:val>
                                            <p:strVal val="#ppt_x"/>
                                          </p:val>
                                        </p:tav>
                                      </p:tavLst>
                                    </p:anim>
                                    <p:animEffect transition="in" filter="wipe(left)">
                                      <p:cBhvr>
                                        <p:cTn id="70" dur="500"/>
                                        <p:tgtEl>
                                          <p:spTgt spid="95"/>
                                        </p:tgtEl>
                                      </p:cBhvr>
                                    </p:animEffect>
                                  </p:childTnLst>
                                </p:cTn>
                              </p:par>
                              <p:par>
                                <p:cTn id="71" presetID="18" presetClass="entr" presetSubtype="3" fill="hold" grpId="0" nodeType="withEffect">
                                  <p:stCondLst>
                                    <p:cond delay="0"/>
                                  </p:stCondLst>
                                  <p:childTnLst>
                                    <p:set>
                                      <p:cBhvr>
                                        <p:cTn id="72" dur="1" fill="hold">
                                          <p:stCondLst>
                                            <p:cond delay="0"/>
                                          </p:stCondLst>
                                        </p:cTn>
                                        <p:tgtEl>
                                          <p:spTgt spid="96"/>
                                        </p:tgtEl>
                                        <p:attrNameLst>
                                          <p:attrName>style.visibility</p:attrName>
                                        </p:attrNameLst>
                                      </p:cBhvr>
                                      <p:to>
                                        <p:strVal val="visible"/>
                                      </p:to>
                                    </p:set>
                                    <p:animEffect transition="in" filter="strips(upRight)">
                                      <p:cBhvr>
                                        <p:cTn id="73" dur="500"/>
                                        <p:tgtEl>
                                          <p:spTgt spid="96"/>
                                        </p:tgtEl>
                                      </p:cBhvr>
                                    </p:animEffect>
                                  </p:childTnLst>
                                </p:cTn>
                              </p:par>
                            </p:childTnLst>
                          </p:cTn>
                        </p:par>
                        <p:par>
                          <p:cTn id="74" fill="hold">
                            <p:stCondLst>
                              <p:cond delay="2000"/>
                            </p:stCondLst>
                            <p:childTnLst>
                              <p:par>
                                <p:cTn id="75" presetID="12" presetClass="entr" presetSubtype="2" fill="hold" grpId="0" nodeType="afterEffect">
                                  <p:stCondLst>
                                    <p:cond delay="0"/>
                                  </p:stCondLst>
                                  <p:childTnLst>
                                    <p:set>
                                      <p:cBhvr>
                                        <p:cTn id="76" dur="1" fill="hold">
                                          <p:stCondLst>
                                            <p:cond delay="0"/>
                                          </p:stCondLst>
                                        </p:cTn>
                                        <p:tgtEl>
                                          <p:spTgt spid="97"/>
                                        </p:tgtEl>
                                        <p:attrNameLst>
                                          <p:attrName>style.visibility</p:attrName>
                                        </p:attrNameLst>
                                      </p:cBhvr>
                                      <p:to>
                                        <p:strVal val="visible"/>
                                      </p:to>
                                    </p:set>
                                    <p:anim calcmode="lin" valueType="num">
                                      <p:cBhvr additive="base">
                                        <p:cTn id="77" dur="500"/>
                                        <p:tgtEl>
                                          <p:spTgt spid="97"/>
                                        </p:tgtEl>
                                        <p:attrNameLst>
                                          <p:attrName>ppt_x</p:attrName>
                                        </p:attrNameLst>
                                      </p:cBhvr>
                                      <p:tavLst>
                                        <p:tav tm="0">
                                          <p:val>
                                            <p:strVal val="#ppt_x+#ppt_w*1.125000"/>
                                          </p:val>
                                        </p:tav>
                                        <p:tav tm="100000">
                                          <p:val>
                                            <p:strVal val="#ppt_x"/>
                                          </p:val>
                                        </p:tav>
                                      </p:tavLst>
                                    </p:anim>
                                    <p:animEffect transition="in" filter="wipe(left)">
                                      <p:cBhvr>
                                        <p:cTn id="78" dur="500"/>
                                        <p:tgtEl>
                                          <p:spTgt spid="97"/>
                                        </p:tgtEl>
                                      </p:cBhvr>
                                    </p:animEffect>
                                  </p:childTnLst>
                                </p:cTn>
                              </p:par>
                              <p:par>
                                <p:cTn id="79" presetID="18" presetClass="entr" presetSubtype="3"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Effect transition="in" filter="strips(upRight)">
                                      <p:cBhvr>
                                        <p:cTn id="81" dur="500"/>
                                        <p:tgtEl>
                                          <p:spTgt spid="98"/>
                                        </p:tgtEl>
                                      </p:cBhvr>
                                    </p:animEffect>
                                  </p:childTnLst>
                                </p:cTn>
                              </p:par>
                            </p:childTnLst>
                          </p:cTn>
                        </p:par>
                        <p:par>
                          <p:cTn id="82" fill="hold">
                            <p:stCondLst>
                              <p:cond delay="2500"/>
                            </p:stCondLst>
                            <p:childTnLst>
                              <p:par>
                                <p:cTn id="83" presetID="12" presetClass="entr" presetSubtype="2" fill="hold" grpId="0" nodeType="afterEffect">
                                  <p:stCondLst>
                                    <p:cond delay="0"/>
                                  </p:stCondLst>
                                  <p:childTnLst>
                                    <p:set>
                                      <p:cBhvr>
                                        <p:cTn id="84" dur="1" fill="hold">
                                          <p:stCondLst>
                                            <p:cond delay="0"/>
                                          </p:stCondLst>
                                        </p:cTn>
                                        <p:tgtEl>
                                          <p:spTgt spid="99"/>
                                        </p:tgtEl>
                                        <p:attrNameLst>
                                          <p:attrName>style.visibility</p:attrName>
                                        </p:attrNameLst>
                                      </p:cBhvr>
                                      <p:to>
                                        <p:strVal val="visible"/>
                                      </p:to>
                                    </p:set>
                                    <p:anim calcmode="lin" valueType="num">
                                      <p:cBhvr additive="base">
                                        <p:cTn id="85" dur="500"/>
                                        <p:tgtEl>
                                          <p:spTgt spid="99"/>
                                        </p:tgtEl>
                                        <p:attrNameLst>
                                          <p:attrName>ppt_x</p:attrName>
                                        </p:attrNameLst>
                                      </p:cBhvr>
                                      <p:tavLst>
                                        <p:tav tm="0">
                                          <p:val>
                                            <p:strVal val="#ppt_x+#ppt_w*1.125000"/>
                                          </p:val>
                                        </p:tav>
                                        <p:tav tm="100000">
                                          <p:val>
                                            <p:strVal val="#ppt_x"/>
                                          </p:val>
                                        </p:tav>
                                      </p:tavLst>
                                    </p:anim>
                                    <p:animEffect transition="in" filter="wipe(left)">
                                      <p:cBhvr>
                                        <p:cTn id="86" dur="500"/>
                                        <p:tgtEl>
                                          <p:spTgt spid="99"/>
                                        </p:tgtEl>
                                      </p:cBhvr>
                                    </p:animEffect>
                                  </p:childTnLst>
                                </p:cTn>
                              </p:par>
                              <p:par>
                                <p:cTn id="87" presetID="18" presetClass="entr" presetSubtype="3" fill="hold" grpId="0" nodeType="with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strips(upRight)">
                                      <p:cBhvr>
                                        <p:cTn id="89" dur="500"/>
                                        <p:tgtEl>
                                          <p:spTgt spid="100"/>
                                        </p:tgtEl>
                                      </p:cBhvr>
                                    </p:animEffect>
                                  </p:childTnLst>
                                </p:cTn>
                              </p:par>
                            </p:childTnLst>
                          </p:cTn>
                        </p:par>
                        <p:par>
                          <p:cTn id="90" fill="hold">
                            <p:stCondLst>
                              <p:cond delay="3000"/>
                            </p:stCondLst>
                            <p:childTnLst>
                              <p:par>
                                <p:cTn id="91" presetID="12" presetClass="entr" presetSubtype="2" fill="hold" grpId="0" nodeType="afterEffect">
                                  <p:stCondLst>
                                    <p:cond delay="0"/>
                                  </p:stCondLst>
                                  <p:childTnLst>
                                    <p:set>
                                      <p:cBhvr>
                                        <p:cTn id="92" dur="1" fill="hold">
                                          <p:stCondLst>
                                            <p:cond delay="0"/>
                                          </p:stCondLst>
                                        </p:cTn>
                                        <p:tgtEl>
                                          <p:spTgt spid="101"/>
                                        </p:tgtEl>
                                        <p:attrNameLst>
                                          <p:attrName>style.visibility</p:attrName>
                                        </p:attrNameLst>
                                      </p:cBhvr>
                                      <p:to>
                                        <p:strVal val="visible"/>
                                      </p:to>
                                    </p:set>
                                    <p:anim calcmode="lin" valueType="num">
                                      <p:cBhvr additive="base">
                                        <p:cTn id="93" dur="500"/>
                                        <p:tgtEl>
                                          <p:spTgt spid="101"/>
                                        </p:tgtEl>
                                        <p:attrNameLst>
                                          <p:attrName>ppt_x</p:attrName>
                                        </p:attrNameLst>
                                      </p:cBhvr>
                                      <p:tavLst>
                                        <p:tav tm="0">
                                          <p:val>
                                            <p:strVal val="#ppt_x+#ppt_w*1.125000"/>
                                          </p:val>
                                        </p:tav>
                                        <p:tav tm="100000">
                                          <p:val>
                                            <p:strVal val="#ppt_x"/>
                                          </p:val>
                                        </p:tav>
                                      </p:tavLst>
                                    </p:anim>
                                    <p:animEffect transition="in" filter="wipe(left)">
                                      <p:cBhvr>
                                        <p:cTn id="94" dur="500"/>
                                        <p:tgtEl>
                                          <p:spTgt spid="101"/>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strips(upRight)">
                                      <p:cBhvr>
                                        <p:cTn id="97" dur="500"/>
                                        <p:tgtEl>
                                          <p:spTgt spid="102"/>
                                        </p:tgtEl>
                                      </p:cBhvr>
                                    </p:animEffect>
                                  </p:childTnLst>
                                </p:cTn>
                              </p:par>
                            </p:childTnLst>
                          </p:cTn>
                        </p:par>
                        <p:par>
                          <p:cTn id="98" fill="hold">
                            <p:stCondLst>
                              <p:cond delay="3500"/>
                            </p:stCondLst>
                            <p:childTnLst>
                              <p:par>
                                <p:cTn id="99" presetID="21" presetClass="entr" presetSubtype="1" fill="hold" grpId="0"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wheel(1)">
                                      <p:cBhvr>
                                        <p:cTn id="10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animBg="1"/>
      <p:bldP spid="46" grpId="0"/>
      <p:bldP spid="86" grpId="0" animBg="1"/>
      <p:bldP spid="87" grpId="0" animBg="1"/>
      <p:bldP spid="88" grpId="0" animBg="1"/>
      <p:bldP spid="89" grpId="0" animBg="1"/>
      <p:bldP spid="90" grpId="0" animBg="1"/>
      <p:bldP spid="91" grpId="0" animBg="1"/>
      <p:bldP spid="92" grpId="0"/>
      <p:bldP spid="93" grpId="0"/>
      <p:bldP spid="94" grpId="0"/>
      <p:bldP spid="95" grpId="0"/>
      <p:bldP spid="96" grpId="0"/>
      <p:bldP spid="97" grpId="0"/>
      <p:bldP spid="98" grpId="0"/>
      <p:bldP spid="99" grpId="0"/>
      <p:bldP spid="100" grpId="0"/>
      <p:bldP spid="101" grpId="0"/>
      <p:bldP spid="1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76709" y="0"/>
            <a:ext cx="6115291" cy="68580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969725" y="2393163"/>
            <a:ext cx="2821578" cy="458423"/>
            <a:chOff x="5969725" y="1801451"/>
            <a:chExt cx="2821578" cy="458423"/>
          </a:xfrm>
        </p:grpSpPr>
        <p:sp>
          <p:nvSpPr>
            <p:cNvPr id="10" name="矩形 9"/>
            <p:cNvSpPr/>
            <p:nvPr/>
          </p:nvSpPr>
          <p:spPr>
            <a:xfrm>
              <a:off x="5969726" y="1801451"/>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69725" y="1801451"/>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969725" y="2990099"/>
            <a:ext cx="2821578" cy="459854"/>
            <a:chOff x="5969725" y="2398387"/>
            <a:chExt cx="2821578" cy="459854"/>
          </a:xfrm>
        </p:grpSpPr>
        <p:sp>
          <p:nvSpPr>
            <p:cNvPr id="13" name="矩形 12"/>
            <p:cNvSpPr/>
            <p:nvPr/>
          </p:nvSpPr>
          <p:spPr>
            <a:xfrm>
              <a:off x="5969726" y="2398387"/>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969725" y="2399818"/>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69725" y="3563726"/>
            <a:ext cx="2821578" cy="466057"/>
            <a:chOff x="5969725" y="2972014"/>
            <a:chExt cx="2821578" cy="466057"/>
          </a:xfrm>
        </p:grpSpPr>
        <p:sp>
          <p:nvSpPr>
            <p:cNvPr id="16" name="矩形 15"/>
            <p:cNvSpPr/>
            <p:nvPr/>
          </p:nvSpPr>
          <p:spPr>
            <a:xfrm>
              <a:off x="5969726" y="2979648"/>
              <a:ext cx="2821577" cy="458423"/>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969725" y="2972014"/>
              <a:ext cx="93115" cy="458423"/>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838237" y="1937346"/>
            <a:ext cx="2448272" cy="2448272"/>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3043274" y="1801451"/>
            <a:ext cx="72000" cy="72000"/>
          </a:xfrm>
          <a:prstGeom prst="ellipse">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4"/>
          <p:cNvSpPr txBox="1"/>
          <p:nvPr/>
        </p:nvSpPr>
        <p:spPr>
          <a:xfrm>
            <a:off x="1891142" y="3652055"/>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FCB00F"/>
                </a:solidFill>
                <a:latin typeface="微软雅黑" panose="020B0503020204020204" pitchFamily="34" charset="-122"/>
                <a:ea typeface="微软雅黑" panose="020B0503020204020204" pitchFamily="34" charset="-122"/>
              </a:rPr>
              <a:t>第六章</a:t>
            </a:r>
          </a:p>
        </p:txBody>
      </p:sp>
      <p:sp>
        <p:nvSpPr>
          <p:cNvPr id="30" name="椭圆 29"/>
          <p:cNvSpPr/>
          <p:nvPr/>
        </p:nvSpPr>
        <p:spPr>
          <a:xfrm>
            <a:off x="1941993" y="2041102"/>
            <a:ext cx="2240761" cy="2240761"/>
          </a:xfrm>
          <a:prstGeom prst="ellipse">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6155957" y="2429163"/>
            <a:ext cx="1338828" cy="1556074"/>
            <a:chOff x="6155957" y="1837451"/>
            <a:chExt cx="1338828" cy="1556074"/>
          </a:xfrm>
        </p:grpSpPr>
        <p:sp>
          <p:nvSpPr>
            <p:cNvPr id="33" name="矩形 32"/>
            <p:cNvSpPr/>
            <p:nvPr/>
          </p:nvSpPr>
          <p:spPr>
            <a:xfrm>
              <a:off x="6155957" y="1837451"/>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研究总结</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4" name="矩形 33"/>
            <p:cNvSpPr/>
            <p:nvPr/>
          </p:nvSpPr>
          <p:spPr>
            <a:xfrm>
              <a:off x="6155957" y="2442932"/>
              <a:ext cx="1338828"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成绩与思考</a:t>
              </a:r>
              <a:endParaRPr lang="en-US" altLang="zh-CN" b="1" dirty="0">
                <a:solidFill>
                  <a:srgbClr val="202A36"/>
                </a:solidFill>
                <a:latin typeface="微软雅黑" panose="020B0503020204020204" pitchFamily="34" charset="-122"/>
                <a:ea typeface="微软雅黑" panose="020B0503020204020204" pitchFamily="34" charset="-122"/>
              </a:endParaRPr>
            </a:p>
          </p:txBody>
        </p:sp>
        <p:sp>
          <p:nvSpPr>
            <p:cNvPr id="35" name="矩形 34"/>
            <p:cNvSpPr/>
            <p:nvPr/>
          </p:nvSpPr>
          <p:spPr>
            <a:xfrm>
              <a:off x="6155957" y="3024193"/>
              <a:ext cx="1107996" cy="369332"/>
            </a:xfrm>
            <a:prstGeom prst="rect">
              <a:avLst/>
            </a:prstGeom>
          </p:spPr>
          <p:txBody>
            <a:bodyPr wrap="none">
              <a:spAutoFit/>
            </a:bodyPr>
            <a:lstStyle/>
            <a:p>
              <a:r>
                <a:rPr lang="zh-CN" altLang="en-US" b="1" dirty="0">
                  <a:solidFill>
                    <a:srgbClr val="202A36"/>
                  </a:solidFill>
                  <a:latin typeface="微软雅黑" panose="020B0503020204020204" pitchFamily="34" charset="-122"/>
                  <a:ea typeface="微软雅黑" panose="020B0503020204020204" pitchFamily="34" charset="-122"/>
                </a:rPr>
                <a:t>参考书籍</a:t>
              </a:r>
            </a:p>
          </p:txBody>
        </p:sp>
      </p:grpSp>
      <p:sp>
        <p:nvSpPr>
          <p:cNvPr id="36" name="文本框 35"/>
          <p:cNvSpPr txBox="1"/>
          <p:nvPr/>
        </p:nvSpPr>
        <p:spPr>
          <a:xfrm>
            <a:off x="1791837" y="4725797"/>
            <a:ext cx="2646878" cy="830997"/>
          </a:xfrm>
          <a:prstGeom prst="rect">
            <a:avLst/>
          </a:prstGeom>
          <a:noFill/>
        </p:spPr>
        <p:txBody>
          <a:bodyPr wrap="none" rtlCol="0">
            <a:spAutoFit/>
          </a:bodyPr>
          <a:lstStyle/>
          <a:p>
            <a:pPr algn="ctr"/>
            <a:r>
              <a:rPr lang="zh-CN" altLang="en-US" sz="48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zh-CN" sz="4800" b="1" kern="100" dirty="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Freeform 12"/>
          <p:cNvSpPr>
            <a:spLocks noEditPoints="1"/>
          </p:cNvSpPr>
          <p:nvPr/>
        </p:nvSpPr>
        <p:spPr bwMode="auto">
          <a:xfrm>
            <a:off x="2568536" y="2243016"/>
            <a:ext cx="1093476" cy="1263507"/>
          </a:xfrm>
          <a:custGeom>
            <a:avLst/>
            <a:gdLst>
              <a:gd name="T0" fmla="*/ 277 w 290"/>
              <a:gd name="T1" fmla="*/ 310 h 335"/>
              <a:gd name="T2" fmla="*/ 75 w 290"/>
              <a:gd name="T3" fmla="*/ 310 h 335"/>
              <a:gd name="T4" fmla="*/ 109 w 290"/>
              <a:gd name="T5" fmla="*/ 297 h 335"/>
              <a:gd name="T6" fmla="*/ 116 w 290"/>
              <a:gd name="T7" fmla="*/ 291 h 335"/>
              <a:gd name="T8" fmla="*/ 212 w 290"/>
              <a:gd name="T9" fmla="*/ 152 h 335"/>
              <a:gd name="T10" fmla="*/ 213 w 290"/>
              <a:gd name="T11" fmla="*/ 149 h 335"/>
              <a:gd name="T12" fmla="*/ 213 w 290"/>
              <a:gd name="T13" fmla="*/ 149 h 335"/>
              <a:gd name="T14" fmla="*/ 237 w 290"/>
              <a:gd name="T15" fmla="*/ 115 h 335"/>
              <a:gd name="T16" fmla="*/ 220 w 290"/>
              <a:gd name="T17" fmla="*/ 23 h 335"/>
              <a:gd name="T18" fmla="*/ 215 w 290"/>
              <a:gd name="T19" fmla="*/ 20 h 335"/>
              <a:gd name="T20" fmla="*/ 124 w 290"/>
              <a:gd name="T21" fmla="*/ 37 h 335"/>
              <a:gd name="T22" fmla="*/ 100 w 290"/>
              <a:gd name="T23" fmla="*/ 72 h 335"/>
              <a:gd name="T24" fmla="*/ 101 w 290"/>
              <a:gd name="T25" fmla="*/ 72 h 335"/>
              <a:gd name="T26" fmla="*/ 98 w 290"/>
              <a:gd name="T27" fmla="*/ 74 h 335"/>
              <a:gd name="T28" fmla="*/ 3 w 290"/>
              <a:gd name="T29" fmla="*/ 213 h 335"/>
              <a:gd name="T30" fmla="*/ 0 w 290"/>
              <a:gd name="T31" fmla="*/ 222 h 335"/>
              <a:gd name="T32" fmla="*/ 0 w 290"/>
              <a:gd name="T33" fmla="*/ 318 h 335"/>
              <a:gd name="T34" fmla="*/ 4 w 290"/>
              <a:gd name="T35" fmla="*/ 328 h 335"/>
              <a:gd name="T36" fmla="*/ 15 w 290"/>
              <a:gd name="T37" fmla="*/ 335 h 335"/>
              <a:gd name="T38" fmla="*/ 277 w 290"/>
              <a:gd name="T39" fmla="*/ 335 h 335"/>
              <a:gd name="T40" fmla="*/ 290 w 290"/>
              <a:gd name="T41" fmla="*/ 323 h 335"/>
              <a:gd name="T42" fmla="*/ 277 w 290"/>
              <a:gd name="T43" fmla="*/ 310 h 335"/>
              <a:gd name="T44" fmla="*/ 148 w 290"/>
              <a:gd name="T45" fmla="*/ 54 h 335"/>
              <a:gd name="T46" fmla="*/ 199 w 290"/>
              <a:gd name="T47" fmla="*/ 44 h 335"/>
              <a:gd name="T48" fmla="*/ 204 w 290"/>
              <a:gd name="T49" fmla="*/ 47 h 335"/>
              <a:gd name="T50" fmla="*/ 213 w 290"/>
              <a:gd name="T51" fmla="*/ 99 h 335"/>
              <a:gd name="T52" fmla="*/ 196 w 290"/>
              <a:gd name="T53" fmla="*/ 124 h 335"/>
              <a:gd name="T54" fmla="*/ 130 w 290"/>
              <a:gd name="T55" fmla="*/ 79 h 335"/>
              <a:gd name="T56" fmla="*/ 148 w 290"/>
              <a:gd name="T57" fmla="*/ 54 h 335"/>
              <a:gd name="T58" fmla="*/ 30 w 290"/>
              <a:gd name="T59" fmla="*/ 265 h 335"/>
              <a:gd name="T60" fmla="*/ 29 w 290"/>
              <a:gd name="T61" fmla="*/ 266 h 335"/>
              <a:gd name="T62" fmla="*/ 29 w 290"/>
              <a:gd name="T63" fmla="*/ 226 h 335"/>
              <a:gd name="T64" fmla="*/ 114 w 290"/>
              <a:gd name="T65" fmla="*/ 103 h 335"/>
              <a:gd name="T66" fmla="*/ 134 w 290"/>
              <a:gd name="T67" fmla="*/ 117 h 335"/>
              <a:gd name="T68" fmla="*/ 56 w 290"/>
              <a:gd name="T69" fmla="*/ 231 h 335"/>
              <a:gd name="T70" fmla="*/ 60 w 290"/>
              <a:gd name="T71" fmla="*/ 253 h 335"/>
              <a:gd name="T72" fmla="*/ 81 w 290"/>
              <a:gd name="T73" fmla="*/ 249 h 335"/>
              <a:gd name="T74" fmla="*/ 160 w 290"/>
              <a:gd name="T75" fmla="*/ 134 h 335"/>
              <a:gd name="T76" fmla="*/ 180 w 290"/>
              <a:gd name="T77" fmla="*/ 148 h 335"/>
              <a:gd name="T78" fmla="*/ 95 w 290"/>
              <a:gd name="T79" fmla="*/ 271 h 335"/>
              <a:gd name="T80" fmla="*/ 59 w 290"/>
              <a:gd name="T81" fmla="*/ 285 h 335"/>
              <a:gd name="T82" fmla="*/ 30 w 290"/>
              <a:gd name="T83" fmla="*/ 26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 h="335">
                <a:moveTo>
                  <a:pt x="277" y="310"/>
                </a:moveTo>
                <a:cubicBezTo>
                  <a:pt x="75" y="310"/>
                  <a:pt x="75" y="310"/>
                  <a:pt x="75" y="310"/>
                </a:cubicBezTo>
                <a:cubicBezTo>
                  <a:pt x="109" y="297"/>
                  <a:pt x="109" y="297"/>
                  <a:pt x="109" y="297"/>
                </a:cubicBezTo>
                <a:cubicBezTo>
                  <a:pt x="112" y="295"/>
                  <a:pt x="114" y="294"/>
                  <a:pt x="116" y="291"/>
                </a:cubicBezTo>
                <a:cubicBezTo>
                  <a:pt x="212" y="152"/>
                  <a:pt x="212" y="152"/>
                  <a:pt x="212" y="152"/>
                </a:cubicBezTo>
                <a:cubicBezTo>
                  <a:pt x="212" y="151"/>
                  <a:pt x="213" y="150"/>
                  <a:pt x="213" y="149"/>
                </a:cubicBezTo>
                <a:cubicBezTo>
                  <a:pt x="213" y="149"/>
                  <a:pt x="213" y="149"/>
                  <a:pt x="213" y="149"/>
                </a:cubicBezTo>
                <a:cubicBezTo>
                  <a:pt x="237" y="115"/>
                  <a:pt x="237" y="115"/>
                  <a:pt x="237" y="115"/>
                </a:cubicBezTo>
                <a:cubicBezTo>
                  <a:pt x="258" y="85"/>
                  <a:pt x="250" y="44"/>
                  <a:pt x="220" y="23"/>
                </a:cubicBezTo>
                <a:cubicBezTo>
                  <a:pt x="215" y="20"/>
                  <a:pt x="215" y="20"/>
                  <a:pt x="215" y="20"/>
                </a:cubicBezTo>
                <a:cubicBezTo>
                  <a:pt x="185" y="0"/>
                  <a:pt x="144" y="7"/>
                  <a:pt x="124" y="37"/>
                </a:cubicBezTo>
                <a:cubicBezTo>
                  <a:pt x="100" y="72"/>
                  <a:pt x="100" y="72"/>
                  <a:pt x="100" y="72"/>
                </a:cubicBezTo>
                <a:cubicBezTo>
                  <a:pt x="101" y="72"/>
                  <a:pt x="101" y="72"/>
                  <a:pt x="101" y="72"/>
                </a:cubicBezTo>
                <a:cubicBezTo>
                  <a:pt x="100" y="73"/>
                  <a:pt x="99" y="73"/>
                  <a:pt x="98" y="74"/>
                </a:cubicBezTo>
                <a:cubicBezTo>
                  <a:pt x="3" y="213"/>
                  <a:pt x="3" y="213"/>
                  <a:pt x="3" y="213"/>
                </a:cubicBezTo>
                <a:cubicBezTo>
                  <a:pt x="1" y="216"/>
                  <a:pt x="0" y="219"/>
                  <a:pt x="0" y="222"/>
                </a:cubicBezTo>
                <a:cubicBezTo>
                  <a:pt x="0" y="318"/>
                  <a:pt x="0" y="318"/>
                  <a:pt x="0" y="318"/>
                </a:cubicBezTo>
                <a:cubicBezTo>
                  <a:pt x="0" y="322"/>
                  <a:pt x="1" y="325"/>
                  <a:pt x="4" y="328"/>
                </a:cubicBezTo>
                <a:cubicBezTo>
                  <a:pt x="6" y="332"/>
                  <a:pt x="10" y="335"/>
                  <a:pt x="15" y="335"/>
                </a:cubicBezTo>
                <a:cubicBezTo>
                  <a:pt x="277" y="335"/>
                  <a:pt x="277" y="335"/>
                  <a:pt x="277" y="335"/>
                </a:cubicBezTo>
                <a:cubicBezTo>
                  <a:pt x="284" y="335"/>
                  <a:pt x="290" y="330"/>
                  <a:pt x="290" y="323"/>
                </a:cubicBezTo>
                <a:cubicBezTo>
                  <a:pt x="290" y="316"/>
                  <a:pt x="284" y="310"/>
                  <a:pt x="277" y="310"/>
                </a:cubicBezTo>
                <a:close/>
                <a:moveTo>
                  <a:pt x="148" y="54"/>
                </a:moveTo>
                <a:cubicBezTo>
                  <a:pt x="159" y="37"/>
                  <a:pt x="182" y="33"/>
                  <a:pt x="199" y="44"/>
                </a:cubicBezTo>
                <a:cubicBezTo>
                  <a:pt x="204" y="47"/>
                  <a:pt x="204" y="47"/>
                  <a:pt x="204" y="47"/>
                </a:cubicBezTo>
                <a:cubicBezTo>
                  <a:pt x="220" y="59"/>
                  <a:pt x="225" y="82"/>
                  <a:pt x="213" y="99"/>
                </a:cubicBezTo>
                <a:cubicBezTo>
                  <a:pt x="196" y="124"/>
                  <a:pt x="196" y="124"/>
                  <a:pt x="196" y="124"/>
                </a:cubicBezTo>
                <a:cubicBezTo>
                  <a:pt x="130" y="79"/>
                  <a:pt x="130" y="79"/>
                  <a:pt x="130" y="79"/>
                </a:cubicBezTo>
                <a:lnTo>
                  <a:pt x="148" y="54"/>
                </a:lnTo>
                <a:close/>
                <a:moveTo>
                  <a:pt x="30" y="265"/>
                </a:moveTo>
                <a:cubicBezTo>
                  <a:pt x="29" y="266"/>
                  <a:pt x="29" y="266"/>
                  <a:pt x="29" y="266"/>
                </a:cubicBezTo>
                <a:cubicBezTo>
                  <a:pt x="29" y="226"/>
                  <a:pt x="29" y="226"/>
                  <a:pt x="29" y="226"/>
                </a:cubicBezTo>
                <a:cubicBezTo>
                  <a:pt x="114" y="103"/>
                  <a:pt x="114" y="103"/>
                  <a:pt x="114" y="103"/>
                </a:cubicBezTo>
                <a:cubicBezTo>
                  <a:pt x="134" y="117"/>
                  <a:pt x="134" y="117"/>
                  <a:pt x="134" y="117"/>
                </a:cubicBezTo>
                <a:cubicBezTo>
                  <a:pt x="56" y="231"/>
                  <a:pt x="56" y="231"/>
                  <a:pt x="56" y="231"/>
                </a:cubicBezTo>
                <a:cubicBezTo>
                  <a:pt x="51" y="238"/>
                  <a:pt x="53" y="248"/>
                  <a:pt x="60" y="253"/>
                </a:cubicBezTo>
                <a:cubicBezTo>
                  <a:pt x="67" y="258"/>
                  <a:pt x="76" y="256"/>
                  <a:pt x="81" y="249"/>
                </a:cubicBezTo>
                <a:cubicBezTo>
                  <a:pt x="160" y="134"/>
                  <a:pt x="160" y="134"/>
                  <a:pt x="160" y="134"/>
                </a:cubicBezTo>
                <a:cubicBezTo>
                  <a:pt x="180" y="148"/>
                  <a:pt x="180" y="148"/>
                  <a:pt x="180" y="148"/>
                </a:cubicBezTo>
                <a:cubicBezTo>
                  <a:pt x="95" y="271"/>
                  <a:pt x="95" y="271"/>
                  <a:pt x="95" y="271"/>
                </a:cubicBezTo>
                <a:cubicBezTo>
                  <a:pt x="59" y="285"/>
                  <a:pt x="59" y="285"/>
                  <a:pt x="59" y="285"/>
                </a:cubicBezTo>
                <a:lnTo>
                  <a:pt x="30" y="265"/>
                </a:lnTo>
                <a:close/>
              </a:path>
            </a:pathLst>
          </a:custGeom>
          <a:solidFill>
            <a:srgbClr val="FCB00F"/>
          </a:solidFill>
          <a:ln w="9525">
            <a:noFill/>
            <a:round/>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iterate type="lt">
                                    <p:tmPct val="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3500"/>
                            </p:stCondLst>
                            <p:childTnLst>
                              <p:par>
                                <p:cTn id="37" presetID="2" presetClass="entr" presetSubtype="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2" presetClass="entr" presetSubtype="2"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1+#ppt_w/2"/>
                                          </p:val>
                                        </p:tav>
                                        <p:tav tm="100000">
                                          <p:val>
                                            <p:strVal val="#ppt_x"/>
                                          </p:val>
                                        </p:tav>
                                      </p:tavLst>
                                    </p:anim>
                                    <p:anim calcmode="lin" valueType="num">
                                      <p:cBhvr additive="base">
                                        <p:cTn id="45" dur="500" fill="hold"/>
                                        <p:tgtEl>
                                          <p:spTgt spid="12"/>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 presetClass="entr" presetSubtype="2"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7"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0" presetClass="entr" presetSubtype="0" fill="hold" grpId="1"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par>
                          <p:cTn id="88" fill="hold">
                            <p:stCondLst>
                              <p:cond delay="6500"/>
                            </p:stCondLst>
                            <p:childTnLst>
                              <p:par>
                                <p:cTn id="89"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19"/>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0"/>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1"/>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22"/>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23"/>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24"/>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25"/>
                                        </p:tgtEl>
                                        <p:attrNameLst>
                                          <p:attrName>ppt_x</p:attrName>
                                          <p:attrName>ppt_y</p:attrName>
                                        </p:attrNameLst>
                                      </p:cBhvr>
                                      <p:rCtr x="17" y="18981"/>
                                    </p:animMotion>
                                  </p:childTnLst>
                                </p:cTn>
                              </p:par>
                              <p:par>
                                <p:cTn id="103"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4" dur="2000" fill="hold"/>
                                        <p:tgtEl>
                                          <p:spTgt spid="26"/>
                                        </p:tgtEl>
                                        <p:attrNameLst>
                                          <p:attrName>ppt_x</p:attrName>
                                          <p:attrName>ppt_y</p:attrName>
                                        </p:attrNameLst>
                                      </p:cBhvr>
                                      <p:rCtr x="17" y="18981"/>
                                    </p:animMotion>
                                  </p:childTnLst>
                                </p:cTn>
                              </p:par>
                              <p:par>
                                <p:cTn id="105"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27"/>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28"/>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p:bldP spid="30" grpId="0" animBg="1"/>
      <p:bldP spid="36" grpId="0"/>
      <p:bldP spid="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2807443"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研究总结</a:t>
            </a:r>
            <a:endParaRPr lang="en-US" altLang="zh-CN" sz="2935" b="1" dirty="0" smtClean="0">
              <a:solidFill>
                <a:srgbClr val="202A36"/>
              </a:solidFill>
              <a:latin typeface="Arial" panose="020B0604020202020204" pitchFamily="34" charset="0"/>
              <a:cs typeface="Arial" panose="020B0604020202020204" pitchFamily="34" charset="0"/>
            </a:endParaRPr>
          </a:p>
        </p:txBody>
      </p:sp>
      <p:cxnSp>
        <p:nvCxnSpPr>
          <p:cNvPr id="53" name="直接连接符 52"/>
          <p:cNvCxnSpPr/>
          <p:nvPr/>
        </p:nvCxnSpPr>
        <p:spPr>
          <a:xfrm flipH="1">
            <a:off x="8773676" y="4700778"/>
            <a:ext cx="612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211773" y="5923981"/>
            <a:ext cx="1291413"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337029" y="4718510"/>
            <a:ext cx="612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4337030" y="3346276"/>
            <a:ext cx="612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5493068" y="1811849"/>
            <a:ext cx="1041574" cy="262891"/>
            <a:chOff x="4470269" y="1661160"/>
            <a:chExt cx="1290451" cy="262890"/>
          </a:xfrm>
        </p:grpSpPr>
        <p:cxnSp>
          <p:nvCxnSpPr>
            <p:cNvPr id="58" name="直接连接符 57"/>
            <p:cNvCxnSpPr/>
            <p:nvPr/>
          </p:nvCxnSpPr>
          <p:spPr>
            <a:xfrm flipH="1" flipV="1">
              <a:off x="5410200" y="1661160"/>
              <a:ext cx="350520" cy="26289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470269" y="1663541"/>
              <a:ext cx="942312"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7585549" y="2819229"/>
            <a:ext cx="1203960" cy="1051561"/>
            <a:chOff x="6842760" y="2637270"/>
            <a:chExt cx="1203960" cy="1051560"/>
          </a:xfrm>
          <a:solidFill>
            <a:srgbClr val="202A36"/>
          </a:solidFill>
        </p:grpSpPr>
        <p:sp>
          <p:nvSpPr>
            <p:cNvPr id="61" name="六边形 60"/>
            <p:cNvSpPr/>
            <p:nvPr/>
          </p:nvSpPr>
          <p:spPr>
            <a:xfrm>
              <a:off x="6842760" y="263727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2" name="文本框 61"/>
            <p:cNvSpPr txBox="1"/>
            <p:nvPr/>
          </p:nvSpPr>
          <p:spPr>
            <a:xfrm>
              <a:off x="702426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02</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6268641" y="2061038"/>
            <a:ext cx="1203960" cy="1051563"/>
            <a:chOff x="5525852" y="1879080"/>
            <a:chExt cx="1203960" cy="1051560"/>
          </a:xfrm>
          <a:solidFill>
            <a:srgbClr val="202A36"/>
          </a:solidFill>
        </p:grpSpPr>
        <p:sp>
          <p:nvSpPr>
            <p:cNvPr id="64" name="六边形 63"/>
            <p:cNvSpPr/>
            <p:nvPr/>
          </p:nvSpPr>
          <p:spPr>
            <a:xfrm>
              <a:off x="5525852" y="187908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5" name="文本框 64"/>
            <p:cNvSpPr txBox="1"/>
            <p:nvPr/>
          </p:nvSpPr>
          <p:spPr>
            <a:xfrm>
              <a:off x="5686669" y="1989362"/>
              <a:ext cx="882327"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01</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6" name="组合 65"/>
          <p:cNvGrpSpPr/>
          <p:nvPr/>
        </p:nvGrpSpPr>
        <p:grpSpPr>
          <a:xfrm>
            <a:off x="7569717" y="4174998"/>
            <a:ext cx="1203960" cy="1051563"/>
            <a:chOff x="6842760" y="4008870"/>
            <a:chExt cx="1203960" cy="1051560"/>
          </a:xfrm>
          <a:solidFill>
            <a:srgbClr val="202A36"/>
          </a:solidFill>
        </p:grpSpPr>
        <p:sp>
          <p:nvSpPr>
            <p:cNvPr id="67" name="六边形 66"/>
            <p:cNvSpPr/>
            <p:nvPr/>
          </p:nvSpPr>
          <p:spPr>
            <a:xfrm>
              <a:off x="6842760" y="400887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8" name="文本框 67"/>
            <p:cNvSpPr txBox="1"/>
            <p:nvPr/>
          </p:nvSpPr>
          <p:spPr>
            <a:xfrm>
              <a:off x="6981635" y="4119152"/>
              <a:ext cx="926211"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03</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9" name="组合 68"/>
          <p:cNvGrpSpPr/>
          <p:nvPr/>
        </p:nvGrpSpPr>
        <p:grpSpPr>
          <a:xfrm>
            <a:off x="4949026" y="4190831"/>
            <a:ext cx="1203960" cy="1051563"/>
            <a:chOff x="4206240" y="4008870"/>
            <a:chExt cx="1203960" cy="1051560"/>
          </a:xfrm>
          <a:solidFill>
            <a:srgbClr val="202A36"/>
          </a:solidFill>
        </p:grpSpPr>
        <p:sp>
          <p:nvSpPr>
            <p:cNvPr id="70" name="六边形 69"/>
            <p:cNvSpPr/>
            <p:nvPr/>
          </p:nvSpPr>
          <p:spPr>
            <a:xfrm>
              <a:off x="4206240" y="400887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1" name="文本框 70"/>
            <p:cNvSpPr txBox="1"/>
            <p:nvPr/>
          </p:nvSpPr>
          <p:spPr>
            <a:xfrm>
              <a:off x="4397857" y="4119152"/>
              <a:ext cx="820725"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05</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2" name="组合 71"/>
          <p:cNvGrpSpPr/>
          <p:nvPr/>
        </p:nvGrpSpPr>
        <p:grpSpPr>
          <a:xfrm>
            <a:off x="4949026" y="2819229"/>
            <a:ext cx="1203960" cy="1051561"/>
            <a:chOff x="4206240" y="2637270"/>
            <a:chExt cx="1203960" cy="1051560"/>
          </a:xfrm>
          <a:solidFill>
            <a:srgbClr val="202A36"/>
          </a:solidFill>
        </p:grpSpPr>
        <p:sp>
          <p:nvSpPr>
            <p:cNvPr id="73" name="六边形 72"/>
            <p:cNvSpPr/>
            <p:nvPr/>
          </p:nvSpPr>
          <p:spPr>
            <a:xfrm>
              <a:off x="4206240" y="263727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4" name="文本框 73"/>
            <p:cNvSpPr txBox="1"/>
            <p:nvPr/>
          </p:nvSpPr>
          <p:spPr>
            <a:xfrm>
              <a:off x="438774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06</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5" name="组合 74"/>
          <p:cNvGrpSpPr/>
          <p:nvPr/>
        </p:nvGrpSpPr>
        <p:grpSpPr>
          <a:xfrm>
            <a:off x="6268641" y="4881034"/>
            <a:ext cx="1203960" cy="1051561"/>
            <a:chOff x="5525852" y="4683240"/>
            <a:chExt cx="1203960" cy="1051560"/>
          </a:xfrm>
          <a:solidFill>
            <a:srgbClr val="202A36"/>
          </a:solidFill>
        </p:grpSpPr>
        <p:sp>
          <p:nvSpPr>
            <p:cNvPr id="76" name="六边形 75"/>
            <p:cNvSpPr/>
            <p:nvPr/>
          </p:nvSpPr>
          <p:spPr>
            <a:xfrm>
              <a:off x="5525852" y="468324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7" name="文本框 76"/>
            <p:cNvSpPr txBox="1"/>
            <p:nvPr/>
          </p:nvSpPr>
          <p:spPr>
            <a:xfrm>
              <a:off x="5693281" y="485507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04</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7" name="矩形 86"/>
          <p:cNvSpPr/>
          <p:nvPr/>
        </p:nvSpPr>
        <p:spPr>
          <a:xfrm>
            <a:off x="4243211" y="1578351"/>
            <a:ext cx="1210570" cy="400101"/>
          </a:xfrm>
          <a:prstGeom prst="rect">
            <a:avLst/>
          </a:prstGeom>
        </p:spPr>
        <p:txBody>
          <a:bodyPr wrap="none" lIns="91431" tIns="45716" rIns="91431" bIns="45716">
            <a:spAutoFit/>
          </a:bodyPr>
          <a:lstStyle/>
          <a:p>
            <a:pPr algn="r"/>
            <a:r>
              <a:rPr lang="zh-CN" altLang="en-US" sz="2000" b="1" dirty="0">
                <a:solidFill>
                  <a:srgbClr val="202A36"/>
                </a:solidFill>
                <a:latin typeface="微软雅黑" panose="020B0503020204020204" pitchFamily="34" charset="-122"/>
                <a:ea typeface="微软雅黑" panose="020B0503020204020204" pitchFamily="34" charset="-122"/>
              </a:rPr>
              <a:t>添加标题</a:t>
            </a:r>
            <a:endParaRPr lang="en-US" altLang="zh-CN" sz="2000" b="1" dirty="0">
              <a:solidFill>
                <a:srgbClr val="202A36"/>
              </a:solidFill>
              <a:latin typeface="微软雅黑" panose="020B0503020204020204" pitchFamily="34" charset="-122"/>
              <a:ea typeface="微软雅黑" panose="020B0503020204020204" pitchFamily="34" charset="-122"/>
            </a:endParaRPr>
          </a:p>
        </p:txBody>
      </p:sp>
      <p:sp>
        <p:nvSpPr>
          <p:cNvPr id="88" name="矩形 47"/>
          <p:cNvSpPr>
            <a:spLocks noChangeArrowheads="1"/>
          </p:cNvSpPr>
          <p:nvPr/>
        </p:nvSpPr>
        <p:spPr bwMode="auto">
          <a:xfrm>
            <a:off x="2807443" y="1943297"/>
            <a:ext cx="2646337"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000" dirty="0">
                <a:solidFill>
                  <a:srgbClr val="202A36"/>
                </a:solidFill>
                <a:sym typeface="微软雅黑" panose="020B0503020204020204" pitchFamily="34" charset="-122"/>
              </a:rPr>
              <a:t>在此录入上述图表的综合描述说明，在此录入上述图表的综合描述说明。</a:t>
            </a:r>
          </a:p>
        </p:txBody>
      </p:sp>
      <p:sp>
        <p:nvSpPr>
          <p:cNvPr id="89" name="矩形 88"/>
          <p:cNvSpPr/>
          <p:nvPr/>
        </p:nvSpPr>
        <p:spPr>
          <a:xfrm>
            <a:off x="3047894" y="2934201"/>
            <a:ext cx="1210570" cy="400101"/>
          </a:xfrm>
          <a:prstGeom prst="rect">
            <a:avLst/>
          </a:prstGeom>
        </p:spPr>
        <p:txBody>
          <a:bodyPr wrap="none" lIns="91431" tIns="45716" rIns="91431" bIns="45716">
            <a:spAutoFit/>
          </a:bodyPr>
          <a:lstStyle/>
          <a:p>
            <a:pPr algn="r"/>
            <a:r>
              <a:rPr lang="zh-CN" altLang="en-US" sz="2000" b="1" dirty="0">
                <a:solidFill>
                  <a:srgbClr val="202A36"/>
                </a:solidFill>
                <a:latin typeface="微软雅黑" panose="020B0503020204020204" pitchFamily="34" charset="-122"/>
                <a:ea typeface="微软雅黑" panose="020B0503020204020204" pitchFamily="34" charset="-122"/>
              </a:rPr>
              <a:t>添加标题</a:t>
            </a:r>
            <a:endParaRPr lang="en-US" altLang="zh-CN" sz="2000" b="1" dirty="0">
              <a:solidFill>
                <a:srgbClr val="202A36"/>
              </a:solidFill>
              <a:latin typeface="微软雅黑" panose="020B0503020204020204" pitchFamily="34" charset="-122"/>
              <a:ea typeface="微软雅黑" panose="020B0503020204020204" pitchFamily="34" charset="-122"/>
            </a:endParaRPr>
          </a:p>
        </p:txBody>
      </p:sp>
      <p:sp>
        <p:nvSpPr>
          <p:cNvPr id="90" name="矩形 47"/>
          <p:cNvSpPr>
            <a:spLocks noChangeArrowheads="1"/>
          </p:cNvSpPr>
          <p:nvPr/>
        </p:nvSpPr>
        <p:spPr bwMode="auto">
          <a:xfrm>
            <a:off x="2261117" y="3299148"/>
            <a:ext cx="1997346"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000" dirty="0">
                <a:solidFill>
                  <a:srgbClr val="202A36"/>
                </a:solidFill>
                <a:sym typeface="微软雅黑" panose="020B0503020204020204" pitchFamily="34" charset="-122"/>
              </a:rPr>
              <a:t>在此录入上述图表的描述说明，在此录入上述图表的描述说明。</a:t>
            </a:r>
          </a:p>
        </p:txBody>
      </p:sp>
      <p:sp>
        <p:nvSpPr>
          <p:cNvPr id="91" name="矩形 90"/>
          <p:cNvSpPr/>
          <p:nvPr/>
        </p:nvSpPr>
        <p:spPr>
          <a:xfrm>
            <a:off x="3047894" y="4353567"/>
            <a:ext cx="1210570" cy="400101"/>
          </a:xfrm>
          <a:prstGeom prst="rect">
            <a:avLst/>
          </a:prstGeom>
        </p:spPr>
        <p:txBody>
          <a:bodyPr wrap="none" lIns="91431" tIns="45716" rIns="91431" bIns="45716">
            <a:spAutoFit/>
          </a:bodyPr>
          <a:lstStyle/>
          <a:p>
            <a:pPr algn="r"/>
            <a:r>
              <a:rPr lang="zh-CN" altLang="en-US" sz="2000" b="1" dirty="0">
                <a:solidFill>
                  <a:srgbClr val="202A36"/>
                </a:solidFill>
                <a:latin typeface="微软雅黑" panose="020B0503020204020204" pitchFamily="34" charset="-122"/>
                <a:ea typeface="微软雅黑" panose="020B0503020204020204" pitchFamily="34" charset="-122"/>
              </a:rPr>
              <a:t>添加标题</a:t>
            </a:r>
            <a:endParaRPr lang="en-US" altLang="zh-CN" sz="2000" b="1" dirty="0">
              <a:solidFill>
                <a:srgbClr val="202A36"/>
              </a:solidFill>
              <a:latin typeface="微软雅黑" panose="020B0503020204020204" pitchFamily="34" charset="-122"/>
              <a:ea typeface="微软雅黑" panose="020B0503020204020204" pitchFamily="34" charset="-122"/>
            </a:endParaRPr>
          </a:p>
        </p:txBody>
      </p:sp>
      <p:sp>
        <p:nvSpPr>
          <p:cNvPr id="92" name="矩形 47"/>
          <p:cNvSpPr>
            <a:spLocks noChangeArrowheads="1"/>
          </p:cNvSpPr>
          <p:nvPr/>
        </p:nvSpPr>
        <p:spPr bwMode="auto">
          <a:xfrm>
            <a:off x="2261117" y="4718510"/>
            <a:ext cx="1997345"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000" dirty="0">
                <a:solidFill>
                  <a:srgbClr val="202A36"/>
                </a:solidFill>
                <a:sym typeface="微软雅黑" panose="020B0503020204020204" pitchFamily="34" charset="-122"/>
              </a:rPr>
              <a:t>在此录入上述图表的描述说明，在此录入上述图表的描述说明。</a:t>
            </a:r>
          </a:p>
        </p:txBody>
      </p:sp>
      <p:sp>
        <p:nvSpPr>
          <p:cNvPr id="93" name="矩形 92"/>
          <p:cNvSpPr/>
          <p:nvPr/>
        </p:nvSpPr>
        <p:spPr>
          <a:xfrm>
            <a:off x="9448807" y="2342720"/>
            <a:ext cx="1210570" cy="400101"/>
          </a:xfrm>
          <a:prstGeom prst="rect">
            <a:avLst/>
          </a:prstGeom>
        </p:spPr>
        <p:txBody>
          <a:bodyPr wrap="none" lIns="91431" tIns="45716" rIns="91431" bIns="45716">
            <a:spAutoFit/>
          </a:bodyPr>
          <a:lstStyle/>
          <a:p>
            <a:r>
              <a:rPr lang="zh-CN" altLang="en-US" sz="2000" b="1" dirty="0">
                <a:solidFill>
                  <a:srgbClr val="202A36"/>
                </a:solidFill>
                <a:latin typeface="微软雅黑" panose="020B0503020204020204" pitchFamily="34" charset="-122"/>
                <a:ea typeface="微软雅黑" panose="020B0503020204020204" pitchFamily="34" charset="-122"/>
              </a:rPr>
              <a:t>添加标题</a:t>
            </a:r>
            <a:endParaRPr lang="en-US" altLang="zh-CN" sz="2000" b="1" dirty="0">
              <a:solidFill>
                <a:srgbClr val="202A36"/>
              </a:solidFill>
              <a:latin typeface="微软雅黑" panose="020B0503020204020204" pitchFamily="34" charset="-122"/>
              <a:ea typeface="微软雅黑" panose="020B0503020204020204" pitchFamily="34" charset="-122"/>
            </a:endParaRPr>
          </a:p>
        </p:txBody>
      </p:sp>
      <p:sp>
        <p:nvSpPr>
          <p:cNvPr id="94" name="矩形 47"/>
          <p:cNvSpPr>
            <a:spLocks noChangeArrowheads="1"/>
          </p:cNvSpPr>
          <p:nvPr/>
        </p:nvSpPr>
        <p:spPr bwMode="auto">
          <a:xfrm>
            <a:off x="9448805" y="2723431"/>
            <a:ext cx="2140708"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00" dirty="0">
                <a:solidFill>
                  <a:srgbClr val="202A36"/>
                </a:solidFill>
                <a:sym typeface="微软雅黑" panose="020B0503020204020204" pitchFamily="34" charset="-122"/>
              </a:rPr>
              <a:t>在此录入上述图表的描述说明，在此录入上述图表的描述说明。</a:t>
            </a:r>
          </a:p>
        </p:txBody>
      </p:sp>
      <p:sp>
        <p:nvSpPr>
          <p:cNvPr id="95" name="矩形 94"/>
          <p:cNvSpPr/>
          <p:nvPr/>
        </p:nvSpPr>
        <p:spPr>
          <a:xfrm>
            <a:off x="9466559" y="4025912"/>
            <a:ext cx="1210570" cy="400101"/>
          </a:xfrm>
          <a:prstGeom prst="rect">
            <a:avLst/>
          </a:prstGeom>
        </p:spPr>
        <p:txBody>
          <a:bodyPr wrap="none" lIns="91431" tIns="45716" rIns="91431" bIns="45716">
            <a:spAutoFit/>
          </a:bodyPr>
          <a:lstStyle/>
          <a:p>
            <a:r>
              <a:rPr lang="zh-CN" altLang="en-US" sz="2000" b="1" dirty="0">
                <a:solidFill>
                  <a:srgbClr val="202A36"/>
                </a:solidFill>
                <a:latin typeface="微软雅黑" panose="020B0503020204020204" pitchFamily="34" charset="-122"/>
                <a:ea typeface="微软雅黑" panose="020B0503020204020204" pitchFamily="34" charset="-122"/>
              </a:rPr>
              <a:t>添加标题</a:t>
            </a:r>
            <a:endParaRPr lang="en-US" altLang="zh-CN" sz="2000" b="1" dirty="0">
              <a:solidFill>
                <a:srgbClr val="202A36"/>
              </a:solidFill>
              <a:latin typeface="微软雅黑" panose="020B0503020204020204" pitchFamily="34" charset="-122"/>
              <a:ea typeface="微软雅黑" panose="020B0503020204020204" pitchFamily="34" charset="-122"/>
            </a:endParaRPr>
          </a:p>
        </p:txBody>
      </p:sp>
      <p:sp>
        <p:nvSpPr>
          <p:cNvPr id="96" name="矩形 47"/>
          <p:cNvSpPr>
            <a:spLocks noChangeArrowheads="1"/>
          </p:cNvSpPr>
          <p:nvPr/>
        </p:nvSpPr>
        <p:spPr bwMode="auto">
          <a:xfrm>
            <a:off x="9466558" y="4406623"/>
            <a:ext cx="2140708"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00" dirty="0">
                <a:solidFill>
                  <a:srgbClr val="202A36"/>
                </a:solidFill>
                <a:sym typeface="微软雅黑" panose="020B0503020204020204" pitchFamily="34" charset="-122"/>
              </a:rPr>
              <a:t>在此录入上述图表的描述说明，在此录入上述图表的描述说明。</a:t>
            </a:r>
          </a:p>
        </p:txBody>
      </p:sp>
      <p:sp>
        <p:nvSpPr>
          <p:cNvPr id="97" name="矩形 96"/>
          <p:cNvSpPr/>
          <p:nvPr/>
        </p:nvSpPr>
        <p:spPr>
          <a:xfrm>
            <a:off x="8634803" y="5408075"/>
            <a:ext cx="1210570" cy="400101"/>
          </a:xfrm>
          <a:prstGeom prst="rect">
            <a:avLst/>
          </a:prstGeom>
        </p:spPr>
        <p:txBody>
          <a:bodyPr wrap="none" lIns="91431" tIns="45716" rIns="91431" bIns="45716">
            <a:spAutoFit/>
          </a:bodyPr>
          <a:lstStyle/>
          <a:p>
            <a:r>
              <a:rPr lang="zh-CN" altLang="en-US" sz="2000" b="1" dirty="0">
                <a:solidFill>
                  <a:srgbClr val="202A36"/>
                </a:solidFill>
                <a:latin typeface="微软雅黑" panose="020B0503020204020204" pitchFamily="34" charset="-122"/>
                <a:ea typeface="微软雅黑" panose="020B0503020204020204" pitchFamily="34" charset="-122"/>
              </a:rPr>
              <a:t>添加标题</a:t>
            </a:r>
            <a:endParaRPr lang="en-US" altLang="zh-CN" sz="2000" b="1" dirty="0">
              <a:solidFill>
                <a:srgbClr val="202A36"/>
              </a:solidFill>
              <a:latin typeface="微软雅黑" panose="020B0503020204020204" pitchFamily="34" charset="-122"/>
              <a:ea typeface="微软雅黑" panose="020B0503020204020204" pitchFamily="34" charset="-122"/>
            </a:endParaRPr>
          </a:p>
        </p:txBody>
      </p:sp>
      <p:sp>
        <p:nvSpPr>
          <p:cNvPr id="98" name="矩形 47"/>
          <p:cNvSpPr>
            <a:spLocks noChangeArrowheads="1"/>
          </p:cNvSpPr>
          <p:nvPr/>
        </p:nvSpPr>
        <p:spPr bwMode="auto">
          <a:xfrm>
            <a:off x="8634805" y="5788788"/>
            <a:ext cx="2853081" cy="461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00" dirty="0">
                <a:solidFill>
                  <a:srgbClr val="202A36"/>
                </a:solidFill>
                <a:sym typeface="微软雅黑" panose="020B0503020204020204" pitchFamily="34" charset="-122"/>
              </a:rPr>
              <a:t>在此录入上述图表的描述说明，在此录入上述图表的描述说明。</a:t>
            </a:r>
          </a:p>
        </p:txBody>
      </p:sp>
      <p:grpSp>
        <p:nvGrpSpPr>
          <p:cNvPr id="99" name="组合 98"/>
          <p:cNvGrpSpPr/>
          <p:nvPr/>
        </p:nvGrpSpPr>
        <p:grpSpPr>
          <a:xfrm flipH="1">
            <a:off x="8517393" y="2570248"/>
            <a:ext cx="884112" cy="262891"/>
            <a:chOff x="4255294" y="1661160"/>
            <a:chExt cx="1505426" cy="262890"/>
          </a:xfrm>
        </p:grpSpPr>
        <p:cxnSp>
          <p:nvCxnSpPr>
            <p:cNvPr id="100" name="直接连接符 99"/>
            <p:cNvCxnSpPr/>
            <p:nvPr/>
          </p:nvCxnSpPr>
          <p:spPr>
            <a:xfrm flipH="1" flipV="1">
              <a:off x="5410200" y="1661160"/>
              <a:ext cx="350520" cy="26289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4255294" y="1663541"/>
              <a:ext cx="1157287"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927099" y="3207123"/>
            <a:ext cx="1887055" cy="1592580"/>
            <a:chOff x="5927099" y="3207123"/>
            <a:chExt cx="1887055" cy="1592580"/>
          </a:xfrm>
          <a:solidFill>
            <a:srgbClr val="5ECCF3">
              <a:alpha val="50196"/>
            </a:srgbClr>
          </a:solidFill>
        </p:grpSpPr>
        <p:sp>
          <p:nvSpPr>
            <p:cNvPr id="79" name="六边形 78"/>
            <p:cNvSpPr/>
            <p:nvPr/>
          </p:nvSpPr>
          <p:spPr>
            <a:xfrm>
              <a:off x="5927099" y="3207123"/>
              <a:ext cx="1887055" cy="1592580"/>
            </a:xfrm>
            <a:prstGeom prst="hexagon">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291627" y="3451750"/>
              <a:ext cx="1157999" cy="1103326"/>
            </a:xfrm>
            <a:prstGeom prst="rect">
              <a:avLst/>
            </a:prstGeom>
            <a:noFill/>
          </p:spPr>
          <p:txBody>
            <a:bodyPr wrap="square" rtlCol="0">
              <a:spAutoFit/>
            </a:bodyPr>
            <a:lstStyle/>
            <a:p>
              <a:pPr algn="ctr"/>
              <a:r>
                <a:rPr lang="zh-CN" altLang="en-US" sz="3200" b="1" dirty="0" smtClean="0">
                  <a:solidFill>
                    <a:srgbClr val="202A36"/>
                  </a:solidFill>
                  <a:latin typeface="微软雅黑" panose="020B0503020204020204" pitchFamily="34" charset="-122"/>
                  <a:ea typeface="微软雅黑" panose="020B0503020204020204" pitchFamily="34" charset="-122"/>
                </a:rPr>
                <a:t>研究结论</a:t>
              </a:r>
              <a:endParaRPr lang="zh-CN" altLang="en-US" sz="3200" b="1" dirty="0">
                <a:solidFill>
                  <a:srgbClr val="202A36"/>
                </a:solidFill>
                <a:latin typeface="微软雅黑" panose="020B0503020204020204" pitchFamily="34" charset="-122"/>
                <a:ea typeface="微软雅黑" panose="020B0503020204020204" pitchFamily="34" charset="-122"/>
              </a:endParaRPr>
            </a:p>
          </p:txBody>
        </p:sp>
      </p:grpSp>
      <p:sp>
        <p:nvSpPr>
          <p:cNvPr id="4" name="椭圆 3"/>
          <p:cNvSpPr/>
          <p:nvPr/>
        </p:nvSpPr>
        <p:spPr>
          <a:xfrm>
            <a:off x="5027949" y="2134969"/>
            <a:ext cx="3677765" cy="3677765"/>
          </a:xfrm>
          <a:prstGeom prst="ellipse">
            <a:avLst/>
          </a:prstGeom>
          <a:noFill/>
          <a:ln>
            <a:solidFill>
              <a:srgbClr val="202A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3" presetClass="entr" presetSubtype="52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350" fill="hold"/>
                                        <p:tgtEl>
                                          <p:spTgt spid="3"/>
                                        </p:tgtEl>
                                        <p:attrNameLst>
                                          <p:attrName>ppt_w</p:attrName>
                                        </p:attrNameLst>
                                      </p:cBhvr>
                                      <p:tavLst>
                                        <p:tav tm="0">
                                          <p:val>
                                            <p:fltVal val="0"/>
                                          </p:val>
                                        </p:tav>
                                        <p:tav tm="100000">
                                          <p:val>
                                            <p:strVal val="#ppt_w"/>
                                          </p:val>
                                        </p:tav>
                                      </p:tavLst>
                                    </p:anim>
                                    <p:anim calcmode="lin" valueType="num">
                                      <p:cBhvr>
                                        <p:cTn id="12" dur="350" fill="hold"/>
                                        <p:tgtEl>
                                          <p:spTgt spid="3"/>
                                        </p:tgtEl>
                                        <p:attrNameLst>
                                          <p:attrName>ppt_h</p:attrName>
                                        </p:attrNameLst>
                                      </p:cBhvr>
                                      <p:tavLst>
                                        <p:tav tm="0">
                                          <p:val>
                                            <p:fltVal val="0"/>
                                          </p:val>
                                        </p:tav>
                                        <p:tav tm="100000">
                                          <p:val>
                                            <p:strVal val="#ppt_h"/>
                                          </p:val>
                                        </p:tav>
                                      </p:tavLst>
                                    </p:anim>
                                    <p:anim calcmode="lin" valueType="num">
                                      <p:cBhvr>
                                        <p:cTn id="13" dur="350" fill="hold"/>
                                        <p:tgtEl>
                                          <p:spTgt spid="3"/>
                                        </p:tgtEl>
                                        <p:attrNameLst>
                                          <p:attrName>ppt_x</p:attrName>
                                        </p:attrNameLst>
                                      </p:cBhvr>
                                      <p:tavLst>
                                        <p:tav tm="0">
                                          <p:val>
                                            <p:fltVal val="0.5"/>
                                          </p:val>
                                        </p:tav>
                                        <p:tav tm="100000">
                                          <p:val>
                                            <p:strVal val="#ppt_x"/>
                                          </p:val>
                                        </p:tav>
                                      </p:tavLst>
                                    </p:anim>
                                    <p:anim calcmode="lin" valueType="num">
                                      <p:cBhvr>
                                        <p:cTn id="14" dur="350" fill="hold"/>
                                        <p:tgtEl>
                                          <p:spTgt spid="3"/>
                                        </p:tgtEl>
                                        <p:attrNameLst>
                                          <p:attrName>ppt_y</p:attrName>
                                        </p:attrNameLst>
                                      </p:cBhvr>
                                      <p:tavLst>
                                        <p:tav tm="0">
                                          <p:val>
                                            <p:fltVal val="0.5"/>
                                          </p:val>
                                        </p:tav>
                                        <p:tav tm="100000">
                                          <p:val>
                                            <p:strVal val="#ppt_y"/>
                                          </p:val>
                                        </p:tav>
                                      </p:tavLst>
                                    </p:anim>
                                  </p:childTnLst>
                                </p:cTn>
                              </p:par>
                              <p:par>
                                <p:cTn id="15" presetID="2" presetClass="entr" presetSubtype="1" fill="hold" nodeType="withEffect">
                                  <p:stCondLst>
                                    <p:cond delay="75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250" fill="hold"/>
                                        <p:tgtEl>
                                          <p:spTgt spid="63"/>
                                        </p:tgtEl>
                                        <p:attrNameLst>
                                          <p:attrName>ppt_x</p:attrName>
                                        </p:attrNameLst>
                                      </p:cBhvr>
                                      <p:tavLst>
                                        <p:tav tm="0">
                                          <p:val>
                                            <p:strVal val="#ppt_x"/>
                                          </p:val>
                                        </p:tav>
                                        <p:tav tm="100000">
                                          <p:val>
                                            <p:strVal val="#ppt_x"/>
                                          </p:val>
                                        </p:tav>
                                      </p:tavLst>
                                    </p:anim>
                                    <p:anim calcmode="lin" valueType="num">
                                      <p:cBhvr additive="base">
                                        <p:cTn id="18" dur="250" fill="hold"/>
                                        <p:tgtEl>
                                          <p:spTgt spid="63"/>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250"/>
                                  </p:stCondLst>
                                  <p:childTnLst>
                                    <p:set>
                                      <p:cBhvr>
                                        <p:cTn id="21" dur="1" fill="hold">
                                          <p:stCondLst>
                                            <p:cond delay="0"/>
                                          </p:stCondLst>
                                        </p:cTn>
                                        <p:tgtEl>
                                          <p:spTgt spid="57"/>
                                        </p:tgtEl>
                                        <p:attrNameLst>
                                          <p:attrName>style.visibility</p:attrName>
                                        </p:attrNameLst>
                                      </p:cBhvr>
                                      <p:to>
                                        <p:strVal val="visible"/>
                                      </p:to>
                                    </p:set>
                                    <p:animEffect transition="in" filter="wipe(right)">
                                      <p:cBhvr>
                                        <p:cTn id="22" dur="500"/>
                                        <p:tgtEl>
                                          <p:spTgt spid="57"/>
                                        </p:tgtEl>
                                      </p:cBhvr>
                                    </p:animEffect>
                                  </p:childTnLst>
                                </p:cTn>
                              </p:par>
                            </p:childTnLst>
                          </p:cTn>
                        </p:par>
                        <p:par>
                          <p:cTn id="23" fill="hold">
                            <p:stCondLst>
                              <p:cond delay="1750"/>
                            </p:stCondLst>
                            <p:childTnLst>
                              <p:par>
                                <p:cTn id="24" presetID="22" presetClass="entr" presetSubtype="2" fill="hold" grpId="0" nodeType="after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wipe(right)">
                                      <p:cBhvr>
                                        <p:cTn id="26" dur="500"/>
                                        <p:tgtEl>
                                          <p:spTgt spid="87"/>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animEffect transition="in" filter="wipe(right)">
                                      <p:cBhvr>
                                        <p:cTn id="29" dur="500"/>
                                        <p:tgtEl>
                                          <p:spTgt spid="88"/>
                                        </p:tgtEl>
                                      </p:cBhvr>
                                    </p:animEffect>
                                  </p:childTnLst>
                                </p:cTn>
                              </p:par>
                            </p:childTnLst>
                          </p:cTn>
                        </p:par>
                        <p:par>
                          <p:cTn id="30" fill="hold">
                            <p:stCondLst>
                              <p:cond delay="2250"/>
                            </p:stCondLst>
                            <p:childTnLst>
                              <p:par>
                                <p:cTn id="31" presetID="2" presetClass="entr" presetSubtype="2" fill="hold" nodeType="afterEffect">
                                  <p:stCondLst>
                                    <p:cond delay="25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250" fill="hold"/>
                                        <p:tgtEl>
                                          <p:spTgt spid="60"/>
                                        </p:tgtEl>
                                        <p:attrNameLst>
                                          <p:attrName>ppt_x</p:attrName>
                                        </p:attrNameLst>
                                      </p:cBhvr>
                                      <p:tavLst>
                                        <p:tav tm="0">
                                          <p:val>
                                            <p:strVal val="1+#ppt_w/2"/>
                                          </p:val>
                                        </p:tav>
                                        <p:tav tm="100000">
                                          <p:val>
                                            <p:strVal val="#ppt_x"/>
                                          </p:val>
                                        </p:tav>
                                      </p:tavLst>
                                    </p:anim>
                                    <p:anim calcmode="lin" valueType="num">
                                      <p:cBhvr additive="base">
                                        <p:cTn id="34" dur="250" fill="hold"/>
                                        <p:tgtEl>
                                          <p:spTgt spid="60"/>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wipe(left)">
                                      <p:cBhvr>
                                        <p:cTn id="38" dur="500"/>
                                        <p:tgtEl>
                                          <p:spTgt spid="99"/>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wipe(left)">
                                      <p:cBhvr>
                                        <p:cTn id="42" dur="500"/>
                                        <p:tgtEl>
                                          <p:spTgt spid="9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wipe(left)">
                                      <p:cBhvr>
                                        <p:cTn id="45" dur="500"/>
                                        <p:tgtEl>
                                          <p:spTgt spid="94"/>
                                        </p:tgtEl>
                                      </p:cBhvr>
                                    </p:animEffect>
                                  </p:childTnLst>
                                </p:cTn>
                              </p:par>
                            </p:childTnLst>
                          </p:cTn>
                        </p:par>
                        <p:par>
                          <p:cTn id="46" fill="hold">
                            <p:stCondLst>
                              <p:cond delay="4000"/>
                            </p:stCondLst>
                            <p:childTnLst>
                              <p:par>
                                <p:cTn id="47" presetID="2" presetClass="entr" presetSubtype="2" fill="hold" nodeType="afterEffect">
                                  <p:stCondLst>
                                    <p:cond delay="250"/>
                                  </p:stCondLst>
                                  <p:childTnLst>
                                    <p:set>
                                      <p:cBhvr>
                                        <p:cTn id="48" dur="1" fill="hold">
                                          <p:stCondLst>
                                            <p:cond delay="0"/>
                                          </p:stCondLst>
                                        </p:cTn>
                                        <p:tgtEl>
                                          <p:spTgt spid="66"/>
                                        </p:tgtEl>
                                        <p:attrNameLst>
                                          <p:attrName>style.visibility</p:attrName>
                                        </p:attrNameLst>
                                      </p:cBhvr>
                                      <p:to>
                                        <p:strVal val="visible"/>
                                      </p:to>
                                    </p:set>
                                    <p:anim calcmode="lin" valueType="num">
                                      <p:cBhvr additive="base">
                                        <p:cTn id="49" dur="250" fill="hold"/>
                                        <p:tgtEl>
                                          <p:spTgt spid="66"/>
                                        </p:tgtEl>
                                        <p:attrNameLst>
                                          <p:attrName>ppt_x</p:attrName>
                                        </p:attrNameLst>
                                      </p:cBhvr>
                                      <p:tavLst>
                                        <p:tav tm="0">
                                          <p:val>
                                            <p:strVal val="1+#ppt_w/2"/>
                                          </p:val>
                                        </p:tav>
                                        <p:tav tm="100000">
                                          <p:val>
                                            <p:strVal val="#ppt_x"/>
                                          </p:val>
                                        </p:tav>
                                      </p:tavLst>
                                    </p:anim>
                                    <p:anim calcmode="lin" valueType="num">
                                      <p:cBhvr additive="base">
                                        <p:cTn id="50" dur="250" fill="hold"/>
                                        <p:tgtEl>
                                          <p:spTgt spid="66"/>
                                        </p:tgtEl>
                                        <p:attrNameLst>
                                          <p:attrName>ppt_y</p:attrName>
                                        </p:attrNameLst>
                                      </p:cBhvr>
                                      <p:tavLst>
                                        <p:tav tm="0">
                                          <p:val>
                                            <p:strVal val="#ppt_y"/>
                                          </p:val>
                                        </p:tav>
                                        <p:tav tm="100000">
                                          <p:val>
                                            <p:strVal val="#ppt_y"/>
                                          </p:val>
                                        </p:tav>
                                      </p:tavLst>
                                    </p:anim>
                                  </p:childTnLst>
                                </p:cTn>
                              </p:par>
                            </p:childTnLst>
                          </p:cTn>
                        </p:par>
                        <p:par>
                          <p:cTn id="51" fill="hold">
                            <p:stCondLst>
                              <p:cond delay="4750"/>
                            </p:stCondLst>
                            <p:childTnLst>
                              <p:par>
                                <p:cTn id="52" presetID="22" presetClass="entr" presetSubtype="8"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childTnLst>
                          </p:cTn>
                        </p:par>
                        <p:par>
                          <p:cTn id="55" fill="hold">
                            <p:stCondLst>
                              <p:cond delay="5250"/>
                            </p:stCondLst>
                            <p:childTnLst>
                              <p:par>
                                <p:cTn id="56" presetID="22" presetClass="entr" presetSubtype="8" fill="hold" grpId="0" nodeType="after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wipe(left)">
                                      <p:cBhvr>
                                        <p:cTn id="58" dur="500"/>
                                        <p:tgtEl>
                                          <p:spTgt spid="9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wipe(left)">
                                      <p:cBhvr>
                                        <p:cTn id="61" dur="500"/>
                                        <p:tgtEl>
                                          <p:spTgt spid="96"/>
                                        </p:tgtEl>
                                      </p:cBhvr>
                                    </p:animEffect>
                                  </p:childTnLst>
                                </p:cTn>
                              </p:par>
                            </p:childTnLst>
                          </p:cTn>
                        </p:par>
                        <p:par>
                          <p:cTn id="62" fill="hold">
                            <p:stCondLst>
                              <p:cond delay="5750"/>
                            </p:stCondLst>
                            <p:childTnLst>
                              <p:par>
                                <p:cTn id="63" presetID="2" presetClass="entr" presetSubtype="4" fill="hold" nodeType="afterEffect">
                                  <p:stCondLst>
                                    <p:cond delay="250"/>
                                  </p:stCondLst>
                                  <p:childTnLst>
                                    <p:set>
                                      <p:cBhvr>
                                        <p:cTn id="64" dur="1" fill="hold">
                                          <p:stCondLst>
                                            <p:cond delay="0"/>
                                          </p:stCondLst>
                                        </p:cTn>
                                        <p:tgtEl>
                                          <p:spTgt spid="75"/>
                                        </p:tgtEl>
                                        <p:attrNameLst>
                                          <p:attrName>style.visibility</p:attrName>
                                        </p:attrNameLst>
                                      </p:cBhvr>
                                      <p:to>
                                        <p:strVal val="visible"/>
                                      </p:to>
                                    </p:set>
                                    <p:anim calcmode="lin" valueType="num">
                                      <p:cBhvr additive="base">
                                        <p:cTn id="65" dur="250" fill="hold"/>
                                        <p:tgtEl>
                                          <p:spTgt spid="75"/>
                                        </p:tgtEl>
                                        <p:attrNameLst>
                                          <p:attrName>ppt_x</p:attrName>
                                        </p:attrNameLst>
                                      </p:cBhvr>
                                      <p:tavLst>
                                        <p:tav tm="0">
                                          <p:val>
                                            <p:strVal val="#ppt_x"/>
                                          </p:val>
                                        </p:tav>
                                        <p:tav tm="100000">
                                          <p:val>
                                            <p:strVal val="#ppt_x"/>
                                          </p:val>
                                        </p:tav>
                                      </p:tavLst>
                                    </p:anim>
                                    <p:anim calcmode="lin" valueType="num">
                                      <p:cBhvr additive="base">
                                        <p:cTn id="66" dur="250" fill="hold"/>
                                        <p:tgtEl>
                                          <p:spTgt spid="75"/>
                                        </p:tgtEl>
                                        <p:attrNameLst>
                                          <p:attrName>ppt_y</p:attrName>
                                        </p:attrNameLst>
                                      </p:cBhvr>
                                      <p:tavLst>
                                        <p:tav tm="0">
                                          <p:val>
                                            <p:strVal val="1+#ppt_h/2"/>
                                          </p:val>
                                        </p:tav>
                                        <p:tav tm="100000">
                                          <p:val>
                                            <p:strVal val="#ppt_y"/>
                                          </p:val>
                                        </p:tav>
                                      </p:tavLst>
                                    </p:anim>
                                  </p:childTnLst>
                                </p:cTn>
                              </p:par>
                            </p:childTnLst>
                          </p:cTn>
                        </p:par>
                        <p:par>
                          <p:cTn id="67" fill="hold">
                            <p:stCondLst>
                              <p:cond delay="6500"/>
                            </p:stCondLst>
                            <p:childTnLst>
                              <p:par>
                                <p:cTn id="68" presetID="22" presetClass="entr" presetSubtype="8" fill="hold"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500"/>
                                        <p:tgtEl>
                                          <p:spTgt spid="54"/>
                                        </p:tgtEl>
                                      </p:cBhvr>
                                    </p:animEffect>
                                  </p:childTnLst>
                                </p:cTn>
                              </p:par>
                            </p:childTnLst>
                          </p:cTn>
                        </p:par>
                        <p:par>
                          <p:cTn id="71" fill="hold">
                            <p:stCondLst>
                              <p:cond delay="7000"/>
                            </p:stCondLst>
                            <p:childTnLst>
                              <p:par>
                                <p:cTn id="72" presetID="22" presetClass="entr" presetSubtype="8"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left)">
                                      <p:cBhvr>
                                        <p:cTn id="74" dur="500"/>
                                        <p:tgtEl>
                                          <p:spTgt spid="97"/>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98"/>
                                        </p:tgtEl>
                                        <p:attrNameLst>
                                          <p:attrName>style.visibility</p:attrName>
                                        </p:attrNameLst>
                                      </p:cBhvr>
                                      <p:to>
                                        <p:strVal val="visible"/>
                                      </p:to>
                                    </p:set>
                                    <p:animEffect transition="in" filter="wipe(left)">
                                      <p:cBhvr>
                                        <p:cTn id="77" dur="500"/>
                                        <p:tgtEl>
                                          <p:spTgt spid="98"/>
                                        </p:tgtEl>
                                      </p:cBhvr>
                                    </p:animEffect>
                                  </p:childTnLst>
                                </p:cTn>
                              </p:par>
                            </p:childTnLst>
                          </p:cTn>
                        </p:par>
                        <p:par>
                          <p:cTn id="78" fill="hold">
                            <p:stCondLst>
                              <p:cond delay="7500"/>
                            </p:stCondLst>
                            <p:childTnLst>
                              <p:par>
                                <p:cTn id="79" presetID="2" presetClass="entr" presetSubtype="8" fill="hold" nodeType="afterEffect">
                                  <p:stCondLst>
                                    <p:cond delay="250"/>
                                  </p:stCondLst>
                                  <p:childTnLst>
                                    <p:set>
                                      <p:cBhvr>
                                        <p:cTn id="80" dur="1" fill="hold">
                                          <p:stCondLst>
                                            <p:cond delay="0"/>
                                          </p:stCondLst>
                                        </p:cTn>
                                        <p:tgtEl>
                                          <p:spTgt spid="69"/>
                                        </p:tgtEl>
                                        <p:attrNameLst>
                                          <p:attrName>style.visibility</p:attrName>
                                        </p:attrNameLst>
                                      </p:cBhvr>
                                      <p:to>
                                        <p:strVal val="visible"/>
                                      </p:to>
                                    </p:set>
                                    <p:anim calcmode="lin" valueType="num">
                                      <p:cBhvr additive="base">
                                        <p:cTn id="81" dur="250" fill="hold"/>
                                        <p:tgtEl>
                                          <p:spTgt spid="69"/>
                                        </p:tgtEl>
                                        <p:attrNameLst>
                                          <p:attrName>ppt_x</p:attrName>
                                        </p:attrNameLst>
                                      </p:cBhvr>
                                      <p:tavLst>
                                        <p:tav tm="0">
                                          <p:val>
                                            <p:strVal val="0-#ppt_w/2"/>
                                          </p:val>
                                        </p:tav>
                                        <p:tav tm="100000">
                                          <p:val>
                                            <p:strVal val="#ppt_x"/>
                                          </p:val>
                                        </p:tav>
                                      </p:tavLst>
                                    </p:anim>
                                    <p:anim calcmode="lin" valueType="num">
                                      <p:cBhvr additive="base">
                                        <p:cTn id="82" dur="250" fill="hold"/>
                                        <p:tgtEl>
                                          <p:spTgt spid="69"/>
                                        </p:tgtEl>
                                        <p:attrNameLst>
                                          <p:attrName>ppt_y</p:attrName>
                                        </p:attrNameLst>
                                      </p:cBhvr>
                                      <p:tavLst>
                                        <p:tav tm="0">
                                          <p:val>
                                            <p:strVal val="#ppt_y"/>
                                          </p:val>
                                        </p:tav>
                                        <p:tav tm="100000">
                                          <p:val>
                                            <p:strVal val="#ppt_y"/>
                                          </p:val>
                                        </p:tav>
                                      </p:tavLst>
                                    </p:anim>
                                  </p:childTnLst>
                                </p:cTn>
                              </p:par>
                            </p:childTnLst>
                          </p:cTn>
                        </p:par>
                        <p:par>
                          <p:cTn id="83" fill="hold">
                            <p:stCondLst>
                              <p:cond delay="8250"/>
                            </p:stCondLst>
                            <p:childTnLst>
                              <p:par>
                                <p:cTn id="84" presetID="22" presetClass="entr" presetSubtype="2" fill="hold" nodeType="after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wipe(right)">
                                      <p:cBhvr>
                                        <p:cTn id="86" dur="250"/>
                                        <p:tgtEl>
                                          <p:spTgt spid="55"/>
                                        </p:tgtEl>
                                      </p:cBhvr>
                                    </p:animEffect>
                                  </p:childTnLst>
                                </p:cTn>
                              </p:par>
                            </p:childTnLst>
                          </p:cTn>
                        </p:par>
                        <p:par>
                          <p:cTn id="87" fill="hold">
                            <p:stCondLst>
                              <p:cond delay="8750"/>
                            </p:stCondLst>
                            <p:childTnLst>
                              <p:par>
                                <p:cTn id="88" presetID="22" presetClass="entr" presetSubtype="2" fill="hold" grpId="0" nodeType="after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wipe(right)">
                                      <p:cBhvr>
                                        <p:cTn id="90" dur="500"/>
                                        <p:tgtEl>
                                          <p:spTgt spid="91"/>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wipe(right)">
                                      <p:cBhvr>
                                        <p:cTn id="93" dur="500"/>
                                        <p:tgtEl>
                                          <p:spTgt spid="92"/>
                                        </p:tgtEl>
                                      </p:cBhvr>
                                    </p:animEffect>
                                  </p:childTnLst>
                                </p:cTn>
                              </p:par>
                            </p:childTnLst>
                          </p:cTn>
                        </p:par>
                        <p:par>
                          <p:cTn id="94" fill="hold">
                            <p:stCondLst>
                              <p:cond delay="9250"/>
                            </p:stCondLst>
                            <p:childTnLst>
                              <p:par>
                                <p:cTn id="95" presetID="2" presetClass="entr" presetSubtype="8" fill="hold" nodeType="afterEffect">
                                  <p:stCondLst>
                                    <p:cond delay="250"/>
                                  </p:stCondLst>
                                  <p:childTnLst>
                                    <p:set>
                                      <p:cBhvr>
                                        <p:cTn id="96" dur="1" fill="hold">
                                          <p:stCondLst>
                                            <p:cond delay="0"/>
                                          </p:stCondLst>
                                        </p:cTn>
                                        <p:tgtEl>
                                          <p:spTgt spid="72"/>
                                        </p:tgtEl>
                                        <p:attrNameLst>
                                          <p:attrName>style.visibility</p:attrName>
                                        </p:attrNameLst>
                                      </p:cBhvr>
                                      <p:to>
                                        <p:strVal val="visible"/>
                                      </p:to>
                                    </p:set>
                                    <p:anim calcmode="lin" valueType="num">
                                      <p:cBhvr additive="base">
                                        <p:cTn id="97" dur="250" fill="hold"/>
                                        <p:tgtEl>
                                          <p:spTgt spid="72"/>
                                        </p:tgtEl>
                                        <p:attrNameLst>
                                          <p:attrName>ppt_x</p:attrName>
                                        </p:attrNameLst>
                                      </p:cBhvr>
                                      <p:tavLst>
                                        <p:tav tm="0">
                                          <p:val>
                                            <p:strVal val="0-#ppt_w/2"/>
                                          </p:val>
                                        </p:tav>
                                        <p:tav tm="100000">
                                          <p:val>
                                            <p:strVal val="#ppt_x"/>
                                          </p:val>
                                        </p:tav>
                                      </p:tavLst>
                                    </p:anim>
                                    <p:anim calcmode="lin" valueType="num">
                                      <p:cBhvr additive="base">
                                        <p:cTn id="98" dur="250" fill="hold"/>
                                        <p:tgtEl>
                                          <p:spTgt spid="72"/>
                                        </p:tgtEl>
                                        <p:attrNameLst>
                                          <p:attrName>ppt_y</p:attrName>
                                        </p:attrNameLst>
                                      </p:cBhvr>
                                      <p:tavLst>
                                        <p:tav tm="0">
                                          <p:val>
                                            <p:strVal val="#ppt_y"/>
                                          </p:val>
                                        </p:tav>
                                        <p:tav tm="100000">
                                          <p:val>
                                            <p:strVal val="#ppt_y"/>
                                          </p:val>
                                        </p:tav>
                                      </p:tavLst>
                                    </p:anim>
                                  </p:childTnLst>
                                </p:cTn>
                              </p:par>
                            </p:childTnLst>
                          </p:cTn>
                        </p:par>
                        <p:par>
                          <p:cTn id="99" fill="hold">
                            <p:stCondLst>
                              <p:cond delay="10000"/>
                            </p:stCondLst>
                            <p:childTnLst>
                              <p:par>
                                <p:cTn id="100" presetID="22" presetClass="entr" presetSubtype="2" fill="hold" nodeType="after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right)">
                                      <p:cBhvr>
                                        <p:cTn id="102" dur="250"/>
                                        <p:tgtEl>
                                          <p:spTgt spid="56"/>
                                        </p:tgtEl>
                                      </p:cBhvr>
                                    </p:animEffect>
                                  </p:childTnLst>
                                </p:cTn>
                              </p:par>
                            </p:childTnLst>
                          </p:cTn>
                        </p:par>
                        <p:par>
                          <p:cTn id="103" fill="hold">
                            <p:stCondLst>
                              <p:cond delay="10500"/>
                            </p:stCondLst>
                            <p:childTnLst>
                              <p:par>
                                <p:cTn id="104" presetID="22" presetClass="entr" presetSubtype="2" fill="hold" grpId="0" nodeType="afterEffect">
                                  <p:stCondLst>
                                    <p:cond delay="0"/>
                                  </p:stCondLst>
                                  <p:childTnLst>
                                    <p:set>
                                      <p:cBhvr>
                                        <p:cTn id="105" dur="1" fill="hold">
                                          <p:stCondLst>
                                            <p:cond delay="0"/>
                                          </p:stCondLst>
                                        </p:cTn>
                                        <p:tgtEl>
                                          <p:spTgt spid="89"/>
                                        </p:tgtEl>
                                        <p:attrNameLst>
                                          <p:attrName>style.visibility</p:attrName>
                                        </p:attrNameLst>
                                      </p:cBhvr>
                                      <p:to>
                                        <p:strVal val="visible"/>
                                      </p:to>
                                    </p:set>
                                    <p:animEffect transition="in" filter="wipe(right)">
                                      <p:cBhvr>
                                        <p:cTn id="106" dur="500"/>
                                        <p:tgtEl>
                                          <p:spTgt spid="89"/>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wipe(right)">
                                      <p:cBhvr>
                                        <p:cTn id="10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7" grpId="0"/>
      <p:bldP spid="88" grpId="0"/>
      <p:bldP spid="89" grpId="0"/>
      <p:bldP spid="90" grpId="0"/>
      <p:bldP spid="91" grpId="0"/>
      <p:bldP spid="92" grpId="0"/>
      <p:bldP spid="93" grpId="0"/>
      <p:bldP spid="94" grpId="0"/>
      <p:bldP spid="95" grpId="0"/>
      <p:bldP spid="96" grpId="0"/>
      <p:bldP spid="97" grpId="0"/>
      <p:bldP spid="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71814" y="1779498"/>
            <a:ext cx="0" cy="422674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886319" y="1812351"/>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38" name="矩形 47"/>
          <p:cNvSpPr>
            <a:spLocks noChangeArrowheads="1"/>
          </p:cNvSpPr>
          <p:nvPr/>
        </p:nvSpPr>
        <p:spPr bwMode="auto">
          <a:xfrm>
            <a:off x="7886319" y="2200650"/>
            <a:ext cx="3621551" cy="867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202A36"/>
                </a:solidFill>
                <a:sym typeface="微软雅黑" panose="020B0503020204020204" pitchFamily="34" charset="-122"/>
              </a:rPr>
              <a:t>在此录入上述图表的综合描述说明，在此录入上述图表的综合描述说明，在此录入上述图表的综合描述说明。</a:t>
            </a:r>
          </a:p>
        </p:txBody>
      </p:sp>
      <p:sp>
        <p:nvSpPr>
          <p:cNvPr id="39" name="矩形 38"/>
          <p:cNvSpPr/>
          <p:nvPr/>
        </p:nvSpPr>
        <p:spPr>
          <a:xfrm>
            <a:off x="7886319" y="3336276"/>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40" name="矩形 47"/>
          <p:cNvSpPr>
            <a:spLocks noChangeArrowheads="1"/>
          </p:cNvSpPr>
          <p:nvPr/>
        </p:nvSpPr>
        <p:spPr bwMode="auto">
          <a:xfrm>
            <a:off x="7886319" y="3724574"/>
            <a:ext cx="3621551" cy="867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202A36"/>
                </a:solidFill>
                <a:sym typeface="微软雅黑" panose="020B0503020204020204" pitchFamily="34" charset="-122"/>
              </a:rPr>
              <a:t>在此录入上述图表的综合描述说明，在此录入上述图表的综合描述说明，在此录入上述图表的综合描述说明。</a:t>
            </a:r>
          </a:p>
        </p:txBody>
      </p:sp>
      <p:sp>
        <p:nvSpPr>
          <p:cNvPr id="41" name="矩形 40"/>
          <p:cNvSpPr/>
          <p:nvPr/>
        </p:nvSpPr>
        <p:spPr>
          <a:xfrm>
            <a:off x="7886319" y="4860200"/>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42" name="矩形 47"/>
          <p:cNvSpPr>
            <a:spLocks noChangeArrowheads="1"/>
          </p:cNvSpPr>
          <p:nvPr/>
        </p:nvSpPr>
        <p:spPr bwMode="auto">
          <a:xfrm>
            <a:off x="7886319" y="5248497"/>
            <a:ext cx="3621551" cy="867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202A36"/>
                </a:solidFill>
                <a:sym typeface="微软雅黑" panose="020B0503020204020204" pitchFamily="34" charset="-122"/>
              </a:rPr>
              <a:t>在此录入上述图表的综合描述说明，在此录入上述图表的综合描述说明，在此录入上述图表的描述说明。</a:t>
            </a:r>
          </a:p>
        </p:txBody>
      </p:sp>
      <p:sp>
        <p:nvSpPr>
          <p:cNvPr id="47" name="矩形 3"/>
          <p:cNvSpPr>
            <a:spLocks noChangeArrowheads="1"/>
          </p:cNvSpPr>
          <p:nvPr/>
        </p:nvSpPr>
        <p:spPr bwMode="auto">
          <a:xfrm>
            <a:off x="2675479" y="515424"/>
            <a:ext cx="2068177"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成绩</a:t>
            </a:r>
            <a:r>
              <a:rPr lang="zh-CN" altLang="en-US" sz="2935" b="1" dirty="0" smtClean="0">
                <a:solidFill>
                  <a:srgbClr val="202A36"/>
                </a:solidFill>
                <a:latin typeface="Arial" panose="020B0604020202020204" pitchFamily="34" charset="0"/>
                <a:cs typeface="Arial" panose="020B0604020202020204" pitchFamily="34" charset="0"/>
              </a:rPr>
              <a:t>与思考</a:t>
            </a:r>
            <a:endParaRPr lang="en-US" altLang="zh-CN" sz="2935" b="1" dirty="0" smtClean="0">
              <a:solidFill>
                <a:srgbClr val="202A36"/>
              </a:solidFill>
              <a:latin typeface="Arial" panose="020B0604020202020204" pitchFamily="34" charset="0"/>
              <a:cs typeface="Arial" panose="020B0604020202020204" pitchFamily="34" charset="0"/>
            </a:endParaRPr>
          </a:p>
        </p:txBody>
      </p:sp>
      <p:sp>
        <p:nvSpPr>
          <p:cNvPr id="51" name="Freeform 12"/>
          <p:cNvSpPr>
            <a:spLocks noEditPoints="1"/>
          </p:cNvSpPr>
          <p:nvPr/>
        </p:nvSpPr>
        <p:spPr bwMode="auto">
          <a:xfrm>
            <a:off x="2466023" y="1682382"/>
            <a:ext cx="3901098" cy="4169546"/>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202A36"/>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heel(1)">
                                      <p:cBhvr>
                                        <p:cTn id="11" dur="2000"/>
                                        <p:tgtEl>
                                          <p:spTgt spid="51"/>
                                        </p:tgtEl>
                                      </p:cBhvr>
                                    </p:animEffect>
                                  </p:childTnLst>
                                </p:cTn>
                              </p:par>
                            </p:childTnLst>
                          </p:cTn>
                        </p:par>
                        <p:par>
                          <p:cTn id="12" fill="hold">
                            <p:stCondLst>
                              <p:cond delay="2500"/>
                            </p:stCondLst>
                            <p:childTnLst>
                              <p:par>
                                <p:cTn id="13" presetID="16" presetClass="entr" presetSubtype="2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Horizontal)">
                                      <p:cBhvr>
                                        <p:cTn id="15" dur="250"/>
                                        <p:tgtEl>
                                          <p:spTgt spid="2"/>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par>
                          <p:cTn id="23" fill="hold">
                            <p:stCondLst>
                              <p:cond delay="350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4000"/>
                            </p:stCondLst>
                            <p:childTnLst>
                              <p:par>
                                <p:cTn id="31" presetID="10" presetClass="entr" presetSubtype="0" fill="hold" grpId="0" nodeType="afterEffect">
                                  <p:stCondLst>
                                    <p:cond delay="50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7" grpId="0"/>
      <p:bldP spid="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p:cNvSpPr>
            <a:spLocks noChangeArrowheads="1"/>
          </p:cNvSpPr>
          <p:nvPr/>
        </p:nvSpPr>
        <p:spPr bwMode="auto">
          <a:xfrm>
            <a:off x="2662935" y="515424"/>
            <a:ext cx="2068177"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rgbClr val="202A36"/>
                </a:solidFill>
                <a:latin typeface="Arial" panose="020B0604020202020204" pitchFamily="34" charset="0"/>
                <a:cs typeface="Arial" panose="020B0604020202020204" pitchFamily="34" charset="0"/>
              </a:rPr>
              <a:t>成绩</a:t>
            </a:r>
            <a:r>
              <a:rPr lang="zh-CN" altLang="en-US" sz="2935" b="1" dirty="0" smtClean="0">
                <a:solidFill>
                  <a:srgbClr val="202A36"/>
                </a:solidFill>
                <a:latin typeface="Arial" panose="020B0604020202020204" pitchFamily="34" charset="0"/>
                <a:cs typeface="Arial" panose="020B0604020202020204" pitchFamily="34" charset="0"/>
              </a:rPr>
              <a:t>与思考</a:t>
            </a:r>
            <a:endParaRPr lang="en-US" altLang="zh-CN" sz="2935" b="1" dirty="0" smtClean="0">
              <a:solidFill>
                <a:srgbClr val="202A36"/>
              </a:solidFill>
              <a:latin typeface="Arial" panose="020B0604020202020204" pitchFamily="34" charset="0"/>
              <a:cs typeface="Arial" panose="020B0604020202020204" pitchFamily="34" charset="0"/>
            </a:endParaRPr>
          </a:p>
        </p:txBody>
      </p:sp>
      <p:sp>
        <p:nvSpPr>
          <p:cNvPr id="62" name="Text Placeholder 3"/>
          <p:cNvSpPr txBox="1"/>
          <p:nvPr/>
        </p:nvSpPr>
        <p:spPr>
          <a:xfrm>
            <a:off x="2662935" y="1868340"/>
            <a:ext cx="2181659" cy="2181659"/>
          </a:xfrm>
          <a:prstGeom prst="ellipse">
            <a:avLst/>
          </a:prstGeom>
          <a:solidFill>
            <a:srgbClr val="202A36"/>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sz="2130" dirty="0"/>
          </a:p>
        </p:txBody>
      </p:sp>
      <p:sp>
        <p:nvSpPr>
          <p:cNvPr id="63" name="Text Placeholder 4"/>
          <p:cNvSpPr txBox="1"/>
          <p:nvPr/>
        </p:nvSpPr>
        <p:spPr>
          <a:xfrm>
            <a:off x="5942442" y="1878874"/>
            <a:ext cx="2181659" cy="2181659"/>
          </a:xfrm>
          <a:prstGeom prst="ellipse">
            <a:avLst/>
          </a:prstGeom>
          <a:solidFill>
            <a:srgbClr val="202A36"/>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sz="2130" dirty="0"/>
          </a:p>
        </p:txBody>
      </p:sp>
      <p:sp>
        <p:nvSpPr>
          <p:cNvPr id="64" name="Text Placeholder 5"/>
          <p:cNvSpPr txBox="1"/>
          <p:nvPr/>
        </p:nvSpPr>
        <p:spPr>
          <a:xfrm>
            <a:off x="9221950" y="1878874"/>
            <a:ext cx="2181659" cy="2181659"/>
          </a:xfrm>
          <a:prstGeom prst="ellipse">
            <a:avLst/>
          </a:prstGeom>
          <a:solidFill>
            <a:srgbClr val="202A36"/>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sz="2130" dirty="0"/>
          </a:p>
        </p:txBody>
      </p:sp>
      <p:sp>
        <p:nvSpPr>
          <p:cNvPr id="65" name="Right Arrow 10"/>
          <p:cNvSpPr/>
          <p:nvPr/>
        </p:nvSpPr>
        <p:spPr>
          <a:xfrm rot="16200000" flipV="1">
            <a:off x="2289560" y="2688383"/>
            <a:ext cx="923453" cy="623331"/>
          </a:xfrm>
          <a:prstGeom prst="rightArrow">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0"/>
          </a:p>
        </p:txBody>
      </p:sp>
      <p:sp>
        <p:nvSpPr>
          <p:cNvPr id="66" name="Right Arrow 11"/>
          <p:cNvSpPr/>
          <p:nvPr/>
        </p:nvSpPr>
        <p:spPr>
          <a:xfrm rot="16200000" flipV="1">
            <a:off x="5569355" y="2688383"/>
            <a:ext cx="923453" cy="623331"/>
          </a:xfrm>
          <a:prstGeom prst="rightArrow">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0"/>
          </a:p>
        </p:txBody>
      </p:sp>
      <p:sp>
        <p:nvSpPr>
          <p:cNvPr id="67" name="Right Arrow 12"/>
          <p:cNvSpPr/>
          <p:nvPr/>
        </p:nvSpPr>
        <p:spPr>
          <a:xfrm rot="5400000" flipV="1">
            <a:off x="8868877" y="2688383"/>
            <a:ext cx="923453" cy="623331"/>
          </a:xfrm>
          <a:prstGeom prst="rightArrow">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30"/>
          </a:p>
        </p:txBody>
      </p:sp>
      <p:grpSp>
        <p:nvGrpSpPr>
          <p:cNvPr id="76" name="组合 75"/>
          <p:cNvGrpSpPr/>
          <p:nvPr/>
        </p:nvGrpSpPr>
        <p:grpSpPr>
          <a:xfrm>
            <a:off x="2422354" y="4468768"/>
            <a:ext cx="2662991" cy="1538767"/>
            <a:chOff x="1687778" y="4584791"/>
            <a:chExt cx="2343898" cy="992595"/>
          </a:xfrm>
        </p:grpSpPr>
        <p:sp>
          <p:nvSpPr>
            <p:cNvPr id="77" name="文本框 76"/>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亮亮图文旗舰店</a:t>
              </a:r>
            </a:p>
            <a:p>
              <a:pPr algn="ctr">
                <a:lnSpc>
                  <a:spcPct val="120000"/>
                </a:lnSpc>
                <a:spcBef>
                  <a:spcPct val="0"/>
                </a:spcBef>
              </a:pPr>
              <a:r>
                <a:rPr lang="en-US" altLang="zh-CN"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https://liangliangtuwen.tmall.com</a:t>
              </a:r>
              <a:endParaRPr lang="en-US" altLang="zh-CN"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文本框 77"/>
            <p:cNvSpPr txBox="1"/>
            <p:nvPr/>
          </p:nvSpPr>
          <p:spPr>
            <a:xfrm>
              <a:off x="2298744" y="4584791"/>
              <a:ext cx="1121966" cy="271081"/>
            </a:xfrm>
            <a:prstGeom prst="rect">
              <a:avLst/>
            </a:prstGeom>
            <a:noFill/>
          </p:spPr>
          <p:txBody>
            <a:bodyPr wrap="none" rtlCol="0">
              <a:spAutoFit/>
            </a:bodyPr>
            <a:lstStyle/>
            <a:p>
              <a:pPr algn="ctr"/>
              <a:r>
                <a:rPr lang="zh-CN" altLang="en-US" sz="2130" b="1" dirty="0">
                  <a:solidFill>
                    <a:srgbClr val="202A36"/>
                  </a:solidFill>
                  <a:latin typeface="微软雅黑" panose="020B0503020204020204" pitchFamily="34" charset="-122"/>
                  <a:ea typeface="微软雅黑" panose="020B0503020204020204" pitchFamily="34" charset="-122"/>
                </a:rPr>
                <a:t>添加内容</a:t>
              </a:r>
            </a:p>
          </p:txBody>
        </p:sp>
      </p:grpSp>
      <p:sp>
        <p:nvSpPr>
          <p:cNvPr id="80" name="文本框 79"/>
          <p:cNvSpPr txBox="1"/>
          <p:nvPr/>
        </p:nvSpPr>
        <p:spPr>
          <a:xfrm>
            <a:off x="3156410" y="2754260"/>
            <a:ext cx="1375396" cy="430887"/>
          </a:xfrm>
          <a:prstGeom prst="rect">
            <a:avLst/>
          </a:prstGeom>
          <a:noFill/>
        </p:spPr>
        <p:txBody>
          <a:bodyPr wrap="square" rtlCol="0">
            <a:spAutoFit/>
          </a:bodyPr>
          <a:lstStyle/>
          <a:p>
            <a:r>
              <a:rPr lang="zh-CN" altLang="en-US" sz="2200" b="1" dirty="0">
                <a:solidFill>
                  <a:srgbClr val="FCB00F"/>
                </a:solidFill>
                <a:latin typeface="微软雅黑" panose="020B0503020204020204" pitchFamily="34" charset="-122"/>
                <a:ea typeface="微软雅黑" panose="020B0503020204020204" pitchFamily="34" charset="-122"/>
              </a:rPr>
              <a:t>添加内容</a:t>
            </a:r>
          </a:p>
        </p:txBody>
      </p:sp>
      <p:sp>
        <p:nvSpPr>
          <p:cNvPr id="81" name="文本框 80"/>
          <p:cNvSpPr txBox="1"/>
          <p:nvPr/>
        </p:nvSpPr>
        <p:spPr>
          <a:xfrm>
            <a:off x="6467371" y="2754260"/>
            <a:ext cx="1375396" cy="430887"/>
          </a:xfrm>
          <a:prstGeom prst="rect">
            <a:avLst/>
          </a:prstGeom>
          <a:noFill/>
        </p:spPr>
        <p:txBody>
          <a:bodyPr wrap="square" rtlCol="0">
            <a:spAutoFit/>
          </a:bodyPr>
          <a:lstStyle/>
          <a:p>
            <a:r>
              <a:rPr lang="zh-CN" altLang="en-US" sz="2200" b="1" dirty="0">
                <a:solidFill>
                  <a:srgbClr val="FCB00F"/>
                </a:solidFill>
                <a:latin typeface="微软雅黑" panose="020B0503020204020204" pitchFamily="34" charset="-122"/>
                <a:ea typeface="微软雅黑" panose="020B0503020204020204" pitchFamily="34" charset="-122"/>
              </a:rPr>
              <a:t>添加内容</a:t>
            </a:r>
          </a:p>
        </p:txBody>
      </p:sp>
      <p:sp>
        <p:nvSpPr>
          <p:cNvPr id="82" name="文本框 81"/>
          <p:cNvSpPr txBox="1"/>
          <p:nvPr/>
        </p:nvSpPr>
        <p:spPr>
          <a:xfrm>
            <a:off x="9715424" y="2754260"/>
            <a:ext cx="1375396" cy="430887"/>
          </a:xfrm>
          <a:prstGeom prst="rect">
            <a:avLst/>
          </a:prstGeom>
          <a:noFill/>
        </p:spPr>
        <p:txBody>
          <a:bodyPr wrap="square" rtlCol="0">
            <a:spAutoFit/>
          </a:bodyPr>
          <a:lstStyle/>
          <a:p>
            <a:r>
              <a:rPr lang="zh-CN" altLang="en-US" sz="2200" b="1" dirty="0">
                <a:solidFill>
                  <a:srgbClr val="FCB00F"/>
                </a:solidFill>
                <a:latin typeface="微软雅黑" panose="020B0503020204020204" pitchFamily="34" charset="-122"/>
                <a:ea typeface="微软雅黑" panose="020B0503020204020204" pitchFamily="34" charset="-122"/>
              </a:rPr>
              <a:t>添加内容</a:t>
            </a:r>
          </a:p>
        </p:txBody>
      </p:sp>
      <p:grpSp>
        <p:nvGrpSpPr>
          <p:cNvPr id="83" name="组合 82"/>
          <p:cNvGrpSpPr/>
          <p:nvPr/>
        </p:nvGrpSpPr>
        <p:grpSpPr>
          <a:xfrm>
            <a:off x="5702064" y="4468768"/>
            <a:ext cx="2662991" cy="1538767"/>
            <a:chOff x="1687778" y="4584791"/>
            <a:chExt cx="2343898" cy="992595"/>
          </a:xfrm>
        </p:grpSpPr>
        <p:sp>
          <p:nvSpPr>
            <p:cNvPr id="84" name="文本框 83"/>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a:t>
              </a:r>
            </a:p>
          </p:txBody>
        </p:sp>
        <p:sp>
          <p:nvSpPr>
            <p:cNvPr id="85" name="文本框 84"/>
            <p:cNvSpPr txBox="1"/>
            <p:nvPr/>
          </p:nvSpPr>
          <p:spPr>
            <a:xfrm>
              <a:off x="2298744" y="4584791"/>
              <a:ext cx="1121966" cy="271081"/>
            </a:xfrm>
            <a:prstGeom prst="rect">
              <a:avLst/>
            </a:prstGeom>
            <a:noFill/>
          </p:spPr>
          <p:txBody>
            <a:bodyPr wrap="none" rtlCol="0">
              <a:spAutoFit/>
            </a:bodyPr>
            <a:lstStyle/>
            <a:p>
              <a:pPr algn="ctr"/>
              <a:r>
                <a:rPr lang="zh-CN" altLang="en-US" sz="2130" b="1" dirty="0">
                  <a:solidFill>
                    <a:srgbClr val="202A36"/>
                  </a:solidFill>
                  <a:latin typeface="微软雅黑" panose="020B0503020204020204" pitchFamily="34" charset="-122"/>
                  <a:ea typeface="微软雅黑" panose="020B0503020204020204" pitchFamily="34" charset="-122"/>
                </a:rPr>
                <a:t>添加内容</a:t>
              </a:r>
            </a:p>
          </p:txBody>
        </p:sp>
      </p:grpSp>
      <p:grpSp>
        <p:nvGrpSpPr>
          <p:cNvPr id="86" name="组合 85"/>
          <p:cNvGrpSpPr/>
          <p:nvPr/>
        </p:nvGrpSpPr>
        <p:grpSpPr>
          <a:xfrm>
            <a:off x="8981283" y="4468768"/>
            <a:ext cx="2662991" cy="1538767"/>
            <a:chOff x="1687778" y="4584791"/>
            <a:chExt cx="2343898" cy="992595"/>
          </a:xfrm>
        </p:grpSpPr>
        <p:sp>
          <p:nvSpPr>
            <p:cNvPr id="87" name="文本框 86"/>
            <p:cNvSpPr txBox="1"/>
            <p:nvPr/>
          </p:nvSpPr>
          <p:spPr>
            <a:xfrm>
              <a:off x="1687778" y="4872230"/>
              <a:ext cx="2343898" cy="705156"/>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2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2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2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2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20204" pitchFamily="34" charset="0"/>
                <a:buNone/>
                <a:defRPr lang="zh-CN" sz="1600"/>
              </a:lvl6pPr>
              <a:lvl7pPr indent="0">
                <a:lnSpc>
                  <a:spcPct val="90000"/>
                </a:lnSpc>
                <a:spcBef>
                  <a:spcPct val="30000"/>
                </a:spcBef>
                <a:buFont typeface="Arial" panose="020B0604020202020204" pitchFamily="34" charset="0"/>
                <a:buNone/>
                <a:defRPr lang="zh-CN" sz="1600"/>
              </a:lvl7pPr>
              <a:lvl8pPr indent="0">
                <a:lnSpc>
                  <a:spcPct val="90000"/>
                </a:lnSpc>
                <a:spcBef>
                  <a:spcPct val="30000"/>
                </a:spcBef>
                <a:buFont typeface="Arial" panose="020B0604020202020204" pitchFamily="34" charset="0"/>
                <a:buNone/>
                <a:defRPr lang="zh-CN" sz="1600"/>
              </a:lvl8pPr>
              <a:lvl9pPr indent="0">
                <a:lnSpc>
                  <a:spcPct val="90000"/>
                </a:lnSpc>
                <a:spcBef>
                  <a:spcPct val="30000"/>
                </a:spcBef>
                <a:buFont typeface="Arial" panose="020B0604020202020204" pitchFamily="34" charset="0"/>
                <a:buNone/>
                <a:defRPr lang="zh-CN" sz="1600"/>
              </a:lvl9pPr>
            </a:lstStyle>
            <a:p>
              <a:pPr algn="ctr">
                <a:lnSpc>
                  <a:spcPct val="120000"/>
                </a:lnSpc>
                <a:spcBef>
                  <a:spcPct val="0"/>
                </a:spcBef>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a:t>
              </a:r>
            </a:p>
          </p:txBody>
        </p:sp>
        <p:sp>
          <p:nvSpPr>
            <p:cNvPr id="88" name="文本框 87"/>
            <p:cNvSpPr txBox="1"/>
            <p:nvPr/>
          </p:nvSpPr>
          <p:spPr>
            <a:xfrm>
              <a:off x="2298744" y="4584791"/>
              <a:ext cx="1121966" cy="271081"/>
            </a:xfrm>
            <a:prstGeom prst="rect">
              <a:avLst/>
            </a:prstGeom>
            <a:noFill/>
          </p:spPr>
          <p:txBody>
            <a:bodyPr wrap="none" rtlCol="0">
              <a:spAutoFit/>
            </a:bodyPr>
            <a:lstStyle/>
            <a:p>
              <a:pPr algn="ctr"/>
              <a:r>
                <a:rPr lang="zh-CN" altLang="en-US" sz="2130" b="1" dirty="0">
                  <a:solidFill>
                    <a:srgbClr val="202A36"/>
                  </a:solidFill>
                  <a:latin typeface="微软雅黑" panose="020B0503020204020204" pitchFamily="34" charset="-122"/>
                  <a:ea typeface="微软雅黑" panose="020B0503020204020204" pitchFamily="34" charset="-122"/>
                </a:rPr>
                <a:t>添加内容</a:t>
              </a:r>
            </a:p>
          </p:txBody>
        </p:sp>
      </p:gr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2">
                                            <p:bg/>
                                          </p:spTgt>
                                        </p:tgtEl>
                                        <p:attrNameLst>
                                          <p:attrName>style.visibility</p:attrName>
                                        </p:attrNameLst>
                                      </p:cBhvr>
                                      <p:to>
                                        <p:strVal val="visible"/>
                                      </p:to>
                                    </p:set>
                                    <p:animEffect transition="in" filter="fade">
                                      <p:cBhvr>
                                        <p:cTn id="11" dur="750"/>
                                        <p:tgtEl>
                                          <p:spTgt spid="62">
                                            <p:bg/>
                                          </p:spTgt>
                                        </p:tgtEl>
                                      </p:cBhvr>
                                    </p:animEffect>
                                    <p:anim calcmode="lin" valueType="num">
                                      <p:cBhvr>
                                        <p:cTn id="12" dur="750" fill="hold"/>
                                        <p:tgtEl>
                                          <p:spTgt spid="62">
                                            <p:bg/>
                                          </p:spTgt>
                                        </p:tgtEl>
                                        <p:attrNameLst>
                                          <p:attrName>ppt_x</p:attrName>
                                        </p:attrNameLst>
                                      </p:cBhvr>
                                      <p:tavLst>
                                        <p:tav tm="0">
                                          <p:val>
                                            <p:strVal val="#ppt_x"/>
                                          </p:val>
                                        </p:tav>
                                        <p:tav tm="100000">
                                          <p:val>
                                            <p:strVal val="#ppt_x"/>
                                          </p:val>
                                        </p:tav>
                                      </p:tavLst>
                                    </p:anim>
                                    <p:anim calcmode="lin" valueType="num">
                                      <p:cBhvr>
                                        <p:cTn id="13" dur="750" fill="hold"/>
                                        <p:tgtEl>
                                          <p:spTgt spid="62">
                                            <p:bg/>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750"/>
                                        <p:tgtEl>
                                          <p:spTgt spid="65"/>
                                        </p:tgtEl>
                                      </p:cBhvr>
                                    </p:animEffect>
                                    <p:anim calcmode="lin" valueType="num">
                                      <p:cBhvr>
                                        <p:cTn id="17" dur="750" fill="hold"/>
                                        <p:tgtEl>
                                          <p:spTgt spid="65"/>
                                        </p:tgtEl>
                                        <p:attrNameLst>
                                          <p:attrName>ppt_x</p:attrName>
                                        </p:attrNameLst>
                                      </p:cBhvr>
                                      <p:tavLst>
                                        <p:tav tm="0">
                                          <p:val>
                                            <p:strVal val="#ppt_x"/>
                                          </p:val>
                                        </p:tav>
                                        <p:tav tm="100000">
                                          <p:val>
                                            <p:strVal val="#ppt_x"/>
                                          </p:val>
                                        </p:tav>
                                      </p:tavLst>
                                    </p:anim>
                                    <p:anim calcmode="lin" valueType="num">
                                      <p:cBhvr>
                                        <p:cTn id="18" dur="750" fill="hold"/>
                                        <p:tgtEl>
                                          <p:spTgt spid="65"/>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300"/>
                                        <p:tgtEl>
                                          <p:spTgt spid="80"/>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up)">
                                      <p:cBhvr>
                                        <p:cTn id="26" dur="500"/>
                                        <p:tgtEl>
                                          <p:spTgt spid="76"/>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63">
                                            <p:bg/>
                                          </p:spTgt>
                                        </p:tgtEl>
                                        <p:attrNameLst>
                                          <p:attrName>style.visibility</p:attrName>
                                        </p:attrNameLst>
                                      </p:cBhvr>
                                      <p:to>
                                        <p:strVal val="visible"/>
                                      </p:to>
                                    </p:set>
                                    <p:animEffect transition="in" filter="fade">
                                      <p:cBhvr>
                                        <p:cTn id="30" dur="750"/>
                                        <p:tgtEl>
                                          <p:spTgt spid="63">
                                            <p:bg/>
                                          </p:spTgt>
                                        </p:tgtEl>
                                      </p:cBhvr>
                                    </p:animEffect>
                                    <p:anim calcmode="lin" valueType="num">
                                      <p:cBhvr>
                                        <p:cTn id="31" dur="750" fill="hold"/>
                                        <p:tgtEl>
                                          <p:spTgt spid="63">
                                            <p:bg/>
                                          </p:spTgt>
                                        </p:tgtEl>
                                        <p:attrNameLst>
                                          <p:attrName>ppt_x</p:attrName>
                                        </p:attrNameLst>
                                      </p:cBhvr>
                                      <p:tavLst>
                                        <p:tav tm="0">
                                          <p:val>
                                            <p:strVal val="#ppt_x"/>
                                          </p:val>
                                        </p:tav>
                                        <p:tav tm="100000">
                                          <p:val>
                                            <p:strVal val="#ppt_x"/>
                                          </p:val>
                                        </p:tav>
                                      </p:tavLst>
                                    </p:anim>
                                    <p:anim calcmode="lin" valueType="num">
                                      <p:cBhvr>
                                        <p:cTn id="32" dur="750" fill="hold"/>
                                        <p:tgtEl>
                                          <p:spTgt spid="63">
                                            <p:bg/>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750"/>
                                        <p:tgtEl>
                                          <p:spTgt spid="66"/>
                                        </p:tgtEl>
                                      </p:cBhvr>
                                    </p:animEffect>
                                    <p:anim calcmode="lin" valueType="num">
                                      <p:cBhvr>
                                        <p:cTn id="36" dur="750" fill="hold"/>
                                        <p:tgtEl>
                                          <p:spTgt spid="66"/>
                                        </p:tgtEl>
                                        <p:attrNameLst>
                                          <p:attrName>ppt_x</p:attrName>
                                        </p:attrNameLst>
                                      </p:cBhvr>
                                      <p:tavLst>
                                        <p:tav tm="0">
                                          <p:val>
                                            <p:strVal val="#ppt_x"/>
                                          </p:val>
                                        </p:tav>
                                        <p:tav tm="100000">
                                          <p:val>
                                            <p:strVal val="#ppt_x"/>
                                          </p:val>
                                        </p:tav>
                                      </p:tavLst>
                                    </p:anim>
                                    <p:anim calcmode="lin" valueType="num">
                                      <p:cBhvr>
                                        <p:cTn id="37" dur="750" fill="hold"/>
                                        <p:tgtEl>
                                          <p:spTgt spid="66"/>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fade">
                                      <p:cBhvr>
                                        <p:cTn id="41" dur="300"/>
                                        <p:tgtEl>
                                          <p:spTgt spid="81"/>
                                        </p:tgtEl>
                                      </p:cBhvr>
                                    </p:animEffect>
                                  </p:childTnLst>
                                </p:cTn>
                              </p:par>
                            </p:childTnLst>
                          </p:cTn>
                        </p:par>
                        <p:par>
                          <p:cTn id="42" fill="hold">
                            <p:stCondLst>
                              <p:cond delay="4000"/>
                            </p:stCondLst>
                            <p:childTnLst>
                              <p:par>
                                <p:cTn id="43" presetID="22" presetClass="entr" presetSubtype="1" fill="hold" nodeType="after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wipe(up)">
                                      <p:cBhvr>
                                        <p:cTn id="45" dur="500"/>
                                        <p:tgtEl>
                                          <p:spTgt spid="83"/>
                                        </p:tgtEl>
                                      </p:cBhvr>
                                    </p:animEffect>
                                  </p:childTnLst>
                                </p:cTn>
                              </p:par>
                              <p:par>
                                <p:cTn id="46" presetID="47" presetClass="entr" presetSubtype="0" fill="hold" grpId="0" nodeType="withEffect">
                                  <p:stCondLst>
                                    <p:cond delay="250"/>
                                  </p:stCondLst>
                                  <p:childTnLst>
                                    <p:set>
                                      <p:cBhvr>
                                        <p:cTn id="47" dur="1" fill="hold">
                                          <p:stCondLst>
                                            <p:cond delay="0"/>
                                          </p:stCondLst>
                                        </p:cTn>
                                        <p:tgtEl>
                                          <p:spTgt spid="64">
                                            <p:bg/>
                                          </p:spTgt>
                                        </p:tgtEl>
                                        <p:attrNameLst>
                                          <p:attrName>style.visibility</p:attrName>
                                        </p:attrNameLst>
                                      </p:cBhvr>
                                      <p:to>
                                        <p:strVal val="visible"/>
                                      </p:to>
                                    </p:set>
                                    <p:animEffect transition="in" filter="fade">
                                      <p:cBhvr>
                                        <p:cTn id="48" dur="750"/>
                                        <p:tgtEl>
                                          <p:spTgt spid="64">
                                            <p:bg/>
                                          </p:spTgt>
                                        </p:tgtEl>
                                      </p:cBhvr>
                                    </p:animEffect>
                                    <p:anim calcmode="lin" valueType="num">
                                      <p:cBhvr>
                                        <p:cTn id="49" dur="750" fill="hold"/>
                                        <p:tgtEl>
                                          <p:spTgt spid="64">
                                            <p:bg/>
                                          </p:spTgt>
                                        </p:tgtEl>
                                        <p:attrNameLst>
                                          <p:attrName>ppt_x</p:attrName>
                                        </p:attrNameLst>
                                      </p:cBhvr>
                                      <p:tavLst>
                                        <p:tav tm="0">
                                          <p:val>
                                            <p:strVal val="#ppt_x"/>
                                          </p:val>
                                        </p:tav>
                                        <p:tav tm="100000">
                                          <p:val>
                                            <p:strVal val="#ppt_x"/>
                                          </p:val>
                                        </p:tav>
                                      </p:tavLst>
                                    </p:anim>
                                    <p:anim calcmode="lin" valueType="num">
                                      <p:cBhvr>
                                        <p:cTn id="50" dur="750" fill="hold"/>
                                        <p:tgtEl>
                                          <p:spTgt spid="64">
                                            <p:bg/>
                                          </p:spTgt>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25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750"/>
                                        <p:tgtEl>
                                          <p:spTgt spid="67"/>
                                        </p:tgtEl>
                                      </p:cBhvr>
                                    </p:animEffect>
                                    <p:anim calcmode="lin" valueType="num">
                                      <p:cBhvr>
                                        <p:cTn id="54" dur="750" fill="hold"/>
                                        <p:tgtEl>
                                          <p:spTgt spid="67"/>
                                        </p:tgtEl>
                                        <p:attrNameLst>
                                          <p:attrName>ppt_x</p:attrName>
                                        </p:attrNameLst>
                                      </p:cBhvr>
                                      <p:tavLst>
                                        <p:tav tm="0">
                                          <p:val>
                                            <p:strVal val="#ppt_x"/>
                                          </p:val>
                                        </p:tav>
                                        <p:tav tm="100000">
                                          <p:val>
                                            <p:strVal val="#ppt_x"/>
                                          </p:val>
                                        </p:tav>
                                      </p:tavLst>
                                    </p:anim>
                                    <p:anim calcmode="lin" valueType="num">
                                      <p:cBhvr>
                                        <p:cTn id="55" dur="750" fill="hold"/>
                                        <p:tgtEl>
                                          <p:spTgt spid="67"/>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10" presetClass="entr" presetSubtype="0" fill="hold" grpId="0" nodeType="afterEffect">
                                  <p:stCondLst>
                                    <p:cond delay="0"/>
                                  </p:stCondLst>
                                  <p:childTnLst>
                                    <p:set>
                                      <p:cBhvr>
                                        <p:cTn id="58" dur="1" fill="hold">
                                          <p:stCondLst>
                                            <p:cond delay="0"/>
                                          </p:stCondLst>
                                        </p:cTn>
                                        <p:tgtEl>
                                          <p:spTgt spid="82"/>
                                        </p:tgtEl>
                                        <p:attrNameLst>
                                          <p:attrName>style.visibility</p:attrName>
                                        </p:attrNameLst>
                                      </p:cBhvr>
                                      <p:to>
                                        <p:strVal val="visible"/>
                                      </p:to>
                                    </p:set>
                                    <p:animEffect transition="in" filter="fade">
                                      <p:cBhvr>
                                        <p:cTn id="59" dur="300"/>
                                        <p:tgtEl>
                                          <p:spTgt spid="82"/>
                                        </p:tgtEl>
                                      </p:cBhvr>
                                    </p:animEffect>
                                  </p:childTnLst>
                                </p:cTn>
                              </p:par>
                            </p:childTnLst>
                          </p:cTn>
                        </p:par>
                        <p:par>
                          <p:cTn id="60" fill="hold">
                            <p:stCondLst>
                              <p:cond delay="5000"/>
                            </p:stCondLst>
                            <p:childTnLst>
                              <p:par>
                                <p:cTn id="61" presetID="22" presetClass="entr" presetSubtype="1" fill="hold" nodeType="after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up)">
                                      <p:cBhvr>
                                        <p:cTn id="6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2" grpId="0" uiExpand="1" build="p" animBg="1"/>
      <p:bldP spid="63" grpId="0" uiExpand="1" build="p" animBg="1"/>
      <p:bldP spid="64" grpId="0" uiExpand="1" build="p" animBg="1"/>
      <p:bldP spid="65" grpId="0" animBg="1"/>
      <p:bldP spid="66" grpId="0" animBg="1"/>
      <p:bldP spid="67" grpId="0" animBg="1"/>
      <p:bldP spid="80" grpId="0"/>
      <p:bldP spid="81" grpId="0"/>
      <p:bldP spid="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2692938"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参考书籍</a:t>
            </a:r>
            <a:endParaRPr lang="en-US" altLang="zh-CN" sz="2935" b="1" dirty="0" smtClean="0">
              <a:solidFill>
                <a:srgbClr val="202A36"/>
              </a:solidFill>
              <a:latin typeface="Arial" panose="020B0604020202020204" pitchFamily="34" charset="0"/>
              <a:cs typeface="Arial" panose="020B0604020202020204" pitchFamily="34" charset="0"/>
            </a:endParaRPr>
          </a:p>
        </p:txBody>
      </p:sp>
      <p:grpSp>
        <p:nvGrpSpPr>
          <p:cNvPr id="6" name="组合 5"/>
          <p:cNvGrpSpPr/>
          <p:nvPr/>
        </p:nvGrpSpPr>
        <p:grpSpPr>
          <a:xfrm>
            <a:off x="2796224" y="4853707"/>
            <a:ext cx="838200" cy="838200"/>
            <a:chOff x="8799095" y="1876644"/>
            <a:chExt cx="838200" cy="838200"/>
          </a:xfrm>
          <a:solidFill>
            <a:srgbClr val="202A36"/>
          </a:solidFill>
        </p:grpSpPr>
        <p:sp>
          <p:nvSpPr>
            <p:cNvPr id="52" name="Rounded Rectangle 13"/>
            <p:cNvSpPr/>
            <p:nvPr/>
          </p:nvSpPr>
          <p:spPr>
            <a:xfrm>
              <a:off x="8799095" y="1876644"/>
              <a:ext cx="8382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rgbClr val="FCB00F"/>
            </a:solidFill>
            <a:ln>
              <a:noFill/>
            </a:ln>
          </p:spPr>
          <p:txBody>
            <a:bodyPr vert="horz" wrap="square" lIns="91440" tIns="45720" rIns="91440" bIns="45720" numCol="1" anchor="t" anchorCtr="0" compatLnSpc="1"/>
            <a:lstStyle/>
            <a:p>
              <a:endParaRPr lang="en-US"/>
            </a:p>
          </p:txBody>
        </p:sp>
      </p:grpSp>
      <p:grpSp>
        <p:nvGrpSpPr>
          <p:cNvPr id="4" name="组合 3"/>
          <p:cNvGrpSpPr/>
          <p:nvPr/>
        </p:nvGrpSpPr>
        <p:grpSpPr>
          <a:xfrm>
            <a:off x="7036513" y="1795986"/>
            <a:ext cx="838200" cy="838200"/>
            <a:chOff x="6226075" y="1876644"/>
            <a:chExt cx="838200" cy="838200"/>
          </a:xfrm>
          <a:solidFill>
            <a:srgbClr val="202A36"/>
          </a:solidFill>
        </p:grpSpPr>
        <p:sp>
          <p:nvSpPr>
            <p:cNvPr id="51" name="Rounded Rectangle 11"/>
            <p:cNvSpPr/>
            <p:nvPr/>
          </p:nvSpPr>
          <p:spPr>
            <a:xfrm>
              <a:off x="6226075" y="1876644"/>
              <a:ext cx="8382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24"/>
            <p:cNvGrpSpPr/>
            <p:nvPr/>
          </p:nvGrpSpPr>
          <p:grpSpPr>
            <a:xfrm>
              <a:off x="6439272" y="2107312"/>
              <a:ext cx="411805" cy="376863"/>
              <a:chOff x="6726389" y="1486674"/>
              <a:chExt cx="411805" cy="376863"/>
            </a:xfrm>
            <a:grpFill/>
          </p:grpSpPr>
          <p:sp>
            <p:nvSpPr>
              <p:cNvPr id="58" name="Oval 52"/>
              <p:cNvSpPr>
                <a:spLocks noChangeArrowheads="1"/>
              </p:cNvSpPr>
              <p:nvPr/>
            </p:nvSpPr>
            <p:spPr bwMode="auto">
              <a:xfrm>
                <a:off x="6773808" y="1786168"/>
                <a:ext cx="44924" cy="42429"/>
              </a:xfrm>
              <a:prstGeom prst="ellipse">
                <a:avLst/>
              </a:prstGeom>
              <a:grpFill/>
              <a:ln w="9525">
                <a:noFill/>
                <a:round/>
              </a:ln>
            </p:spPr>
            <p:txBody>
              <a:bodyPr vert="horz" wrap="square" lIns="91440" tIns="45720" rIns="91440" bIns="45720" numCol="1" anchor="t" anchorCtr="0" compatLnSpc="1"/>
              <a:lstStyle/>
              <a:p>
                <a:endParaRPr lang="en-US"/>
              </a:p>
            </p:txBody>
          </p:sp>
          <p:sp>
            <p:nvSpPr>
              <p:cNvPr id="59" name="Oval 53"/>
              <p:cNvSpPr>
                <a:spLocks noChangeArrowheads="1"/>
              </p:cNvSpPr>
              <p:nvPr/>
            </p:nvSpPr>
            <p:spPr bwMode="auto">
              <a:xfrm>
                <a:off x="6748851" y="1836083"/>
                <a:ext cx="24958" cy="27454"/>
              </a:xfrm>
              <a:prstGeom prst="ellipse">
                <a:avLst/>
              </a:prstGeom>
              <a:grpFill/>
              <a:ln w="9525">
                <a:noFill/>
                <a:round/>
              </a:ln>
            </p:spPr>
            <p:txBody>
              <a:bodyPr vert="horz" wrap="square" lIns="91440" tIns="45720" rIns="91440" bIns="45720" numCol="1" anchor="t" anchorCtr="0" compatLnSpc="1"/>
              <a:lstStyle/>
              <a:p>
                <a:endParaRPr lang="en-US"/>
              </a:p>
            </p:txBody>
          </p:sp>
          <p:sp>
            <p:nvSpPr>
              <p:cNvPr id="60"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solidFill>
                <a:srgbClr val="FCB00F"/>
              </a:solidFill>
              <a:ln w="9525">
                <a:noFill/>
                <a:round/>
              </a:ln>
            </p:spPr>
            <p:txBody>
              <a:bodyPr vert="horz" wrap="square" lIns="91440" tIns="45720" rIns="91440" bIns="45720" numCol="1" anchor="t" anchorCtr="0" compatLnSpc="1"/>
              <a:lstStyle/>
              <a:p>
                <a:endParaRPr lang="en-US"/>
              </a:p>
            </p:txBody>
          </p:sp>
        </p:grpSp>
      </p:grpSp>
      <p:grpSp>
        <p:nvGrpSpPr>
          <p:cNvPr id="3" name="组合 2"/>
          <p:cNvGrpSpPr/>
          <p:nvPr/>
        </p:nvGrpSpPr>
        <p:grpSpPr>
          <a:xfrm>
            <a:off x="2796224" y="3324846"/>
            <a:ext cx="838200" cy="838200"/>
            <a:chOff x="3693695" y="3225466"/>
            <a:chExt cx="838200" cy="838200"/>
          </a:xfrm>
          <a:solidFill>
            <a:srgbClr val="202A36"/>
          </a:solidFill>
        </p:grpSpPr>
        <p:sp>
          <p:nvSpPr>
            <p:cNvPr id="53" name="Rounded Rectangle 15"/>
            <p:cNvSpPr/>
            <p:nvPr/>
          </p:nvSpPr>
          <p:spPr>
            <a:xfrm>
              <a:off x="3693695" y="3225466"/>
              <a:ext cx="8382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5"/>
            <p:cNvSpPr>
              <a:spLocks noEditPoints="1"/>
            </p:cNvSpPr>
            <p:nvPr/>
          </p:nvSpPr>
          <p:spPr bwMode="auto">
            <a:xfrm>
              <a:off x="3898158" y="3419946"/>
              <a:ext cx="429274" cy="449241"/>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rgbClr val="FCB00F"/>
            </a:solidFill>
            <a:ln>
              <a:noFill/>
            </a:ln>
          </p:spPr>
          <p:txBody>
            <a:bodyPr vert="horz" wrap="square" lIns="91440" tIns="45720" rIns="91440" bIns="45720" numCol="1" anchor="t" anchorCtr="0" compatLnSpc="1"/>
            <a:lstStyle/>
            <a:p>
              <a:endParaRPr lang="en-US"/>
            </a:p>
          </p:txBody>
        </p:sp>
      </p:grpSp>
      <p:grpSp>
        <p:nvGrpSpPr>
          <p:cNvPr id="5" name="组合 4"/>
          <p:cNvGrpSpPr/>
          <p:nvPr/>
        </p:nvGrpSpPr>
        <p:grpSpPr>
          <a:xfrm>
            <a:off x="7036513" y="3324846"/>
            <a:ext cx="838200" cy="838200"/>
            <a:chOff x="6226075" y="3225466"/>
            <a:chExt cx="838200" cy="838200"/>
          </a:xfrm>
          <a:solidFill>
            <a:srgbClr val="202A36"/>
          </a:solidFill>
        </p:grpSpPr>
        <p:sp>
          <p:nvSpPr>
            <p:cNvPr id="54" name="Rounded Rectangle 17"/>
            <p:cNvSpPr/>
            <p:nvPr/>
          </p:nvSpPr>
          <p:spPr>
            <a:xfrm>
              <a:off x="6226075" y="3225466"/>
              <a:ext cx="8382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29"/>
            <p:cNvGrpSpPr/>
            <p:nvPr/>
          </p:nvGrpSpPr>
          <p:grpSpPr>
            <a:xfrm>
              <a:off x="6482949" y="3448336"/>
              <a:ext cx="324452" cy="406813"/>
              <a:chOff x="5106627" y="2260366"/>
              <a:chExt cx="324452" cy="406813"/>
            </a:xfrm>
            <a:grpFill/>
          </p:grpSpPr>
          <p:sp>
            <p:nvSpPr>
              <p:cNvPr id="75" name="Freeform 80"/>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solidFill>
                <a:srgbClr val="FCB00F"/>
              </a:solidFill>
              <a:ln w="9525">
                <a:noFill/>
                <a:round/>
              </a:ln>
            </p:spPr>
            <p:txBody>
              <a:bodyPr vert="horz" wrap="square" lIns="91440" tIns="45720" rIns="91440" bIns="45720" numCol="1" anchor="t" anchorCtr="0" compatLnSpc="1"/>
              <a:lstStyle/>
              <a:p>
                <a:endParaRPr lang="en-US"/>
              </a:p>
            </p:txBody>
          </p:sp>
          <p:sp>
            <p:nvSpPr>
              <p:cNvPr id="76" name="Freeform 81"/>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solidFill>
                <a:srgbClr val="FCB00F"/>
              </a:solidFill>
              <a:ln w="9525">
                <a:noFill/>
                <a:round/>
              </a:ln>
            </p:spPr>
            <p:txBody>
              <a:bodyPr vert="horz" wrap="square" lIns="91440" tIns="45720" rIns="91440" bIns="45720" numCol="1" anchor="t" anchorCtr="0" compatLnSpc="1"/>
              <a:lstStyle/>
              <a:p>
                <a:endParaRPr lang="en-US"/>
              </a:p>
            </p:txBody>
          </p:sp>
          <p:sp>
            <p:nvSpPr>
              <p:cNvPr id="77" name="Freeform 82"/>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solidFill>
                <a:srgbClr val="FCB00F"/>
              </a:solidFill>
              <a:ln w="9525">
                <a:noFill/>
                <a:round/>
              </a:ln>
            </p:spPr>
            <p:txBody>
              <a:bodyPr vert="horz" wrap="square" lIns="91440" tIns="45720" rIns="91440" bIns="45720" numCol="1" anchor="t" anchorCtr="0" compatLnSpc="1"/>
              <a:lstStyle/>
              <a:p>
                <a:endParaRPr lang="en-US"/>
              </a:p>
            </p:txBody>
          </p:sp>
          <p:sp>
            <p:nvSpPr>
              <p:cNvPr id="78" name="Oval 83"/>
              <p:cNvSpPr>
                <a:spLocks noChangeArrowheads="1"/>
              </p:cNvSpPr>
              <p:nvPr/>
            </p:nvSpPr>
            <p:spPr bwMode="auto">
              <a:xfrm>
                <a:off x="5111618" y="2260366"/>
                <a:ext cx="316965" cy="107319"/>
              </a:xfrm>
              <a:prstGeom prst="ellipse">
                <a:avLst/>
              </a:prstGeom>
              <a:solidFill>
                <a:srgbClr val="FCB00F"/>
              </a:solidFill>
              <a:ln w="9525">
                <a:noFill/>
                <a:round/>
              </a:ln>
            </p:spPr>
            <p:txBody>
              <a:bodyPr vert="horz" wrap="square" lIns="91440" tIns="45720" rIns="91440" bIns="45720" numCol="1" anchor="t" anchorCtr="0" compatLnSpc="1"/>
              <a:lstStyle/>
              <a:p>
                <a:endParaRPr lang="en-US"/>
              </a:p>
            </p:txBody>
          </p:sp>
        </p:grpSp>
      </p:grpSp>
      <p:grpSp>
        <p:nvGrpSpPr>
          <p:cNvPr id="7" name="组合 6"/>
          <p:cNvGrpSpPr/>
          <p:nvPr/>
        </p:nvGrpSpPr>
        <p:grpSpPr>
          <a:xfrm>
            <a:off x="7036513" y="4853707"/>
            <a:ext cx="838200" cy="838200"/>
            <a:chOff x="8799095" y="3225466"/>
            <a:chExt cx="838200" cy="838200"/>
          </a:xfrm>
          <a:solidFill>
            <a:srgbClr val="202A36"/>
          </a:solidFill>
        </p:grpSpPr>
        <p:sp>
          <p:nvSpPr>
            <p:cNvPr id="55" name="Rounded Rectangle 19"/>
            <p:cNvSpPr/>
            <p:nvPr/>
          </p:nvSpPr>
          <p:spPr>
            <a:xfrm>
              <a:off x="8799095" y="3225466"/>
              <a:ext cx="8382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4"/>
            <p:cNvGrpSpPr/>
            <p:nvPr/>
          </p:nvGrpSpPr>
          <p:grpSpPr>
            <a:xfrm>
              <a:off x="9018533" y="3535999"/>
              <a:ext cx="399324" cy="217134"/>
              <a:chOff x="7682273" y="3211260"/>
              <a:chExt cx="399324" cy="217134"/>
            </a:xfrm>
            <a:grpFill/>
          </p:grpSpPr>
          <p:sp>
            <p:nvSpPr>
              <p:cNvPr id="80" name="Freeform 98"/>
              <p:cNvSpPr>
                <a:spLocks noEditPoints="1"/>
              </p:cNvSpPr>
              <p:nvPr/>
            </p:nvSpPr>
            <p:spPr bwMode="auto">
              <a:xfrm>
                <a:off x="7682273" y="3211260"/>
                <a:ext cx="289511" cy="217134"/>
              </a:xfrm>
              <a:custGeom>
                <a:avLst/>
                <a:gdLst>
                  <a:gd name="T0" fmla="*/ 26 w 87"/>
                  <a:gd name="T1" fmla="*/ 23 h 65"/>
                  <a:gd name="T2" fmla="*/ 26 w 87"/>
                  <a:gd name="T3" fmla="*/ 33 h 65"/>
                  <a:gd name="T4" fmla="*/ 7 w 87"/>
                  <a:gd name="T5" fmla="*/ 17 h 65"/>
                  <a:gd name="T6" fmla="*/ 7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0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6" y="33"/>
                      <a:pt x="7" y="17"/>
                      <a:pt x="7" y="17"/>
                    </a:cubicBezTo>
                    <a:cubicBezTo>
                      <a:pt x="7" y="0"/>
                      <a:pt x="7" y="0"/>
                      <a:pt x="7"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0" y="65"/>
                      <a:pt x="87" y="65"/>
                      <a:pt x="87" y="65"/>
                    </a:cubicBezTo>
                    <a:cubicBezTo>
                      <a:pt x="87" y="9"/>
                      <a:pt x="87" y="9"/>
                      <a:pt x="87" y="9"/>
                    </a:cubicBezTo>
                    <a:cubicBezTo>
                      <a:pt x="87" y="9"/>
                      <a:pt x="60" y="9"/>
                      <a:pt x="40" y="9"/>
                    </a:cubicBezTo>
                    <a:cubicBezTo>
                      <a:pt x="25"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solidFill>
                <a:srgbClr val="FCB00F"/>
              </a:solidFill>
              <a:ln>
                <a:noFill/>
              </a:ln>
            </p:spPr>
            <p:txBody>
              <a:bodyPr vert="horz" wrap="square" lIns="91440" tIns="45720" rIns="91440" bIns="45720" numCol="1" anchor="t" anchorCtr="0" compatLnSpc="1"/>
              <a:lstStyle/>
              <a:p>
                <a:endParaRPr lang="en-US"/>
              </a:p>
            </p:txBody>
          </p:sp>
          <p:sp>
            <p:nvSpPr>
              <p:cNvPr id="81" name="Freeform 99"/>
              <p:cNvSpPr>
                <a:spLocks noEditPoints="1"/>
              </p:cNvSpPr>
              <p:nvPr/>
            </p:nvSpPr>
            <p:spPr bwMode="auto">
              <a:xfrm>
                <a:off x="7981766" y="3368493"/>
                <a:ext cx="99831" cy="32446"/>
              </a:xfrm>
              <a:custGeom>
                <a:avLst/>
                <a:gdLst>
                  <a:gd name="T0" fmla="*/ 0 w 30"/>
                  <a:gd name="T1" fmla="*/ 10 h 10"/>
                  <a:gd name="T2" fmla="*/ 30 w 30"/>
                  <a:gd name="T3" fmla="*/ 10 h 10"/>
                  <a:gd name="T4" fmla="*/ 30 w 30"/>
                  <a:gd name="T5" fmla="*/ 0 h 10"/>
                  <a:gd name="T6" fmla="*/ 0 w 30"/>
                  <a:gd name="T7" fmla="*/ 0 h 10"/>
                  <a:gd name="T8" fmla="*/ 0 w 30"/>
                  <a:gd name="T9" fmla="*/ 10 h 10"/>
                  <a:gd name="T10" fmla="*/ 25 w 30"/>
                  <a:gd name="T11" fmla="*/ 2 h 10"/>
                  <a:gd name="T12" fmla="*/ 28 w 30"/>
                  <a:gd name="T13" fmla="*/ 5 h 10"/>
                  <a:gd name="T14" fmla="*/ 25 w 30"/>
                  <a:gd name="T15" fmla="*/ 8 h 10"/>
                  <a:gd name="T16" fmla="*/ 22 w 30"/>
                  <a:gd name="T17" fmla="*/ 5 h 10"/>
                  <a:gd name="T18" fmla="*/ 25 w 3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10"/>
                    </a:moveTo>
                    <a:cubicBezTo>
                      <a:pt x="30" y="10"/>
                      <a:pt x="30" y="10"/>
                      <a:pt x="30" y="10"/>
                    </a:cubicBezTo>
                    <a:cubicBezTo>
                      <a:pt x="30" y="0"/>
                      <a:pt x="30" y="0"/>
                      <a:pt x="30" y="0"/>
                    </a:cubicBezTo>
                    <a:cubicBezTo>
                      <a:pt x="0" y="0"/>
                      <a:pt x="0" y="0"/>
                      <a:pt x="0" y="0"/>
                    </a:cubicBezTo>
                    <a:lnTo>
                      <a:pt x="0" y="10"/>
                    </a:lnTo>
                    <a:close/>
                    <a:moveTo>
                      <a:pt x="25" y="2"/>
                    </a:moveTo>
                    <a:cubicBezTo>
                      <a:pt x="27" y="2"/>
                      <a:pt x="28" y="4"/>
                      <a:pt x="28" y="5"/>
                    </a:cubicBezTo>
                    <a:cubicBezTo>
                      <a:pt x="28" y="7"/>
                      <a:pt x="27" y="8"/>
                      <a:pt x="25" y="8"/>
                    </a:cubicBezTo>
                    <a:cubicBezTo>
                      <a:pt x="23" y="8"/>
                      <a:pt x="22" y="7"/>
                      <a:pt x="22" y="5"/>
                    </a:cubicBezTo>
                    <a:cubicBezTo>
                      <a:pt x="22" y="4"/>
                      <a:pt x="23" y="2"/>
                      <a:pt x="25" y="2"/>
                    </a:cubicBezTo>
                    <a:close/>
                  </a:path>
                </a:pathLst>
              </a:custGeom>
              <a:solidFill>
                <a:srgbClr val="FCB00F"/>
              </a:solidFill>
              <a:ln>
                <a:noFill/>
              </a:ln>
            </p:spPr>
            <p:txBody>
              <a:bodyPr vert="horz" wrap="square" lIns="91440" tIns="45720" rIns="91440" bIns="45720" numCol="1" anchor="t" anchorCtr="0" compatLnSpc="1"/>
              <a:lstStyle/>
              <a:p>
                <a:endParaRPr lang="en-US"/>
              </a:p>
            </p:txBody>
          </p:sp>
          <p:sp>
            <p:nvSpPr>
              <p:cNvPr id="82" name="Freeform 100"/>
              <p:cNvSpPr>
                <a:spLocks noEditPoints="1"/>
              </p:cNvSpPr>
              <p:nvPr/>
            </p:nvSpPr>
            <p:spPr bwMode="auto">
              <a:xfrm>
                <a:off x="7981766" y="3276150"/>
                <a:ext cx="99831" cy="32446"/>
              </a:xfrm>
              <a:custGeom>
                <a:avLst/>
                <a:gdLst>
                  <a:gd name="T0" fmla="*/ 0 w 30"/>
                  <a:gd name="T1" fmla="*/ 0 h 10"/>
                  <a:gd name="T2" fmla="*/ 0 w 30"/>
                  <a:gd name="T3" fmla="*/ 10 h 10"/>
                  <a:gd name="T4" fmla="*/ 30 w 30"/>
                  <a:gd name="T5" fmla="*/ 10 h 10"/>
                  <a:gd name="T6" fmla="*/ 30 w 30"/>
                  <a:gd name="T7" fmla="*/ 0 h 10"/>
                  <a:gd name="T8" fmla="*/ 0 w 30"/>
                  <a:gd name="T9" fmla="*/ 0 h 10"/>
                  <a:gd name="T10" fmla="*/ 25 w 30"/>
                  <a:gd name="T11" fmla="*/ 8 h 10"/>
                  <a:gd name="T12" fmla="*/ 22 w 30"/>
                  <a:gd name="T13" fmla="*/ 5 h 10"/>
                  <a:gd name="T14" fmla="*/ 25 w 30"/>
                  <a:gd name="T15" fmla="*/ 3 h 10"/>
                  <a:gd name="T16" fmla="*/ 28 w 30"/>
                  <a:gd name="T17" fmla="*/ 5 h 10"/>
                  <a:gd name="T18" fmla="*/ 25 w 30"/>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0">
                    <a:moveTo>
                      <a:pt x="0" y="0"/>
                    </a:moveTo>
                    <a:cubicBezTo>
                      <a:pt x="0" y="10"/>
                      <a:pt x="0" y="10"/>
                      <a:pt x="0" y="10"/>
                    </a:cubicBezTo>
                    <a:cubicBezTo>
                      <a:pt x="30" y="10"/>
                      <a:pt x="30" y="10"/>
                      <a:pt x="30" y="10"/>
                    </a:cubicBezTo>
                    <a:cubicBezTo>
                      <a:pt x="30" y="0"/>
                      <a:pt x="30" y="0"/>
                      <a:pt x="30" y="0"/>
                    </a:cubicBezTo>
                    <a:lnTo>
                      <a:pt x="0" y="0"/>
                    </a:lnTo>
                    <a:close/>
                    <a:moveTo>
                      <a:pt x="25" y="8"/>
                    </a:moveTo>
                    <a:cubicBezTo>
                      <a:pt x="23" y="8"/>
                      <a:pt x="22" y="7"/>
                      <a:pt x="22" y="5"/>
                    </a:cubicBezTo>
                    <a:cubicBezTo>
                      <a:pt x="22" y="4"/>
                      <a:pt x="23" y="3"/>
                      <a:pt x="25" y="3"/>
                    </a:cubicBezTo>
                    <a:cubicBezTo>
                      <a:pt x="27" y="3"/>
                      <a:pt x="28" y="4"/>
                      <a:pt x="28" y="5"/>
                    </a:cubicBezTo>
                    <a:cubicBezTo>
                      <a:pt x="28" y="7"/>
                      <a:pt x="27" y="8"/>
                      <a:pt x="25" y="8"/>
                    </a:cubicBezTo>
                    <a:close/>
                  </a:path>
                </a:pathLst>
              </a:custGeom>
              <a:solidFill>
                <a:srgbClr val="FCB00F"/>
              </a:solidFill>
              <a:ln>
                <a:noFill/>
              </a:ln>
            </p:spPr>
            <p:txBody>
              <a:bodyPr vert="horz" wrap="square" lIns="91440" tIns="45720" rIns="91440" bIns="45720" numCol="1" anchor="t" anchorCtr="0" compatLnSpc="1"/>
              <a:lstStyle/>
              <a:p>
                <a:endParaRPr lang="en-US"/>
              </a:p>
            </p:txBody>
          </p:sp>
        </p:grpSp>
      </p:grpSp>
      <p:grpSp>
        <p:nvGrpSpPr>
          <p:cNvPr id="2" name="组合 1"/>
          <p:cNvGrpSpPr/>
          <p:nvPr/>
        </p:nvGrpSpPr>
        <p:grpSpPr>
          <a:xfrm>
            <a:off x="2796224" y="1795986"/>
            <a:ext cx="838200" cy="838200"/>
            <a:chOff x="3693695" y="1876644"/>
            <a:chExt cx="838200" cy="838200"/>
          </a:xfrm>
          <a:solidFill>
            <a:srgbClr val="202A36"/>
          </a:solidFill>
        </p:grpSpPr>
        <p:sp>
          <p:nvSpPr>
            <p:cNvPr id="50" name="Rounded Rectangle 5"/>
            <p:cNvSpPr/>
            <p:nvPr/>
          </p:nvSpPr>
          <p:spPr>
            <a:xfrm>
              <a:off x="3693695" y="1876644"/>
              <a:ext cx="838200" cy="838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38"/>
            <p:cNvGrpSpPr/>
            <p:nvPr/>
          </p:nvGrpSpPr>
          <p:grpSpPr>
            <a:xfrm>
              <a:off x="3898158" y="2053653"/>
              <a:ext cx="429274" cy="484183"/>
              <a:chOff x="5513440" y="1766202"/>
              <a:chExt cx="429274" cy="484183"/>
            </a:xfrm>
            <a:grpFill/>
          </p:grpSpPr>
          <p:sp>
            <p:nvSpPr>
              <p:cNvPr id="84"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w="9525">
                <a:noFill/>
                <a:round/>
              </a:ln>
            </p:spPr>
            <p:txBody>
              <a:bodyPr vert="horz" wrap="square" lIns="91440" tIns="45720" rIns="91440" bIns="45720" numCol="1" anchor="t" anchorCtr="0" compatLnSpc="1"/>
              <a:lstStyle/>
              <a:p>
                <a:endParaRPr lang="en-US"/>
              </a:p>
            </p:txBody>
          </p:sp>
          <p:sp>
            <p:nvSpPr>
              <p:cNvPr id="85"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solidFill>
                <a:srgbClr val="FCB00F"/>
              </a:solidFill>
              <a:ln w="9525">
                <a:noFill/>
                <a:round/>
              </a:ln>
            </p:spPr>
            <p:txBody>
              <a:bodyPr vert="horz" wrap="square" lIns="91440" tIns="45720" rIns="91440" bIns="45720" numCol="1" anchor="t" anchorCtr="0" compatLnSpc="1"/>
              <a:lstStyle/>
              <a:p>
                <a:endParaRPr lang="en-US"/>
              </a:p>
            </p:txBody>
          </p:sp>
          <p:sp>
            <p:nvSpPr>
              <p:cNvPr id="86"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w="9525">
                <a:noFill/>
                <a:round/>
              </a:ln>
            </p:spPr>
            <p:txBody>
              <a:bodyPr vert="horz" wrap="square" lIns="91440" tIns="45720" rIns="91440" bIns="45720" numCol="1" anchor="t" anchorCtr="0" compatLnSpc="1"/>
              <a:lstStyle/>
              <a:p>
                <a:endParaRPr lang="en-US"/>
              </a:p>
            </p:txBody>
          </p:sp>
        </p:grpSp>
      </p:grpSp>
      <p:sp>
        <p:nvSpPr>
          <p:cNvPr id="8" name="文本框 7"/>
          <p:cNvSpPr txBox="1"/>
          <p:nvPr/>
        </p:nvSpPr>
        <p:spPr>
          <a:xfrm>
            <a:off x="3806620" y="1783808"/>
            <a:ext cx="1723549" cy="400110"/>
          </a:xfrm>
          <a:prstGeom prst="rect">
            <a:avLst/>
          </a:prstGeom>
          <a:noFill/>
        </p:spPr>
        <p:txBody>
          <a:bodyPr wrap="none" rtlCol="0">
            <a:spAutoFit/>
          </a:bodyPr>
          <a:lstStyle/>
          <a:p>
            <a:r>
              <a:rPr lang="zh-CN" altLang="en-US" sz="2000" b="1" dirty="0" smtClean="0">
                <a:solidFill>
                  <a:srgbClr val="202A36"/>
                </a:solidFill>
                <a:latin typeface="微软雅黑" panose="020B0503020204020204" pitchFamily="34" charset="-122"/>
                <a:ea typeface="微软雅黑" panose="020B0503020204020204" pitchFamily="34" charset="-122"/>
              </a:rPr>
              <a:t>点击输入书名</a:t>
            </a:r>
            <a:endParaRPr lang="zh-CN" altLang="en-US" sz="2000" b="1" dirty="0">
              <a:solidFill>
                <a:srgbClr val="202A3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800379" y="2149179"/>
            <a:ext cx="2717251" cy="738664"/>
          </a:xfrm>
          <a:prstGeom prst="rect">
            <a:avLst/>
          </a:prstGeom>
          <a:noFill/>
        </p:spPr>
        <p:txBody>
          <a:bodyPr wrap="square" rtlCol="0">
            <a:spAutoFit/>
          </a:bodyPr>
          <a:lstStyle/>
          <a:p>
            <a:r>
              <a:rPr lang="zh-CN" altLang="en-US" sz="1400" dirty="0" smtClean="0">
                <a:solidFill>
                  <a:srgbClr val="202A36"/>
                </a:solidFill>
                <a:latin typeface="微软雅黑" panose="020B0503020204020204" pitchFamily="34" charset="-122"/>
                <a:ea typeface="微软雅黑" panose="020B0503020204020204" pitchFamily="34" charset="-122"/>
              </a:rPr>
              <a:t>作者：王二</a:t>
            </a:r>
            <a:endParaRPr lang="en-US" altLang="zh-CN" sz="1400" dirty="0" smtClean="0">
              <a:solidFill>
                <a:srgbClr val="202A36"/>
              </a:solidFill>
              <a:latin typeface="微软雅黑" panose="020B0503020204020204" pitchFamily="34" charset="-122"/>
              <a:ea typeface="微软雅黑" panose="020B0503020204020204" pitchFamily="34" charset="-122"/>
            </a:endParaRPr>
          </a:p>
          <a:p>
            <a:r>
              <a:rPr lang="zh-CN" altLang="en-US" sz="1400" dirty="0" smtClean="0">
                <a:solidFill>
                  <a:srgbClr val="202A36"/>
                </a:solidFill>
                <a:latin typeface="微软雅黑" panose="020B0503020204020204" pitchFamily="34" charset="-122"/>
                <a:ea typeface="微软雅黑" panose="020B0503020204020204" pitchFamily="34" charset="-122"/>
              </a:rPr>
              <a:t>主要内容：</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文本框 88"/>
          <p:cNvSpPr txBox="1"/>
          <p:nvPr/>
        </p:nvSpPr>
        <p:spPr>
          <a:xfrm>
            <a:off x="3806620" y="3315944"/>
            <a:ext cx="1723549" cy="400110"/>
          </a:xfrm>
          <a:prstGeom prst="rect">
            <a:avLst/>
          </a:prstGeom>
          <a:noFill/>
        </p:spPr>
        <p:txBody>
          <a:bodyPr wrap="none" rtlCol="0">
            <a:spAutoFit/>
          </a:bodyPr>
          <a:lstStyle/>
          <a:p>
            <a:r>
              <a:rPr lang="zh-CN" altLang="en-US" sz="2000" b="1" dirty="0" smtClean="0">
                <a:solidFill>
                  <a:srgbClr val="202A36"/>
                </a:solidFill>
                <a:latin typeface="微软雅黑" panose="020B0503020204020204" pitchFamily="34" charset="-122"/>
                <a:ea typeface="微软雅黑" panose="020B0503020204020204" pitchFamily="34" charset="-122"/>
              </a:rPr>
              <a:t>点击输入书名</a:t>
            </a:r>
            <a:endParaRPr lang="zh-CN" altLang="en-US" sz="2000" b="1" dirty="0">
              <a:solidFill>
                <a:srgbClr val="202A36"/>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3800379" y="3681315"/>
            <a:ext cx="2717251" cy="954107"/>
          </a:xfrm>
          <a:prstGeom prst="rect">
            <a:avLst/>
          </a:prstGeom>
          <a:noFill/>
        </p:spPr>
        <p:txBody>
          <a:bodyPr wrap="square" rtlCol="0">
            <a:spAutoFit/>
          </a:bodyPr>
          <a:lstStyle/>
          <a:p>
            <a:r>
              <a:rPr lang="zh-CN" altLang="en-US" sz="1400" dirty="0" smtClean="0">
                <a:solidFill>
                  <a:srgbClr val="202A36"/>
                </a:solidFill>
                <a:latin typeface="微软雅黑" panose="020B0503020204020204" pitchFamily="34" charset="-122"/>
                <a:ea typeface="微软雅黑" panose="020B0503020204020204" pitchFamily="34" charset="-122"/>
              </a:rPr>
              <a:t>作者：王二</a:t>
            </a:r>
            <a:endParaRPr lang="en-US" altLang="zh-CN" sz="1400" dirty="0" smtClean="0">
              <a:solidFill>
                <a:srgbClr val="202A36"/>
              </a:solidFill>
              <a:latin typeface="微软雅黑" panose="020B0503020204020204" pitchFamily="34" charset="-122"/>
              <a:ea typeface="微软雅黑" panose="020B0503020204020204" pitchFamily="34" charset="-122"/>
            </a:endParaRPr>
          </a:p>
          <a:p>
            <a:r>
              <a:rPr lang="zh-CN" altLang="en-US" sz="1400" dirty="0" smtClean="0">
                <a:solidFill>
                  <a:srgbClr val="202A36"/>
                </a:solidFill>
                <a:latin typeface="微软雅黑" panose="020B0503020204020204" pitchFamily="34" charset="-122"/>
                <a:ea typeface="微软雅黑" panose="020B0503020204020204" pitchFamily="34" charset="-122"/>
              </a:rPr>
              <a:t>主要内容：</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文本框 90"/>
          <p:cNvSpPr txBox="1"/>
          <p:nvPr/>
        </p:nvSpPr>
        <p:spPr>
          <a:xfrm>
            <a:off x="3806620" y="4848079"/>
            <a:ext cx="1723549" cy="400110"/>
          </a:xfrm>
          <a:prstGeom prst="rect">
            <a:avLst/>
          </a:prstGeom>
          <a:noFill/>
        </p:spPr>
        <p:txBody>
          <a:bodyPr wrap="none" rtlCol="0">
            <a:spAutoFit/>
          </a:bodyPr>
          <a:lstStyle/>
          <a:p>
            <a:r>
              <a:rPr lang="zh-CN" altLang="en-US" sz="2000" b="1" dirty="0" smtClean="0">
                <a:solidFill>
                  <a:srgbClr val="202A36"/>
                </a:solidFill>
                <a:latin typeface="微软雅黑" panose="020B0503020204020204" pitchFamily="34" charset="-122"/>
                <a:ea typeface="微软雅黑" panose="020B0503020204020204" pitchFamily="34" charset="-122"/>
              </a:rPr>
              <a:t>点击输入书名</a:t>
            </a:r>
            <a:endParaRPr lang="zh-CN" altLang="en-US" sz="2000" b="1" dirty="0">
              <a:solidFill>
                <a:srgbClr val="202A36"/>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3800379" y="5213450"/>
            <a:ext cx="2717251" cy="954107"/>
          </a:xfrm>
          <a:prstGeom prst="rect">
            <a:avLst/>
          </a:prstGeom>
          <a:noFill/>
        </p:spPr>
        <p:txBody>
          <a:bodyPr wrap="square" rtlCol="0">
            <a:spAutoFit/>
          </a:bodyPr>
          <a:lstStyle/>
          <a:p>
            <a:r>
              <a:rPr lang="zh-CN" altLang="en-US" sz="1400" dirty="0" smtClean="0">
                <a:solidFill>
                  <a:srgbClr val="202A36"/>
                </a:solidFill>
                <a:latin typeface="微软雅黑" panose="020B0503020204020204" pitchFamily="34" charset="-122"/>
                <a:ea typeface="微软雅黑" panose="020B0503020204020204" pitchFamily="34" charset="-122"/>
              </a:rPr>
              <a:t>作者：王二</a:t>
            </a:r>
            <a:endParaRPr lang="en-US" altLang="zh-CN" sz="1400" dirty="0" smtClean="0">
              <a:solidFill>
                <a:srgbClr val="202A36"/>
              </a:solidFill>
              <a:latin typeface="微软雅黑" panose="020B0503020204020204" pitchFamily="34" charset="-122"/>
              <a:ea typeface="微软雅黑" panose="020B0503020204020204" pitchFamily="34" charset="-122"/>
            </a:endParaRPr>
          </a:p>
          <a:p>
            <a:r>
              <a:rPr lang="zh-CN" altLang="en-US" sz="1400" dirty="0" smtClean="0">
                <a:solidFill>
                  <a:srgbClr val="202A36"/>
                </a:solidFill>
                <a:latin typeface="微软雅黑" panose="020B0503020204020204" pitchFamily="34" charset="-122"/>
                <a:ea typeface="微软雅黑" panose="020B0503020204020204" pitchFamily="34" charset="-122"/>
              </a:rPr>
              <a:t>主要内容：</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文本框 92"/>
          <p:cNvSpPr txBox="1"/>
          <p:nvPr/>
        </p:nvSpPr>
        <p:spPr>
          <a:xfrm>
            <a:off x="8113760" y="1783808"/>
            <a:ext cx="1723549" cy="400110"/>
          </a:xfrm>
          <a:prstGeom prst="rect">
            <a:avLst/>
          </a:prstGeom>
          <a:noFill/>
        </p:spPr>
        <p:txBody>
          <a:bodyPr wrap="none" rtlCol="0">
            <a:spAutoFit/>
          </a:bodyPr>
          <a:lstStyle/>
          <a:p>
            <a:r>
              <a:rPr lang="zh-CN" altLang="en-US" sz="2000" b="1" dirty="0" smtClean="0">
                <a:solidFill>
                  <a:srgbClr val="202A36"/>
                </a:solidFill>
                <a:latin typeface="微软雅黑" panose="020B0503020204020204" pitchFamily="34" charset="-122"/>
                <a:ea typeface="微软雅黑" panose="020B0503020204020204" pitchFamily="34" charset="-122"/>
              </a:rPr>
              <a:t>点击输入书名</a:t>
            </a:r>
            <a:endParaRPr lang="zh-CN" altLang="en-US" sz="2000" b="1" dirty="0">
              <a:solidFill>
                <a:srgbClr val="202A36"/>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8107519" y="2149179"/>
            <a:ext cx="2717251" cy="954107"/>
          </a:xfrm>
          <a:prstGeom prst="rect">
            <a:avLst/>
          </a:prstGeom>
          <a:noFill/>
        </p:spPr>
        <p:txBody>
          <a:bodyPr wrap="square" rtlCol="0">
            <a:spAutoFit/>
          </a:bodyPr>
          <a:lstStyle/>
          <a:p>
            <a:r>
              <a:rPr lang="zh-CN" altLang="en-US" sz="1400" dirty="0" smtClean="0">
                <a:solidFill>
                  <a:srgbClr val="202A36"/>
                </a:solidFill>
                <a:latin typeface="微软雅黑" panose="020B0503020204020204" pitchFamily="34" charset="-122"/>
                <a:ea typeface="微软雅黑" panose="020B0503020204020204" pitchFamily="34" charset="-122"/>
              </a:rPr>
              <a:t>作者：王二</a:t>
            </a:r>
            <a:endParaRPr lang="en-US" altLang="zh-CN" sz="1400" dirty="0" smtClean="0">
              <a:solidFill>
                <a:srgbClr val="202A36"/>
              </a:solidFill>
              <a:latin typeface="微软雅黑" panose="020B0503020204020204" pitchFamily="34" charset="-122"/>
              <a:ea typeface="微软雅黑" panose="020B0503020204020204" pitchFamily="34" charset="-122"/>
            </a:endParaRPr>
          </a:p>
          <a:p>
            <a:r>
              <a:rPr lang="zh-CN" altLang="en-US" sz="1400" dirty="0" smtClean="0">
                <a:solidFill>
                  <a:srgbClr val="202A36"/>
                </a:solidFill>
                <a:latin typeface="微软雅黑" panose="020B0503020204020204" pitchFamily="34" charset="-122"/>
                <a:ea typeface="微软雅黑" panose="020B0503020204020204" pitchFamily="34" charset="-122"/>
              </a:rPr>
              <a:t>主要内容：</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文本框 94"/>
          <p:cNvSpPr txBox="1"/>
          <p:nvPr/>
        </p:nvSpPr>
        <p:spPr>
          <a:xfrm>
            <a:off x="8113760" y="3315944"/>
            <a:ext cx="1723549" cy="400110"/>
          </a:xfrm>
          <a:prstGeom prst="rect">
            <a:avLst/>
          </a:prstGeom>
          <a:noFill/>
        </p:spPr>
        <p:txBody>
          <a:bodyPr wrap="none" rtlCol="0">
            <a:spAutoFit/>
          </a:bodyPr>
          <a:lstStyle/>
          <a:p>
            <a:r>
              <a:rPr lang="zh-CN" altLang="en-US" sz="2000" b="1" dirty="0" smtClean="0">
                <a:solidFill>
                  <a:srgbClr val="202A36"/>
                </a:solidFill>
                <a:latin typeface="微软雅黑" panose="020B0503020204020204" pitchFamily="34" charset="-122"/>
                <a:ea typeface="微软雅黑" panose="020B0503020204020204" pitchFamily="34" charset="-122"/>
              </a:rPr>
              <a:t>点击输入书名</a:t>
            </a:r>
            <a:endParaRPr lang="zh-CN" altLang="en-US" sz="2000" b="1" dirty="0">
              <a:solidFill>
                <a:srgbClr val="202A36"/>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8107519" y="3681315"/>
            <a:ext cx="2717251" cy="738664"/>
          </a:xfrm>
          <a:prstGeom prst="rect">
            <a:avLst/>
          </a:prstGeom>
          <a:noFill/>
        </p:spPr>
        <p:txBody>
          <a:bodyPr wrap="square" rtlCol="0">
            <a:spAutoFit/>
          </a:bodyPr>
          <a:lstStyle/>
          <a:p>
            <a:r>
              <a:rPr lang="zh-CN" altLang="en-US" sz="1400" dirty="0" smtClean="0">
                <a:solidFill>
                  <a:srgbClr val="202A36"/>
                </a:solidFill>
                <a:latin typeface="微软雅黑" panose="020B0503020204020204" pitchFamily="34" charset="-122"/>
                <a:ea typeface="微软雅黑" panose="020B0503020204020204" pitchFamily="34" charset="-122"/>
              </a:rPr>
              <a:t>作者：王二</a:t>
            </a:r>
            <a:endParaRPr lang="en-US" altLang="zh-CN" sz="1400" dirty="0" smtClean="0">
              <a:solidFill>
                <a:srgbClr val="202A36"/>
              </a:solidFill>
              <a:latin typeface="微软雅黑" panose="020B0503020204020204" pitchFamily="34" charset="-122"/>
              <a:ea typeface="微软雅黑" panose="020B0503020204020204" pitchFamily="34" charset="-122"/>
            </a:endParaRPr>
          </a:p>
          <a:p>
            <a:r>
              <a:rPr lang="zh-CN" altLang="en-US" sz="1400" dirty="0" smtClean="0">
                <a:solidFill>
                  <a:srgbClr val="202A36"/>
                </a:solidFill>
                <a:latin typeface="微软雅黑" panose="020B0503020204020204" pitchFamily="34" charset="-122"/>
                <a:ea typeface="微软雅黑" panose="020B0503020204020204" pitchFamily="34" charset="-122"/>
              </a:rPr>
              <a:t>主要内容：</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文本框 96"/>
          <p:cNvSpPr txBox="1"/>
          <p:nvPr/>
        </p:nvSpPr>
        <p:spPr>
          <a:xfrm>
            <a:off x="8113760" y="4848079"/>
            <a:ext cx="1723549" cy="400110"/>
          </a:xfrm>
          <a:prstGeom prst="rect">
            <a:avLst/>
          </a:prstGeom>
          <a:noFill/>
        </p:spPr>
        <p:txBody>
          <a:bodyPr wrap="none" rtlCol="0">
            <a:spAutoFit/>
          </a:bodyPr>
          <a:lstStyle/>
          <a:p>
            <a:r>
              <a:rPr lang="zh-CN" altLang="en-US" sz="2000" b="1" dirty="0" smtClean="0">
                <a:solidFill>
                  <a:srgbClr val="202A36"/>
                </a:solidFill>
                <a:latin typeface="微软雅黑" panose="020B0503020204020204" pitchFamily="34" charset="-122"/>
                <a:ea typeface="微软雅黑" panose="020B0503020204020204" pitchFamily="34" charset="-122"/>
              </a:rPr>
              <a:t>点击输入书名</a:t>
            </a:r>
            <a:endParaRPr lang="zh-CN" altLang="en-US" sz="2000" b="1" dirty="0">
              <a:solidFill>
                <a:srgbClr val="202A36"/>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8107519" y="5213450"/>
            <a:ext cx="2717251" cy="954107"/>
          </a:xfrm>
          <a:prstGeom prst="rect">
            <a:avLst/>
          </a:prstGeom>
          <a:noFill/>
        </p:spPr>
        <p:txBody>
          <a:bodyPr wrap="square" rtlCol="0">
            <a:spAutoFit/>
          </a:bodyPr>
          <a:lstStyle/>
          <a:p>
            <a:r>
              <a:rPr lang="zh-CN" altLang="en-US" sz="1400" dirty="0" smtClean="0">
                <a:solidFill>
                  <a:srgbClr val="202A36"/>
                </a:solidFill>
                <a:latin typeface="微软雅黑" panose="020B0503020204020204" pitchFamily="34" charset="-122"/>
                <a:ea typeface="微软雅黑" panose="020B0503020204020204" pitchFamily="34" charset="-122"/>
              </a:rPr>
              <a:t>作者：王二</a:t>
            </a:r>
            <a:endParaRPr lang="en-US" altLang="zh-CN" sz="1400" dirty="0" smtClean="0">
              <a:solidFill>
                <a:srgbClr val="202A36"/>
              </a:solidFill>
              <a:latin typeface="微软雅黑" panose="020B0503020204020204" pitchFamily="34" charset="-122"/>
              <a:ea typeface="微软雅黑" panose="020B0503020204020204" pitchFamily="34" charset="-122"/>
            </a:endParaRPr>
          </a:p>
          <a:p>
            <a:r>
              <a:rPr lang="zh-CN" altLang="en-US" sz="1400" dirty="0" smtClean="0">
                <a:solidFill>
                  <a:srgbClr val="202A36"/>
                </a:solidFill>
                <a:latin typeface="微软雅黑" panose="020B0503020204020204" pitchFamily="34" charset="-122"/>
                <a:ea typeface="微软雅黑" panose="020B0503020204020204" pitchFamily="34" charset="-122"/>
              </a:rPr>
              <a:t>主要内容：</a:t>
            </a: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50"/>
                                        <p:tgtEl>
                                          <p:spTgt spid="2"/>
                                        </p:tgtEl>
                                        <p:attrNameLst>
                                          <p:attrName>ppt_x</p:attrName>
                                        </p:attrNameLst>
                                      </p:cBhvr>
                                      <p:tavLst>
                                        <p:tav tm="0">
                                          <p:val>
                                            <p:strVal val="#ppt_x-#ppt_w*1.125000"/>
                                          </p:val>
                                        </p:tav>
                                        <p:tav tm="100000">
                                          <p:val>
                                            <p:strVal val="#ppt_x"/>
                                          </p:val>
                                        </p:tav>
                                      </p:tavLst>
                                    </p:anim>
                                    <p:animEffect transition="in" filter="wipe(right)">
                                      <p:cBhvr>
                                        <p:cTn id="12" dur="25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500"/>
                            </p:stCondLst>
                            <p:childTnLst>
                              <p:par>
                                <p:cTn id="21" presetID="1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250"/>
                                        <p:tgtEl>
                                          <p:spTgt spid="3"/>
                                        </p:tgtEl>
                                        <p:attrNameLst>
                                          <p:attrName>ppt_x</p:attrName>
                                        </p:attrNameLst>
                                      </p:cBhvr>
                                      <p:tavLst>
                                        <p:tav tm="0">
                                          <p:val>
                                            <p:strVal val="#ppt_x-#ppt_w*1.125000"/>
                                          </p:val>
                                        </p:tav>
                                        <p:tav tm="100000">
                                          <p:val>
                                            <p:strVal val="#ppt_x"/>
                                          </p:val>
                                        </p:tav>
                                      </p:tavLst>
                                    </p:anim>
                                    <p:animEffect transition="in" filter="wipe(right)">
                                      <p:cBhvr>
                                        <p:cTn id="24" dur="250"/>
                                        <p:tgtEl>
                                          <p:spTgt spid="3"/>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500"/>
                                        <p:tgtEl>
                                          <p:spTgt spid="8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left)">
                                      <p:cBhvr>
                                        <p:cTn id="31" dur="500"/>
                                        <p:tgtEl>
                                          <p:spTgt spid="90"/>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p:tgtEl>
                                          <p:spTgt spid="6"/>
                                        </p:tgtEl>
                                        <p:attrNameLst>
                                          <p:attrName>ppt_x</p:attrName>
                                        </p:attrNameLst>
                                      </p:cBhvr>
                                      <p:tavLst>
                                        <p:tav tm="0">
                                          <p:val>
                                            <p:strVal val="#ppt_x-#ppt_w*1.125000"/>
                                          </p:val>
                                        </p:tav>
                                        <p:tav tm="100000">
                                          <p:val>
                                            <p:strVal val="#ppt_x"/>
                                          </p:val>
                                        </p:tav>
                                      </p:tavLst>
                                    </p:anim>
                                    <p:animEffect transition="in" filter="wipe(right)">
                                      <p:cBhvr>
                                        <p:cTn id="36" dur="250"/>
                                        <p:tgtEl>
                                          <p:spTgt spid="6"/>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left)">
                                      <p:cBhvr>
                                        <p:cTn id="40" dur="500"/>
                                        <p:tgtEl>
                                          <p:spTgt spid="9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left)">
                                      <p:cBhvr>
                                        <p:cTn id="43" dur="500"/>
                                        <p:tgtEl>
                                          <p:spTgt spid="92"/>
                                        </p:tgtEl>
                                      </p:cBhvr>
                                    </p:animEffect>
                                  </p:childTnLst>
                                </p:cTn>
                              </p:par>
                            </p:childTnLst>
                          </p:cTn>
                        </p:par>
                        <p:par>
                          <p:cTn id="44" fill="hold">
                            <p:stCondLst>
                              <p:cond delay="3500"/>
                            </p:stCondLst>
                            <p:childTnLst>
                              <p:par>
                                <p:cTn id="45" presetID="1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250"/>
                                        <p:tgtEl>
                                          <p:spTgt spid="4"/>
                                        </p:tgtEl>
                                        <p:attrNameLst>
                                          <p:attrName>ppt_x</p:attrName>
                                        </p:attrNameLst>
                                      </p:cBhvr>
                                      <p:tavLst>
                                        <p:tav tm="0">
                                          <p:val>
                                            <p:strVal val="#ppt_x-#ppt_w*1.125000"/>
                                          </p:val>
                                        </p:tav>
                                        <p:tav tm="100000">
                                          <p:val>
                                            <p:strVal val="#ppt_x"/>
                                          </p:val>
                                        </p:tav>
                                      </p:tavLst>
                                    </p:anim>
                                    <p:animEffect transition="in" filter="wipe(right)">
                                      <p:cBhvr>
                                        <p:cTn id="48" dur="250"/>
                                        <p:tgtEl>
                                          <p:spTgt spid="4"/>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wipe(left)">
                                      <p:cBhvr>
                                        <p:cTn id="52" dur="500"/>
                                        <p:tgtEl>
                                          <p:spTgt spid="9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wipe(left)">
                                      <p:cBhvr>
                                        <p:cTn id="55" dur="500"/>
                                        <p:tgtEl>
                                          <p:spTgt spid="94"/>
                                        </p:tgtEl>
                                      </p:cBhvr>
                                    </p:animEffect>
                                  </p:childTnLst>
                                </p:cTn>
                              </p:par>
                            </p:childTnLst>
                          </p:cTn>
                        </p:par>
                        <p:par>
                          <p:cTn id="56" fill="hold">
                            <p:stCondLst>
                              <p:cond delay="4500"/>
                            </p:stCondLst>
                            <p:childTnLst>
                              <p:par>
                                <p:cTn id="57" presetID="12" presetClass="entr" presetSubtype="8"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250"/>
                                        <p:tgtEl>
                                          <p:spTgt spid="5"/>
                                        </p:tgtEl>
                                        <p:attrNameLst>
                                          <p:attrName>ppt_x</p:attrName>
                                        </p:attrNameLst>
                                      </p:cBhvr>
                                      <p:tavLst>
                                        <p:tav tm="0">
                                          <p:val>
                                            <p:strVal val="#ppt_x-#ppt_w*1.125000"/>
                                          </p:val>
                                        </p:tav>
                                        <p:tav tm="100000">
                                          <p:val>
                                            <p:strVal val="#ppt_x"/>
                                          </p:val>
                                        </p:tav>
                                      </p:tavLst>
                                    </p:anim>
                                    <p:animEffect transition="in" filter="wipe(right)">
                                      <p:cBhvr>
                                        <p:cTn id="60" dur="250"/>
                                        <p:tgtEl>
                                          <p:spTgt spid="5"/>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left)">
                                      <p:cBhvr>
                                        <p:cTn id="64" dur="500"/>
                                        <p:tgtEl>
                                          <p:spTgt spid="9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left)">
                                      <p:cBhvr>
                                        <p:cTn id="67" dur="500"/>
                                        <p:tgtEl>
                                          <p:spTgt spid="96"/>
                                        </p:tgtEl>
                                      </p:cBhvr>
                                    </p:animEffect>
                                  </p:childTnLst>
                                </p:cTn>
                              </p:par>
                            </p:childTnLst>
                          </p:cTn>
                        </p:par>
                        <p:par>
                          <p:cTn id="68" fill="hold">
                            <p:stCondLst>
                              <p:cond delay="5500"/>
                            </p:stCondLst>
                            <p:childTnLst>
                              <p:par>
                                <p:cTn id="69" presetID="12" presetClass="entr" presetSubtype="8"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250"/>
                                        <p:tgtEl>
                                          <p:spTgt spid="7"/>
                                        </p:tgtEl>
                                        <p:attrNameLst>
                                          <p:attrName>ppt_x</p:attrName>
                                        </p:attrNameLst>
                                      </p:cBhvr>
                                      <p:tavLst>
                                        <p:tav tm="0">
                                          <p:val>
                                            <p:strVal val="#ppt_x-#ppt_w*1.125000"/>
                                          </p:val>
                                        </p:tav>
                                        <p:tav tm="100000">
                                          <p:val>
                                            <p:strVal val="#ppt_x"/>
                                          </p:val>
                                        </p:tav>
                                      </p:tavLst>
                                    </p:anim>
                                    <p:animEffect transition="in" filter="wipe(right)">
                                      <p:cBhvr>
                                        <p:cTn id="72" dur="250"/>
                                        <p:tgtEl>
                                          <p:spTgt spid="7"/>
                                        </p:tgtEl>
                                      </p:cBhvr>
                                    </p:animEffect>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97"/>
                                        </p:tgtEl>
                                        <p:attrNameLst>
                                          <p:attrName>style.visibility</p:attrName>
                                        </p:attrNameLst>
                                      </p:cBhvr>
                                      <p:to>
                                        <p:strVal val="visible"/>
                                      </p:to>
                                    </p:set>
                                    <p:animEffect transition="in" filter="wipe(left)">
                                      <p:cBhvr>
                                        <p:cTn id="76" dur="500"/>
                                        <p:tgtEl>
                                          <p:spTgt spid="9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wipe(left)">
                                      <p:cBhvr>
                                        <p:cTn id="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9" grpId="0"/>
      <p:bldP spid="89" grpId="0"/>
      <p:bldP spid="90" grpId="0"/>
      <p:bldP spid="91" grpId="0"/>
      <p:bldP spid="92" grpId="0"/>
      <p:bldP spid="93" grpId="0"/>
      <p:bldP spid="94" grpId="0"/>
      <p:bldP spid="95" grpId="0"/>
      <p:bldP spid="96" grpId="0"/>
      <p:bldP spid="97" grpId="0"/>
      <p:bldP spid="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706001"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smtClean="0">
                <a:solidFill>
                  <a:srgbClr val="202A36"/>
                </a:solidFill>
                <a:latin typeface="Arial" panose="020B0604020202020204" pitchFamily="34" charset="0"/>
                <a:cs typeface="Arial" panose="020B0604020202020204" pitchFamily="34" charset="0"/>
                <a:sym typeface="Impact" panose="020B0806030902050204" pitchFamily="34" charset="0"/>
              </a:rPr>
              <a:t>选题背景</a:t>
            </a:r>
            <a:endParaRPr lang="zh-CN" altLang="en-US" sz="2935" b="1" dirty="0">
              <a:solidFill>
                <a:srgbClr val="202A36"/>
              </a:solidFill>
              <a:latin typeface="Arial" panose="020B0604020202020204" pitchFamily="34" charset="0"/>
              <a:ea typeface="宋体" panose="02010600030101010101" pitchFamily="2" charset="-122"/>
              <a:cs typeface="Arial" panose="020B0604020202020204" pitchFamily="34" charset="0"/>
            </a:endParaRPr>
          </a:p>
        </p:txBody>
      </p:sp>
      <p:sp>
        <p:nvSpPr>
          <p:cNvPr id="66" name="矩形 47"/>
          <p:cNvSpPr>
            <a:spLocks noChangeArrowheads="1"/>
          </p:cNvSpPr>
          <p:nvPr/>
        </p:nvSpPr>
        <p:spPr bwMode="auto">
          <a:xfrm>
            <a:off x="6885973" y="2652572"/>
            <a:ext cx="4161442" cy="909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右键点击图片选择设置图片格式可直接替换图片，在此录入上述图表的描述说明。您可以点击文字框输入您的描述说明，或者通过复制粘贴 。</a:t>
            </a:r>
            <a:endParaRPr lang="en-US" altLang="zh-CN"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矩形 3"/>
          <p:cNvSpPr>
            <a:spLocks noChangeArrowheads="1"/>
          </p:cNvSpPr>
          <p:nvPr/>
        </p:nvSpPr>
        <p:spPr bwMode="auto">
          <a:xfrm>
            <a:off x="6902496" y="2100915"/>
            <a:ext cx="1164407" cy="377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smtClean="0">
                <a:solidFill>
                  <a:srgbClr val="202A36"/>
                </a:solidFill>
                <a:latin typeface="Arial" panose="020B0604020202020204" pitchFamily="34" charset="0"/>
                <a:ea typeface="微软雅黑" panose="020B0503020204020204" pitchFamily="34" charset="-122"/>
                <a:cs typeface="Arial" panose="020B0604020202020204" pitchFamily="34" charset="0"/>
              </a:rPr>
              <a:t>行业现状</a:t>
            </a:r>
            <a:endParaRPr lang="zh-CN" altLang="en-US" sz="2000" b="1" dirty="0">
              <a:solidFill>
                <a:srgbClr val="202A36"/>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矩形 67"/>
          <p:cNvSpPr/>
          <p:nvPr/>
        </p:nvSpPr>
        <p:spPr>
          <a:xfrm>
            <a:off x="6961619" y="2561866"/>
            <a:ext cx="5998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bg1"/>
              </a:solidFill>
            </a:endParaRPr>
          </a:p>
        </p:txBody>
      </p:sp>
      <p:sp>
        <p:nvSpPr>
          <p:cNvPr id="69" name="矩形 68"/>
          <p:cNvSpPr/>
          <p:nvPr/>
        </p:nvSpPr>
        <p:spPr>
          <a:xfrm>
            <a:off x="7576469" y="2561866"/>
            <a:ext cx="1215000" cy="40500"/>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bg1"/>
              </a:solidFill>
            </a:endParaRPr>
          </a:p>
        </p:txBody>
      </p:sp>
      <p:sp>
        <p:nvSpPr>
          <p:cNvPr id="70" name="矩形 47"/>
          <p:cNvSpPr>
            <a:spLocks noChangeArrowheads="1"/>
          </p:cNvSpPr>
          <p:nvPr/>
        </p:nvSpPr>
        <p:spPr bwMode="auto">
          <a:xfrm>
            <a:off x="6885973" y="4527067"/>
            <a:ext cx="4161442" cy="909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右键点击图片选择设置图片格式可直接替换图片，在此录入上述图表的描述说明。您可以点击文字框输入您的描述说明，或者通过复制</a:t>
            </a:r>
            <a:r>
              <a:rPr lang="zh-CN" altLang="en-US" sz="14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粘贴。</a:t>
            </a:r>
            <a:endParaRPr lang="en-US" altLang="zh-CN" sz="14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矩形 3"/>
          <p:cNvSpPr>
            <a:spLocks noChangeArrowheads="1"/>
          </p:cNvSpPr>
          <p:nvPr/>
        </p:nvSpPr>
        <p:spPr bwMode="auto">
          <a:xfrm>
            <a:off x="6902496" y="3975410"/>
            <a:ext cx="1164407" cy="377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573" tIns="34287" rIns="68573" bIns="34287">
            <a:spAutoFit/>
          </a:bodyPr>
          <a:lstStyle/>
          <a:p>
            <a:pPr>
              <a:spcBef>
                <a:spcPct val="0"/>
              </a:spcBef>
              <a:buFont typeface="Arial" panose="020B0604020202020204" pitchFamily="34" charset="0"/>
              <a:buNone/>
            </a:pPr>
            <a:r>
              <a:rPr lang="zh-CN" altLang="en-US" sz="2000" b="1" dirty="0" smtClean="0">
                <a:solidFill>
                  <a:srgbClr val="202A36"/>
                </a:solidFill>
                <a:latin typeface="Arial" panose="020B0604020202020204" pitchFamily="34" charset="0"/>
                <a:ea typeface="微软雅黑" panose="020B0503020204020204" pitchFamily="34" charset="-122"/>
                <a:cs typeface="Arial" panose="020B0604020202020204" pitchFamily="34" charset="0"/>
              </a:rPr>
              <a:t>区域现状</a:t>
            </a:r>
            <a:endParaRPr lang="zh-CN" altLang="en-US" sz="2000" b="1" dirty="0">
              <a:solidFill>
                <a:srgbClr val="202A36"/>
              </a:solidFill>
              <a:latin typeface="Arial" panose="020B0604020202020204" pitchFamily="34" charset="0"/>
              <a:ea typeface="微软雅黑" panose="020B0503020204020204" pitchFamily="34" charset="-122"/>
              <a:cs typeface="Arial" panose="020B0604020202020204" pitchFamily="34" charset="0"/>
            </a:endParaRPr>
          </a:p>
        </p:txBody>
      </p:sp>
      <p:sp>
        <p:nvSpPr>
          <p:cNvPr id="72" name="矩形 71"/>
          <p:cNvSpPr/>
          <p:nvPr/>
        </p:nvSpPr>
        <p:spPr>
          <a:xfrm>
            <a:off x="6961619" y="4436361"/>
            <a:ext cx="599800" cy="40500"/>
          </a:xfrm>
          <a:prstGeom prst="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bg1"/>
              </a:solidFill>
            </a:endParaRPr>
          </a:p>
        </p:txBody>
      </p:sp>
      <p:sp>
        <p:nvSpPr>
          <p:cNvPr id="73" name="矩形 72"/>
          <p:cNvSpPr/>
          <p:nvPr/>
        </p:nvSpPr>
        <p:spPr>
          <a:xfrm>
            <a:off x="7576469" y="4436361"/>
            <a:ext cx="1215000" cy="40500"/>
          </a:xfrm>
          <a:prstGeom prst="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bg1"/>
              </a:solidFill>
            </a:endParaRPr>
          </a:p>
        </p:txBody>
      </p:sp>
      <p:sp>
        <p:nvSpPr>
          <p:cNvPr id="12" name="矩形 83"/>
          <p:cNvSpPr>
            <a:spLocks noChangeArrowheads="1"/>
          </p:cNvSpPr>
          <p:nvPr/>
        </p:nvSpPr>
        <p:spPr bwMode="auto">
          <a:xfrm>
            <a:off x="2802590" y="1706564"/>
            <a:ext cx="3932483" cy="4073899"/>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w="76200" cmpd="sng">
            <a:solidFill>
              <a:srgbClr val="202A36"/>
            </a:solidFill>
            <a:miter lim="800000"/>
          </a:ln>
        </p:spPr>
        <p:txBody>
          <a:bodyPr/>
          <a:lstStyle/>
          <a:p>
            <a:endParaRPr lang="zh-CN" altLang="en-US"/>
          </a:p>
        </p:txBody>
      </p:sp>
      <p:sp>
        <p:nvSpPr>
          <p:cNvPr id="13" name="Freeform 12"/>
          <p:cNvSpPr/>
          <p:nvPr/>
        </p:nvSpPr>
        <p:spPr bwMode="auto">
          <a:xfrm>
            <a:off x="2706001" y="1536711"/>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FCB00F"/>
          </a:solidFill>
          <a:ln>
            <a:noFill/>
          </a:ln>
        </p:spPr>
        <p:txBody>
          <a:bodyPr/>
          <a:lstStyle/>
          <a:p>
            <a:endParaRPr lang="zh-CN" altLang="en-US"/>
          </a:p>
        </p:txBody>
      </p:sp>
      <p:sp>
        <p:nvSpPr>
          <p:cNvPr id="14" name="Freeform 12"/>
          <p:cNvSpPr/>
          <p:nvPr/>
        </p:nvSpPr>
        <p:spPr bwMode="auto">
          <a:xfrm flipH="1" flipV="1">
            <a:off x="6304481" y="535313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FCB00F"/>
          </a:solidFill>
          <a:ln>
            <a:noFill/>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35" presetClass="path" presetSubtype="0" accel="50000" decel="50000" fill="hold" grpId="1" nodeType="withEffect">
                                  <p:stCondLst>
                                    <p:cond delay="0"/>
                                  </p:stCondLst>
                                  <p:childTnLst>
                                    <p:animMotion origin="layout" path="M 2.17538E-6 -2.95097E-6 L 0.16536 0.28539 " pathEditMode="relative" rAng="0" ptsTypes="AA">
                                      <p:cBhvr>
                                        <p:cTn id="12" dur="500" spd="-99900" fill="hold"/>
                                        <p:tgtEl>
                                          <p:spTgt spid="13"/>
                                        </p:tgtEl>
                                        <p:attrNameLst>
                                          <p:attrName>ppt_x</p:attrName>
                                          <p:attrName>ppt_y</p:attrName>
                                        </p:attrNameLst>
                                      </p:cBhvr>
                                      <p:rCtr x="8262" y="14269"/>
                                    </p:animMotion>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35" presetClass="path" presetSubtype="0" accel="50000" decel="50000" fill="hold" grpId="1" nodeType="withEffect">
                                  <p:stCondLst>
                                    <p:cond delay="0"/>
                                  </p:stCondLst>
                                  <p:childTnLst>
                                    <p:animMotion origin="layout" path="M 3.64299E-7 3.02498E-6 L -0.15392 -0.26827 " pathEditMode="relative" rAng="0" ptsTypes="AA">
                                      <p:cBhvr>
                                        <p:cTn id="16" dur="500" spd="-99900" fill="hold"/>
                                        <p:tgtEl>
                                          <p:spTgt spid="14"/>
                                        </p:tgtEl>
                                        <p:attrNameLst>
                                          <p:attrName>ppt_x</p:attrName>
                                          <p:attrName>ppt_y</p:attrName>
                                        </p:attrNameLst>
                                      </p:cBhvr>
                                      <p:rCtr x="-7702" y="-13414"/>
                                    </p:animMotion>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750"/>
                                        <p:tgtEl>
                                          <p:spTgt spid="69"/>
                                        </p:tgtEl>
                                      </p:cBhvr>
                                    </p:animEffect>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randombar(horizontal)">
                                      <p:cBhvr>
                                        <p:cTn id="37" dur="750"/>
                                        <p:tgtEl>
                                          <p:spTgt spid="6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left)">
                                      <p:cBhvr>
                                        <p:cTn id="41" dur="500"/>
                                        <p:tgtEl>
                                          <p:spTgt spid="71"/>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500"/>
                                        <p:tgtEl>
                                          <p:spTgt spid="72"/>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750"/>
                                        <p:tgtEl>
                                          <p:spTgt spid="73"/>
                                        </p:tgtEl>
                                      </p:cBhvr>
                                    </p:animEffect>
                                  </p:childTnLst>
                                </p:cTn>
                              </p:par>
                            </p:childTnLst>
                          </p:cTn>
                        </p:par>
                        <p:par>
                          <p:cTn id="50" fill="hold">
                            <p:stCondLst>
                              <p:cond delay="5500"/>
                            </p:stCondLst>
                            <p:childTnLst>
                              <p:par>
                                <p:cTn id="51" presetID="14" presetClass="entr" presetSubtype="10"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randombar(horizontal)">
                                      <p:cBhvr>
                                        <p:cTn id="53" dur="7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6" grpId="0"/>
      <p:bldP spid="67" grpId="0"/>
      <p:bldP spid="68" grpId="0" animBg="1"/>
      <p:bldP spid="69" grpId="0" animBg="1"/>
      <p:bldP spid="70" grpId="0"/>
      <p:bldP spid="71" grpId="0"/>
      <p:bldP spid="72" grpId="0" animBg="1"/>
      <p:bldP spid="73" grpId="0" animBg="1"/>
      <p:bldP spid="12" grpId="0" animBg="1" autoUpdateAnimBg="0"/>
      <p:bldP spid="13" grpId="0" animBg="1"/>
      <p:bldP spid="13" grpId="1" animBg="1"/>
      <p:bldP spid="14" grpId="0" animBg="1"/>
      <p:bldP spid="14"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grayscl/>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3" name="任意多边形 22"/>
          <p:cNvSpPr/>
          <p:nvPr/>
        </p:nvSpPr>
        <p:spPr>
          <a:xfrm>
            <a:off x="-1337665" y="708126"/>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84933" y="2800147"/>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rotWithShape="1">
          <a:blip r:embed="rId4" cstate="print">
            <a:extLst>
              <a:ext uri="{28A0092B-C50C-407E-A947-70E740481C1C}">
                <a14:useLocalDpi xmlns:a14="http://schemas.microsoft.com/office/drawing/2010/main" xmlns="" val="0"/>
              </a:ext>
            </a:extLst>
          </a:blip>
          <a:srcRect t="10860" b="38213"/>
          <a:stretch>
            <a:fillRect/>
          </a:stretch>
        </p:blipFill>
        <p:spPr>
          <a:xfrm>
            <a:off x="975178" y="247222"/>
            <a:ext cx="10058400" cy="3997694"/>
          </a:xfrm>
          <a:prstGeom prst="rect">
            <a:avLst/>
          </a:prstGeom>
        </p:spPr>
      </p:pic>
      <p:sp>
        <p:nvSpPr>
          <p:cNvPr id="27" name="Freeform 6"/>
          <p:cNvSpPr/>
          <p:nvPr/>
        </p:nvSpPr>
        <p:spPr bwMode="auto">
          <a:xfrm rot="16200000">
            <a:off x="4520009" y="-725156"/>
            <a:ext cx="3111856" cy="12232133"/>
          </a:xfrm>
          <a:custGeom>
            <a:avLst/>
            <a:gdLst>
              <a:gd name="T0" fmla="*/ 606 w 606"/>
              <a:gd name="T1" fmla="*/ 335 h 697"/>
              <a:gd name="T2" fmla="*/ 464 w 606"/>
              <a:gd name="T3" fmla="*/ 0 h 697"/>
              <a:gd name="T4" fmla="*/ 0 w 606"/>
              <a:gd name="T5" fmla="*/ 0 h 697"/>
              <a:gd name="T6" fmla="*/ 0 w 606"/>
              <a:gd name="T7" fmla="*/ 697 h 697"/>
              <a:gd name="T8" fmla="*/ 432 w 606"/>
              <a:gd name="T9" fmla="*/ 697 h 697"/>
              <a:gd name="T10" fmla="*/ 606 w 606"/>
              <a:gd name="T11" fmla="*/ 335 h 697"/>
              <a:gd name="connsiteX0" fmla="*/ 18141 w 18141"/>
              <a:gd name="connsiteY0" fmla="*/ 4806 h 10000"/>
              <a:gd name="connsiteX1" fmla="*/ 15798 w 18141"/>
              <a:gd name="connsiteY1" fmla="*/ 0 h 10000"/>
              <a:gd name="connsiteX2" fmla="*/ 0 w 18141"/>
              <a:gd name="connsiteY2" fmla="*/ 0 h 10000"/>
              <a:gd name="connsiteX3" fmla="*/ 8141 w 18141"/>
              <a:gd name="connsiteY3" fmla="*/ 10000 h 10000"/>
              <a:gd name="connsiteX4" fmla="*/ 15270 w 18141"/>
              <a:gd name="connsiteY4" fmla="*/ 10000 h 10000"/>
              <a:gd name="connsiteX5" fmla="*/ 18141 w 18141"/>
              <a:gd name="connsiteY5" fmla="*/ 4806 h 10000"/>
              <a:gd name="connsiteX0-1" fmla="*/ 19334 w 19334"/>
              <a:gd name="connsiteY0-2" fmla="*/ 5546 h 10740"/>
              <a:gd name="connsiteX1-3" fmla="*/ 16991 w 19334"/>
              <a:gd name="connsiteY1-4" fmla="*/ 740 h 10740"/>
              <a:gd name="connsiteX2-5" fmla="*/ 1193 w 19334"/>
              <a:gd name="connsiteY2-6" fmla="*/ 740 h 10740"/>
              <a:gd name="connsiteX3-7" fmla="*/ 1125 w 19334"/>
              <a:gd name="connsiteY3-8" fmla="*/ 10740 h 10740"/>
              <a:gd name="connsiteX4-9" fmla="*/ 16463 w 19334"/>
              <a:gd name="connsiteY4-10" fmla="*/ 10740 h 10740"/>
              <a:gd name="connsiteX5-11" fmla="*/ 19334 w 19334"/>
              <a:gd name="connsiteY5-12" fmla="*/ 5546 h 10740"/>
              <a:gd name="connsiteX0-13" fmla="*/ 19434 w 19434"/>
              <a:gd name="connsiteY0-14" fmla="*/ 4806 h 10000"/>
              <a:gd name="connsiteX1-15" fmla="*/ 17091 w 19434"/>
              <a:gd name="connsiteY1-16" fmla="*/ 0 h 10000"/>
              <a:gd name="connsiteX2-17" fmla="*/ 1293 w 19434"/>
              <a:gd name="connsiteY2-18" fmla="*/ 0 h 10000"/>
              <a:gd name="connsiteX3-19" fmla="*/ 1225 w 19434"/>
              <a:gd name="connsiteY3-20" fmla="*/ 10000 h 10000"/>
              <a:gd name="connsiteX4-21" fmla="*/ 16563 w 19434"/>
              <a:gd name="connsiteY4-22" fmla="*/ 10000 h 10000"/>
              <a:gd name="connsiteX5-23" fmla="*/ 19434 w 19434"/>
              <a:gd name="connsiteY5-24" fmla="*/ 4806 h 10000"/>
              <a:gd name="connsiteX0-25" fmla="*/ 18216 w 18216"/>
              <a:gd name="connsiteY0-26" fmla="*/ 4806 h 10000"/>
              <a:gd name="connsiteX1-27" fmla="*/ 15873 w 18216"/>
              <a:gd name="connsiteY1-28" fmla="*/ 0 h 10000"/>
              <a:gd name="connsiteX2-29" fmla="*/ 2606 w 18216"/>
              <a:gd name="connsiteY2-30" fmla="*/ 0 h 10000"/>
              <a:gd name="connsiteX3-31" fmla="*/ 7 w 18216"/>
              <a:gd name="connsiteY3-32" fmla="*/ 10000 h 10000"/>
              <a:gd name="connsiteX4-33" fmla="*/ 15345 w 18216"/>
              <a:gd name="connsiteY4-34" fmla="*/ 10000 h 10000"/>
              <a:gd name="connsiteX5-35" fmla="*/ 18216 w 18216"/>
              <a:gd name="connsiteY5-36" fmla="*/ 4806 h 10000"/>
              <a:gd name="connsiteX0-37" fmla="*/ 18209 w 18209"/>
              <a:gd name="connsiteY0-38" fmla="*/ 5046 h 10240"/>
              <a:gd name="connsiteX1-39" fmla="*/ 15866 w 18209"/>
              <a:gd name="connsiteY1-40" fmla="*/ 240 h 10240"/>
              <a:gd name="connsiteX2-41" fmla="*/ 2599 w 18209"/>
              <a:gd name="connsiteY2-42" fmla="*/ 240 h 10240"/>
              <a:gd name="connsiteX3-43" fmla="*/ 0 w 18209"/>
              <a:gd name="connsiteY3-44" fmla="*/ 10240 h 10240"/>
              <a:gd name="connsiteX4-45" fmla="*/ 15338 w 18209"/>
              <a:gd name="connsiteY4-46" fmla="*/ 10240 h 10240"/>
              <a:gd name="connsiteX5-47" fmla="*/ 18209 w 18209"/>
              <a:gd name="connsiteY5-48" fmla="*/ 5046 h 10240"/>
              <a:gd name="connsiteX0-49" fmla="*/ 18209 w 18209"/>
              <a:gd name="connsiteY0-50" fmla="*/ 4807 h 10001"/>
              <a:gd name="connsiteX1-51" fmla="*/ 15866 w 18209"/>
              <a:gd name="connsiteY1-52" fmla="*/ 1 h 10001"/>
              <a:gd name="connsiteX2-53" fmla="*/ 2599 w 18209"/>
              <a:gd name="connsiteY2-54" fmla="*/ 1 h 10001"/>
              <a:gd name="connsiteX3-55" fmla="*/ 0 w 18209"/>
              <a:gd name="connsiteY3-56" fmla="*/ 10001 h 10001"/>
              <a:gd name="connsiteX4-57" fmla="*/ 15338 w 18209"/>
              <a:gd name="connsiteY4-58" fmla="*/ 10001 h 10001"/>
              <a:gd name="connsiteX5-59" fmla="*/ 18209 w 18209"/>
              <a:gd name="connsiteY5-60" fmla="*/ 4807 h 10001"/>
              <a:gd name="connsiteX0-61" fmla="*/ 18209 w 18209"/>
              <a:gd name="connsiteY0-62" fmla="*/ 4806 h 10000"/>
              <a:gd name="connsiteX1-63" fmla="*/ 15866 w 18209"/>
              <a:gd name="connsiteY1-64" fmla="*/ 0 h 10000"/>
              <a:gd name="connsiteX2-65" fmla="*/ 136 w 18209"/>
              <a:gd name="connsiteY2-66" fmla="*/ 11 h 10000"/>
              <a:gd name="connsiteX3-67" fmla="*/ 0 w 18209"/>
              <a:gd name="connsiteY3-68" fmla="*/ 10000 h 10000"/>
              <a:gd name="connsiteX4-69" fmla="*/ 15338 w 18209"/>
              <a:gd name="connsiteY4-70" fmla="*/ 10000 h 10000"/>
              <a:gd name="connsiteX5-71" fmla="*/ 18209 w 18209"/>
              <a:gd name="connsiteY5-72" fmla="*/ 4806 h 10000"/>
              <a:gd name="connsiteX0-73" fmla="*/ 18423 w 18423"/>
              <a:gd name="connsiteY0-74" fmla="*/ 4827 h 10021"/>
              <a:gd name="connsiteX1-75" fmla="*/ 16080 w 18423"/>
              <a:gd name="connsiteY1-76" fmla="*/ 21 h 10021"/>
              <a:gd name="connsiteX2-77" fmla="*/ 8 w 18423"/>
              <a:gd name="connsiteY2-78" fmla="*/ 0 h 10021"/>
              <a:gd name="connsiteX3-79" fmla="*/ 214 w 18423"/>
              <a:gd name="connsiteY3-80" fmla="*/ 10021 h 10021"/>
              <a:gd name="connsiteX4-81" fmla="*/ 15552 w 18423"/>
              <a:gd name="connsiteY4-82" fmla="*/ 10021 h 10021"/>
              <a:gd name="connsiteX5-83" fmla="*/ 18423 w 18423"/>
              <a:gd name="connsiteY5-84" fmla="*/ 4827 h 100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8423" h="10021">
                <a:moveTo>
                  <a:pt x="18423" y="4827"/>
                </a:moveTo>
                <a:cubicBezTo>
                  <a:pt x="18423" y="2933"/>
                  <a:pt x="17515" y="1241"/>
                  <a:pt x="16080" y="21"/>
                </a:cubicBezTo>
                <a:lnTo>
                  <a:pt x="8" y="0"/>
                </a:lnTo>
                <a:cubicBezTo>
                  <a:pt x="-49" y="-31"/>
                  <a:pt x="214" y="10021"/>
                  <a:pt x="214" y="10021"/>
                </a:cubicBezTo>
                <a:lnTo>
                  <a:pt x="15552" y="10021"/>
                </a:lnTo>
                <a:cubicBezTo>
                  <a:pt x="17301" y="8801"/>
                  <a:pt x="18423" y="6922"/>
                  <a:pt x="18423" y="4827"/>
                </a:cubicBezTo>
                <a:close/>
              </a:path>
            </a:pathLst>
          </a:custGeom>
          <a:solidFill>
            <a:srgbClr val="14171B"/>
          </a:solidFill>
          <a:ln>
            <a:noFill/>
          </a:ln>
        </p:spPr>
        <p:txBody>
          <a:bodyPr vert="horz" wrap="square" lIns="91440" tIns="45720" rIns="91440" bIns="45720" numCol="1" anchor="t" anchorCtr="0" compatLnSpc="1"/>
          <a:lstStyle/>
          <a:p>
            <a:endParaRPr lang="zh-CN" altLang="en-US"/>
          </a:p>
        </p:txBody>
      </p:sp>
      <p:sp>
        <p:nvSpPr>
          <p:cNvPr id="28" name="文本框 27"/>
          <p:cNvSpPr txBox="1"/>
          <p:nvPr/>
        </p:nvSpPr>
        <p:spPr>
          <a:xfrm>
            <a:off x="4846773" y="3923424"/>
            <a:ext cx="2316480" cy="460375"/>
          </a:xfrm>
          <a:prstGeom prst="rect">
            <a:avLst/>
          </a:prstGeom>
          <a:noFill/>
        </p:spPr>
        <p:txBody>
          <a:bodyPr wrap="none" rtlCol="0">
            <a:spAutoFit/>
          </a:bodyPr>
          <a:lstStyle/>
          <a:p>
            <a:pPr algn="ct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某某大学某某系</a:t>
            </a:r>
            <a:endParaRPr lang="en-US" altLang="zh-CN" sz="24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2503351" y="4281407"/>
            <a:ext cx="7186583" cy="646331"/>
          </a:xfrm>
          <a:prstGeom prst="rect">
            <a:avLst/>
          </a:prstGeom>
        </p:spPr>
        <p:txBody>
          <a:bodyPr wrap="none">
            <a:spAutoFit/>
          </a:bodyPr>
          <a:lstStyle/>
          <a:p>
            <a:pPr algn="ctr"/>
            <a:r>
              <a:rPr lang="zh-CN" altLang="en-US" sz="3600" b="1" spc="300" dirty="0" smtClean="0">
                <a:solidFill>
                  <a:schemeClr val="bg1">
                    <a:lumMod val="95000"/>
                  </a:schemeClr>
                </a:solidFill>
                <a:latin typeface="微软雅黑" panose="020B0503020204020204" pitchFamily="34" charset="-122"/>
                <a:ea typeface="微软雅黑" panose="020B0503020204020204" pitchFamily="34" charset="-122"/>
              </a:rPr>
              <a:t>谢谢各位专家领导的批评指正！</a:t>
            </a:r>
            <a:endParaRPr lang="zh-CN" altLang="en-US" sz="3600" b="1" spc="3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2627170" y="4916981"/>
            <a:ext cx="6937660" cy="328936"/>
          </a:xfrm>
          <a:prstGeom prst="rect">
            <a:avLst/>
          </a:prstGeom>
        </p:spPr>
        <p:txBody>
          <a:bodyPr wrap="square">
            <a:spAutoFit/>
          </a:bodyPr>
          <a:lstStyle/>
          <a:p>
            <a:pPr algn="ctr">
              <a:lnSpc>
                <a:spcPct val="120000"/>
              </a:lnSpc>
            </a:pPr>
            <a:r>
              <a:rPr lang="en-US" altLang="zh-CN" sz="1400" dirty="0" smtClean="0">
                <a:solidFill>
                  <a:schemeClr val="bg1"/>
                </a:solidFill>
                <a:latin typeface="微软雅黑" panose="020B0503020204020204" pitchFamily="34" charset="-122"/>
                <a:ea typeface="微软雅黑" panose="020B0503020204020204" pitchFamily="34" charset="-122"/>
              </a:rPr>
              <a:t>The  </a:t>
            </a:r>
            <a:r>
              <a:rPr lang="en-US" altLang="zh-CN" sz="1400" dirty="0">
                <a:solidFill>
                  <a:schemeClr val="bg1"/>
                </a:solidFill>
                <a:latin typeface="微软雅黑" panose="020B0503020204020204" pitchFamily="34" charset="-122"/>
                <a:ea typeface="微软雅黑" panose="020B0503020204020204" pitchFamily="34" charset="-122"/>
              </a:rPr>
              <a:t>XX  </a:t>
            </a:r>
            <a:r>
              <a:rPr lang="en-US" altLang="zh-CN" sz="1400" dirty="0" smtClean="0">
                <a:solidFill>
                  <a:schemeClr val="bg1"/>
                </a:solidFill>
                <a:latin typeface="微软雅黑" panose="020B0503020204020204" pitchFamily="34" charset="-122"/>
                <a:ea typeface="微软雅黑" panose="020B0503020204020204" pitchFamily="34" charset="-122"/>
              </a:rPr>
              <a:t>University  Academic  Report  &amp;  Thesis  Defense </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 name="TextBox 25"/>
          <p:cNvSpPr txBox="1"/>
          <p:nvPr/>
        </p:nvSpPr>
        <p:spPr>
          <a:xfrm>
            <a:off x="4454870" y="5325339"/>
            <a:ext cx="3099772" cy="306705"/>
          </a:xfrm>
          <a:prstGeom prst="rect">
            <a:avLst/>
          </a:prstGeom>
          <a:solidFill>
            <a:schemeClr val="bg1"/>
          </a:solid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400" dirty="0">
                <a:solidFill>
                  <a:srgbClr val="202A36"/>
                </a:solidFill>
              </a:rPr>
              <a:t>答辩人</a:t>
            </a:r>
            <a:r>
              <a:rPr lang="zh-CN" altLang="en-US" sz="1400" dirty="0" smtClean="0">
                <a:solidFill>
                  <a:srgbClr val="202A36"/>
                </a:solidFill>
              </a:rPr>
              <a:t>：亮亮图文   </a:t>
            </a:r>
            <a:r>
              <a:rPr lang="zh-CN" altLang="en-US" sz="1400" dirty="0" smtClean="0">
                <a:solidFill>
                  <a:srgbClr val="202A36"/>
                </a:solidFill>
              </a:rPr>
              <a:t>导</a:t>
            </a:r>
            <a:r>
              <a:rPr lang="zh-CN" altLang="en-US" sz="1400" smtClean="0">
                <a:solidFill>
                  <a:srgbClr val="202A36"/>
                </a:solidFill>
              </a:rPr>
              <a:t>师</a:t>
            </a:r>
            <a:r>
              <a:rPr lang="zh-CN" altLang="en-US" sz="1400" smtClean="0">
                <a:solidFill>
                  <a:srgbClr val="202A36"/>
                </a:solidFill>
              </a:rPr>
              <a:t>：亮亮图文</a:t>
            </a:r>
            <a:endParaRPr lang="zh-CN" altLang="en-US" sz="1400" dirty="0" smtClean="0">
              <a:solidFill>
                <a:srgbClr val="202A36"/>
              </a:solidFill>
            </a:endParaRPr>
          </a:p>
        </p:txBody>
      </p:sp>
      <p:sp>
        <p:nvSpPr>
          <p:cNvPr id="33" name="任意多边形 32"/>
          <p:cNvSpPr/>
          <p:nvPr/>
        </p:nvSpPr>
        <p:spPr>
          <a:xfrm>
            <a:off x="9513834" y="1532979"/>
            <a:ext cx="835187" cy="513872"/>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791983" y="1567543"/>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1302561" y="1327094"/>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233993" y="318951"/>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442006" y="2605167"/>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77229" y="5711856"/>
            <a:ext cx="6437542" cy="1061821"/>
          </a:xfrm>
          <a:prstGeom prst="rect">
            <a:avLst/>
          </a:prstGeom>
        </p:spPr>
        <p:txBody>
          <a:bodyPr wrap="square" lIns="91432" tIns="45716" rIns="91432" bIns="45716">
            <a:spAutoFit/>
          </a:bodyPr>
          <a:lstStyle/>
          <a:p>
            <a:pPr algn="ctr">
              <a:lnSpc>
                <a:spcPct val="150000"/>
              </a:lnSpc>
              <a:defRPr/>
            </a:pPr>
            <a:r>
              <a:rPr lang="zh-CN" altLang="en-US" sz="1400" kern="0" dirty="0" smtClean="0">
                <a:solidFill>
                  <a:schemeClr val="bg1"/>
                </a:solidFill>
                <a:latin typeface="微软雅黑" panose="020B0503020204020204" pitchFamily="34" charset="-122"/>
                <a:ea typeface="微软雅黑" panose="020B0503020204020204" pitchFamily="34" charset="-122"/>
              </a:rPr>
              <a:t>大学生活即将结束，在此，我要感谢所有教导我的老师和一齐成长的同学，他们在我的大学生涯给予了很大的帮助。本论文能够顺利完成，要特别感谢我的导师</a:t>
            </a:r>
            <a:r>
              <a:rPr lang="en-US" altLang="zh-CN" sz="1400" kern="0" dirty="0" smtClean="0">
                <a:solidFill>
                  <a:schemeClr val="bg1"/>
                </a:solidFill>
                <a:latin typeface="微软雅黑" panose="020B0503020204020204" pitchFamily="34" charset="-122"/>
                <a:ea typeface="微软雅黑" panose="020B0503020204020204" pitchFamily="34" charset="-122"/>
              </a:rPr>
              <a:t>XXX</a:t>
            </a:r>
            <a:r>
              <a:rPr lang="zh-CN" altLang="en-US" sz="1400" kern="0" dirty="0" smtClean="0">
                <a:solidFill>
                  <a:schemeClr val="bg1"/>
                </a:solidFill>
                <a:latin typeface="微软雅黑" panose="020B0503020204020204" pitchFamily="34" charset="-122"/>
                <a:ea typeface="微软雅黑" panose="020B0503020204020204" pitchFamily="34" charset="-122"/>
              </a:rPr>
              <a:t>老师，感谢各位老师的关心和帮助！</a:t>
            </a:r>
            <a:endParaRPr lang="zh-CN" altLang="en-US" sz="14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26"/>
                                        </p:tgtEl>
                                        <p:attrNameLst>
                                          <p:attrName>style.visibility</p:attrName>
                                        </p:attrNameLst>
                                      </p:cBhvr>
                                      <p:to>
                                        <p:strVal val="visible"/>
                                      </p:to>
                                    </p:set>
                                    <p:animEffect transition="in" filter="wipe(left)">
                                      <p:cBhvr>
                                        <p:cTn id="7" dur="300"/>
                                        <p:tgtEl>
                                          <p:spTgt spid="26"/>
                                        </p:tgtEl>
                                      </p:cBhvr>
                                    </p:animEffect>
                                  </p:childTnLst>
                                </p:cTn>
                              </p:par>
                              <p:par>
                                <p:cTn id="8" presetID="36" presetClass="emph" presetSubtype="0" fill="hold" grpId="1" nodeType="withEffect">
                                  <p:stCondLst>
                                    <p:cond delay="0"/>
                                  </p:stCondLst>
                                  <p:iterate type="lt">
                                    <p:tmPct val="30000"/>
                                  </p:iterate>
                                  <p:childTnLst>
                                    <p:animScale>
                                      <p:cBhvr>
                                        <p:cTn id="9" dur="150" autoRev="1" fill="hold">
                                          <p:stCondLst>
                                            <p:cond delay="0"/>
                                          </p:stCondLst>
                                        </p:cTn>
                                        <p:tgtEl>
                                          <p:spTgt spid="26"/>
                                        </p:tgtEl>
                                      </p:cBhvr>
                                      <p:to x="80000" y="100000"/>
                                    </p:animScale>
                                    <p:anim by="(#ppt_w*0.10)" calcmode="lin" valueType="num">
                                      <p:cBhvr>
                                        <p:cTn id="10" dur="150" autoRev="1" fill="hold">
                                          <p:stCondLst>
                                            <p:cond delay="0"/>
                                          </p:stCondLst>
                                        </p:cTn>
                                        <p:tgtEl>
                                          <p:spTgt spid="26"/>
                                        </p:tgtEl>
                                        <p:attrNameLst>
                                          <p:attrName>ppt_x</p:attrName>
                                        </p:attrNameLst>
                                      </p:cBhvr>
                                    </p:anim>
                                    <p:anim by="(-#ppt_w*0.10)" calcmode="lin" valueType="num">
                                      <p:cBhvr>
                                        <p:cTn id="11" dur="150" autoRev="1" fill="hold">
                                          <p:stCondLst>
                                            <p:cond delay="0"/>
                                          </p:stCondLst>
                                        </p:cTn>
                                        <p:tgtEl>
                                          <p:spTgt spid="26"/>
                                        </p:tgtEl>
                                        <p:attrNameLst>
                                          <p:attrName>ppt_y</p:attrName>
                                        </p:attrNameLst>
                                      </p:cBhvr>
                                    </p:anim>
                                    <p:animRot by="-480000">
                                      <p:cBhvr>
                                        <p:cTn id="12" dur="150" autoRev="1" fill="hold">
                                          <p:stCondLst>
                                            <p:cond delay="0"/>
                                          </p:stCondLst>
                                        </p:cTn>
                                        <p:tgtEl>
                                          <p:spTgt spid="26"/>
                                        </p:tgtEl>
                                        <p:attrNameLst>
                                          <p:attrName>r</p:attrName>
                                        </p:attrNameLst>
                                      </p:cBhvr>
                                    </p:animRot>
                                  </p:childTnLst>
                                </p:cTn>
                              </p:par>
                            </p:childTnLst>
                          </p:cTn>
                        </p:par>
                        <p:par>
                          <p:cTn id="13" fill="hold">
                            <p:stCondLst>
                              <p:cond delay="8220"/>
                            </p:stCondLst>
                            <p:childTnLst>
                              <p:par>
                                <p:cTn id="14" presetID="22" presetClass="entr" presetSubtype="4"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childTnLst>
                          </p:cTn>
                        </p:par>
                        <p:par>
                          <p:cTn id="17" fill="hold">
                            <p:stCondLst>
                              <p:cond delay="8720"/>
                            </p:stCondLst>
                            <p:childTnLst>
                              <p:par>
                                <p:cTn id="18" presetID="42"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par>
                          <p:cTn id="23" fill="hold">
                            <p:stCondLst>
                              <p:cond delay="9720"/>
                            </p:stCondLst>
                            <p:childTnLst>
                              <p:par>
                                <p:cTn id="24" presetID="63" presetClass="path" presetSubtype="0" repeatCount="2000" accel="50000" decel="50000" fill="hold" grpId="0" nodeType="afterEffect">
                                  <p:stCondLst>
                                    <p:cond delay="0"/>
                                  </p:stCondLst>
                                  <p:childTnLst>
                                    <p:animMotion origin="layout" path="M -3.54167E-6 4.07407E-6 L 1.12631 4.07407E-6 " pathEditMode="relative" rAng="0" ptsTypes="AA">
                                      <p:cBhvr>
                                        <p:cTn id="25" dur="4250" fill="hold"/>
                                        <p:tgtEl>
                                          <p:spTgt spid="23"/>
                                        </p:tgtEl>
                                        <p:attrNameLst>
                                          <p:attrName>ppt_x</p:attrName>
                                          <p:attrName>ppt_y</p:attrName>
                                        </p:attrNameLst>
                                      </p:cBhvr>
                                      <p:rCtr x="56315" y="0"/>
                                    </p:animMotion>
                                  </p:childTnLst>
                                </p:cTn>
                              </p:par>
                              <p:par>
                                <p:cTn id="26" presetID="63" presetClass="path" presetSubtype="0" accel="50000" decel="50000" fill="hold" grpId="0" nodeType="withEffect">
                                  <p:stCondLst>
                                    <p:cond delay="3500"/>
                                  </p:stCondLst>
                                  <p:childTnLst>
                                    <p:animMotion origin="layout" path="M 1.25E-6 4.44444E-6 L 1.10482 4.44444E-6 " pathEditMode="relative" rAng="0" ptsTypes="AA">
                                      <p:cBhvr>
                                        <p:cTn id="27" dur="5000" fill="hold"/>
                                        <p:tgtEl>
                                          <p:spTgt spid="24"/>
                                        </p:tgtEl>
                                        <p:attrNameLst>
                                          <p:attrName>ppt_x</p:attrName>
                                          <p:attrName>ppt_y</p:attrName>
                                        </p:attrNameLst>
                                      </p:cBhvr>
                                      <p:rCtr x="55234" y="0"/>
                                    </p:animMotion>
                                  </p:childTnLst>
                                </p:cTn>
                              </p:par>
                              <p:par>
                                <p:cTn id="28" presetID="12" presetClass="entr" presetSubtype="4" fill="hold" grpId="0" nodeType="withEffect">
                                  <p:stCondLst>
                                    <p:cond delay="50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p:tgtEl>
                                          <p:spTgt spid="28"/>
                                        </p:tgtEl>
                                        <p:attrNameLst>
                                          <p:attrName>ppt_y</p:attrName>
                                        </p:attrNameLst>
                                      </p:cBhvr>
                                      <p:tavLst>
                                        <p:tav tm="0">
                                          <p:val>
                                            <p:strVal val="#ppt_y+#ppt_h*1.125000"/>
                                          </p:val>
                                        </p:tav>
                                        <p:tav tm="100000">
                                          <p:val>
                                            <p:strVal val="#ppt_y"/>
                                          </p:val>
                                        </p:tav>
                                      </p:tavLst>
                                    </p:anim>
                                    <p:animEffect transition="in" filter="wipe(up)">
                                      <p:cBhvr>
                                        <p:cTn id="31" dur="500"/>
                                        <p:tgtEl>
                                          <p:spTgt spid="28"/>
                                        </p:tgtEl>
                                      </p:cBhvr>
                                    </p:animEffect>
                                  </p:childTnLst>
                                </p:cTn>
                              </p:par>
                              <p:par>
                                <p:cTn id="32" presetID="16" presetClass="entr" presetSubtype="37" fill="hold" grpId="0" nodeType="withEffect">
                                  <p:stCondLst>
                                    <p:cond delay="1000"/>
                                  </p:stCondLst>
                                  <p:childTnLst>
                                    <p:set>
                                      <p:cBhvr>
                                        <p:cTn id="33" dur="1" fill="hold">
                                          <p:stCondLst>
                                            <p:cond delay="0"/>
                                          </p:stCondLst>
                                        </p:cTn>
                                        <p:tgtEl>
                                          <p:spTgt spid="29"/>
                                        </p:tgtEl>
                                        <p:attrNameLst>
                                          <p:attrName>style.visibility</p:attrName>
                                        </p:attrNameLst>
                                      </p:cBhvr>
                                      <p:to>
                                        <p:strVal val="visible"/>
                                      </p:to>
                                    </p:set>
                                    <p:animEffect transition="in" filter="barn(outVertical)">
                                      <p:cBhvr>
                                        <p:cTn id="34" dur="1000"/>
                                        <p:tgtEl>
                                          <p:spTgt spid="29"/>
                                        </p:tgtEl>
                                      </p:cBhvr>
                                    </p:animEffect>
                                  </p:childTnLst>
                                </p:cTn>
                              </p:par>
                              <p:par>
                                <p:cTn id="35" presetID="9" presetClass="entr" presetSubtype="0" fill="hold" grpId="0" nodeType="withEffect">
                                  <p:stCondLst>
                                    <p:cond delay="200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par>
                                <p:cTn id="38" presetID="49" presetClass="entr" presetSubtype="0" decel="100000" fill="hold" grpId="0" nodeType="withEffect">
                                  <p:stCondLst>
                                    <p:cond delay="2500"/>
                                  </p:stCondLst>
                                  <p:childTnLst>
                                    <p:set>
                                      <p:cBhvr>
                                        <p:cTn id="39" dur="1" fill="hold">
                                          <p:stCondLst>
                                            <p:cond delay="0"/>
                                          </p:stCondLst>
                                        </p:cTn>
                                        <p:tgtEl>
                                          <p:spTgt spid="31"/>
                                        </p:tgtEl>
                                        <p:attrNameLst>
                                          <p:attrName>style.visibility</p:attrName>
                                        </p:attrNameLst>
                                      </p:cBhvr>
                                      <p:to>
                                        <p:strVal val="visible"/>
                                      </p:to>
                                    </p:set>
                                    <p:anim calcmode="lin" valueType="num">
                                      <p:cBhvr>
                                        <p:cTn id="40" dur="500" fill="hold"/>
                                        <p:tgtEl>
                                          <p:spTgt spid="31"/>
                                        </p:tgtEl>
                                        <p:attrNameLst>
                                          <p:attrName>ppt_w</p:attrName>
                                        </p:attrNameLst>
                                      </p:cBhvr>
                                      <p:tavLst>
                                        <p:tav tm="0">
                                          <p:val>
                                            <p:fltVal val="0"/>
                                          </p:val>
                                        </p:tav>
                                        <p:tav tm="100000">
                                          <p:val>
                                            <p:strVal val="#ppt_w"/>
                                          </p:val>
                                        </p:tav>
                                      </p:tavLst>
                                    </p:anim>
                                    <p:anim calcmode="lin" valueType="num">
                                      <p:cBhvr>
                                        <p:cTn id="41" dur="500" fill="hold"/>
                                        <p:tgtEl>
                                          <p:spTgt spid="31"/>
                                        </p:tgtEl>
                                        <p:attrNameLst>
                                          <p:attrName>ppt_h</p:attrName>
                                        </p:attrNameLst>
                                      </p:cBhvr>
                                      <p:tavLst>
                                        <p:tav tm="0">
                                          <p:val>
                                            <p:fltVal val="0"/>
                                          </p:val>
                                        </p:tav>
                                        <p:tav tm="100000">
                                          <p:val>
                                            <p:strVal val="#ppt_h"/>
                                          </p:val>
                                        </p:tav>
                                      </p:tavLst>
                                    </p:anim>
                                    <p:anim calcmode="lin" valueType="num">
                                      <p:cBhvr>
                                        <p:cTn id="42" dur="500" fill="hold"/>
                                        <p:tgtEl>
                                          <p:spTgt spid="31"/>
                                        </p:tgtEl>
                                        <p:attrNameLst>
                                          <p:attrName>style.rotation</p:attrName>
                                        </p:attrNameLst>
                                      </p:cBhvr>
                                      <p:tavLst>
                                        <p:tav tm="0">
                                          <p:val>
                                            <p:fltVal val="360"/>
                                          </p:val>
                                        </p:tav>
                                        <p:tav tm="100000">
                                          <p:val>
                                            <p:fltVal val="0"/>
                                          </p:val>
                                        </p:tav>
                                      </p:tavLst>
                                    </p:anim>
                                    <p:animEffect transition="in" filter="fade">
                                      <p:cBhvr>
                                        <p:cTn id="43" dur="500"/>
                                        <p:tgtEl>
                                          <p:spTgt spid="31"/>
                                        </p:tgtEl>
                                      </p:cBhvr>
                                    </p:animEffect>
                                  </p:childTnLst>
                                </p:cTn>
                              </p:par>
                              <p:par>
                                <p:cTn id="44" presetID="2" presetClass="entr" presetSubtype="2" fill="hold" grpId="0" nodeType="withEffect">
                                  <p:stCondLst>
                                    <p:cond delay="250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1250" fill="hold"/>
                                        <p:tgtEl>
                                          <p:spTgt spid="35"/>
                                        </p:tgtEl>
                                        <p:attrNameLst>
                                          <p:attrName>ppt_x</p:attrName>
                                        </p:attrNameLst>
                                      </p:cBhvr>
                                      <p:tavLst>
                                        <p:tav tm="0">
                                          <p:val>
                                            <p:strVal val="1+#ppt_w/2"/>
                                          </p:val>
                                        </p:tav>
                                        <p:tav tm="100000">
                                          <p:val>
                                            <p:strVal val="#ppt_x"/>
                                          </p:val>
                                        </p:tav>
                                      </p:tavLst>
                                    </p:anim>
                                    <p:anim calcmode="lin" valueType="num">
                                      <p:cBhvr additive="base">
                                        <p:cTn id="47" dur="1250" fill="hold"/>
                                        <p:tgtEl>
                                          <p:spTgt spid="3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3000"/>
                                  </p:stCondLst>
                                  <p:childTnLst>
                                    <p:set>
                                      <p:cBhvr>
                                        <p:cTn id="49" dur="1" fill="hold">
                                          <p:stCondLst>
                                            <p:cond delay="0"/>
                                          </p:stCondLst>
                                        </p:cTn>
                                        <p:tgtEl>
                                          <p:spTgt spid="34"/>
                                        </p:tgtEl>
                                        <p:attrNameLst>
                                          <p:attrName>style.visibility</p:attrName>
                                        </p:attrNameLst>
                                      </p:cBhvr>
                                      <p:to>
                                        <p:strVal val="visible"/>
                                      </p:to>
                                    </p:set>
                                    <p:anim calcmode="lin" valueType="num">
                                      <p:cBhvr additive="base">
                                        <p:cTn id="50" dur="1250" fill="hold"/>
                                        <p:tgtEl>
                                          <p:spTgt spid="34"/>
                                        </p:tgtEl>
                                        <p:attrNameLst>
                                          <p:attrName>ppt_x</p:attrName>
                                        </p:attrNameLst>
                                      </p:cBhvr>
                                      <p:tavLst>
                                        <p:tav tm="0">
                                          <p:val>
                                            <p:strVal val="1+#ppt_w/2"/>
                                          </p:val>
                                        </p:tav>
                                        <p:tav tm="100000">
                                          <p:val>
                                            <p:strVal val="#ppt_x"/>
                                          </p:val>
                                        </p:tav>
                                      </p:tavLst>
                                    </p:anim>
                                    <p:anim calcmode="lin" valueType="num">
                                      <p:cBhvr additive="base">
                                        <p:cTn id="51" dur="1250" fill="hold"/>
                                        <p:tgtEl>
                                          <p:spTgt spid="3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250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1250" fill="hold"/>
                                        <p:tgtEl>
                                          <p:spTgt spid="36"/>
                                        </p:tgtEl>
                                        <p:attrNameLst>
                                          <p:attrName>ppt_x</p:attrName>
                                        </p:attrNameLst>
                                      </p:cBhvr>
                                      <p:tavLst>
                                        <p:tav tm="0">
                                          <p:val>
                                            <p:strVal val="1+#ppt_w/2"/>
                                          </p:val>
                                        </p:tav>
                                        <p:tav tm="100000">
                                          <p:val>
                                            <p:strVal val="#ppt_x"/>
                                          </p:val>
                                        </p:tav>
                                      </p:tavLst>
                                    </p:anim>
                                    <p:anim calcmode="lin" valueType="num">
                                      <p:cBhvr additive="base">
                                        <p:cTn id="55" dur="1250" fill="hold"/>
                                        <p:tgtEl>
                                          <p:spTgt spid="36"/>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300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1250" fill="hold"/>
                                        <p:tgtEl>
                                          <p:spTgt spid="33"/>
                                        </p:tgtEl>
                                        <p:attrNameLst>
                                          <p:attrName>ppt_x</p:attrName>
                                        </p:attrNameLst>
                                      </p:cBhvr>
                                      <p:tavLst>
                                        <p:tav tm="0">
                                          <p:val>
                                            <p:strVal val="1+#ppt_w/2"/>
                                          </p:val>
                                        </p:tav>
                                        <p:tav tm="100000">
                                          <p:val>
                                            <p:strVal val="#ppt_x"/>
                                          </p:val>
                                        </p:tav>
                                      </p:tavLst>
                                    </p:anim>
                                    <p:anim calcmode="lin" valueType="num">
                                      <p:cBhvr additive="base">
                                        <p:cTn id="59" dur="1250" fill="hold"/>
                                        <p:tgtEl>
                                          <p:spTgt spid="33"/>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250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1250" fill="hold"/>
                                        <p:tgtEl>
                                          <p:spTgt spid="37"/>
                                        </p:tgtEl>
                                        <p:attrNameLst>
                                          <p:attrName>ppt_x</p:attrName>
                                        </p:attrNameLst>
                                      </p:cBhvr>
                                      <p:tavLst>
                                        <p:tav tm="0">
                                          <p:val>
                                            <p:strVal val="1+#ppt_w/2"/>
                                          </p:val>
                                        </p:tav>
                                        <p:tav tm="100000">
                                          <p:val>
                                            <p:strVal val="#ppt_x"/>
                                          </p:val>
                                        </p:tav>
                                      </p:tavLst>
                                    </p:anim>
                                    <p:anim calcmode="lin" valueType="num">
                                      <p:cBhvr additive="base">
                                        <p:cTn id="63" dur="125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8" grpId="0"/>
      <p:bldP spid="29" grpId="0"/>
      <p:bldP spid="30" grpId="0"/>
      <p:bldP spid="31" grpId="0" bldLvl="0" animBg="1"/>
      <p:bldP spid="33" grpId="0" animBg="1"/>
      <p:bldP spid="34" grpId="0" animBg="1"/>
      <p:bldP spid="35" grpId="0" animBg="1"/>
      <p:bldP spid="36" grpId="0" animBg="1"/>
      <p:bldP spid="37" grpId="0" animBg="1"/>
      <p:bldP spid="26" grpId="0"/>
      <p:bldP spid="2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94611" y="1658983"/>
            <a:ext cx="3936375" cy="2050299"/>
          </a:xfrm>
          <a:prstGeom prst="round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7007683" y="1658983"/>
            <a:ext cx="3936375" cy="2050299"/>
          </a:xfrm>
          <a:prstGeom prst="round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2794611" y="3950801"/>
            <a:ext cx="3936375" cy="2050299"/>
          </a:xfrm>
          <a:prstGeom prst="round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007683" y="3950801"/>
            <a:ext cx="3936375" cy="2050299"/>
          </a:xfrm>
          <a:prstGeom prst="round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3"/>
          <p:cNvSpPr>
            <a:spLocks noChangeArrowheads="1"/>
          </p:cNvSpPr>
          <p:nvPr/>
        </p:nvSpPr>
        <p:spPr bwMode="auto">
          <a:xfrm>
            <a:off x="2689642"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a:t>
            </a:r>
            <a:r>
              <a:rPr lang="zh-CN" altLang="en-US" sz="2935" b="1" dirty="0">
                <a:solidFill>
                  <a:srgbClr val="202A36"/>
                </a:solidFill>
                <a:latin typeface="Arial" panose="020B0604020202020204" pitchFamily="34" charset="0"/>
                <a:cs typeface="Arial" panose="020B0604020202020204" pitchFamily="34" charset="0"/>
              </a:rPr>
              <a:t>意义</a:t>
            </a:r>
          </a:p>
        </p:txBody>
      </p:sp>
      <p:sp>
        <p:nvSpPr>
          <p:cNvPr id="40" name="TextBox 498"/>
          <p:cNvSpPr txBox="1"/>
          <p:nvPr/>
        </p:nvSpPr>
        <p:spPr>
          <a:xfrm>
            <a:off x="2830114" y="2089685"/>
            <a:ext cx="1877437" cy="430887"/>
          </a:xfrm>
          <a:prstGeom prst="rect">
            <a:avLst/>
          </a:prstGeom>
          <a:noFill/>
        </p:spPr>
        <p:txBody>
          <a:bodyPr wrap="none" rtlCol="0" anchor="ctr">
            <a:spAutoFit/>
          </a:bodyPr>
          <a:lstStyle/>
          <a:p>
            <a:pPr lvl="0" algn="r"/>
            <a:r>
              <a:rPr lang="zh-CN" altLang="en-US" sz="2200" b="1" dirty="0" smtClean="0">
                <a:solidFill>
                  <a:schemeClr val="bg1"/>
                </a:solidFill>
                <a:latin typeface="微软雅黑" panose="020B0503020204020204" pitchFamily="34" charset="-122"/>
                <a:ea typeface="微软雅黑" panose="020B0503020204020204" pitchFamily="34" charset="-122"/>
                <a:cs typeface="UKIJ Qolyazma" pitchFamily="18" charset="0"/>
              </a:rPr>
              <a:t>点击添加内容</a:t>
            </a:r>
            <a:endParaRPr lang="zh-CN" altLang="en-US" sz="2200" b="1" dirty="0">
              <a:solidFill>
                <a:schemeClr val="bg1"/>
              </a:solidFill>
              <a:latin typeface="微软雅黑" panose="020B0503020204020204" pitchFamily="34" charset="-122"/>
              <a:ea typeface="微软雅黑" panose="020B0503020204020204" pitchFamily="34" charset="-122"/>
              <a:cs typeface="UKIJ Qolyazma" pitchFamily="18" charset="0"/>
            </a:endParaRPr>
          </a:p>
        </p:txBody>
      </p:sp>
      <p:sp>
        <p:nvSpPr>
          <p:cNvPr id="41" name="TextBox 499"/>
          <p:cNvSpPr txBox="1"/>
          <p:nvPr/>
        </p:nvSpPr>
        <p:spPr>
          <a:xfrm>
            <a:off x="8894636" y="2089685"/>
            <a:ext cx="1877438" cy="430887"/>
          </a:xfrm>
          <a:prstGeom prst="rect">
            <a:avLst/>
          </a:prstGeom>
          <a:noFill/>
        </p:spPr>
        <p:txBody>
          <a:bodyPr wrap="none" rtlCol="0" anchor="ctr">
            <a:spAutoFit/>
          </a:bodyPr>
          <a:lstStyle/>
          <a:p>
            <a:pPr lvl="0" algn="r"/>
            <a:r>
              <a:rPr lang="zh-CN" altLang="en-US" sz="2200" b="1" dirty="0">
                <a:solidFill>
                  <a:schemeClr val="bg1"/>
                </a:solidFill>
                <a:latin typeface="微软雅黑" panose="020B0503020204020204" pitchFamily="34" charset="-122"/>
                <a:ea typeface="微软雅黑" panose="020B0503020204020204" pitchFamily="34" charset="-122"/>
                <a:cs typeface="UKIJ Qolyazma" pitchFamily="18" charset="0"/>
              </a:rPr>
              <a:t>点击添加内容</a:t>
            </a:r>
          </a:p>
        </p:txBody>
      </p:sp>
      <p:sp>
        <p:nvSpPr>
          <p:cNvPr id="42" name="TextBox 500"/>
          <p:cNvSpPr txBox="1"/>
          <p:nvPr/>
        </p:nvSpPr>
        <p:spPr>
          <a:xfrm>
            <a:off x="2888434" y="4414667"/>
            <a:ext cx="1877438" cy="430887"/>
          </a:xfrm>
          <a:prstGeom prst="rect">
            <a:avLst/>
          </a:prstGeom>
          <a:noFill/>
        </p:spPr>
        <p:txBody>
          <a:bodyPr wrap="none" rtlCol="0" anchor="ctr">
            <a:spAutoFit/>
          </a:bodyPr>
          <a:lstStyle/>
          <a:p>
            <a:pPr lvl="0" algn="r"/>
            <a:r>
              <a:rPr lang="zh-CN" altLang="en-US" sz="2200" b="1" dirty="0">
                <a:solidFill>
                  <a:schemeClr val="bg1"/>
                </a:solidFill>
                <a:latin typeface="微软雅黑" panose="020B0503020204020204" pitchFamily="34" charset="-122"/>
                <a:ea typeface="微软雅黑" panose="020B0503020204020204" pitchFamily="34" charset="-122"/>
                <a:cs typeface="UKIJ Qolyazma" pitchFamily="18" charset="0"/>
              </a:rPr>
              <a:t>点击添加内容</a:t>
            </a:r>
          </a:p>
        </p:txBody>
      </p:sp>
      <p:sp>
        <p:nvSpPr>
          <p:cNvPr id="43" name="TextBox 501"/>
          <p:cNvSpPr txBox="1"/>
          <p:nvPr/>
        </p:nvSpPr>
        <p:spPr>
          <a:xfrm>
            <a:off x="8894636" y="4414667"/>
            <a:ext cx="1877438" cy="430887"/>
          </a:xfrm>
          <a:prstGeom prst="rect">
            <a:avLst/>
          </a:prstGeom>
          <a:noFill/>
        </p:spPr>
        <p:txBody>
          <a:bodyPr wrap="none" rtlCol="0" anchor="ctr">
            <a:spAutoFit/>
          </a:bodyPr>
          <a:lstStyle/>
          <a:p>
            <a:pPr lvl="0" algn="r"/>
            <a:r>
              <a:rPr lang="zh-CN" altLang="en-US" sz="2200" b="1" dirty="0">
                <a:solidFill>
                  <a:schemeClr val="bg1"/>
                </a:solidFill>
                <a:latin typeface="微软雅黑" panose="020B0503020204020204" pitchFamily="34" charset="-122"/>
                <a:ea typeface="微软雅黑" panose="020B0503020204020204" pitchFamily="34" charset="-122"/>
                <a:cs typeface="UKIJ Qolyazma" pitchFamily="18" charset="0"/>
              </a:rPr>
              <a:t>点击添加内容</a:t>
            </a:r>
          </a:p>
        </p:txBody>
      </p:sp>
      <p:sp>
        <p:nvSpPr>
          <p:cNvPr id="44" name="TextBox 503"/>
          <p:cNvSpPr txBox="1"/>
          <p:nvPr/>
        </p:nvSpPr>
        <p:spPr>
          <a:xfrm>
            <a:off x="2883763" y="2553899"/>
            <a:ext cx="2141367" cy="892552"/>
          </a:xfrm>
          <a:prstGeom prst="rect">
            <a:avLst/>
          </a:prstGeom>
          <a:noFill/>
        </p:spPr>
        <p:txBody>
          <a:bodyPr wrap="square" rtlCol="0">
            <a:spAutoFit/>
          </a:bodyPr>
          <a:lstStyle/>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45" name="TextBox 504"/>
          <p:cNvSpPr txBox="1"/>
          <p:nvPr/>
        </p:nvSpPr>
        <p:spPr>
          <a:xfrm>
            <a:off x="8792876" y="2740529"/>
            <a:ext cx="1979198" cy="892552"/>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00" dirty="0">
                <a:solidFill>
                  <a:schemeClr val="bg1"/>
                </a:solidFill>
              </a:rPr>
              <a:t>您的内容打在这里，或者通过复制您的文本后，在此框中选择粘贴，并选择只保留文字</a:t>
            </a:r>
            <a:r>
              <a:rPr lang="zh-CN" altLang="en-US" sz="1000" dirty="0">
                <a:solidFill>
                  <a:schemeClr val="bg1"/>
                </a:solidFill>
                <a:sym typeface="微软雅黑" panose="020B0503020204020204" pitchFamily="34" charset="-122"/>
              </a:rPr>
              <a:t>，在此录入上述图表的描述说明。</a:t>
            </a:r>
            <a:endParaRPr lang="zh-CN" altLang="en-US" sz="1000" dirty="0">
              <a:solidFill>
                <a:schemeClr val="bg1"/>
              </a:solidFill>
            </a:endParaRPr>
          </a:p>
        </p:txBody>
      </p:sp>
      <p:sp>
        <p:nvSpPr>
          <p:cNvPr id="46" name="TextBox 505"/>
          <p:cNvSpPr txBox="1"/>
          <p:nvPr/>
        </p:nvSpPr>
        <p:spPr>
          <a:xfrm>
            <a:off x="2888434" y="4863144"/>
            <a:ext cx="2036263" cy="892552"/>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00" dirty="0">
                <a:solidFill>
                  <a:schemeClr val="bg1"/>
                </a:solidFill>
              </a:rPr>
              <a:t>您的内容打在这里，或者通过复制您的文本后，在此框中选择粘贴，并选择只保留文字</a:t>
            </a:r>
            <a:r>
              <a:rPr lang="zh-CN" altLang="en-US" sz="1000" dirty="0">
                <a:solidFill>
                  <a:schemeClr val="bg1"/>
                </a:solidFill>
                <a:sym typeface="微软雅黑" panose="020B0503020204020204" pitchFamily="34" charset="-122"/>
              </a:rPr>
              <a:t>，在此录入上述图表的描述说明。</a:t>
            </a:r>
            <a:endParaRPr lang="zh-CN" altLang="en-US" sz="1000" dirty="0">
              <a:solidFill>
                <a:schemeClr val="bg1"/>
              </a:solidFill>
            </a:endParaRPr>
          </a:p>
        </p:txBody>
      </p:sp>
      <p:sp>
        <p:nvSpPr>
          <p:cNvPr id="47" name="TextBox 506"/>
          <p:cNvSpPr txBox="1"/>
          <p:nvPr/>
        </p:nvSpPr>
        <p:spPr>
          <a:xfrm>
            <a:off x="8792876" y="4947456"/>
            <a:ext cx="1979198" cy="892552"/>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000" dirty="0">
                <a:solidFill>
                  <a:schemeClr val="bg1"/>
                </a:solidFill>
              </a:rPr>
              <a:t>您的内容打在这里，或者通过复制您的文本后，在此框中选择粘贴，并选择只保留文字</a:t>
            </a:r>
            <a:r>
              <a:rPr lang="zh-CN" altLang="en-US" sz="1000" dirty="0">
                <a:solidFill>
                  <a:schemeClr val="bg1"/>
                </a:solidFill>
                <a:sym typeface="微软雅黑" panose="020B0503020204020204" pitchFamily="34" charset="-122"/>
              </a:rPr>
              <a:t>，在此录入上述图表的描述说明。</a:t>
            </a:r>
            <a:endParaRPr lang="zh-CN" altLang="en-US" sz="1000" dirty="0">
              <a:solidFill>
                <a:schemeClr val="bg1"/>
              </a:solidFill>
            </a:endParaRPr>
          </a:p>
        </p:txBody>
      </p:sp>
      <p:sp>
        <p:nvSpPr>
          <p:cNvPr id="26" name="Freeform 7"/>
          <p:cNvSpPr>
            <a:spLocks noEditPoints="1"/>
          </p:cNvSpPr>
          <p:nvPr/>
        </p:nvSpPr>
        <p:spPr bwMode="auto">
          <a:xfrm>
            <a:off x="7247310" y="4223530"/>
            <a:ext cx="1074505" cy="1447851"/>
          </a:xfrm>
          <a:custGeom>
            <a:avLst/>
            <a:gdLst>
              <a:gd name="T0" fmla="*/ 107 w 243"/>
              <a:gd name="T1" fmla="*/ 147 h 327"/>
              <a:gd name="T2" fmla="*/ 152 w 243"/>
              <a:gd name="T3" fmla="*/ 6 h 327"/>
              <a:gd name="T4" fmla="*/ 84 w 243"/>
              <a:gd name="T5" fmla="*/ 300 h 327"/>
              <a:gd name="T6" fmla="*/ 120 w 243"/>
              <a:gd name="T7" fmla="*/ 154 h 327"/>
              <a:gd name="T8" fmla="*/ 187 w 243"/>
              <a:gd name="T9" fmla="*/ 170 h 327"/>
              <a:gd name="T10" fmla="*/ 107 w 243"/>
              <a:gd name="T11" fmla="*/ 206 h 327"/>
              <a:gd name="T12" fmla="*/ 134 w 243"/>
              <a:gd name="T13" fmla="*/ 186 h 327"/>
              <a:gd name="T14" fmla="*/ 161 w 243"/>
              <a:gd name="T15" fmla="*/ 186 h 327"/>
              <a:gd name="T16" fmla="*/ 156 w 243"/>
              <a:gd name="T17" fmla="*/ 106 h 327"/>
              <a:gd name="T18" fmla="*/ 125 w 243"/>
              <a:gd name="T19" fmla="*/ 110 h 327"/>
              <a:gd name="T20" fmla="*/ 132 w 243"/>
              <a:gd name="T21" fmla="*/ 108 h 327"/>
              <a:gd name="T22" fmla="*/ 93 w 243"/>
              <a:gd name="T23" fmla="*/ 129 h 327"/>
              <a:gd name="T24" fmla="*/ 105 w 243"/>
              <a:gd name="T25" fmla="*/ 126 h 327"/>
              <a:gd name="T26" fmla="*/ 95 w 243"/>
              <a:gd name="T27" fmla="*/ 127 h 327"/>
              <a:gd name="T28" fmla="*/ 110 w 243"/>
              <a:gd name="T29" fmla="*/ 112 h 327"/>
              <a:gd name="T30" fmla="*/ 117 w 243"/>
              <a:gd name="T31" fmla="*/ 120 h 327"/>
              <a:gd name="T32" fmla="*/ 129 w 243"/>
              <a:gd name="T33" fmla="*/ 116 h 327"/>
              <a:gd name="T34" fmla="*/ 136 w 243"/>
              <a:gd name="T35" fmla="*/ 123 h 327"/>
              <a:gd name="T36" fmla="*/ 140 w 243"/>
              <a:gd name="T37" fmla="*/ 115 h 327"/>
              <a:gd name="T38" fmla="*/ 158 w 243"/>
              <a:gd name="T39" fmla="*/ 110 h 327"/>
              <a:gd name="T40" fmla="*/ 167 w 243"/>
              <a:gd name="T41" fmla="*/ 163 h 327"/>
              <a:gd name="T42" fmla="*/ 158 w 243"/>
              <a:gd name="T43" fmla="*/ 178 h 327"/>
              <a:gd name="T44" fmla="*/ 150 w 243"/>
              <a:gd name="T45" fmla="*/ 188 h 327"/>
              <a:gd name="T46" fmla="*/ 148 w 243"/>
              <a:gd name="T47" fmla="*/ 201 h 327"/>
              <a:gd name="T48" fmla="*/ 143 w 243"/>
              <a:gd name="T49" fmla="*/ 175 h 327"/>
              <a:gd name="T50" fmla="*/ 130 w 243"/>
              <a:gd name="T51" fmla="*/ 174 h 327"/>
              <a:gd name="T52" fmla="*/ 117 w 243"/>
              <a:gd name="T53" fmla="*/ 168 h 327"/>
              <a:gd name="T54" fmla="*/ 107 w 243"/>
              <a:gd name="T55" fmla="*/ 166 h 327"/>
              <a:gd name="T56" fmla="*/ 112 w 243"/>
              <a:gd name="T57" fmla="*/ 187 h 327"/>
              <a:gd name="T58" fmla="*/ 99 w 243"/>
              <a:gd name="T59" fmla="*/ 212 h 327"/>
              <a:gd name="T60" fmla="*/ 88 w 243"/>
              <a:gd name="T61" fmla="*/ 192 h 327"/>
              <a:gd name="T62" fmla="*/ 72 w 243"/>
              <a:gd name="T63" fmla="*/ 172 h 327"/>
              <a:gd name="T64" fmla="*/ 83 w 243"/>
              <a:gd name="T65" fmla="*/ 152 h 327"/>
              <a:gd name="T66" fmla="*/ 106 w 243"/>
              <a:gd name="T67" fmla="*/ 160 h 327"/>
              <a:gd name="T68" fmla="*/ 98 w 243"/>
              <a:gd name="T69" fmla="*/ 150 h 327"/>
              <a:gd name="T70" fmla="*/ 90 w 243"/>
              <a:gd name="T71" fmla="*/ 145 h 327"/>
              <a:gd name="T72" fmla="*/ 85 w 243"/>
              <a:gd name="T73" fmla="*/ 141 h 327"/>
              <a:gd name="T74" fmla="*/ 82 w 243"/>
              <a:gd name="T75" fmla="*/ 112 h 327"/>
              <a:gd name="T76" fmla="*/ 83 w 243"/>
              <a:gd name="T77" fmla="*/ 135 h 327"/>
              <a:gd name="T78" fmla="*/ 86 w 243"/>
              <a:gd name="T79" fmla="*/ 125 h 327"/>
              <a:gd name="T80" fmla="*/ 80 w 243"/>
              <a:gd name="T81" fmla="*/ 83 h 327"/>
              <a:gd name="T82" fmla="*/ 80 w 243"/>
              <a:gd name="T83" fmla="*/ 98 h 327"/>
              <a:gd name="T84" fmla="*/ 70 w 243"/>
              <a:gd name="T85" fmla="*/ 108 h 327"/>
              <a:gd name="T86" fmla="*/ 55 w 243"/>
              <a:gd name="T87" fmla="*/ 105 h 327"/>
              <a:gd name="T88" fmla="*/ 48 w 243"/>
              <a:gd name="T89" fmla="*/ 130 h 327"/>
              <a:gd name="T90" fmla="*/ 45 w 243"/>
              <a:gd name="T91" fmla="*/ 96 h 327"/>
              <a:gd name="T92" fmla="*/ 45 w 243"/>
              <a:gd name="T93" fmla="*/ 108 h 327"/>
              <a:gd name="T94" fmla="*/ 31 w 243"/>
              <a:gd name="T95" fmla="*/ 114 h 327"/>
              <a:gd name="T96" fmla="*/ 44 w 243"/>
              <a:gd name="T97" fmla="*/ 115 h 327"/>
              <a:gd name="T98" fmla="*/ 43 w 243"/>
              <a:gd name="T99" fmla="*/ 126 h 327"/>
              <a:gd name="T100" fmla="*/ 31 w 243"/>
              <a:gd name="T101" fmla="*/ 142 h 327"/>
              <a:gd name="T102" fmla="*/ 47 w 243"/>
              <a:gd name="T103" fmla="*/ 132 h 327"/>
              <a:gd name="T104" fmla="*/ 31 w 243"/>
              <a:gd name="T105" fmla="*/ 155 h 327"/>
              <a:gd name="T106" fmla="*/ 30 w 243"/>
              <a:gd name="T107" fmla="*/ 164 h 327"/>
              <a:gd name="T108" fmla="*/ 43 w 243"/>
              <a:gd name="T109" fmla="*/ 169 h 327"/>
              <a:gd name="T110" fmla="*/ 54 w 243"/>
              <a:gd name="T111" fmla="*/ 190 h 327"/>
              <a:gd name="T112" fmla="*/ 27 w 243"/>
              <a:gd name="T113" fmla="*/ 17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 h="327">
                <a:moveTo>
                  <a:pt x="105" y="149"/>
                </a:moveTo>
                <a:cubicBezTo>
                  <a:pt x="106" y="149"/>
                  <a:pt x="109" y="149"/>
                  <a:pt x="109" y="150"/>
                </a:cubicBezTo>
                <a:cubicBezTo>
                  <a:pt x="110" y="150"/>
                  <a:pt x="110" y="151"/>
                  <a:pt x="110" y="151"/>
                </a:cubicBezTo>
                <a:cubicBezTo>
                  <a:pt x="111" y="151"/>
                  <a:pt x="112" y="151"/>
                  <a:pt x="112" y="151"/>
                </a:cubicBezTo>
                <a:cubicBezTo>
                  <a:pt x="112" y="150"/>
                  <a:pt x="112" y="151"/>
                  <a:pt x="112" y="150"/>
                </a:cubicBezTo>
                <a:cubicBezTo>
                  <a:pt x="112" y="149"/>
                  <a:pt x="111" y="148"/>
                  <a:pt x="110" y="146"/>
                </a:cubicBezTo>
                <a:cubicBezTo>
                  <a:pt x="111" y="145"/>
                  <a:pt x="111" y="145"/>
                  <a:pt x="111" y="145"/>
                </a:cubicBezTo>
                <a:cubicBezTo>
                  <a:pt x="111" y="145"/>
                  <a:pt x="110" y="145"/>
                  <a:pt x="109" y="145"/>
                </a:cubicBezTo>
                <a:cubicBezTo>
                  <a:pt x="109" y="146"/>
                  <a:pt x="109" y="146"/>
                  <a:pt x="109" y="146"/>
                </a:cubicBezTo>
                <a:cubicBezTo>
                  <a:pt x="108" y="147"/>
                  <a:pt x="108" y="147"/>
                  <a:pt x="107" y="147"/>
                </a:cubicBezTo>
                <a:cubicBezTo>
                  <a:pt x="107" y="146"/>
                  <a:pt x="107" y="146"/>
                  <a:pt x="107" y="145"/>
                </a:cubicBezTo>
                <a:cubicBezTo>
                  <a:pt x="107" y="145"/>
                  <a:pt x="107" y="145"/>
                  <a:pt x="106" y="144"/>
                </a:cubicBezTo>
                <a:cubicBezTo>
                  <a:pt x="105" y="145"/>
                  <a:pt x="105" y="146"/>
                  <a:pt x="104" y="147"/>
                </a:cubicBezTo>
                <a:cubicBezTo>
                  <a:pt x="104" y="147"/>
                  <a:pt x="104" y="147"/>
                  <a:pt x="104" y="148"/>
                </a:cubicBezTo>
                <a:cubicBezTo>
                  <a:pt x="104" y="149"/>
                  <a:pt x="104" y="149"/>
                  <a:pt x="104" y="150"/>
                </a:cubicBezTo>
                <a:cubicBezTo>
                  <a:pt x="104" y="150"/>
                  <a:pt x="105" y="149"/>
                  <a:pt x="105" y="149"/>
                </a:cubicBezTo>
                <a:close/>
                <a:moveTo>
                  <a:pt x="139" y="22"/>
                </a:moveTo>
                <a:cubicBezTo>
                  <a:pt x="140" y="15"/>
                  <a:pt x="140" y="15"/>
                  <a:pt x="140" y="15"/>
                </a:cubicBezTo>
                <a:cubicBezTo>
                  <a:pt x="149" y="17"/>
                  <a:pt x="149" y="17"/>
                  <a:pt x="149" y="17"/>
                </a:cubicBezTo>
                <a:cubicBezTo>
                  <a:pt x="152" y="6"/>
                  <a:pt x="152" y="6"/>
                  <a:pt x="152" y="6"/>
                </a:cubicBezTo>
                <a:cubicBezTo>
                  <a:pt x="120" y="0"/>
                  <a:pt x="120" y="0"/>
                  <a:pt x="120" y="0"/>
                </a:cubicBezTo>
                <a:cubicBezTo>
                  <a:pt x="118" y="11"/>
                  <a:pt x="118" y="11"/>
                  <a:pt x="118" y="11"/>
                </a:cubicBezTo>
                <a:cubicBezTo>
                  <a:pt x="125" y="12"/>
                  <a:pt x="125" y="12"/>
                  <a:pt x="125" y="12"/>
                </a:cubicBezTo>
                <a:cubicBezTo>
                  <a:pt x="122" y="28"/>
                  <a:pt x="122" y="28"/>
                  <a:pt x="122" y="28"/>
                </a:cubicBezTo>
                <a:cubicBezTo>
                  <a:pt x="119" y="44"/>
                  <a:pt x="119" y="44"/>
                  <a:pt x="119" y="44"/>
                </a:cubicBezTo>
                <a:cubicBezTo>
                  <a:pt x="178" y="57"/>
                  <a:pt x="215" y="114"/>
                  <a:pt x="203" y="173"/>
                </a:cubicBezTo>
                <a:cubicBezTo>
                  <a:pt x="191" y="232"/>
                  <a:pt x="133" y="270"/>
                  <a:pt x="74" y="257"/>
                </a:cubicBezTo>
                <a:cubicBezTo>
                  <a:pt x="68" y="283"/>
                  <a:pt x="68" y="283"/>
                  <a:pt x="68" y="283"/>
                </a:cubicBezTo>
                <a:cubicBezTo>
                  <a:pt x="74" y="284"/>
                  <a:pt x="79" y="285"/>
                  <a:pt x="84" y="286"/>
                </a:cubicBezTo>
                <a:cubicBezTo>
                  <a:pt x="84" y="300"/>
                  <a:pt x="84" y="300"/>
                  <a:pt x="84" y="300"/>
                </a:cubicBezTo>
                <a:cubicBezTo>
                  <a:pt x="10" y="300"/>
                  <a:pt x="10" y="300"/>
                  <a:pt x="10" y="300"/>
                </a:cubicBezTo>
                <a:cubicBezTo>
                  <a:pt x="10" y="327"/>
                  <a:pt x="10" y="327"/>
                  <a:pt x="10" y="327"/>
                </a:cubicBezTo>
                <a:cubicBezTo>
                  <a:pt x="174" y="327"/>
                  <a:pt x="174" y="327"/>
                  <a:pt x="174" y="327"/>
                </a:cubicBezTo>
                <a:cubicBezTo>
                  <a:pt x="174" y="300"/>
                  <a:pt x="174" y="300"/>
                  <a:pt x="174" y="300"/>
                </a:cubicBezTo>
                <a:cubicBezTo>
                  <a:pt x="101" y="300"/>
                  <a:pt x="101" y="300"/>
                  <a:pt x="101" y="300"/>
                </a:cubicBezTo>
                <a:cubicBezTo>
                  <a:pt x="101" y="286"/>
                  <a:pt x="101" y="286"/>
                  <a:pt x="101" y="286"/>
                </a:cubicBezTo>
                <a:cubicBezTo>
                  <a:pt x="162" y="284"/>
                  <a:pt x="216" y="241"/>
                  <a:pt x="229" y="179"/>
                </a:cubicBezTo>
                <a:cubicBezTo>
                  <a:pt x="243" y="111"/>
                  <a:pt x="204" y="43"/>
                  <a:pt x="139" y="22"/>
                </a:cubicBezTo>
                <a:close/>
                <a:moveTo>
                  <a:pt x="117" y="154"/>
                </a:moveTo>
                <a:cubicBezTo>
                  <a:pt x="120" y="154"/>
                  <a:pt x="120" y="154"/>
                  <a:pt x="120" y="154"/>
                </a:cubicBezTo>
                <a:cubicBezTo>
                  <a:pt x="120" y="154"/>
                  <a:pt x="120" y="154"/>
                  <a:pt x="120" y="154"/>
                </a:cubicBezTo>
                <a:cubicBezTo>
                  <a:pt x="120" y="154"/>
                  <a:pt x="120" y="153"/>
                  <a:pt x="120" y="153"/>
                </a:cubicBezTo>
                <a:cubicBezTo>
                  <a:pt x="120" y="151"/>
                  <a:pt x="119" y="150"/>
                  <a:pt x="119" y="149"/>
                </a:cubicBezTo>
                <a:cubicBezTo>
                  <a:pt x="119" y="148"/>
                  <a:pt x="121" y="148"/>
                  <a:pt x="121" y="147"/>
                </a:cubicBezTo>
                <a:cubicBezTo>
                  <a:pt x="120" y="146"/>
                  <a:pt x="118" y="147"/>
                  <a:pt x="117" y="148"/>
                </a:cubicBezTo>
                <a:cubicBezTo>
                  <a:pt x="116" y="150"/>
                  <a:pt x="118" y="151"/>
                  <a:pt x="118" y="153"/>
                </a:cubicBezTo>
                <a:cubicBezTo>
                  <a:pt x="118" y="153"/>
                  <a:pt x="117" y="153"/>
                  <a:pt x="117" y="154"/>
                </a:cubicBezTo>
                <a:close/>
                <a:moveTo>
                  <a:pt x="77" y="242"/>
                </a:moveTo>
                <a:cubicBezTo>
                  <a:pt x="84" y="243"/>
                  <a:pt x="90" y="244"/>
                  <a:pt x="96" y="244"/>
                </a:cubicBezTo>
                <a:cubicBezTo>
                  <a:pt x="140" y="244"/>
                  <a:pt x="179" y="213"/>
                  <a:pt x="187" y="170"/>
                </a:cubicBezTo>
                <a:cubicBezTo>
                  <a:pt x="198" y="119"/>
                  <a:pt x="166" y="70"/>
                  <a:pt x="115" y="60"/>
                </a:cubicBezTo>
                <a:cubicBezTo>
                  <a:pt x="109" y="58"/>
                  <a:pt x="103" y="58"/>
                  <a:pt x="96" y="58"/>
                </a:cubicBezTo>
                <a:cubicBezTo>
                  <a:pt x="53" y="58"/>
                  <a:pt x="14" y="89"/>
                  <a:pt x="5" y="132"/>
                </a:cubicBezTo>
                <a:cubicBezTo>
                  <a:pt x="0" y="156"/>
                  <a:pt x="5" y="181"/>
                  <a:pt x="19" y="202"/>
                </a:cubicBezTo>
                <a:cubicBezTo>
                  <a:pt x="32" y="222"/>
                  <a:pt x="53" y="237"/>
                  <a:pt x="77" y="242"/>
                </a:cubicBezTo>
                <a:close/>
                <a:moveTo>
                  <a:pt x="111" y="207"/>
                </a:moveTo>
                <a:cubicBezTo>
                  <a:pt x="110" y="209"/>
                  <a:pt x="109" y="210"/>
                  <a:pt x="109" y="212"/>
                </a:cubicBezTo>
                <a:cubicBezTo>
                  <a:pt x="108" y="212"/>
                  <a:pt x="108" y="214"/>
                  <a:pt x="107" y="214"/>
                </a:cubicBezTo>
                <a:cubicBezTo>
                  <a:pt x="106" y="214"/>
                  <a:pt x="106" y="213"/>
                  <a:pt x="106" y="212"/>
                </a:cubicBezTo>
                <a:cubicBezTo>
                  <a:pt x="106" y="210"/>
                  <a:pt x="107" y="208"/>
                  <a:pt x="107" y="206"/>
                </a:cubicBezTo>
                <a:cubicBezTo>
                  <a:pt x="107" y="205"/>
                  <a:pt x="108" y="204"/>
                  <a:pt x="109" y="204"/>
                </a:cubicBezTo>
                <a:cubicBezTo>
                  <a:pt x="109" y="204"/>
                  <a:pt x="109" y="204"/>
                  <a:pt x="109" y="204"/>
                </a:cubicBezTo>
                <a:cubicBezTo>
                  <a:pt x="110" y="204"/>
                  <a:pt x="109" y="204"/>
                  <a:pt x="110" y="203"/>
                </a:cubicBezTo>
                <a:cubicBezTo>
                  <a:pt x="110" y="203"/>
                  <a:pt x="110" y="201"/>
                  <a:pt x="111" y="201"/>
                </a:cubicBezTo>
                <a:cubicBezTo>
                  <a:pt x="112" y="201"/>
                  <a:pt x="112" y="203"/>
                  <a:pt x="112" y="204"/>
                </a:cubicBezTo>
                <a:cubicBezTo>
                  <a:pt x="112" y="204"/>
                  <a:pt x="111" y="206"/>
                  <a:pt x="111" y="207"/>
                </a:cubicBezTo>
                <a:close/>
                <a:moveTo>
                  <a:pt x="135" y="189"/>
                </a:moveTo>
                <a:cubicBezTo>
                  <a:pt x="135" y="190"/>
                  <a:pt x="134" y="189"/>
                  <a:pt x="134" y="189"/>
                </a:cubicBezTo>
                <a:cubicBezTo>
                  <a:pt x="133" y="189"/>
                  <a:pt x="134" y="188"/>
                  <a:pt x="134" y="187"/>
                </a:cubicBezTo>
                <a:cubicBezTo>
                  <a:pt x="134" y="187"/>
                  <a:pt x="134" y="186"/>
                  <a:pt x="134" y="186"/>
                </a:cubicBezTo>
                <a:cubicBezTo>
                  <a:pt x="135" y="187"/>
                  <a:pt x="136" y="187"/>
                  <a:pt x="135" y="189"/>
                </a:cubicBezTo>
                <a:close/>
                <a:moveTo>
                  <a:pt x="152" y="199"/>
                </a:moveTo>
                <a:cubicBezTo>
                  <a:pt x="152" y="198"/>
                  <a:pt x="152" y="196"/>
                  <a:pt x="153" y="196"/>
                </a:cubicBezTo>
                <a:cubicBezTo>
                  <a:pt x="153" y="196"/>
                  <a:pt x="153" y="196"/>
                  <a:pt x="154" y="196"/>
                </a:cubicBezTo>
                <a:cubicBezTo>
                  <a:pt x="154" y="196"/>
                  <a:pt x="155" y="195"/>
                  <a:pt x="156" y="195"/>
                </a:cubicBezTo>
                <a:cubicBezTo>
                  <a:pt x="155" y="196"/>
                  <a:pt x="153" y="197"/>
                  <a:pt x="152" y="199"/>
                </a:cubicBezTo>
                <a:close/>
                <a:moveTo>
                  <a:pt x="154" y="181"/>
                </a:moveTo>
                <a:cubicBezTo>
                  <a:pt x="154" y="180"/>
                  <a:pt x="155" y="180"/>
                  <a:pt x="156" y="180"/>
                </a:cubicBezTo>
                <a:cubicBezTo>
                  <a:pt x="156" y="181"/>
                  <a:pt x="155" y="182"/>
                  <a:pt x="154" y="181"/>
                </a:cubicBezTo>
                <a:close/>
                <a:moveTo>
                  <a:pt x="161" y="186"/>
                </a:moveTo>
                <a:cubicBezTo>
                  <a:pt x="161" y="186"/>
                  <a:pt x="161" y="185"/>
                  <a:pt x="161" y="185"/>
                </a:cubicBezTo>
                <a:cubicBezTo>
                  <a:pt x="161" y="184"/>
                  <a:pt x="162" y="184"/>
                  <a:pt x="162" y="183"/>
                </a:cubicBezTo>
                <a:cubicBezTo>
                  <a:pt x="162" y="182"/>
                  <a:pt x="162" y="182"/>
                  <a:pt x="163" y="182"/>
                </a:cubicBezTo>
                <a:cubicBezTo>
                  <a:pt x="163" y="182"/>
                  <a:pt x="163" y="182"/>
                  <a:pt x="163" y="182"/>
                </a:cubicBezTo>
                <a:cubicBezTo>
                  <a:pt x="163" y="184"/>
                  <a:pt x="162" y="185"/>
                  <a:pt x="161" y="186"/>
                </a:cubicBezTo>
                <a:close/>
                <a:moveTo>
                  <a:pt x="163" y="179"/>
                </a:moveTo>
                <a:cubicBezTo>
                  <a:pt x="163" y="179"/>
                  <a:pt x="162" y="179"/>
                  <a:pt x="162" y="178"/>
                </a:cubicBezTo>
                <a:cubicBezTo>
                  <a:pt x="162" y="177"/>
                  <a:pt x="163" y="176"/>
                  <a:pt x="164" y="176"/>
                </a:cubicBezTo>
                <a:cubicBezTo>
                  <a:pt x="164" y="178"/>
                  <a:pt x="163" y="178"/>
                  <a:pt x="163" y="179"/>
                </a:cubicBezTo>
                <a:close/>
                <a:moveTo>
                  <a:pt x="156" y="106"/>
                </a:moveTo>
                <a:cubicBezTo>
                  <a:pt x="155" y="106"/>
                  <a:pt x="155" y="106"/>
                  <a:pt x="155" y="106"/>
                </a:cubicBezTo>
                <a:cubicBezTo>
                  <a:pt x="154" y="105"/>
                  <a:pt x="154" y="104"/>
                  <a:pt x="153" y="103"/>
                </a:cubicBezTo>
                <a:cubicBezTo>
                  <a:pt x="153" y="103"/>
                  <a:pt x="153" y="103"/>
                  <a:pt x="154" y="103"/>
                </a:cubicBezTo>
                <a:cubicBezTo>
                  <a:pt x="154" y="104"/>
                  <a:pt x="155" y="105"/>
                  <a:pt x="156" y="106"/>
                </a:cubicBezTo>
                <a:close/>
                <a:moveTo>
                  <a:pt x="152" y="102"/>
                </a:moveTo>
                <a:cubicBezTo>
                  <a:pt x="153" y="102"/>
                  <a:pt x="153" y="102"/>
                  <a:pt x="153" y="103"/>
                </a:cubicBezTo>
                <a:cubicBezTo>
                  <a:pt x="153" y="103"/>
                  <a:pt x="152" y="103"/>
                  <a:pt x="152" y="103"/>
                </a:cubicBezTo>
                <a:cubicBezTo>
                  <a:pt x="152" y="102"/>
                  <a:pt x="152" y="102"/>
                  <a:pt x="152" y="102"/>
                </a:cubicBezTo>
                <a:close/>
                <a:moveTo>
                  <a:pt x="125" y="111"/>
                </a:moveTo>
                <a:cubicBezTo>
                  <a:pt x="125" y="111"/>
                  <a:pt x="125" y="111"/>
                  <a:pt x="125" y="110"/>
                </a:cubicBezTo>
                <a:cubicBezTo>
                  <a:pt x="125" y="110"/>
                  <a:pt x="126" y="109"/>
                  <a:pt x="126" y="109"/>
                </a:cubicBezTo>
                <a:cubicBezTo>
                  <a:pt x="126" y="109"/>
                  <a:pt x="126" y="108"/>
                  <a:pt x="126" y="108"/>
                </a:cubicBezTo>
                <a:cubicBezTo>
                  <a:pt x="126" y="108"/>
                  <a:pt x="127" y="108"/>
                  <a:pt x="127" y="108"/>
                </a:cubicBezTo>
                <a:cubicBezTo>
                  <a:pt x="128" y="107"/>
                  <a:pt x="128" y="107"/>
                  <a:pt x="128" y="106"/>
                </a:cubicBezTo>
                <a:cubicBezTo>
                  <a:pt x="129" y="106"/>
                  <a:pt x="129" y="107"/>
                  <a:pt x="130" y="106"/>
                </a:cubicBezTo>
                <a:cubicBezTo>
                  <a:pt x="131" y="106"/>
                  <a:pt x="132" y="106"/>
                  <a:pt x="133" y="106"/>
                </a:cubicBezTo>
                <a:cubicBezTo>
                  <a:pt x="133" y="106"/>
                  <a:pt x="133" y="106"/>
                  <a:pt x="134" y="106"/>
                </a:cubicBezTo>
                <a:cubicBezTo>
                  <a:pt x="135" y="105"/>
                  <a:pt x="136" y="104"/>
                  <a:pt x="137" y="105"/>
                </a:cubicBezTo>
                <a:cubicBezTo>
                  <a:pt x="137" y="106"/>
                  <a:pt x="137" y="106"/>
                  <a:pt x="137" y="107"/>
                </a:cubicBezTo>
                <a:cubicBezTo>
                  <a:pt x="135" y="108"/>
                  <a:pt x="134" y="107"/>
                  <a:pt x="132" y="108"/>
                </a:cubicBezTo>
                <a:cubicBezTo>
                  <a:pt x="132" y="108"/>
                  <a:pt x="132" y="108"/>
                  <a:pt x="132" y="108"/>
                </a:cubicBezTo>
                <a:cubicBezTo>
                  <a:pt x="131" y="109"/>
                  <a:pt x="130" y="109"/>
                  <a:pt x="129" y="110"/>
                </a:cubicBezTo>
                <a:cubicBezTo>
                  <a:pt x="128" y="110"/>
                  <a:pt x="126" y="112"/>
                  <a:pt x="127" y="114"/>
                </a:cubicBezTo>
                <a:cubicBezTo>
                  <a:pt x="127" y="114"/>
                  <a:pt x="127" y="114"/>
                  <a:pt x="127" y="114"/>
                </a:cubicBezTo>
                <a:cubicBezTo>
                  <a:pt x="127" y="116"/>
                  <a:pt x="126" y="115"/>
                  <a:pt x="125" y="115"/>
                </a:cubicBezTo>
                <a:cubicBezTo>
                  <a:pt x="125" y="114"/>
                  <a:pt x="125" y="114"/>
                  <a:pt x="125" y="114"/>
                </a:cubicBezTo>
                <a:cubicBezTo>
                  <a:pt x="124" y="113"/>
                  <a:pt x="124" y="113"/>
                  <a:pt x="124" y="112"/>
                </a:cubicBezTo>
                <a:cubicBezTo>
                  <a:pt x="124" y="112"/>
                  <a:pt x="124" y="112"/>
                  <a:pt x="125" y="111"/>
                </a:cubicBezTo>
                <a:close/>
                <a:moveTo>
                  <a:pt x="92" y="133"/>
                </a:moveTo>
                <a:cubicBezTo>
                  <a:pt x="94" y="134"/>
                  <a:pt x="93" y="130"/>
                  <a:pt x="93" y="129"/>
                </a:cubicBezTo>
                <a:cubicBezTo>
                  <a:pt x="94" y="128"/>
                  <a:pt x="95" y="128"/>
                  <a:pt x="95" y="128"/>
                </a:cubicBezTo>
                <a:cubicBezTo>
                  <a:pt x="96" y="129"/>
                  <a:pt x="96" y="131"/>
                  <a:pt x="97" y="132"/>
                </a:cubicBezTo>
                <a:cubicBezTo>
                  <a:pt x="98" y="132"/>
                  <a:pt x="100" y="133"/>
                  <a:pt x="101" y="132"/>
                </a:cubicBezTo>
                <a:cubicBezTo>
                  <a:pt x="101" y="131"/>
                  <a:pt x="101" y="130"/>
                  <a:pt x="102" y="130"/>
                </a:cubicBezTo>
                <a:cubicBezTo>
                  <a:pt x="102" y="130"/>
                  <a:pt x="103" y="130"/>
                  <a:pt x="103" y="129"/>
                </a:cubicBezTo>
                <a:cubicBezTo>
                  <a:pt x="103" y="129"/>
                  <a:pt x="103" y="128"/>
                  <a:pt x="103" y="128"/>
                </a:cubicBezTo>
                <a:cubicBezTo>
                  <a:pt x="103" y="127"/>
                  <a:pt x="105" y="127"/>
                  <a:pt x="106" y="127"/>
                </a:cubicBezTo>
                <a:cubicBezTo>
                  <a:pt x="106" y="127"/>
                  <a:pt x="106" y="127"/>
                  <a:pt x="106" y="127"/>
                </a:cubicBezTo>
                <a:cubicBezTo>
                  <a:pt x="106" y="126"/>
                  <a:pt x="105" y="127"/>
                  <a:pt x="105" y="127"/>
                </a:cubicBezTo>
                <a:cubicBezTo>
                  <a:pt x="105" y="127"/>
                  <a:pt x="105" y="126"/>
                  <a:pt x="105" y="126"/>
                </a:cubicBezTo>
                <a:cubicBezTo>
                  <a:pt x="105" y="126"/>
                  <a:pt x="104" y="127"/>
                  <a:pt x="103" y="126"/>
                </a:cubicBezTo>
                <a:cubicBezTo>
                  <a:pt x="102" y="126"/>
                  <a:pt x="102" y="125"/>
                  <a:pt x="102" y="125"/>
                </a:cubicBezTo>
                <a:cubicBezTo>
                  <a:pt x="102" y="122"/>
                  <a:pt x="103" y="121"/>
                  <a:pt x="105" y="119"/>
                </a:cubicBezTo>
                <a:cubicBezTo>
                  <a:pt x="105" y="119"/>
                  <a:pt x="105" y="119"/>
                  <a:pt x="105" y="119"/>
                </a:cubicBezTo>
                <a:cubicBezTo>
                  <a:pt x="104" y="118"/>
                  <a:pt x="103" y="119"/>
                  <a:pt x="103" y="119"/>
                </a:cubicBezTo>
                <a:cubicBezTo>
                  <a:pt x="102" y="122"/>
                  <a:pt x="99" y="121"/>
                  <a:pt x="99" y="124"/>
                </a:cubicBezTo>
                <a:cubicBezTo>
                  <a:pt x="99" y="125"/>
                  <a:pt x="100" y="125"/>
                  <a:pt x="100" y="126"/>
                </a:cubicBezTo>
                <a:cubicBezTo>
                  <a:pt x="99" y="127"/>
                  <a:pt x="99" y="128"/>
                  <a:pt x="98" y="129"/>
                </a:cubicBezTo>
                <a:cubicBezTo>
                  <a:pt x="97" y="129"/>
                  <a:pt x="97" y="128"/>
                  <a:pt x="97" y="127"/>
                </a:cubicBezTo>
                <a:cubicBezTo>
                  <a:pt x="96" y="127"/>
                  <a:pt x="96" y="127"/>
                  <a:pt x="95" y="127"/>
                </a:cubicBezTo>
                <a:cubicBezTo>
                  <a:pt x="95" y="127"/>
                  <a:pt x="94" y="128"/>
                  <a:pt x="93" y="128"/>
                </a:cubicBezTo>
                <a:cubicBezTo>
                  <a:pt x="93" y="127"/>
                  <a:pt x="93" y="127"/>
                  <a:pt x="93" y="127"/>
                </a:cubicBezTo>
                <a:cubicBezTo>
                  <a:pt x="93" y="127"/>
                  <a:pt x="92" y="127"/>
                  <a:pt x="92" y="126"/>
                </a:cubicBezTo>
                <a:cubicBezTo>
                  <a:pt x="92" y="125"/>
                  <a:pt x="92" y="123"/>
                  <a:pt x="92" y="122"/>
                </a:cubicBezTo>
                <a:cubicBezTo>
                  <a:pt x="94" y="121"/>
                  <a:pt x="95" y="120"/>
                  <a:pt x="96" y="118"/>
                </a:cubicBezTo>
                <a:cubicBezTo>
                  <a:pt x="96" y="116"/>
                  <a:pt x="98" y="115"/>
                  <a:pt x="99" y="114"/>
                </a:cubicBezTo>
                <a:cubicBezTo>
                  <a:pt x="100" y="113"/>
                  <a:pt x="102" y="113"/>
                  <a:pt x="103" y="111"/>
                </a:cubicBezTo>
                <a:cubicBezTo>
                  <a:pt x="104" y="111"/>
                  <a:pt x="104" y="112"/>
                  <a:pt x="104" y="112"/>
                </a:cubicBezTo>
                <a:cubicBezTo>
                  <a:pt x="105" y="111"/>
                  <a:pt x="107" y="112"/>
                  <a:pt x="108" y="111"/>
                </a:cubicBezTo>
                <a:cubicBezTo>
                  <a:pt x="108" y="112"/>
                  <a:pt x="109" y="112"/>
                  <a:pt x="110" y="112"/>
                </a:cubicBezTo>
                <a:cubicBezTo>
                  <a:pt x="110" y="112"/>
                  <a:pt x="110" y="112"/>
                  <a:pt x="110" y="113"/>
                </a:cubicBezTo>
                <a:cubicBezTo>
                  <a:pt x="111" y="113"/>
                  <a:pt x="111" y="113"/>
                  <a:pt x="111" y="113"/>
                </a:cubicBezTo>
                <a:cubicBezTo>
                  <a:pt x="113" y="114"/>
                  <a:pt x="114" y="115"/>
                  <a:pt x="115" y="117"/>
                </a:cubicBezTo>
                <a:cubicBezTo>
                  <a:pt x="115" y="117"/>
                  <a:pt x="116" y="117"/>
                  <a:pt x="116" y="118"/>
                </a:cubicBezTo>
                <a:cubicBezTo>
                  <a:pt x="115" y="120"/>
                  <a:pt x="113" y="120"/>
                  <a:pt x="111" y="119"/>
                </a:cubicBezTo>
                <a:cubicBezTo>
                  <a:pt x="111" y="120"/>
                  <a:pt x="112" y="120"/>
                  <a:pt x="112" y="121"/>
                </a:cubicBezTo>
                <a:cubicBezTo>
                  <a:pt x="112" y="122"/>
                  <a:pt x="112" y="122"/>
                  <a:pt x="113" y="123"/>
                </a:cubicBezTo>
                <a:cubicBezTo>
                  <a:pt x="113" y="123"/>
                  <a:pt x="113" y="122"/>
                  <a:pt x="113" y="122"/>
                </a:cubicBezTo>
                <a:cubicBezTo>
                  <a:pt x="114" y="122"/>
                  <a:pt x="114" y="122"/>
                  <a:pt x="114" y="122"/>
                </a:cubicBezTo>
                <a:cubicBezTo>
                  <a:pt x="115" y="121"/>
                  <a:pt x="116" y="120"/>
                  <a:pt x="117" y="120"/>
                </a:cubicBezTo>
                <a:cubicBezTo>
                  <a:pt x="118" y="119"/>
                  <a:pt x="118" y="118"/>
                  <a:pt x="118" y="117"/>
                </a:cubicBezTo>
                <a:cubicBezTo>
                  <a:pt x="119" y="116"/>
                  <a:pt x="119" y="117"/>
                  <a:pt x="120" y="118"/>
                </a:cubicBezTo>
                <a:cubicBezTo>
                  <a:pt x="120" y="119"/>
                  <a:pt x="119" y="119"/>
                  <a:pt x="119" y="119"/>
                </a:cubicBezTo>
                <a:cubicBezTo>
                  <a:pt x="120" y="120"/>
                  <a:pt x="120" y="119"/>
                  <a:pt x="121" y="119"/>
                </a:cubicBezTo>
                <a:cubicBezTo>
                  <a:pt x="121" y="119"/>
                  <a:pt x="122" y="119"/>
                  <a:pt x="122" y="118"/>
                </a:cubicBezTo>
                <a:cubicBezTo>
                  <a:pt x="123" y="118"/>
                  <a:pt x="123" y="118"/>
                  <a:pt x="124" y="118"/>
                </a:cubicBezTo>
                <a:cubicBezTo>
                  <a:pt x="125" y="118"/>
                  <a:pt x="125" y="118"/>
                  <a:pt x="126" y="118"/>
                </a:cubicBezTo>
                <a:cubicBezTo>
                  <a:pt x="126" y="118"/>
                  <a:pt x="127" y="119"/>
                  <a:pt x="128" y="118"/>
                </a:cubicBezTo>
                <a:cubicBezTo>
                  <a:pt x="128" y="118"/>
                  <a:pt x="129" y="118"/>
                  <a:pt x="129" y="118"/>
                </a:cubicBezTo>
                <a:cubicBezTo>
                  <a:pt x="130" y="117"/>
                  <a:pt x="128" y="117"/>
                  <a:pt x="129" y="116"/>
                </a:cubicBezTo>
                <a:cubicBezTo>
                  <a:pt x="130" y="116"/>
                  <a:pt x="130" y="117"/>
                  <a:pt x="131" y="118"/>
                </a:cubicBezTo>
                <a:cubicBezTo>
                  <a:pt x="132" y="118"/>
                  <a:pt x="132" y="118"/>
                  <a:pt x="133" y="118"/>
                </a:cubicBezTo>
                <a:cubicBezTo>
                  <a:pt x="133" y="119"/>
                  <a:pt x="134" y="119"/>
                  <a:pt x="134" y="120"/>
                </a:cubicBezTo>
                <a:cubicBezTo>
                  <a:pt x="135" y="118"/>
                  <a:pt x="134" y="116"/>
                  <a:pt x="134" y="115"/>
                </a:cubicBezTo>
                <a:cubicBezTo>
                  <a:pt x="135" y="115"/>
                  <a:pt x="135" y="114"/>
                  <a:pt x="135" y="114"/>
                </a:cubicBezTo>
                <a:cubicBezTo>
                  <a:pt x="135" y="113"/>
                  <a:pt x="137" y="112"/>
                  <a:pt x="137" y="113"/>
                </a:cubicBezTo>
                <a:cubicBezTo>
                  <a:pt x="138" y="113"/>
                  <a:pt x="138" y="114"/>
                  <a:pt x="138" y="114"/>
                </a:cubicBezTo>
                <a:cubicBezTo>
                  <a:pt x="138" y="116"/>
                  <a:pt x="137" y="116"/>
                  <a:pt x="137" y="117"/>
                </a:cubicBezTo>
                <a:cubicBezTo>
                  <a:pt x="137" y="118"/>
                  <a:pt x="137" y="119"/>
                  <a:pt x="138" y="120"/>
                </a:cubicBezTo>
                <a:cubicBezTo>
                  <a:pt x="137" y="121"/>
                  <a:pt x="137" y="122"/>
                  <a:pt x="136" y="123"/>
                </a:cubicBezTo>
                <a:cubicBezTo>
                  <a:pt x="137" y="123"/>
                  <a:pt x="137" y="122"/>
                  <a:pt x="138" y="122"/>
                </a:cubicBezTo>
                <a:cubicBezTo>
                  <a:pt x="138" y="122"/>
                  <a:pt x="138" y="121"/>
                  <a:pt x="138" y="121"/>
                </a:cubicBezTo>
                <a:cubicBezTo>
                  <a:pt x="139" y="120"/>
                  <a:pt x="139" y="120"/>
                  <a:pt x="140" y="120"/>
                </a:cubicBezTo>
                <a:cubicBezTo>
                  <a:pt x="140" y="120"/>
                  <a:pt x="139" y="120"/>
                  <a:pt x="139" y="120"/>
                </a:cubicBezTo>
                <a:cubicBezTo>
                  <a:pt x="138" y="119"/>
                  <a:pt x="139" y="118"/>
                  <a:pt x="138" y="117"/>
                </a:cubicBezTo>
                <a:cubicBezTo>
                  <a:pt x="138" y="117"/>
                  <a:pt x="139" y="116"/>
                  <a:pt x="139" y="115"/>
                </a:cubicBezTo>
                <a:cubicBezTo>
                  <a:pt x="139" y="115"/>
                  <a:pt x="139" y="115"/>
                  <a:pt x="140" y="115"/>
                </a:cubicBezTo>
                <a:cubicBezTo>
                  <a:pt x="140" y="115"/>
                  <a:pt x="140" y="116"/>
                  <a:pt x="140" y="116"/>
                </a:cubicBezTo>
                <a:cubicBezTo>
                  <a:pt x="140" y="117"/>
                  <a:pt x="140" y="117"/>
                  <a:pt x="141" y="117"/>
                </a:cubicBezTo>
                <a:cubicBezTo>
                  <a:pt x="141" y="116"/>
                  <a:pt x="140" y="116"/>
                  <a:pt x="140" y="115"/>
                </a:cubicBezTo>
                <a:cubicBezTo>
                  <a:pt x="141" y="114"/>
                  <a:pt x="143" y="115"/>
                  <a:pt x="144" y="116"/>
                </a:cubicBezTo>
                <a:cubicBezTo>
                  <a:pt x="144" y="117"/>
                  <a:pt x="144" y="117"/>
                  <a:pt x="144" y="118"/>
                </a:cubicBezTo>
                <a:cubicBezTo>
                  <a:pt x="145" y="117"/>
                  <a:pt x="144" y="115"/>
                  <a:pt x="143" y="115"/>
                </a:cubicBezTo>
                <a:cubicBezTo>
                  <a:pt x="143" y="114"/>
                  <a:pt x="143" y="114"/>
                  <a:pt x="143" y="114"/>
                </a:cubicBezTo>
                <a:cubicBezTo>
                  <a:pt x="144" y="113"/>
                  <a:pt x="146" y="114"/>
                  <a:pt x="148" y="113"/>
                </a:cubicBezTo>
                <a:cubicBezTo>
                  <a:pt x="148" y="113"/>
                  <a:pt x="147" y="112"/>
                  <a:pt x="148" y="112"/>
                </a:cubicBezTo>
                <a:cubicBezTo>
                  <a:pt x="148" y="111"/>
                  <a:pt x="150" y="111"/>
                  <a:pt x="152" y="111"/>
                </a:cubicBezTo>
                <a:cubicBezTo>
                  <a:pt x="152" y="111"/>
                  <a:pt x="153" y="110"/>
                  <a:pt x="153" y="110"/>
                </a:cubicBezTo>
                <a:cubicBezTo>
                  <a:pt x="154" y="111"/>
                  <a:pt x="156" y="111"/>
                  <a:pt x="157" y="110"/>
                </a:cubicBezTo>
                <a:cubicBezTo>
                  <a:pt x="158" y="110"/>
                  <a:pt x="157" y="110"/>
                  <a:pt x="158" y="110"/>
                </a:cubicBezTo>
                <a:cubicBezTo>
                  <a:pt x="158" y="109"/>
                  <a:pt x="158" y="109"/>
                  <a:pt x="158" y="109"/>
                </a:cubicBezTo>
                <a:cubicBezTo>
                  <a:pt x="168" y="125"/>
                  <a:pt x="173" y="144"/>
                  <a:pt x="169" y="163"/>
                </a:cubicBezTo>
                <a:cubicBezTo>
                  <a:pt x="169" y="163"/>
                  <a:pt x="169" y="164"/>
                  <a:pt x="169" y="164"/>
                </a:cubicBezTo>
                <a:cubicBezTo>
                  <a:pt x="169" y="164"/>
                  <a:pt x="169" y="164"/>
                  <a:pt x="169" y="164"/>
                </a:cubicBezTo>
                <a:cubicBezTo>
                  <a:pt x="169" y="165"/>
                  <a:pt x="169" y="165"/>
                  <a:pt x="169" y="165"/>
                </a:cubicBezTo>
                <a:cubicBezTo>
                  <a:pt x="169" y="165"/>
                  <a:pt x="169" y="165"/>
                  <a:pt x="169" y="165"/>
                </a:cubicBezTo>
                <a:cubicBezTo>
                  <a:pt x="169" y="166"/>
                  <a:pt x="168" y="167"/>
                  <a:pt x="168" y="169"/>
                </a:cubicBezTo>
                <a:cubicBezTo>
                  <a:pt x="167" y="168"/>
                  <a:pt x="167" y="168"/>
                  <a:pt x="167" y="166"/>
                </a:cubicBezTo>
                <a:cubicBezTo>
                  <a:pt x="167" y="165"/>
                  <a:pt x="167" y="165"/>
                  <a:pt x="167" y="164"/>
                </a:cubicBezTo>
                <a:cubicBezTo>
                  <a:pt x="167" y="164"/>
                  <a:pt x="167" y="164"/>
                  <a:pt x="167" y="163"/>
                </a:cubicBezTo>
                <a:cubicBezTo>
                  <a:pt x="166" y="163"/>
                  <a:pt x="166" y="163"/>
                  <a:pt x="165" y="163"/>
                </a:cubicBezTo>
                <a:cubicBezTo>
                  <a:pt x="165" y="163"/>
                  <a:pt x="165" y="162"/>
                  <a:pt x="165" y="162"/>
                </a:cubicBezTo>
                <a:cubicBezTo>
                  <a:pt x="164" y="162"/>
                  <a:pt x="163" y="162"/>
                  <a:pt x="163" y="163"/>
                </a:cubicBezTo>
                <a:cubicBezTo>
                  <a:pt x="163" y="163"/>
                  <a:pt x="163" y="164"/>
                  <a:pt x="163" y="164"/>
                </a:cubicBezTo>
                <a:cubicBezTo>
                  <a:pt x="164" y="164"/>
                  <a:pt x="165" y="164"/>
                  <a:pt x="165" y="165"/>
                </a:cubicBezTo>
                <a:cubicBezTo>
                  <a:pt x="165" y="166"/>
                  <a:pt x="164" y="166"/>
                  <a:pt x="163" y="167"/>
                </a:cubicBezTo>
                <a:cubicBezTo>
                  <a:pt x="163" y="169"/>
                  <a:pt x="164" y="169"/>
                  <a:pt x="164" y="171"/>
                </a:cubicBezTo>
                <a:cubicBezTo>
                  <a:pt x="164" y="171"/>
                  <a:pt x="164" y="171"/>
                  <a:pt x="164" y="172"/>
                </a:cubicBezTo>
                <a:cubicBezTo>
                  <a:pt x="164" y="174"/>
                  <a:pt x="162" y="174"/>
                  <a:pt x="162" y="176"/>
                </a:cubicBezTo>
                <a:cubicBezTo>
                  <a:pt x="161" y="177"/>
                  <a:pt x="159" y="178"/>
                  <a:pt x="158" y="178"/>
                </a:cubicBezTo>
                <a:cubicBezTo>
                  <a:pt x="158" y="178"/>
                  <a:pt x="158" y="178"/>
                  <a:pt x="157" y="178"/>
                </a:cubicBezTo>
                <a:cubicBezTo>
                  <a:pt x="157" y="179"/>
                  <a:pt x="156" y="179"/>
                  <a:pt x="155" y="179"/>
                </a:cubicBezTo>
                <a:cubicBezTo>
                  <a:pt x="155" y="179"/>
                  <a:pt x="155" y="179"/>
                  <a:pt x="155" y="179"/>
                </a:cubicBezTo>
                <a:cubicBezTo>
                  <a:pt x="154" y="179"/>
                  <a:pt x="154" y="179"/>
                  <a:pt x="153" y="179"/>
                </a:cubicBezTo>
                <a:cubicBezTo>
                  <a:pt x="153" y="180"/>
                  <a:pt x="153" y="181"/>
                  <a:pt x="153" y="182"/>
                </a:cubicBezTo>
                <a:cubicBezTo>
                  <a:pt x="153" y="183"/>
                  <a:pt x="154" y="183"/>
                  <a:pt x="154" y="183"/>
                </a:cubicBezTo>
                <a:cubicBezTo>
                  <a:pt x="154" y="185"/>
                  <a:pt x="154" y="186"/>
                  <a:pt x="154" y="187"/>
                </a:cubicBezTo>
                <a:cubicBezTo>
                  <a:pt x="154" y="188"/>
                  <a:pt x="153" y="188"/>
                  <a:pt x="152" y="189"/>
                </a:cubicBezTo>
                <a:cubicBezTo>
                  <a:pt x="151" y="188"/>
                  <a:pt x="151" y="189"/>
                  <a:pt x="151" y="190"/>
                </a:cubicBezTo>
                <a:cubicBezTo>
                  <a:pt x="150" y="189"/>
                  <a:pt x="150" y="189"/>
                  <a:pt x="150" y="188"/>
                </a:cubicBezTo>
                <a:cubicBezTo>
                  <a:pt x="150" y="187"/>
                  <a:pt x="149" y="186"/>
                  <a:pt x="148" y="186"/>
                </a:cubicBezTo>
                <a:cubicBezTo>
                  <a:pt x="147" y="187"/>
                  <a:pt x="147" y="189"/>
                  <a:pt x="148" y="190"/>
                </a:cubicBezTo>
                <a:cubicBezTo>
                  <a:pt x="148" y="191"/>
                  <a:pt x="149" y="191"/>
                  <a:pt x="149" y="191"/>
                </a:cubicBezTo>
                <a:cubicBezTo>
                  <a:pt x="149" y="192"/>
                  <a:pt x="150" y="194"/>
                  <a:pt x="150" y="196"/>
                </a:cubicBezTo>
                <a:cubicBezTo>
                  <a:pt x="149" y="197"/>
                  <a:pt x="148" y="195"/>
                  <a:pt x="148" y="195"/>
                </a:cubicBezTo>
                <a:cubicBezTo>
                  <a:pt x="148" y="196"/>
                  <a:pt x="149" y="198"/>
                  <a:pt x="149" y="199"/>
                </a:cubicBezTo>
                <a:cubicBezTo>
                  <a:pt x="150" y="200"/>
                  <a:pt x="150" y="199"/>
                  <a:pt x="150" y="199"/>
                </a:cubicBezTo>
                <a:cubicBezTo>
                  <a:pt x="150" y="200"/>
                  <a:pt x="150" y="200"/>
                  <a:pt x="150" y="201"/>
                </a:cubicBezTo>
                <a:cubicBezTo>
                  <a:pt x="150" y="201"/>
                  <a:pt x="149" y="202"/>
                  <a:pt x="149" y="202"/>
                </a:cubicBezTo>
                <a:cubicBezTo>
                  <a:pt x="149" y="202"/>
                  <a:pt x="148" y="201"/>
                  <a:pt x="148" y="201"/>
                </a:cubicBezTo>
                <a:cubicBezTo>
                  <a:pt x="147" y="200"/>
                  <a:pt x="146" y="199"/>
                  <a:pt x="146" y="198"/>
                </a:cubicBezTo>
                <a:cubicBezTo>
                  <a:pt x="145" y="197"/>
                  <a:pt x="145" y="197"/>
                  <a:pt x="145" y="196"/>
                </a:cubicBezTo>
                <a:cubicBezTo>
                  <a:pt x="145" y="196"/>
                  <a:pt x="145" y="195"/>
                  <a:pt x="145" y="195"/>
                </a:cubicBezTo>
                <a:cubicBezTo>
                  <a:pt x="144" y="194"/>
                  <a:pt x="144" y="193"/>
                  <a:pt x="144" y="192"/>
                </a:cubicBezTo>
                <a:cubicBezTo>
                  <a:pt x="145" y="191"/>
                  <a:pt x="145" y="192"/>
                  <a:pt x="145" y="193"/>
                </a:cubicBezTo>
                <a:cubicBezTo>
                  <a:pt x="146" y="193"/>
                  <a:pt x="146" y="194"/>
                  <a:pt x="147" y="194"/>
                </a:cubicBezTo>
                <a:cubicBezTo>
                  <a:pt x="147" y="192"/>
                  <a:pt x="146" y="189"/>
                  <a:pt x="146" y="188"/>
                </a:cubicBezTo>
                <a:cubicBezTo>
                  <a:pt x="147" y="186"/>
                  <a:pt x="146" y="183"/>
                  <a:pt x="146" y="182"/>
                </a:cubicBezTo>
                <a:cubicBezTo>
                  <a:pt x="145" y="182"/>
                  <a:pt x="144" y="182"/>
                  <a:pt x="144" y="181"/>
                </a:cubicBezTo>
                <a:cubicBezTo>
                  <a:pt x="145" y="179"/>
                  <a:pt x="143" y="177"/>
                  <a:pt x="143" y="175"/>
                </a:cubicBezTo>
                <a:cubicBezTo>
                  <a:pt x="142" y="176"/>
                  <a:pt x="141" y="176"/>
                  <a:pt x="140" y="176"/>
                </a:cubicBezTo>
                <a:cubicBezTo>
                  <a:pt x="139" y="178"/>
                  <a:pt x="137" y="179"/>
                  <a:pt x="135" y="181"/>
                </a:cubicBezTo>
                <a:cubicBezTo>
                  <a:pt x="135" y="183"/>
                  <a:pt x="134" y="184"/>
                  <a:pt x="134" y="186"/>
                </a:cubicBezTo>
                <a:cubicBezTo>
                  <a:pt x="133" y="186"/>
                  <a:pt x="133" y="187"/>
                  <a:pt x="132" y="187"/>
                </a:cubicBezTo>
                <a:cubicBezTo>
                  <a:pt x="132" y="187"/>
                  <a:pt x="132" y="186"/>
                  <a:pt x="132" y="186"/>
                </a:cubicBezTo>
                <a:cubicBezTo>
                  <a:pt x="131" y="184"/>
                  <a:pt x="131" y="183"/>
                  <a:pt x="130" y="180"/>
                </a:cubicBezTo>
                <a:cubicBezTo>
                  <a:pt x="131" y="179"/>
                  <a:pt x="130" y="179"/>
                  <a:pt x="130" y="178"/>
                </a:cubicBezTo>
                <a:cubicBezTo>
                  <a:pt x="130" y="177"/>
                  <a:pt x="131" y="176"/>
                  <a:pt x="131" y="175"/>
                </a:cubicBezTo>
                <a:cubicBezTo>
                  <a:pt x="131" y="175"/>
                  <a:pt x="131" y="175"/>
                  <a:pt x="131" y="175"/>
                </a:cubicBezTo>
                <a:cubicBezTo>
                  <a:pt x="131" y="174"/>
                  <a:pt x="131" y="174"/>
                  <a:pt x="130" y="174"/>
                </a:cubicBezTo>
                <a:cubicBezTo>
                  <a:pt x="130" y="174"/>
                  <a:pt x="130" y="175"/>
                  <a:pt x="130" y="175"/>
                </a:cubicBezTo>
                <a:cubicBezTo>
                  <a:pt x="129" y="175"/>
                  <a:pt x="129" y="174"/>
                  <a:pt x="129" y="173"/>
                </a:cubicBezTo>
                <a:cubicBezTo>
                  <a:pt x="128" y="172"/>
                  <a:pt x="127" y="172"/>
                  <a:pt x="127" y="170"/>
                </a:cubicBezTo>
                <a:cubicBezTo>
                  <a:pt x="124" y="170"/>
                  <a:pt x="123" y="169"/>
                  <a:pt x="121" y="168"/>
                </a:cubicBezTo>
                <a:cubicBezTo>
                  <a:pt x="120" y="168"/>
                  <a:pt x="120" y="168"/>
                  <a:pt x="120" y="167"/>
                </a:cubicBezTo>
                <a:cubicBezTo>
                  <a:pt x="119" y="167"/>
                  <a:pt x="119" y="167"/>
                  <a:pt x="118" y="167"/>
                </a:cubicBezTo>
                <a:cubicBezTo>
                  <a:pt x="117" y="166"/>
                  <a:pt x="117" y="163"/>
                  <a:pt x="115" y="164"/>
                </a:cubicBezTo>
                <a:cubicBezTo>
                  <a:pt x="115" y="165"/>
                  <a:pt x="116" y="165"/>
                  <a:pt x="116" y="166"/>
                </a:cubicBezTo>
                <a:cubicBezTo>
                  <a:pt x="116" y="166"/>
                  <a:pt x="116" y="167"/>
                  <a:pt x="116" y="167"/>
                </a:cubicBezTo>
                <a:cubicBezTo>
                  <a:pt x="116" y="168"/>
                  <a:pt x="117" y="167"/>
                  <a:pt x="117" y="168"/>
                </a:cubicBezTo>
                <a:cubicBezTo>
                  <a:pt x="117" y="168"/>
                  <a:pt x="117" y="169"/>
                  <a:pt x="118" y="169"/>
                </a:cubicBezTo>
                <a:cubicBezTo>
                  <a:pt x="119" y="169"/>
                  <a:pt x="119" y="169"/>
                  <a:pt x="120" y="168"/>
                </a:cubicBezTo>
                <a:cubicBezTo>
                  <a:pt x="120" y="168"/>
                  <a:pt x="121" y="169"/>
                  <a:pt x="121" y="170"/>
                </a:cubicBezTo>
                <a:cubicBezTo>
                  <a:pt x="121" y="170"/>
                  <a:pt x="122" y="171"/>
                  <a:pt x="122" y="171"/>
                </a:cubicBezTo>
                <a:cubicBezTo>
                  <a:pt x="122" y="174"/>
                  <a:pt x="121" y="174"/>
                  <a:pt x="120" y="176"/>
                </a:cubicBezTo>
                <a:cubicBezTo>
                  <a:pt x="118" y="176"/>
                  <a:pt x="116" y="177"/>
                  <a:pt x="115" y="178"/>
                </a:cubicBezTo>
                <a:cubicBezTo>
                  <a:pt x="113" y="178"/>
                  <a:pt x="111" y="180"/>
                  <a:pt x="110" y="178"/>
                </a:cubicBezTo>
                <a:cubicBezTo>
                  <a:pt x="110" y="176"/>
                  <a:pt x="110" y="174"/>
                  <a:pt x="110" y="173"/>
                </a:cubicBezTo>
                <a:cubicBezTo>
                  <a:pt x="109" y="172"/>
                  <a:pt x="109" y="171"/>
                  <a:pt x="108" y="170"/>
                </a:cubicBezTo>
                <a:cubicBezTo>
                  <a:pt x="109" y="168"/>
                  <a:pt x="108" y="168"/>
                  <a:pt x="107" y="166"/>
                </a:cubicBezTo>
                <a:cubicBezTo>
                  <a:pt x="107" y="165"/>
                  <a:pt x="107" y="163"/>
                  <a:pt x="106" y="164"/>
                </a:cubicBezTo>
                <a:cubicBezTo>
                  <a:pt x="106" y="164"/>
                  <a:pt x="106" y="164"/>
                  <a:pt x="106" y="164"/>
                </a:cubicBezTo>
                <a:cubicBezTo>
                  <a:pt x="106" y="166"/>
                  <a:pt x="107" y="169"/>
                  <a:pt x="107" y="171"/>
                </a:cubicBezTo>
                <a:cubicBezTo>
                  <a:pt x="107" y="172"/>
                  <a:pt x="108" y="174"/>
                  <a:pt x="108" y="175"/>
                </a:cubicBezTo>
                <a:cubicBezTo>
                  <a:pt x="108" y="176"/>
                  <a:pt x="109" y="176"/>
                  <a:pt x="109" y="177"/>
                </a:cubicBezTo>
                <a:cubicBezTo>
                  <a:pt x="109" y="178"/>
                  <a:pt x="110" y="179"/>
                  <a:pt x="110" y="179"/>
                </a:cubicBezTo>
                <a:cubicBezTo>
                  <a:pt x="111" y="180"/>
                  <a:pt x="111" y="181"/>
                  <a:pt x="112" y="181"/>
                </a:cubicBezTo>
                <a:cubicBezTo>
                  <a:pt x="113" y="181"/>
                  <a:pt x="114" y="179"/>
                  <a:pt x="116" y="181"/>
                </a:cubicBezTo>
                <a:cubicBezTo>
                  <a:pt x="115" y="181"/>
                  <a:pt x="115" y="182"/>
                  <a:pt x="114" y="183"/>
                </a:cubicBezTo>
                <a:cubicBezTo>
                  <a:pt x="113" y="184"/>
                  <a:pt x="113" y="186"/>
                  <a:pt x="112" y="187"/>
                </a:cubicBezTo>
                <a:cubicBezTo>
                  <a:pt x="112" y="188"/>
                  <a:pt x="111" y="189"/>
                  <a:pt x="110" y="189"/>
                </a:cubicBezTo>
                <a:cubicBezTo>
                  <a:pt x="109" y="190"/>
                  <a:pt x="107" y="191"/>
                  <a:pt x="107" y="192"/>
                </a:cubicBezTo>
                <a:cubicBezTo>
                  <a:pt x="107" y="192"/>
                  <a:pt x="105" y="195"/>
                  <a:pt x="105" y="196"/>
                </a:cubicBezTo>
                <a:cubicBezTo>
                  <a:pt x="105" y="197"/>
                  <a:pt x="105" y="198"/>
                  <a:pt x="105" y="199"/>
                </a:cubicBezTo>
                <a:cubicBezTo>
                  <a:pt x="106" y="200"/>
                  <a:pt x="105" y="200"/>
                  <a:pt x="106" y="200"/>
                </a:cubicBezTo>
                <a:cubicBezTo>
                  <a:pt x="105" y="203"/>
                  <a:pt x="105" y="204"/>
                  <a:pt x="104" y="205"/>
                </a:cubicBezTo>
                <a:cubicBezTo>
                  <a:pt x="104" y="205"/>
                  <a:pt x="103" y="206"/>
                  <a:pt x="103" y="206"/>
                </a:cubicBezTo>
                <a:cubicBezTo>
                  <a:pt x="102" y="207"/>
                  <a:pt x="101" y="207"/>
                  <a:pt x="101" y="208"/>
                </a:cubicBezTo>
                <a:cubicBezTo>
                  <a:pt x="101" y="209"/>
                  <a:pt x="101" y="210"/>
                  <a:pt x="100" y="211"/>
                </a:cubicBezTo>
                <a:cubicBezTo>
                  <a:pt x="100" y="212"/>
                  <a:pt x="100" y="212"/>
                  <a:pt x="99" y="212"/>
                </a:cubicBezTo>
                <a:cubicBezTo>
                  <a:pt x="99" y="213"/>
                  <a:pt x="99" y="213"/>
                  <a:pt x="99" y="214"/>
                </a:cubicBezTo>
                <a:cubicBezTo>
                  <a:pt x="98" y="216"/>
                  <a:pt x="96" y="217"/>
                  <a:pt x="95" y="218"/>
                </a:cubicBezTo>
                <a:cubicBezTo>
                  <a:pt x="95" y="219"/>
                  <a:pt x="95" y="219"/>
                  <a:pt x="94" y="219"/>
                </a:cubicBezTo>
                <a:cubicBezTo>
                  <a:pt x="92" y="219"/>
                  <a:pt x="88" y="220"/>
                  <a:pt x="87" y="217"/>
                </a:cubicBezTo>
                <a:cubicBezTo>
                  <a:pt x="88" y="216"/>
                  <a:pt x="88" y="215"/>
                  <a:pt x="87" y="215"/>
                </a:cubicBezTo>
                <a:cubicBezTo>
                  <a:pt x="86" y="213"/>
                  <a:pt x="87" y="210"/>
                  <a:pt x="86" y="208"/>
                </a:cubicBezTo>
                <a:cubicBezTo>
                  <a:pt x="87" y="207"/>
                  <a:pt x="86" y="206"/>
                  <a:pt x="86" y="205"/>
                </a:cubicBezTo>
                <a:cubicBezTo>
                  <a:pt x="86" y="204"/>
                  <a:pt x="86" y="203"/>
                  <a:pt x="86" y="202"/>
                </a:cubicBezTo>
                <a:cubicBezTo>
                  <a:pt x="86" y="199"/>
                  <a:pt x="89" y="197"/>
                  <a:pt x="88" y="194"/>
                </a:cubicBezTo>
                <a:cubicBezTo>
                  <a:pt x="88" y="193"/>
                  <a:pt x="88" y="193"/>
                  <a:pt x="88" y="192"/>
                </a:cubicBezTo>
                <a:cubicBezTo>
                  <a:pt x="88" y="189"/>
                  <a:pt x="86" y="188"/>
                  <a:pt x="86" y="186"/>
                </a:cubicBezTo>
                <a:cubicBezTo>
                  <a:pt x="86" y="185"/>
                  <a:pt x="87" y="184"/>
                  <a:pt x="87" y="183"/>
                </a:cubicBezTo>
                <a:cubicBezTo>
                  <a:pt x="87" y="182"/>
                  <a:pt x="87" y="182"/>
                  <a:pt x="87" y="181"/>
                </a:cubicBezTo>
                <a:cubicBezTo>
                  <a:pt x="85" y="181"/>
                  <a:pt x="84" y="181"/>
                  <a:pt x="84" y="180"/>
                </a:cubicBezTo>
                <a:cubicBezTo>
                  <a:pt x="84" y="180"/>
                  <a:pt x="83" y="180"/>
                  <a:pt x="83" y="179"/>
                </a:cubicBezTo>
                <a:cubicBezTo>
                  <a:pt x="82" y="180"/>
                  <a:pt x="80" y="180"/>
                  <a:pt x="79" y="180"/>
                </a:cubicBezTo>
                <a:cubicBezTo>
                  <a:pt x="79" y="179"/>
                  <a:pt x="77" y="179"/>
                  <a:pt x="77" y="180"/>
                </a:cubicBezTo>
                <a:cubicBezTo>
                  <a:pt x="76" y="180"/>
                  <a:pt x="75" y="179"/>
                  <a:pt x="75" y="178"/>
                </a:cubicBezTo>
                <a:cubicBezTo>
                  <a:pt x="74" y="178"/>
                  <a:pt x="74" y="177"/>
                  <a:pt x="74" y="177"/>
                </a:cubicBezTo>
                <a:cubicBezTo>
                  <a:pt x="74" y="174"/>
                  <a:pt x="72" y="174"/>
                  <a:pt x="72" y="172"/>
                </a:cubicBezTo>
                <a:cubicBezTo>
                  <a:pt x="72" y="171"/>
                  <a:pt x="71" y="170"/>
                  <a:pt x="71" y="169"/>
                </a:cubicBezTo>
                <a:cubicBezTo>
                  <a:pt x="72" y="167"/>
                  <a:pt x="72" y="167"/>
                  <a:pt x="72" y="165"/>
                </a:cubicBezTo>
                <a:cubicBezTo>
                  <a:pt x="72" y="164"/>
                  <a:pt x="72" y="164"/>
                  <a:pt x="72" y="163"/>
                </a:cubicBezTo>
                <a:cubicBezTo>
                  <a:pt x="72" y="163"/>
                  <a:pt x="72" y="162"/>
                  <a:pt x="72" y="162"/>
                </a:cubicBezTo>
                <a:cubicBezTo>
                  <a:pt x="73" y="161"/>
                  <a:pt x="74" y="160"/>
                  <a:pt x="74" y="159"/>
                </a:cubicBezTo>
                <a:cubicBezTo>
                  <a:pt x="75" y="158"/>
                  <a:pt x="76" y="157"/>
                  <a:pt x="77" y="157"/>
                </a:cubicBezTo>
                <a:cubicBezTo>
                  <a:pt x="77" y="156"/>
                  <a:pt x="78" y="156"/>
                  <a:pt x="78" y="156"/>
                </a:cubicBezTo>
                <a:cubicBezTo>
                  <a:pt x="78" y="154"/>
                  <a:pt x="78" y="154"/>
                  <a:pt x="78" y="154"/>
                </a:cubicBezTo>
                <a:cubicBezTo>
                  <a:pt x="79" y="153"/>
                  <a:pt x="80" y="153"/>
                  <a:pt x="81" y="151"/>
                </a:cubicBezTo>
                <a:cubicBezTo>
                  <a:pt x="82" y="151"/>
                  <a:pt x="82" y="151"/>
                  <a:pt x="83" y="152"/>
                </a:cubicBezTo>
                <a:cubicBezTo>
                  <a:pt x="84" y="151"/>
                  <a:pt x="87" y="152"/>
                  <a:pt x="89" y="151"/>
                </a:cubicBezTo>
                <a:cubicBezTo>
                  <a:pt x="89" y="151"/>
                  <a:pt x="90" y="152"/>
                  <a:pt x="91" y="151"/>
                </a:cubicBezTo>
                <a:cubicBezTo>
                  <a:pt x="91" y="152"/>
                  <a:pt x="92" y="152"/>
                  <a:pt x="93" y="152"/>
                </a:cubicBezTo>
                <a:cubicBezTo>
                  <a:pt x="92" y="154"/>
                  <a:pt x="93" y="154"/>
                  <a:pt x="92" y="155"/>
                </a:cubicBezTo>
                <a:cubicBezTo>
                  <a:pt x="93" y="156"/>
                  <a:pt x="94" y="157"/>
                  <a:pt x="95" y="157"/>
                </a:cubicBezTo>
                <a:cubicBezTo>
                  <a:pt x="95" y="158"/>
                  <a:pt x="95" y="159"/>
                  <a:pt x="96" y="159"/>
                </a:cubicBezTo>
                <a:cubicBezTo>
                  <a:pt x="96" y="158"/>
                  <a:pt x="96" y="158"/>
                  <a:pt x="96" y="158"/>
                </a:cubicBezTo>
                <a:cubicBezTo>
                  <a:pt x="99" y="156"/>
                  <a:pt x="100" y="160"/>
                  <a:pt x="103" y="160"/>
                </a:cubicBezTo>
                <a:cubicBezTo>
                  <a:pt x="103" y="160"/>
                  <a:pt x="104" y="159"/>
                  <a:pt x="104" y="159"/>
                </a:cubicBezTo>
                <a:cubicBezTo>
                  <a:pt x="105" y="159"/>
                  <a:pt x="105" y="160"/>
                  <a:pt x="106" y="160"/>
                </a:cubicBezTo>
                <a:cubicBezTo>
                  <a:pt x="107" y="158"/>
                  <a:pt x="108" y="157"/>
                  <a:pt x="108" y="155"/>
                </a:cubicBezTo>
                <a:cubicBezTo>
                  <a:pt x="107" y="155"/>
                  <a:pt x="107" y="156"/>
                  <a:pt x="106" y="156"/>
                </a:cubicBezTo>
                <a:cubicBezTo>
                  <a:pt x="105" y="155"/>
                  <a:pt x="104" y="155"/>
                  <a:pt x="103" y="155"/>
                </a:cubicBezTo>
                <a:cubicBezTo>
                  <a:pt x="103" y="154"/>
                  <a:pt x="102" y="154"/>
                  <a:pt x="102" y="153"/>
                </a:cubicBezTo>
                <a:cubicBezTo>
                  <a:pt x="102" y="152"/>
                  <a:pt x="102" y="151"/>
                  <a:pt x="102" y="151"/>
                </a:cubicBezTo>
                <a:cubicBezTo>
                  <a:pt x="102" y="150"/>
                  <a:pt x="102" y="150"/>
                  <a:pt x="102" y="150"/>
                </a:cubicBezTo>
                <a:cubicBezTo>
                  <a:pt x="102" y="149"/>
                  <a:pt x="101" y="150"/>
                  <a:pt x="101" y="150"/>
                </a:cubicBezTo>
                <a:cubicBezTo>
                  <a:pt x="100" y="150"/>
                  <a:pt x="100" y="150"/>
                  <a:pt x="100" y="150"/>
                </a:cubicBezTo>
                <a:cubicBezTo>
                  <a:pt x="100" y="152"/>
                  <a:pt x="100" y="154"/>
                  <a:pt x="99" y="154"/>
                </a:cubicBezTo>
                <a:cubicBezTo>
                  <a:pt x="99" y="152"/>
                  <a:pt x="99" y="151"/>
                  <a:pt x="98" y="150"/>
                </a:cubicBezTo>
                <a:cubicBezTo>
                  <a:pt x="98" y="149"/>
                  <a:pt x="98" y="149"/>
                  <a:pt x="98" y="149"/>
                </a:cubicBezTo>
                <a:cubicBezTo>
                  <a:pt x="98" y="147"/>
                  <a:pt x="97" y="146"/>
                  <a:pt x="96" y="146"/>
                </a:cubicBezTo>
                <a:cubicBezTo>
                  <a:pt x="96" y="147"/>
                  <a:pt x="96" y="148"/>
                  <a:pt x="97" y="149"/>
                </a:cubicBezTo>
                <a:cubicBezTo>
                  <a:pt x="97" y="149"/>
                  <a:pt x="96" y="149"/>
                  <a:pt x="96" y="149"/>
                </a:cubicBezTo>
                <a:cubicBezTo>
                  <a:pt x="96" y="149"/>
                  <a:pt x="96" y="149"/>
                  <a:pt x="96" y="149"/>
                </a:cubicBezTo>
                <a:cubicBezTo>
                  <a:pt x="96" y="150"/>
                  <a:pt x="96" y="151"/>
                  <a:pt x="96" y="151"/>
                </a:cubicBezTo>
                <a:cubicBezTo>
                  <a:pt x="95" y="151"/>
                  <a:pt x="95" y="150"/>
                  <a:pt x="94" y="149"/>
                </a:cubicBezTo>
                <a:cubicBezTo>
                  <a:pt x="94" y="149"/>
                  <a:pt x="94" y="148"/>
                  <a:pt x="94" y="148"/>
                </a:cubicBezTo>
                <a:cubicBezTo>
                  <a:pt x="94" y="147"/>
                  <a:pt x="94" y="145"/>
                  <a:pt x="93" y="144"/>
                </a:cubicBezTo>
                <a:cubicBezTo>
                  <a:pt x="92" y="144"/>
                  <a:pt x="91" y="145"/>
                  <a:pt x="90" y="145"/>
                </a:cubicBezTo>
                <a:cubicBezTo>
                  <a:pt x="90" y="145"/>
                  <a:pt x="89" y="145"/>
                  <a:pt x="88" y="145"/>
                </a:cubicBezTo>
                <a:cubicBezTo>
                  <a:pt x="88" y="146"/>
                  <a:pt x="87" y="147"/>
                  <a:pt x="86" y="147"/>
                </a:cubicBezTo>
                <a:cubicBezTo>
                  <a:pt x="86" y="147"/>
                  <a:pt x="86" y="147"/>
                  <a:pt x="85" y="147"/>
                </a:cubicBezTo>
                <a:cubicBezTo>
                  <a:pt x="85" y="150"/>
                  <a:pt x="83" y="151"/>
                  <a:pt x="82" y="151"/>
                </a:cubicBezTo>
                <a:cubicBezTo>
                  <a:pt x="81" y="150"/>
                  <a:pt x="81" y="151"/>
                  <a:pt x="81" y="151"/>
                </a:cubicBezTo>
                <a:cubicBezTo>
                  <a:pt x="80" y="150"/>
                  <a:pt x="80" y="150"/>
                  <a:pt x="79" y="149"/>
                </a:cubicBezTo>
                <a:cubicBezTo>
                  <a:pt x="79" y="148"/>
                  <a:pt x="79" y="147"/>
                  <a:pt x="79" y="146"/>
                </a:cubicBezTo>
                <a:cubicBezTo>
                  <a:pt x="80" y="145"/>
                  <a:pt x="80" y="144"/>
                  <a:pt x="80" y="143"/>
                </a:cubicBezTo>
                <a:cubicBezTo>
                  <a:pt x="81" y="142"/>
                  <a:pt x="83" y="143"/>
                  <a:pt x="85" y="143"/>
                </a:cubicBezTo>
                <a:cubicBezTo>
                  <a:pt x="85" y="143"/>
                  <a:pt x="85" y="142"/>
                  <a:pt x="85" y="141"/>
                </a:cubicBezTo>
                <a:cubicBezTo>
                  <a:pt x="85" y="140"/>
                  <a:pt x="84" y="139"/>
                  <a:pt x="84" y="138"/>
                </a:cubicBezTo>
                <a:cubicBezTo>
                  <a:pt x="84" y="137"/>
                  <a:pt x="85" y="138"/>
                  <a:pt x="86" y="137"/>
                </a:cubicBezTo>
                <a:cubicBezTo>
                  <a:pt x="86" y="137"/>
                  <a:pt x="86" y="137"/>
                  <a:pt x="86" y="137"/>
                </a:cubicBezTo>
                <a:cubicBezTo>
                  <a:pt x="87" y="137"/>
                  <a:pt x="88" y="136"/>
                  <a:pt x="89" y="135"/>
                </a:cubicBezTo>
                <a:cubicBezTo>
                  <a:pt x="90" y="134"/>
                  <a:pt x="91" y="134"/>
                  <a:pt x="92" y="133"/>
                </a:cubicBezTo>
                <a:close/>
                <a:moveTo>
                  <a:pt x="82" y="114"/>
                </a:moveTo>
                <a:cubicBezTo>
                  <a:pt x="81" y="114"/>
                  <a:pt x="81" y="115"/>
                  <a:pt x="80" y="116"/>
                </a:cubicBezTo>
                <a:cubicBezTo>
                  <a:pt x="79" y="116"/>
                  <a:pt x="76" y="117"/>
                  <a:pt x="76" y="114"/>
                </a:cubicBezTo>
                <a:cubicBezTo>
                  <a:pt x="74" y="113"/>
                  <a:pt x="76" y="109"/>
                  <a:pt x="77" y="112"/>
                </a:cubicBezTo>
                <a:cubicBezTo>
                  <a:pt x="79" y="112"/>
                  <a:pt x="80" y="112"/>
                  <a:pt x="82" y="112"/>
                </a:cubicBezTo>
                <a:cubicBezTo>
                  <a:pt x="82" y="113"/>
                  <a:pt x="82" y="114"/>
                  <a:pt x="82" y="114"/>
                </a:cubicBezTo>
                <a:close/>
                <a:moveTo>
                  <a:pt x="84" y="130"/>
                </a:moveTo>
                <a:cubicBezTo>
                  <a:pt x="83" y="131"/>
                  <a:pt x="84" y="132"/>
                  <a:pt x="83" y="133"/>
                </a:cubicBezTo>
                <a:cubicBezTo>
                  <a:pt x="82" y="133"/>
                  <a:pt x="82" y="133"/>
                  <a:pt x="81" y="133"/>
                </a:cubicBezTo>
                <a:cubicBezTo>
                  <a:pt x="81" y="133"/>
                  <a:pt x="81" y="132"/>
                  <a:pt x="80" y="132"/>
                </a:cubicBezTo>
                <a:cubicBezTo>
                  <a:pt x="81" y="132"/>
                  <a:pt x="81" y="131"/>
                  <a:pt x="81" y="130"/>
                </a:cubicBezTo>
                <a:cubicBezTo>
                  <a:pt x="82" y="130"/>
                  <a:pt x="83" y="128"/>
                  <a:pt x="84" y="130"/>
                </a:cubicBezTo>
                <a:close/>
                <a:moveTo>
                  <a:pt x="87" y="135"/>
                </a:moveTo>
                <a:cubicBezTo>
                  <a:pt x="86" y="135"/>
                  <a:pt x="85" y="135"/>
                  <a:pt x="84" y="136"/>
                </a:cubicBezTo>
                <a:cubicBezTo>
                  <a:pt x="84" y="136"/>
                  <a:pt x="83" y="136"/>
                  <a:pt x="83" y="135"/>
                </a:cubicBezTo>
                <a:cubicBezTo>
                  <a:pt x="83" y="134"/>
                  <a:pt x="84" y="135"/>
                  <a:pt x="84" y="134"/>
                </a:cubicBezTo>
                <a:cubicBezTo>
                  <a:pt x="85" y="134"/>
                  <a:pt x="84" y="134"/>
                  <a:pt x="84" y="134"/>
                </a:cubicBezTo>
                <a:cubicBezTo>
                  <a:pt x="84" y="133"/>
                  <a:pt x="85" y="133"/>
                  <a:pt x="84" y="132"/>
                </a:cubicBezTo>
                <a:cubicBezTo>
                  <a:pt x="85" y="132"/>
                  <a:pt x="85" y="132"/>
                  <a:pt x="85" y="132"/>
                </a:cubicBezTo>
                <a:cubicBezTo>
                  <a:pt x="85" y="131"/>
                  <a:pt x="85" y="131"/>
                  <a:pt x="85" y="131"/>
                </a:cubicBezTo>
                <a:cubicBezTo>
                  <a:pt x="85" y="131"/>
                  <a:pt x="85" y="130"/>
                  <a:pt x="84" y="130"/>
                </a:cubicBezTo>
                <a:cubicBezTo>
                  <a:pt x="84" y="130"/>
                  <a:pt x="84" y="129"/>
                  <a:pt x="84" y="129"/>
                </a:cubicBezTo>
                <a:cubicBezTo>
                  <a:pt x="84" y="129"/>
                  <a:pt x="84" y="128"/>
                  <a:pt x="84" y="128"/>
                </a:cubicBezTo>
                <a:cubicBezTo>
                  <a:pt x="84" y="127"/>
                  <a:pt x="84" y="127"/>
                  <a:pt x="84" y="126"/>
                </a:cubicBezTo>
                <a:cubicBezTo>
                  <a:pt x="84" y="125"/>
                  <a:pt x="85" y="125"/>
                  <a:pt x="86" y="125"/>
                </a:cubicBezTo>
                <a:cubicBezTo>
                  <a:pt x="86" y="126"/>
                  <a:pt x="86" y="126"/>
                  <a:pt x="86" y="126"/>
                </a:cubicBezTo>
                <a:cubicBezTo>
                  <a:pt x="86" y="126"/>
                  <a:pt x="87" y="126"/>
                  <a:pt x="87" y="126"/>
                </a:cubicBezTo>
                <a:cubicBezTo>
                  <a:pt x="87" y="127"/>
                  <a:pt x="87" y="128"/>
                  <a:pt x="86" y="128"/>
                </a:cubicBezTo>
                <a:cubicBezTo>
                  <a:pt x="87" y="129"/>
                  <a:pt x="88" y="130"/>
                  <a:pt x="88" y="132"/>
                </a:cubicBezTo>
                <a:cubicBezTo>
                  <a:pt x="89" y="132"/>
                  <a:pt x="89" y="135"/>
                  <a:pt x="87" y="135"/>
                </a:cubicBezTo>
                <a:close/>
                <a:moveTo>
                  <a:pt x="76" y="79"/>
                </a:moveTo>
                <a:cubicBezTo>
                  <a:pt x="77" y="79"/>
                  <a:pt x="77" y="80"/>
                  <a:pt x="78" y="80"/>
                </a:cubicBezTo>
                <a:cubicBezTo>
                  <a:pt x="78" y="80"/>
                  <a:pt x="79" y="80"/>
                  <a:pt x="79" y="80"/>
                </a:cubicBezTo>
                <a:cubicBezTo>
                  <a:pt x="80" y="81"/>
                  <a:pt x="81" y="81"/>
                  <a:pt x="82" y="83"/>
                </a:cubicBezTo>
                <a:cubicBezTo>
                  <a:pt x="81" y="83"/>
                  <a:pt x="80" y="83"/>
                  <a:pt x="80" y="83"/>
                </a:cubicBezTo>
                <a:cubicBezTo>
                  <a:pt x="80" y="84"/>
                  <a:pt x="81" y="84"/>
                  <a:pt x="81" y="84"/>
                </a:cubicBezTo>
                <a:cubicBezTo>
                  <a:pt x="81" y="84"/>
                  <a:pt x="81" y="85"/>
                  <a:pt x="81" y="85"/>
                </a:cubicBezTo>
                <a:cubicBezTo>
                  <a:pt x="82" y="85"/>
                  <a:pt x="85" y="84"/>
                  <a:pt x="86" y="86"/>
                </a:cubicBezTo>
                <a:cubicBezTo>
                  <a:pt x="87" y="86"/>
                  <a:pt x="87" y="85"/>
                  <a:pt x="87" y="86"/>
                </a:cubicBezTo>
                <a:cubicBezTo>
                  <a:pt x="86" y="87"/>
                  <a:pt x="85" y="88"/>
                  <a:pt x="83" y="89"/>
                </a:cubicBezTo>
                <a:cubicBezTo>
                  <a:pt x="82" y="90"/>
                  <a:pt x="81" y="90"/>
                  <a:pt x="81" y="92"/>
                </a:cubicBezTo>
                <a:cubicBezTo>
                  <a:pt x="81" y="93"/>
                  <a:pt x="82" y="93"/>
                  <a:pt x="82" y="95"/>
                </a:cubicBezTo>
                <a:cubicBezTo>
                  <a:pt x="81" y="95"/>
                  <a:pt x="81" y="95"/>
                  <a:pt x="81" y="95"/>
                </a:cubicBezTo>
                <a:cubicBezTo>
                  <a:pt x="81" y="96"/>
                  <a:pt x="81" y="96"/>
                  <a:pt x="80" y="97"/>
                </a:cubicBezTo>
                <a:cubicBezTo>
                  <a:pt x="80" y="97"/>
                  <a:pt x="80" y="97"/>
                  <a:pt x="80" y="98"/>
                </a:cubicBezTo>
                <a:cubicBezTo>
                  <a:pt x="80" y="98"/>
                  <a:pt x="80" y="99"/>
                  <a:pt x="80" y="99"/>
                </a:cubicBezTo>
                <a:cubicBezTo>
                  <a:pt x="80" y="100"/>
                  <a:pt x="79" y="100"/>
                  <a:pt x="79" y="101"/>
                </a:cubicBezTo>
                <a:cubicBezTo>
                  <a:pt x="78" y="101"/>
                  <a:pt x="78" y="100"/>
                  <a:pt x="77" y="100"/>
                </a:cubicBezTo>
                <a:cubicBezTo>
                  <a:pt x="77" y="101"/>
                  <a:pt x="77" y="100"/>
                  <a:pt x="78" y="101"/>
                </a:cubicBezTo>
                <a:cubicBezTo>
                  <a:pt x="77" y="102"/>
                  <a:pt x="78" y="103"/>
                  <a:pt x="78" y="105"/>
                </a:cubicBezTo>
                <a:cubicBezTo>
                  <a:pt x="77" y="104"/>
                  <a:pt x="76" y="103"/>
                  <a:pt x="75" y="104"/>
                </a:cubicBezTo>
                <a:cubicBezTo>
                  <a:pt x="75" y="105"/>
                  <a:pt x="76" y="105"/>
                  <a:pt x="77" y="105"/>
                </a:cubicBezTo>
                <a:cubicBezTo>
                  <a:pt x="77" y="105"/>
                  <a:pt x="77" y="105"/>
                  <a:pt x="77" y="106"/>
                </a:cubicBezTo>
                <a:cubicBezTo>
                  <a:pt x="75" y="106"/>
                  <a:pt x="73" y="108"/>
                  <a:pt x="70" y="107"/>
                </a:cubicBezTo>
                <a:cubicBezTo>
                  <a:pt x="70" y="107"/>
                  <a:pt x="70" y="108"/>
                  <a:pt x="70" y="108"/>
                </a:cubicBezTo>
                <a:cubicBezTo>
                  <a:pt x="69" y="108"/>
                  <a:pt x="68" y="108"/>
                  <a:pt x="68" y="109"/>
                </a:cubicBezTo>
                <a:cubicBezTo>
                  <a:pt x="67" y="109"/>
                  <a:pt x="67" y="110"/>
                  <a:pt x="66" y="110"/>
                </a:cubicBezTo>
                <a:cubicBezTo>
                  <a:pt x="66" y="110"/>
                  <a:pt x="66" y="110"/>
                  <a:pt x="66" y="110"/>
                </a:cubicBezTo>
                <a:cubicBezTo>
                  <a:pt x="64" y="110"/>
                  <a:pt x="64" y="112"/>
                  <a:pt x="63" y="112"/>
                </a:cubicBezTo>
                <a:cubicBezTo>
                  <a:pt x="62" y="114"/>
                  <a:pt x="62" y="115"/>
                  <a:pt x="61" y="116"/>
                </a:cubicBezTo>
                <a:cubicBezTo>
                  <a:pt x="61" y="116"/>
                  <a:pt x="61" y="116"/>
                  <a:pt x="61" y="116"/>
                </a:cubicBezTo>
                <a:cubicBezTo>
                  <a:pt x="60" y="116"/>
                  <a:pt x="60" y="116"/>
                  <a:pt x="60" y="116"/>
                </a:cubicBezTo>
                <a:cubicBezTo>
                  <a:pt x="59" y="114"/>
                  <a:pt x="58" y="114"/>
                  <a:pt x="56" y="113"/>
                </a:cubicBezTo>
                <a:cubicBezTo>
                  <a:pt x="57" y="111"/>
                  <a:pt x="56" y="110"/>
                  <a:pt x="56" y="108"/>
                </a:cubicBezTo>
                <a:cubicBezTo>
                  <a:pt x="56" y="108"/>
                  <a:pt x="55" y="107"/>
                  <a:pt x="55" y="105"/>
                </a:cubicBezTo>
                <a:cubicBezTo>
                  <a:pt x="55" y="104"/>
                  <a:pt x="57" y="104"/>
                  <a:pt x="57" y="103"/>
                </a:cubicBezTo>
                <a:cubicBezTo>
                  <a:pt x="57" y="103"/>
                  <a:pt x="58" y="102"/>
                  <a:pt x="58" y="102"/>
                </a:cubicBezTo>
                <a:cubicBezTo>
                  <a:pt x="58" y="100"/>
                  <a:pt x="58" y="97"/>
                  <a:pt x="56" y="98"/>
                </a:cubicBezTo>
                <a:cubicBezTo>
                  <a:pt x="55" y="97"/>
                  <a:pt x="55" y="96"/>
                  <a:pt x="55" y="95"/>
                </a:cubicBezTo>
                <a:cubicBezTo>
                  <a:pt x="55" y="93"/>
                  <a:pt x="54" y="91"/>
                  <a:pt x="53" y="90"/>
                </a:cubicBezTo>
                <a:cubicBezTo>
                  <a:pt x="60" y="85"/>
                  <a:pt x="68" y="81"/>
                  <a:pt x="76" y="79"/>
                </a:cubicBezTo>
                <a:close/>
                <a:moveTo>
                  <a:pt x="51" y="128"/>
                </a:moveTo>
                <a:cubicBezTo>
                  <a:pt x="52" y="128"/>
                  <a:pt x="52" y="130"/>
                  <a:pt x="52" y="131"/>
                </a:cubicBezTo>
                <a:cubicBezTo>
                  <a:pt x="51" y="131"/>
                  <a:pt x="51" y="131"/>
                  <a:pt x="50" y="131"/>
                </a:cubicBezTo>
                <a:cubicBezTo>
                  <a:pt x="49" y="130"/>
                  <a:pt x="49" y="130"/>
                  <a:pt x="48" y="130"/>
                </a:cubicBezTo>
                <a:cubicBezTo>
                  <a:pt x="48" y="127"/>
                  <a:pt x="50" y="125"/>
                  <a:pt x="51" y="126"/>
                </a:cubicBezTo>
                <a:cubicBezTo>
                  <a:pt x="51" y="127"/>
                  <a:pt x="51" y="128"/>
                  <a:pt x="51" y="128"/>
                </a:cubicBezTo>
                <a:close/>
                <a:moveTo>
                  <a:pt x="39" y="104"/>
                </a:moveTo>
                <a:cubicBezTo>
                  <a:pt x="39" y="103"/>
                  <a:pt x="40" y="104"/>
                  <a:pt x="41" y="104"/>
                </a:cubicBezTo>
                <a:cubicBezTo>
                  <a:pt x="41" y="104"/>
                  <a:pt x="41" y="104"/>
                  <a:pt x="41" y="104"/>
                </a:cubicBezTo>
                <a:cubicBezTo>
                  <a:pt x="41" y="103"/>
                  <a:pt x="41" y="103"/>
                  <a:pt x="41" y="103"/>
                </a:cubicBezTo>
                <a:cubicBezTo>
                  <a:pt x="41" y="103"/>
                  <a:pt x="41" y="103"/>
                  <a:pt x="42" y="103"/>
                </a:cubicBezTo>
                <a:cubicBezTo>
                  <a:pt x="42" y="102"/>
                  <a:pt x="42" y="102"/>
                  <a:pt x="42" y="101"/>
                </a:cubicBezTo>
                <a:cubicBezTo>
                  <a:pt x="42" y="100"/>
                  <a:pt x="42" y="100"/>
                  <a:pt x="42" y="100"/>
                </a:cubicBezTo>
                <a:cubicBezTo>
                  <a:pt x="43" y="99"/>
                  <a:pt x="44" y="98"/>
                  <a:pt x="45" y="96"/>
                </a:cubicBezTo>
                <a:cubicBezTo>
                  <a:pt x="46" y="97"/>
                  <a:pt x="46" y="97"/>
                  <a:pt x="46" y="97"/>
                </a:cubicBezTo>
                <a:cubicBezTo>
                  <a:pt x="46" y="98"/>
                  <a:pt x="47" y="98"/>
                  <a:pt x="47" y="100"/>
                </a:cubicBezTo>
                <a:cubicBezTo>
                  <a:pt x="47" y="100"/>
                  <a:pt x="47" y="100"/>
                  <a:pt x="47" y="100"/>
                </a:cubicBezTo>
                <a:cubicBezTo>
                  <a:pt x="47" y="101"/>
                  <a:pt x="48" y="102"/>
                  <a:pt x="49" y="103"/>
                </a:cubicBezTo>
                <a:cubicBezTo>
                  <a:pt x="49" y="103"/>
                  <a:pt x="50" y="104"/>
                  <a:pt x="50" y="104"/>
                </a:cubicBezTo>
                <a:cubicBezTo>
                  <a:pt x="49" y="105"/>
                  <a:pt x="49" y="106"/>
                  <a:pt x="49" y="106"/>
                </a:cubicBezTo>
                <a:cubicBezTo>
                  <a:pt x="48" y="106"/>
                  <a:pt x="47" y="104"/>
                  <a:pt x="46" y="105"/>
                </a:cubicBezTo>
                <a:cubicBezTo>
                  <a:pt x="46" y="105"/>
                  <a:pt x="46" y="106"/>
                  <a:pt x="46" y="106"/>
                </a:cubicBezTo>
                <a:cubicBezTo>
                  <a:pt x="47" y="107"/>
                  <a:pt x="48" y="108"/>
                  <a:pt x="47" y="109"/>
                </a:cubicBezTo>
                <a:cubicBezTo>
                  <a:pt x="46" y="109"/>
                  <a:pt x="46" y="108"/>
                  <a:pt x="45" y="108"/>
                </a:cubicBezTo>
                <a:cubicBezTo>
                  <a:pt x="45" y="109"/>
                  <a:pt x="46" y="109"/>
                  <a:pt x="46" y="111"/>
                </a:cubicBezTo>
                <a:cubicBezTo>
                  <a:pt x="44" y="111"/>
                  <a:pt x="44" y="108"/>
                  <a:pt x="42" y="108"/>
                </a:cubicBezTo>
                <a:cubicBezTo>
                  <a:pt x="42" y="107"/>
                  <a:pt x="41" y="107"/>
                  <a:pt x="41" y="106"/>
                </a:cubicBezTo>
                <a:cubicBezTo>
                  <a:pt x="40" y="106"/>
                  <a:pt x="38" y="106"/>
                  <a:pt x="39" y="104"/>
                </a:cubicBezTo>
                <a:close/>
                <a:moveTo>
                  <a:pt x="37" y="108"/>
                </a:moveTo>
                <a:cubicBezTo>
                  <a:pt x="37" y="108"/>
                  <a:pt x="37" y="108"/>
                  <a:pt x="37" y="108"/>
                </a:cubicBezTo>
                <a:cubicBezTo>
                  <a:pt x="37" y="108"/>
                  <a:pt x="37" y="109"/>
                  <a:pt x="37" y="110"/>
                </a:cubicBezTo>
                <a:cubicBezTo>
                  <a:pt x="36" y="109"/>
                  <a:pt x="37" y="109"/>
                  <a:pt x="37" y="108"/>
                </a:cubicBezTo>
                <a:close/>
                <a:moveTo>
                  <a:pt x="24" y="135"/>
                </a:moveTo>
                <a:cubicBezTo>
                  <a:pt x="25" y="128"/>
                  <a:pt x="28" y="121"/>
                  <a:pt x="31" y="114"/>
                </a:cubicBezTo>
                <a:cubicBezTo>
                  <a:pt x="32" y="115"/>
                  <a:pt x="33" y="116"/>
                  <a:pt x="33" y="117"/>
                </a:cubicBezTo>
                <a:cubicBezTo>
                  <a:pt x="33" y="118"/>
                  <a:pt x="33" y="121"/>
                  <a:pt x="34" y="121"/>
                </a:cubicBezTo>
                <a:cubicBezTo>
                  <a:pt x="35" y="122"/>
                  <a:pt x="35" y="120"/>
                  <a:pt x="35" y="120"/>
                </a:cubicBezTo>
                <a:cubicBezTo>
                  <a:pt x="35" y="118"/>
                  <a:pt x="36" y="117"/>
                  <a:pt x="37" y="116"/>
                </a:cubicBezTo>
                <a:cubicBezTo>
                  <a:pt x="37" y="113"/>
                  <a:pt x="38" y="113"/>
                  <a:pt x="38" y="110"/>
                </a:cubicBezTo>
                <a:cubicBezTo>
                  <a:pt x="37" y="109"/>
                  <a:pt x="37" y="109"/>
                  <a:pt x="38" y="108"/>
                </a:cubicBezTo>
                <a:cubicBezTo>
                  <a:pt x="39" y="108"/>
                  <a:pt x="40" y="109"/>
                  <a:pt x="41" y="109"/>
                </a:cubicBezTo>
                <a:cubicBezTo>
                  <a:pt x="41" y="109"/>
                  <a:pt x="41" y="109"/>
                  <a:pt x="41" y="109"/>
                </a:cubicBezTo>
                <a:cubicBezTo>
                  <a:pt x="42" y="110"/>
                  <a:pt x="43" y="110"/>
                  <a:pt x="43" y="111"/>
                </a:cubicBezTo>
                <a:cubicBezTo>
                  <a:pt x="44" y="112"/>
                  <a:pt x="43" y="114"/>
                  <a:pt x="44" y="115"/>
                </a:cubicBezTo>
                <a:cubicBezTo>
                  <a:pt x="45" y="115"/>
                  <a:pt x="45" y="114"/>
                  <a:pt x="46" y="113"/>
                </a:cubicBezTo>
                <a:cubicBezTo>
                  <a:pt x="48" y="113"/>
                  <a:pt x="48" y="116"/>
                  <a:pt x="48" y="118"/>
                </a:cubicBezTo>
                <a:cubicBezTo>
                  <a:pt x="48" y="119"/>
                  <a:pt x="49" y="120"/>
                  <a:pt x="49" y="121"/>
                </a:cubicBezTo>
                <a:cubicBezTo>
                  <a:pt x="49" y="121"/>
                  <a:pt x="50" y="121"/>
                  <a:pt x="50" y="121"/>
                </a:cubicBezTo>
                <a:cubicBezTo>
                  <a:pt x="50" y="121"/>
                  <a:pt x="49" y="121"/>
                  <a:pt x="49" y="122"/>
                </a:cubicBezTo>
                <a:cubicBezTo>
                  <a:pt x="50" y="122"/>
                  <a:pt x="50" y="122"/>
                  <a:pt x="51" y="122"/>
                </a:cubicBezTo>
                <a:cubicBezTo>
                  <a:pt x="51" y="123"/>
                  <a:pt x="51" y="124"/>
                  <a:pt x="51" y="124"/>
                </a:cubicBezTo>
                <a:cubicBezTo>
                  <a:pt x="50" y="125"/>
                  <a:pt x="49" y="125"/>
                  <a:pt x="49" y="125"/>
                </a:cubicBezTo>
                <a:cubicBezTo>
                  <a:pt x="48" y="126"/>
                  <a:pt x="48" y="126"/>
                  <a:pt x="47" y="126"/>
                </a:cubicBezTo>
                <a:cubicBezTo>
                  <a:pt x="46" y="127"/>
                  <a:pt x="45" y="125"/>
                  <a:pt x="43" y="126"/>
                </a:cubicBezTo>
                <a:cubicBezTo>
                  <a:pt x="42" y="126"/>
                  <a:pt x="42" y="127"/>
                  <a:pt x="41" y="127"/>
                </a:cubicBezTo>
                <a:cubicBezTo>
                  <a:pt x="42" y="127"/>
                  <a:pt x="44" y="126"/>
                  <a:pt x="45" y="127"/>
                </a:cubicBezTo>
                <a:cubicBezTo>
                  <a:pt x="45" y="128"/>
                  <a:pt x="44" y="128"/>
                  <a:pt x="44" y="129"/>
                </a:cubicBezTo>
                <a:cubicBezTo>
                  <a:pt x="44" y="129"/>
                  <a:pt x="44" y="131"/>
                  <a:pt x="43" y="131"/>
                </a:cubicBezTo>
                <a:cubicBezTo>
                  <a:pt x="41" y="131"/>
                  <a:pt x="41" y="133"/>
                  <a:pt x="39" y="133"/>
                </a:cubicBezTo>
                <a:cubicBezTo>
                  <a:pt x="39" y="133"/>
                  <a:pt x="39" y="134"/>
                  <a:pt x="39" y="134"/>
                </a:cubicBezTo>
                <a:cubicBezTo>
                  <a:pt x="38" y="135"/>
                  <a:pt x="36" y="135"/>
                  <a:pt x="36" y="137"/>
                </a:cubicBezTo>
                <a:cubicBezTo>
                  <a:pt x="36" y="137"/>
                  <a:pt x="35" y="137"/>
                  <a:pt x="35" y="138"/>
                </a:cubicBezTo>
                <a:cubicBezTo>
                  <a:pt x="35" y="138"/>
                  <a:pt x="35" y="137"/>
                  <a:pt x="35" y="137"/>
                </a:cubicBezTo>
                <a:cubicBezTo>
                  <a:pt x="35" y="140"/>
                  <a:pt x="33" y="142"/>
                  <a:pt x="31" y="142"/>
                </a:cubicBezTo>
                <a:cubicBezTo>
                  <a:pt x="31" y="143"/>
                  <a:pt x="30" y="143"/>
                  <a:pt x="30" y="144"/>
                </a:cubicBezTo>
                <a:cubicBezTo>
                  <a:pt x="30" y="146"/>
                  <a:pt x="31" y="148"/>
                  <a:pt x="30" y="149"/>
                </a:cubicBezTo>
                <a:cubicBezTo>
                  <a:pt x="29" y="148"/>
                  <a:pt x="28" y="147"/>
                  <a:pt x="28" y="145"/>
                </a:cubicBezTo>
                <a:cubicBezTo>
                  <a:pt x="28" y="145"/>
                  <a:pt x="28" y="145"/>
                  <a:pt x="28" y="144"/>
                </a:cubicBezTo>
                <a:cubicBezTo>
                  <a:pt x="27" y="145"/>
                  <a:pt x="26" y="143"/>
                  <a:pt x="25" y="144"/>
                </a:cubicBezTo>
                <a:cubicBezTo>
                  <a:pt x="25" y="144"/>
                  <a:pt x="25" y="144"/>
                  <a:pt x="24" y="144"/>
                </a:cubicBezTo>
                <a:cubicBezTo>
                  <a:pt x="24" y="144"/>
                  <a:pt x="23" y="144"/>
                  <a:pt x="22" y="144"/>
                </a:cubicBezTo>
                <a:cubicBezTo>
                  <a:pt x="23" y="141"/>
                  <a:pt x="23" y="138"/>
                  <a:pt x="24" y="135"/>
                </a:cubicBezTo>
                <a:close/>
                <a:moveTo>
                  <a:pt x="47" y="130"/>
                </a:moveTo>
                <a:cubicBezTo>
                  <a:pt x="47" y="131"/>
                  <a:pt x="47" y="131"/>
                  <a:pt x="47" y="132"/>
                </a:cubicBezTo>
                <a:cubicBezTo>
                  <a:pt x="46" y="132"/>
                  <a:pt x="44" y="133"/>
                  <a:pt x="44" y="131"/>
                </a:cubicBezTo>
                <a:cubicBezTo>
                  <a:pt x="45" y="131"/>
                  <a:pt x="46" y="131"/>
                  <a:pt x="47" y="130"/>
                </a:cubicBezTo>
                <a:cubicBezTo>
                  <a:pt x="47" y="130"/>
                  <a:pt x="47" y="130"/>
                  <a:pt x="47" y="130"/>
                </a:cubicBezTo>
                <a:close/>
                <a:moveTo>
                  <a:pt x="37" y="156"/>
                </a:moveTo>
                <a:cubicBezTo>
                  <a:pt x="36" y="157"/>
                  <a:pt x="36" y="156"/>
                  <a:pt x="36" y="156"/>
                </a:cubicBezTo>
                <a:cubicBezTo>
                  <a:pt x="36" y="157"/>
                  <a:pt x="36" y="157"/>
                  <a:pt x="36" y="157"/>
                </a:cubicBezTo>
                <a:cubicBezTo>
                  <a:pt x="35" y="157"/>
                  <a:pt x="34" y="157"/>
                  <a:pt x="34" y="156"/>
                </a:cubicBezTo>
                <a:cubicBezTo>
                  <a:pt x="34" y="155"/>
                  <a:pt x="36" y="156"/>
                  <a:pt x="37" y="156"/>
                </a:cubicBezTo>
                <a:close/>
                <a:moveTo>
                  <a:pt x="34" y="154"/>
                </a:moveTo>
                <a:cubicBezTo>
                  <a:pt x="33" y="155"/>
                  <a:pt x="32" y="155"/>
                  <a:pt x="31" y="155"/>
                </a:cubicBezTo>
                <a:cubicBezTo>
                  <a:pt x="31" y="153"/>
                  <a:pt x="28" y="153"/>
                  <a:pt x="27" y="151"/>
                </a:cubicBezTo>
                <a:cubicBezTo>
                  <a:pt x="28" y="150"/>
                  <a:pt x="29" y="151"/>
                  <a:pt x="30" y="151"/>
                </a:cubicBezTo>
                <a:cubicBezTo>
                  <a:pt x="31" y="152"/>
                  <a:pt x="33" y="153"/>
                  <a:pt x="34" y="154"/>
                </a:cubicBezTo>
                <a:close/>
                <a:moveTo>
                  <a:pt x="25" y="152"/>
                </a:moveTo>
                <a:cubicBezTo>
                  <a:pt x="25" y="153"/>
                  <a:pt x="24" y="154"/>
                  <a:pt x="24" y="155"/>
                </a:cubicBezTo>
                <a:cubicBezTo>
                  <a:pt x="24" y="156"/>
                  <a:pt x="25" y="156"/>
                  <a:pt x="26" y="157"/>
                </a:cubicBezTo>
                <a:cubicBezTo>
                  <a:pt x="26" y="157"/>
                  <a:pt x="26" y="158"/>
                  <a:pt x="27" y="158"/>
                </a:cubicBezTo>
                <a:cubicBezTo>
                  <a:pt x="27" y="159"/>
                  <a:pt x="26" y="161"/>
                  <a:pt x="26" y="161"/>
                </a:cubicBezTo>
                <a:cubicBezTo>
                  <a:pt x="26" y="163"/>
                  <a:pt x="28" y="163"/>
                  <a:pt x="29" y="163"/>
                </a:cubicBezTo>
                <a:cubicBezTo>
                  <a:pt x="30" y="164"/>
                  <a:pt x="30" y="164"/>
                  <a:pt x="30" y="164"/>
                </a:cubicBezTo>
                <a:cubicBezTo>
                  <a:pt x="30" y="164"/>
                  <a:pt x="31" y="164"/>
                  <a:pt x="32" y="164"/>
                </a:cubicBezTo>
                <a:cubicBezTo>
                  <a:pt x="33" y="164"/>
                  <a:pt x="33" y="162"/>
                  <a:pt x="34" y="162"/>
                </a:cubicBezTo>
                <a:cubicBezTo>
                  <a:pt x="34" y="163"/>
                  <a:pt x="34" y="164"/>
                  <a:pt x="34" y="164"/>
                </a:cubicBezTo>
                <a:cubicBezTo>
                  <a:pt x="34" y="164"/>
                  <a:pt x="35" y="163"/>
                  <a:pt x="35" y="163"/>
                </a:cubicBezTo>
                <a:cubicBezTo>
                  <a:pt x="36" y="163"/>
                  <a:pt x="36" y="164"/>
                  <a:pt x="36" y="164"/>
                </a:cubicBezTo>
                <a:cubicBezTo>
                  <a:pt x="36" y="164"/>
                  <a:pt x="37" y="164"/>
                  <a:pt x="37" y="164"/>
                </a:cubicBezTo>
                <a:cubicBezTo>
                  <a:pt x="38" y="165"/>
                  <a:pt x="38" y="166"/>
                  <a:pt x="39" y="165"/>
                </a:cubicBezTo>
                <a:cubicBezTo>
                  <a:pt x="40" y="166"/>
                  <a:pt x="41" y="166"/>
                  <a:pt x="41" y="167"/>
                </a:cubicBezTo>
                <a:cubicBezTo>
                  <a:pt x="42" y="167"/>
                  <a:pt x="42" y="168"/>
                  <a:pt x="42" y="168"/>
                </a:cubicBezTo>
                <a:cubicBezTo>
                  <a:pt x="42" y="168"/>
                  <a:pt x="43" y="169"/>
                  <a:pt x="43" y="169"/>
                </a:cubicBezTo>
                <a:cubicBezTo>
                  <a:pt x="44" y="170"/>
                  <a:pt x="45" y="172"/>
                  <a:pt x="47" y="173"/>
                </a:cubicBezTo>
                <a:cubicBezTo>
                  <a:pt x="47" y="174"/>
                  <a:pt x="48" y="174"/>
                  <a:pt x="48" y="175"/>
                </a:cubicBezTo>
                <a:cubicBezTo>
                  <a:pt x="47" y="176"/>
                  <a:pt x="47" y="176"/>
                  <a:pt x="46" y="177"/>
                </a:cubicBezTo>
                <a:cubicBezTo>
                  <a:pt x="47" y="177"/>
                  <a:pt x="47" y="177"/>
                  <a:pt x="48" y="177"/>
                </a:cubicBezTo>
                <a:cubicBezTo>
                  <a:pt x="49" y="178"/>
                  <a:pt x="50" y="179"/>
                  <a:pt x="51" y="180"/>
                </a:cubicBezTo>
                <a:cubicBezTo>
                  <a:pt x="52" y="180"/>
                  <a:pt x="53" y="181"/>
                  <a:pt x="54" y="182"/>
                </a:cubicBezTo>
                <a:cubicBezTo>
                  <a:pt x="55" y="182"/>
                  <a:pt x="55" y="183"/>
                  <a:pt x="56" y="184"/>
                </a:cubicBezTo>
                <a:cubicBezTo>
                  <a:pt x="56" y="185"/>
                  <a:pt x="57" y="185"/>
                  <a:pt x="57" y="185"/>
                </a:cubicBezTo>
                <a:cubicBezTo>
                  <a:pt x="56" y="186"/>
                  <a:pt x="56" y="188"/>
                  <a:pt x="55" y="188"/>
                </a:cubicBezTo>
                <a:cubicBezTo>
                  <a:pt x="54" y="189"/>
                  <a:pt x="54" y="189"/>
                  <a:pt x="54" y="190"/>
                </a:cubicBezTo>
                <a:cubicBezTo>
                  <a:pt x="54" y="190"/>
                  <a:pt x="53" y="190"/>
                  <a:pt x="53" y="190"/>
                </a:cubicBezTo>
                <a:cubicBezTo>
                  <a:pt x="53" y="191"/>
                  <a:pt x="53" y="192"/>
                  <a:pt x="53" y="193"/>
                </a:cubicBezTo>
                <a:cubicBezTo>
                  <a:pt x="52" y="194"/>
                  <a:pt x="51" y="196"/>
                  <a:pt x="50" y="198"/>
                </a:cubicBezTo>
                <a:cubicBezTo>
                  <a:pt x="49" y="198"/>
                  <a:pt x="48" y="199"/>
                  <a:pt x="46" y="199"/>
                </a:cubicBezTo>
                <a:cubicBezTo>
                  <a:pt x="46" y="200"/>
                  <a:pt x="45" y="200"/>
                  <a:pt x="44" y="201"/>
                </a:cubicBezTo>
                <a:cubicBezTo>
                  <a:pt x="44" y="202"/>
                  <a:pt x="44" y="202"/>
                  <a:pt x="44" y="203"/>
                </a:cubicBezTo>
                <a:cubicBezTo>
                  <a:pt x="36" y="195"/>
                  <a:pt x="30" y="185"/>
                  <a:pt x="26" y="174"/>
                </a:cubicBezTo>
                <a:cubicBezTo>
                  <a:pt x="26" y="174"/>
                  <a:pt x="26" y="174"/>
                  <a:pt x="26" y="174"/>
                </a:cubicBezTo>
                <a:cubicBezTo>
                  <a:pt x="27" y="173"/>
                  <a:pt x="26" y="172"/>
                  <a:pt x="27" y="172"/>
                </a:cubicBezTo>
                <a:cubicBezTo>
                  <a:pt x="27" y="171"/>
                  <a:pt x="27" y="172"/>
                  <a:pt x="27" y="171"/>
                </a:cubicBezTo>
                <a:cubicBezTo>
                  <a:pt x="27" y="171"/>
                  <a:pt x="29" y="169"/>
                  <a:pt x="29" y="169"/>
                </a:cubicBezTo>
                <a:cubicBezTo>
                  <a:pt x="29" y="167"/>
                  <a:pt x="29" y="166"/>
                  <a:pt x="28" y="165"/>
                </a:cubicBezTo>
                <a:cubicBezTo>
                  <a:pt x="27" y="166"/>
                  <a:pt x="26" y="164"/>
                  <a:pt x="25" y="163"/>
                </a:cubicBezTo>
                <a:cubicBezTo>
                  <a:pt x="25" y="162"/>
                  <a:pt x="24" y="162"/>
                  <a:pt x="24" y="162"/>
                </a:cubicBezTo>
                <a:cubicBezTo>
                  <a:pt x="24" y="161"/>
                  <a:pt x="24" y="160"/>
                  <a:pt x="23" y="159"/>
                </a:cubicBezTo>
                <a:cubicBezTo>
                  <a:pt x="23" y="159"/>
                  <a:pt x="23" y="159"/>
                  <a:pt x="23" y="159"/>
                </a:cubicBezTo>
                <a:cubicBezTo>
                  <a:pt x="22" y="157"/>
                  <a:pt x="22" y="154"/>
                  <a:pt x="22" y="152"/>
                </a:cubicBezTo>
                <a:cubicBezTo>
                  <a:pt x="23" y="151"/>
                  <a:pt x="24" y="150"/>
                  <a:pt x="25" y="152"/>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27" name="Freeform 8"/>
          <p:cNvSpPr>
            <a:spLocks noEditPoints="1"/>
          </p:cNvSpPr>
          <p:nvPr/>
        </p:nvSpPr>
        <p:spPr bwMode="auto">
          <a:xfrm>
            <a:off x="7238889" y="2100077"/>
            <a:ext cx="1277290" cy="1202155"/>
          </a:xfrm>
          <a:custGeom>
            <a:avLst/>
            <a:gdLst>
              <a:gd name="T0" fmla="*/ 246 w 327"/>
              <a:gd name="T1" fmla="*/ 11 h 307"/>
              <a:gd name="T2" fmla="*/ 246 w 327"/>
              <a:gd name="T3" fmla="*/ 307 h 307"/>
              <a:gd name="T4" fmla="*/ 327 w 327"/>
              <a:gd name="T5" fmla="*/ 307 h 307"/>
              <a:gd name="T6" fmla="*/ 327 w 327"/>
              <a:gd name="T7" fmla="*/ 11 h 307"/>
              <a:gd name="T8" fmla="*/ 246 w 327"/>
              <a:gd name="T9" fmla="*/ 11 h 307"/>
              <a:gd name="T10" fmla="*/ 261 w 327"/>
              <a:gd name="T11" fmla="*/ 30 h 307"/>
              <a:gd name="T12" fmla="*/ 312 w 327"/>
              <a:gd name="T13" fmla="*/ 30 h 307"/>
              <a:gd name="T14" fmla="*/ 312 w 327"/>
              <a:gd name="T15" fmla="*/ 49 h 307"/>
              <a:gd name="T16" fmla="*/ 261 w 327"/>
              <a:gd name="T17" fmla="*/ 49 h 307"/>
              <a:gd name="T18" fmla="*/ 261 w 327"/>
              <a:gd name="T19" fmla="*/ 30 h 307"/>
              <a:gd name="T20" fmla="*/ 312 w 327"/>
              <a:gd name="T21" fmla="*/ 283 h 307"/>
              <a:gd name="T22" fmla="*/ 261 w 327"/>
              <a:gd name="T23" fmla="*/ 283 h 307"/>
              <a:gd name="T24" fmla="*/ 261 w 327"/>
              <a:gd name="T25" fmla="*/ 265 h 307"/>
              <a:gd name="T26" fmla="*/ 312 w 327"/>
              <a:gd name="T27" fmla="*/ 265 h 307"/>
              <a:gd name="T28" fmla="*/ 312 w 327"/>
              <a:gd name="T29" fmla="*/ 283 h 307"/>
              <a:gd name="T30" fmla="*/ 286 w 327"/>
              <a:gd name="T31" fmla="*/ 236 h 307"/>
              <a:gd name="T32" fmla="*/ 260 w 327"/>
              <a:gd name="T33" fmla="*/ 209 h 307"/>
              <a:gd name="T34" fmla="*/ 286 w 327"/>
              <a:gd name="T35" fmla="*/ 182 h 307"/>
              <a:gd name="T36" fmla="*/ 313 w 327"/>
              <a:gd name="T37" fmla="*/ 209 h 307"/>
              <a:gd name="T38" fmla="*/ 286 w 327"/>
              <a:gd name="T39" fmla="*/ 236 h 307"/>
              <a:gd name="T40" fmla="*/ 150 w 327"/>
              <a:gd name="T41" fmla="*/ 307 h 307"/>
              <a:gd name="T42" fmla="*/ 224 w 327"/>
              <a:gd name="T43" fmla="*/ 307 h 307"/>
              <a:gd name="T44" fmla="*/ 224 w 327"/>
              <a:gd name="T45" fmla="*/ 58 h 307"/>
              <a:gd name="T46" fmla="*/ 150 w 327"/>
              <a:gd name="T47" fmla="*/ 58 h 307"/>
              <a:gd name="T48" fmla="*/ 150 w 327"/>
              <a:gd name="T49" fmla="*/ 307 h 307"/>
              <a:gd name="T50" fmla="*/ 166 w 327"/>
              <a:gd name="T51" fmla="*/ 78 h 307"/>
              <a:gd name="T52" fmla="*/ 208 w 327"/>
              <a:gd name="T53" fmla="*/ 78 h 307"/>
              <a:gd name="T54" fmla="*/ 208 w 327"/>
              <a:gd name="T55" fmla="*/ 96 h 307"/>
              <a:gd name="T56" fmla="*/ 166 w 327"/>
              <a:gd name="T57" fmla="*/ 96 h 307"/>
              <a:gd name="T58" fmla="*/ 166 w 327"/>
              <a:gd name="T59" fmla="*/ 78 h 307"/>
              <a:gd name="T60" fmla="*/ 166 w 327"/>
              <a:gd name="T61" fmla="*/ 265 h 307"/>
              <a:gd name="T62" fmla="*/ 208 w 327"/>
              <a:gd name="T63" fmla="*/ 265 h 307"/>
              <a:gd name="T64" fmla="*/ 208 w 327"/>
              <a:gd name="T65" fmla="*/ 283 h 307"/>
              <a:gd name="T66" fmla="*/ 166 w 327"/>
              <a:gd name="T67" fmla="*/ 283 h 307"/>
              <a:gd name="T68" fmla="*/ 166 w 327"/>
              <a:gd name="T69" fmla="*/ 265 h 307"/>
              <a:gd name="T70" fmla="*/ 286 w 327"/>
              <a:gd name="T71" fmla="*/ 197 h 307"/>
              <a:gd name="T72" fmla="*/ 275 w 327"/>
              <a:gd name="T73" fmla="*/ 209 h 307"/>
              <a:gd name="T74" fmla="*/ 286 w 327"/>
              <a:gd name="T75" fmla="*/ 220 h 307"/>
              <a:gd name="T76" fmla="*/ 298 w 327"/>
              <a:gd name="T77" fmla="*/ 209 h 307"/>
              <a:gd name="T78" fmla="*/ 286 w 327"/>
              <a:gd name="T79" fmla="*/ 197 h 307"/>
              <a:gd name="T80" fmla="*/ 74 w 327"/>
              <a:gd name="T81" fmla="*/ 0 h 307"/>
              <a:gd name="T82" fmla="*/ 0 w 327"/>
              <a:gd name="T83" fmla="*/ 287 h 307"/>
              <a:gd name="T84" fmla="*/ 79 w 327"/>
              <a:gd name="T85" fmla="*/ 307 h 307"/>
              <a:gd name="T86" fmla="*/ 153 w 327"/>
              <a:gd name="T87" fmla="*/ 20 h 307"/>
              <a:gd name="T88" fmla="*/ 74 w 327"/>
              <a:gd name="T89" fmla="*/ 0 h 307"/>
              <a:gd name="T90" fmla="*/ 71 w 327"/>
              <a:gd name="T91" fmla="*/ 280 h 307"/>
              <a:gd name="T92" fmla="*/ 21 w 327"/>
              <a:gd name="T93" fmla="*/ 267 h 307"/>
              <a:gd name="T94" fmla="*/ 26 w 327"/>
              <a:gd name="T95" fmla="*/ 249 h 307"/>
              <a:gd name="T96" fmla="*/ 75 w 327"/>
              <a:gd name="T97" fmla="*/ 262 h 307"/>
              <a:gd name="T98" fmla="*/ 71 w 327"/>
              <a:gd name="T99" fmla="*/ 280 h 307"/>
              <a:gd name="T100" fmla="*/ 80 w 327"/>
              <a:gd name="T101" fmla="*/ 40 h 307"/>
              <a:gd name="T102" fmla="*/ 84 w 327"/>
              <a:gd name="T103" fmla="*/ 23 h 307"/>
              <a:gd name="T104" fmla="*/ 133 w 327"/>
              <a:gd name="T105" fmla="*/ 35 h 307"/>
              <a:gd name="T106" fmla="*/ 129 w 327"/>
              <a:gd name="T107" fmla="*/ 53 h 307"/>
              <a:gd name="T108" fmla="*/ 80 w 327"/>
              <a:gd name="T109" fmla="*/ 4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7" h="307">
                <a:moveTo>
                  <a:pt x="246" y="11"/>
                </a:moveTo>
                <a:cubicBezTo>
                  <a:pt x="246" y="307"/>
                  <a:pt x="246" y="307"/>
                  <a:pt x="246" y="307"/>
                </a:cubicBezTo>
                <a:cubicBezTo>
                  <a:pt x="327" y="307"/>
                  <a:pt x="327" y="307"/>
                  <a:pt x="327" y="307"/>
                </a:cubicBezTo>
                <a:cubicBezTo>
                  <a:pt x="327" y="11"/>
                  <a:pt x="327" y="11"/>
                  <a:pt x="327" y="11"/>
                </a:cubicBezTo>
                <a:lnTo>
                  <a:pt x="246" y="11"/>
                </a:lnTo>
                <a:close/>
                <a:moveTo>
                  <a:pt x="261" y="30"/>
                </a:moveTo>
                <a:cubicBezTo>
                  <a:pt x="312" y="30"/>
                  <a:pt x="312" y="30"/>
                  <a:pt x="312" y="30"/>
                </a:cubicBezTo>
                <a:cubicBezTo>
                  <a:pt x="312" y="49"/>
                  <a:pt x="312" y="49"/>
                  <a:pt x="312" y="49"/>
                </a:cubicBezTo>
                <a:cubicBezTo>
                  <a:pt x="261" y="49"/>
                  <a:pt x="261" y="49"/>
                  <a:pt x="261" y="49"/>
                </a:cubicBezTo>
                <a:lnTo>
                  <a:pt x="261" y="30"/>
                </a:lnTo>
                <a:close/>
                <a:moveTo>
                  <a:pt x="312" y="283"/>
                </a:moveTo>
                <a:cubicBezTo>
                  <a:pt x="261" y="283"/>
                  <a:pt x="261" y="283"/>
                  <a:pt x="261" y="283"/>
                </a:cubicBezTo>
                <a:cubicBezTo>
                  <a:pt x="261" y="265"/>
                  <a:pt x="261" y="265"/>
                  <a:pt x="261" y="265"/>
                </a:cubicBezTo>
                <a:cubicBezTo>
                  <a:pt x="312" y="265"/>
                  <a:pt x="312" y="265"/>
                  <a:pt x="312" y="265"/>
                </a:cubicBezTo>
                <a:lnTo>
                  <a:pt x="312" y="283"/>
                </a:lnTo>
                <a:close/>
                <a:moveTo>
                  <a:pt x="286" y="236"/>
                </a:moveTo>
                <a:cubicBezTo>
                  <a:pt x="272" y="236"/>
                  <a:pt x="260" y="224"/>
                  <a:pt x="260" y="209"/>
                </a:cubicBezTo>
                <a:cubicBezTo>
                  <a:pt x="260" y="194"/>
                  <a:pt x="272" y="182"/>
                  <a:pt x="286" y="182"/>
                </a:cubicBezTo>
                <a:cubicBezTo>
                  <a:pt x="301" y="182"/>
                  <a:pt x="313" y="194"/>
                  <a:pt x="313" y="209"/>
                </a:cubicBezTo>
                <a:cubicBezTo>
                  <a:pt x="313" y="224"/>
                  <a:pt x="301" y="236"/>
                  <a:pt x="286" y="236"/>
                </a:cubicBezTo>
                <a:close/>
                <a:moveTo>
                  <a:pt x="150" y="307"/>
                </a:moveTo>
                <a:cubicBezTo>
                  <a:pt x="224" y="307"/>
                  <a:pt x="224" y="307"/>
                  <a:pt x="224" y="307"/>
                </a:cubicBezTo>
                <a:cubicBezTo>
                  <a:pt x="224" y="58"/>
                  <a:pt x="224" y="58"/>
                  <a:pt x="224" y="58"/>
                </a:cubicBezTo>
                <a:cubicBezTo>
                  <a:pt x="150" y="58"/>
                  <a:pt x="150" y="58"/>
                  <a:pt x="150" y="58"/>
                </a:cubicBezTo>
                <a:lnTo>
                  <a:pt x="150" y="307"/>
                </a:lnTo>
                <a:close/>
                <a:moveTo>
                  <a:pt x="166" y="78"/>
                </a:moveTo>
                <a:cubicBezTo>
                  <a:pt x="208" y="78"/>
                  <a:pt x="208" y="78"/>
                  <a:pt x="208" y="78"/>
                </a:cubicBezTo>
                <a:cubicBezTo>
                  <a:pt x="208" y="96"/>
                  <a:pt x="208" y="96"/>
                  <a:pt x="208" y="96"/>
                </a:cubicBezTo>
                <a:cubicBezTo>
                  <a:pt x="166" y="96"/>
                  <a:pt x="166" y="96"/>
                  <a:pt x="166" y="96"/>
                </a:cubicBezTo>
                <a:lnTo>
                  <a:pt x="166" y="78"/>
                </a:lnTo>
                <a:close/>
                <a:moveTo>
                  <a:pt x="166" y="265"/>
                </a:moveTo>
                <a:cubicBezTo>
                  <a:pt x="208" y="265"/>
                  <a:pt x="208" y="265"/>
                  <a:pt x="208" y="265"/>
                </a:cubicBezTo>
                <a:cubicBezTo>
                  <a:pt x="208" y="283"/>
                  <a:pt x="208" y="283"/>
                  <a:pt x="208" y="283"/>
                </a:cubicBezTo>
                <a:cubicBezTo>
                  <a:pt x="166" y="283"/>
                  <a:pt x="166" y="283"/>
                  <a:pt x="166" y="283"/>
                </a:cubicBezTo>
                <a:lnTo>
                  <a:pt x="166" y="265"/>
                </a:lnTo>
                <a:close/>
                <a:moveTo>
                  <a:pt x="286" y="197"/>
                </a:moveTo>
                <a:cubicBezTo>
                  <a:pt x="280" y="197"/>
                  <a:pt x="275" y="202"/>
                  <a:pt x="275" y="209"/>
                </a:cubicBezTo>
                <a:cubicBezTo>
                  <a:pt x="275" y="215"/>
                  <a:pt x="280" y="220"/>
                  <a:pt x="286" y="220"/>
                </a:cubicBezTo>
                <a:cubicBezTo>
                  <a:pt x="293" y="220"/>
                  <a:pt x="298" y="215"/>
                  <a:pt x="298" y="209"/>
                </a:cubicBezTo>
                <a:cubicBezTo>
                  <a:pt x="298" y="202"/>
                  <a:pt x="293" y="197"/>
                  <a:pt x="286" y="197"/>
                </a:cubicBezTo>
                <a:close/>
                <a:moveTo>
                  <a:pt x="74" y="0"/>
                </a:moveTo>
                <a:cubicBezTo>
                  <a:pt x="0" y="287"/>
                  <a:pt x="0" y="287"/>
                  <a:pt x="0" y="287"/>
                </a:cubicBezTo>
                <a:cubicBezTo>
                  <a:pt x="79" y="307"/>
                  <a:pt x="79" y="307"/>
                  <a:pt x="79" y="307"/>
                </a:cubicBezTo>
                <a:cubicBezTo>
                  <a:pt x="153" y="20"/>
                  <a:pt x="153" y="20"/>
                  <a:pt x="153" y="20"/>
                </a:cubicBezTo>
                <a:lnTo>
                  <a:pt x="74" y="0"/>
                </a:lnTo>
                <a:close/>
                <a:moveTo>
                  <a:pt x="71" y="280"/>
                </a:moveTo>
                <a:cubicBezTo>
                  <a:pt x="21" y="267"/>
                  <a:pt x="21" y="267"/>
                  <a:pt x="21" y="267"/>
                </a:cubicBezTo>
                <a:cubicBezTo>
                  <a:pt x="26" y="249"/>
                  <a:pt x="26" y="249"/>
                  <a:pt x="26" y="249"/>
                </a:cubicBezTo>
                <a:cubicBezTo>
                  <a:pt x="75" y="262"/>
                  <a:pt x="75" y="262"/>
                  <a:pt x="75" y="262"/>
                </a:cubicBezTo>
                <a:lnTo>
                  <a:pt x="71" y="280"/>
                </a:lnTo>
                <a:close/>
                <a:moveTo>
                  <a:pt x="80" y="40"/>
                </a:moveTo>
                <a:cubicBezTo>
                  <a:pt x="84" y="23"/>
                  <a:pt x="84" y="23"/>
                  <a:pt x="84" y="23"/>
                </a:cubicBezTo>
                <a:cubicBezTo>
                  <a:pt x="133" y="35"/>
                  <a:pt x="133" y="35"/>
                  <a:pt x="133" y="35"/>
                </a:cubicBezTo>
                <a:cubicBezTo>
                  <a:pt x="129" y="53"/>
                  <a:pt x="129" y="53"/>
                  <a:pt x="129" y="53"/>
                </a:cubicBezTo>
                <a:lnTo>
                  <a:pt x="80" y="40"/>
                </a:ln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28" name="Freeform 9"/>
          <p:cNvSpPr>
            <a:spLocks noEditPoints="1"/>
          </p:cNvSpPr>
          <p:nvPr/>
        </p:nvSpPr>
        <p:spPr bwMode="auto">
          <a:xfrm>
            <a:off x="5256294" y="4414667"/>
            <a:ext cx="1178568" cy="1121500"/>
          </a:xfrm>
          <a:custGeom>
            <a:avLst/>
            <a:gdLst>
              <a:gd name="T0" fmla="*/ 137 w 326"/>
              <a:gd name="T1" fmla="*/ 205 h 310"/>
              <a:gd name="T2" fmla="*/ 155 w 326"/>
              <a:gd name="T3" fmla="*/ 211 h 310"/>
              <a:gd name="T4" fmla="*/ 175 w 326"/>
              <a:gd name="T5" fmla="*/ 204 h 310"/>
              <a:gd name="T6" fmla="*/ 195 w 326"/>
              <a:gd name="T7" fmla="*/ 211 h 310"/>
              <a:gd name="T8" fmla="*/ 212 w 326"/>
              <a:gd name="T9" fmla="*/ 205 h 310"/>
              <a:gd name="T10" fmla="*/ 250 w 326"/>
              <a:gd name="T11" fmla="*/ 88 h 310"/>
              <a:gd name="T12" fmla="*/ 204 w 326"/>
              <a:gd name="T13" fmla="*/ 63 h 310"/>
              <a:gd name="T14" fmla="*/ 186 w 326"/>
              <a:gd name="T15" fmla="*/ 65 h 310"/>
              <a:gd name="T16" fmla="*/ 186 w 326"/>
              <a:gd name="T17" fmla="*/ 55 h 310"/>
              <a:gd name="T18" fmla="*/ 191 w 326"/>
              <a:gd name="T19" fmla="*/ 49 h 310"/>
              <a:gd name="T20" fmla="*/ 211 w 326"/>
              <a:gd name="T21" fmla="*/ 58 h 310"/>
              <a:gd name="T22" fmla="*/ 268 w 326"/>
              <a:gd name="T23" fmla="*/ 15 h 310"/>
              <a:gd name="T24" fmla="*/ 273 w 326"/>
              <a:gd name="T25" fmla="*/ 9 h 310"/>
              <a:gd name="T26" fmla="*/ 266 w 326"/>
              <a:gd name="T27" fmla="*/ 6 h 310"/>
              <a:gd name="T28" fmla="*/ 232 w 326"/>
              <a:gd name="T29" fmla="*/ 0 h 310"/>
              <a:gd name="T30" fmla="*/ 187 w 326"/>
              <a:gd name="T31" fmla="*/ 37 h 310"/>
              <a:gd name="T32" fmla="*/ 183 w 326"/>
              <a:gd name="T33" fmla="*/ 41 h 310"/>
              <a:gd name="T34" fmla="*/ 165 w 326"/>
              <a:gd name="T35" fmla="*/ 11 h 310"/>
              <a:gd name="T36" fmla="*/ 152 w 326"/>
              <a:gd name="T37" fmla="*/ 10 h 310"/>
              <a:gd name="T38" fmla="*/ 151 w 326"/>
              <a:gd name="T39" fmla="*/ 24 h 310"/>
              <a:gd name="T40" fmla="*/ 167 w 326"/>
              <a:gd name="T41" fmla="*/ 66 h 310"/>
              <a:gd name="T42" fmla="*/ 146 w 326"/>
              <a:gd name="T43" fmla="*/ 63 h 310"/>
              <a:gd name="T44" fmla="*/ 100 w 326"/>
              <a:gd name="T45" fmla="*/ 88 h 310"/>
              <a:gd name="T46" fmla="*/ 137 w 326"/>
              <a:gd name="T47" fmla="*/ 205 h 310"/>
              <a:gd name="T48" fmla="*/ 0 w 326"/>
              <a:gd name="T49" fmla="*/ 220 h 310"/>
              <a:gd name="T50" fmla="*/ 0 w 326"/>
              <a:gd name="T51" fmla="*/ 310 h 310"/>
              <a:gd name="T52" fmla="*/ 326 w 326"/>
              <a:gd name="T53" fmla="*/ 310 h 310"/>
              <a:gd name="T54" fmla="*/ 326 w 326"/>
              <a:gd name="T55" fmla="*/ 220 h 310"/>
              <a:gd name="T56" fmla="*/ 0 w 326"/>
              <a:gd name="T57" fmla="*/ 220 h 310"/>
              <a:gd name="T58" fmla="*/ 46 w 326"/>
              <a:gd name="T59" fmla="*/ 294 h 310"/>
              <a:gd name="T60" fmla="*/ 26 w 326"/>
              <a:gd name="T61" fmla="*/ 294 h 310"/>
              <a:gd name="T62" fmla="*/ 26 w 326"/>
              <a:gd name="T63" fmla="*/ 236 h 310"/>
              <a:gd name="T64" fmla="*/ 46 w 326"/>
              <a:gd name="T65" fmla="*/ 236 h 310"/>
              <a:gd name="T66" fmla="*/ 46 w 326"/>
              <a:gd name="T67" fmla="*/ 294 h 310"/>
              <a:gd name="T68" fmla="*/ 108 w 326"/>
              <a:gd name="T69" fmla="*/ 292 h 310"/>
              <a:gd name="T70" fmla="*/ 81 w 326"/>
              <a:gd name="T71" fmla="*/ 265 h 310"/>
              <a:gd name="T72" fmla="*/ 108 w 326"/>
              <a:gd name="T73" fmla="*/ 238 h 310"/>
              <a:gd name="T74" fmla="*/ 135 w 326"/>
              <a:gd name="T75" fmla="*/ 265 h 310"/>
              <a:gd name="T76" fmla="*/ 108 w 326"/>
              <a:gd name="T77" fmla="*/ 292 h 310"/>
              <a:gd name="T78" fmla="*/ 305 w 326"/>
              <a:gd name="T79" fmla="*/ 294 h 310"/>
              <a:gd name="T80" fmla="*/ 285 w 326"/>
              <a:gd name="T81" fmla="*/ 294 h 310"/>
              <a:gd name="T82" fmla="*/ 285 w 326"/>
              <a:gd name="T83" fmla="*/ 236 h 310"/>
              <a:gd name="T84" fmla="*/ 305 w 326"/>
              <a:gd name="T85" fmla="*/ 236 h 310"/>
              <a:gd name="T86" fmla="*/ 305 w 326"/>
              <a:gd name="T87" fmla="*/ 294 h 310"/>
              <a:gd name="T88" fmla="*/ 108 w 326"/>
              <a:gd name="T89" fmla="*/ 254 h 310"/>
              <a:gd name="T90" fmla="*/ 97 w 326"/>
              <a:gd name="T91" fmla="*/ 265 h 310"/>
              <a:gd name="T92" fmla="*/ 108 w 326"/>
              <a:gd name="T93" fmla="*/ 276 h 310"/>
              <a:gd name="T94" fmla="*/ 120 w 326"/>
              <a:gd name="T95" fmla="*/ 265 h 310"/>
              <a:gd name="T96" fmla="*/ 108 w 326"/>
              <a:gd name="T97" fmla="*/ 2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6" h="310">
                <a:moveTo>
                  <a:pt x="137" y="205"/>
                </a:moveTo>
                <a:cubicBezTo>
                  <a:pt x="143" y="209"/>
                  <a:pt x="149" y="211"/>
                  <a:pt x="155" y="211"/>
                </a:cubicBezTo>
                <a:cubicBezTo>
                  <a:pt x="163" y="211"/>
                  <a:pt x="170" y="208"/>
                  <a:pt x="175" y="204"/>
                </a:cubicBezTo>
                <a:cubicBezTo>
                  <a:pt x="180" y="208"/>
                  <a:pt x="187" y="211"/>
                  <a:pt x="195" y="211"/>
                </a:cubicBezTo>
                <a:cubicBezTo>
                  <a:pt x="201" y="211"/>
                  <a:pt x="207" y="209"/>
                  <a:pt x="212" y="205"/>
                </a:cubicBezTo>
                <a:cubicBezTo>
                  <a:pt x="250" y="175"/>
                  <a:pt x="267" y="124"/>
                  <a:pt x="250" y="88"/>
                </a:cubicBezTo>
                <a:cubicBezTo>
                  <a:pt x="242" y="72"/>
                  <a:pt x="226" y="63"/>
                  <a:pt x="204" y="63"/>
                </a:cubicBezTo>
                <a:cubicBezTo>
                  <a:pt x="198" y="63"/>
                  <a:pt x="192" y="64"/>
                  <a:pt x="186" y="65"/>
                </a:cubicBezTo>
                <a:cubicBezTo>
                  <a:pt x="186" y="62"/>
                  <a:pt x="186" y="59"/>
                  <a:pt x="186" y="55"/>
                </a:cubicBezTo>
                <a:cubicBezTo>
                  <a:pt x="187" y="53"/>
                  <a:pt x="189" y="51"/>
                  <a:pt x="191" y="49"/>
                </a:cubicBezTo>
                <a:cubicBezTo>
                  <a:pt x="194" y="53"/>
                  <a:pt x="201" y="58"/>
                  <a:pt x="211" y="58"/>
                </a:cubicBezTo>
                <a:cubicBezTo>
                  <a:pt x="227" y="58"/>
                  <a:pt x="247" y="44"/>
                  <a:pt x="268" y="15"/>
                </a:cubicBezTo>
                <a:cubicBezTo>
                  <a:pt x="273" y="9"/>
                  <a:pt x="273" y="9"/>
                  <a:pt x="273" y="9"/>
                </a:cubicBezTo>
                <a:cubicBezTo>
                  <a:pt x="266" y="6"/>
                  <a:pt x="266" y="6"/>
                  <a:pt x="266" y="6"/>
                </a:cubicBezTo>
                <a:cubicBezTo>
                  <a:pt x="265" y="6"/>
                  <a:pt x="249" y="0"/>
                  <a:pt x="232" y="0"/>
                </a:cubicBezTo>
                <a:cubicBezTo>
                  <a:pt x="207" y="0"/>
                  <a:pt x="191" y="13"/>
                  <a:pt x="187" y="37"/>
                </a:cubicBezTo>
                <a:cubicBezTo>
                  <a:pt x="186" y="38"/>
                  <a:pt x="184" y="40"/>
                  <a:pt x="183" y="41"/>
                </a:cubicBezTo>
                <a:cubicBezTo>
                  <a:pt x="180" y="32"/>
                  <a:pt x="174" y="22"/>
                  <a:pt x="165" y="11"/>
                </a:cubicBezTo>
                <a:cubicBezTo>
                  <a:pt x="162" y="7"/>
                  <a:pt x="156" y="7"/>
                  <a:pt x="152" y="10"/>
                </a:cubicBezTo>
                <a:cubicBezTo>
                  <a:pt x="148" y="14"/>
                  <a:pt x="148" y="20"/>
                  <a:pt x="151" y="24"/>
                </a:cubicBezTo>
                <a:cubicBezTo>
                  <a:pt x="166" y="41"/>
                  <a:pt x="168" y="56"/>
                  <a:pt x="167" y="66"/>
                </a:cubicBezTo>
                <a:cubicBezTo>
                  <a:pt x="161" y="64"/>
                  <a:pt x="154" y="63"/>
                  <a:pt x="146" y="63"/>
                </a:cubicBezTo>
                <a:cubicBezTo>
                  <a:pt x="118" y="63"/>
                  <a:pt x="105" y="77"/>
                  <a:pt x="100" y="88"/>
                </a:cubicBezTo>
                <a:cubicBezTo>
                  <a:pt x="83" y="124"/>
                  <a:pt x="99" y="175"/>
                  <a:pt x="137" y="205"/>
                </a:cubicBezTo>
                <a:close/>
                <a:moveTo>
                  <a:pt x="0" y="220"/>
                </a:moveTo>
                <a:cubicBezTo>
                  <a:pt x="0" y="310"/>
                  <a:pt x="0" y="310"/>
                  <a:pt x="0" y="310"/>
                </a:cubicBezTo>
                <a:cubicBezTo>
                  <a:pt x="326" y="310"/>
                  <a:pt x="326" y="310"/>
                  <a:pt x="326" y="310"/>
                </a:cubicBezTo>
                <a:cubicBezTo>
                  <a:pt x="326" y="220"/>
                  <a:pt x="326" y="220"/>
                  <a:pt x="326" y="220"/>
                </a:cubicBezTo>
                <a:lnTo>
                  <a:pt x="0" y="220"/>
                </a:lnTo>
                <a:close/>
                <a:moveTo>
                  <a:pt x="46" y="294"/>
                </a:moveTo>
                <a:cubicBezTo>
                  <a:pt x="26" y="294"/>
                  <a:pt x="26" y="294"/>
                  <a:pt x="26" y="294"/>
                </a:cubicBezTo>
                <a:cubicBezTo>
                  <a:pt x="26" y="236"/>
                  <a:pt x="26" y="236"/>
                  <a:pt x="26" y="236"/>
                </a:cubicBezTo>
                <a:cubicBezTo>
                  <a:pt x="46" y="236"/>
                  <a:pt x="46" y="236"/>
                  <a:pt x="46" y="236"/>
                </a:cubicBezTo>
                <a:lnTo>
                  <a:pt x="46" y="294"/>
                </a:lnTo>
                <a:close/>
                <a:moveTo>
                  <a:pt x="108" y="292"/>
                </a:moveTo>
                <a:cubicBezTo>
                  <a:pt x="93" y="292"/>
                  <a:pt x="81" y="280"/>
                  <a:pt x="81" y="265"/>
                </a:cubicBezTo>
                <a:cubicBezTo>
                  <a:pt x="81" y="250"/>
                  <a:pt x="93" y="238"/>
                  <a:pt x="108" y="238"/>
                </a:cubicBezTo>
                <a:cubicBezTo>
                  <a:pt x="123" y="238"/>
                  <a:pt x="135" y="250"/>
                  <a:pt x="135" y="265"/>
                </a:cubicBezTo>
                <a:cubicBezTo>
                  <a:pt x="135" y="280"/>
                  <a:pt x="123" y="292"/>
                  <a:pt x="108" y="292"/>
                </a:cubicBezTo>
                <a:close/>
                <a:moveTo>
                  <a:pt x="305" y="294"/>
                </a:moveTo>
                <a:cubicBezTo>
                  <a:pt x="285" y="294"/>
                  <a:pt x="285" y="294"/>
                  <a:pt x="285" y="294"/>
                </a:cubicBezTo>
                <a:cubicBezTo>
                  <a:pt x="285" y="236"/>
                  <a:pt x="285" y="236"/>
                  <a:pt x="285" y="236"/>
                </a:cubicBezTo>
                <a:cubicBezTo>
                  <a:pt x="305" y="236"/>
                  <a:pt x="305" y="236"/>
                  <a:pt x="305" y="236"/>
                </a:cubicBezTo>
                <a:lnTo>
                  <a:pt x="305" y="294"/>
                </a:lnTo>
                <a:close/>
                <a:moveTo>
                  <a:pt x="108" y="254"/>
                </a:moveTo>
                <a:cubicBezTo>
                  <a:pt x="102" y="254"/>
                  <a:pt x="97" y="259"/>
                  <a:pt x="97" y="265"/>
                </a:cubicBezTo>
                <a:cubicBezTo>
                  <a:pt x="97" y="271"/>
                  <a:pt x="102" y="276"/>
                  <a:pt x="108" y="276"/>
                </a:cubicBezTo>
                <a:cubicBezTo>
                  <a:pt x="114" y="276"/>
                  <a:pt x="120" y="271"/>
                  <a:pt x="120" y="265"/>
                </a:cubicBezTo>
                <a:cubicBezTo>
                  <a:pt x="120" y="259"/>
                  <a:pt x="114" y="254"/>
                  <a:pt x="108" y="254"/>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5244261" y="2031013"/>
            <a:ext cx="1286516" cy="1397877"/>
          </a:xfrm>
          <a:custGeom>
            <a:avLst/>
            <a:gdLst>
              <a:gd name="T0" fmla="*/ 37 w 301"/>
              <a:gd name="T1" fmla="*/ 70 h 327"/>
              <a:gd name="T2" fmla="*/ 25 w 301"/>
              <a:gd name="T3" fmla="*/ 92 h 327"/>
              <a:gd name="T4" fmla="*/ 57 w 301"/>
              <a:gd name="T5" fmla="*/ 96 h 327"/>
              <a:gd name="T6" fmla="*/ 40 w 301"/>
              <a:gd name="T7" fmla="*/ 199 h 327"/>
              <a:gd name="T8" fmla="*/ 20 w 301"/>
              <a:gd name="T9" fmla="*/ 225 h 327"/>
              <a:gd name="T10" fmla="*/ 53 w 301"/>
              <a:gd name="T11" fmla="*/ 221 h 327"/>
              <a:gd name="T12" fmla="*/ 40 w 301"/>
              <a:gd name="T13" fmla="*/ 199 h 327"/>
              <a:gd name="T14" fmla="*/ 276 w 301"/>
              <a:gd name="T15" fmla="*/ 92 h 327"/>
              <a:gd name="T16" fmla="*/ 264 w 301"/>
              <a:gd name="T17" fmla="*/ 70 h 327"/>
              <a:gd name="T18" fmla="*/ 244 w 301"/>
              <a:gd name="T19" fmla="*/ 96 h 327"/>
              <a:gd name="T20" fmla="*/ 43 w 301"/>
              <a:gd name="T21" fmla="*/ 150 h 327"/>
              <a:gd name="T22" fmla="*/ 13 w 301"/>
              <a:gd name="T23" fmla="*/ 138 h 327"/>
              <a:gd name="T24" fmla="*/ 13 w 301"/>
              <a:gd name="T25" fmla="*/ 163 h 327"/>
              <a:gd name="T26" fmla="*/ 43 w 301"/>
              <a:gd name="T27" fmla="*/ 150 h 327"/>
              <a:gd name="T28" fmla="*/ 163 w 301"/>
              <a:gd name="T29" fmla="*/ 30 h 327"/>
              <a:gd name="T30" fmla="*/ 150 w 301"/>
              <a:gd name="T31" fmla="*/ 0 h 327"/>
              <a:gd name="T32" fmla="*/ 138 w 301"/>
              <a:gd name="T33" fmla="*/ 30 h 327"/>
              <a:gd name="T34" fmla="*/ 97 w 301"/>
              <a:gd name="T35" fmla="*/ 57 h 327"/>
              <a:gd name="T36" fmla="*/ 92 w 301"/>
              <a:gd name="T37" fmla="*/ 24 h 327"/>
              <a:gd name="T38" fmla="*/ 71 w 301"/>
              <a:gd name="T39" fmla="*/ 37 h 327"/>
              <a:gd name="T40" fmla="*/ 97 w 301"/>
              <a:gd name="T41" fmla="*/ 57 h 327"/>
              <a:gd name="T42" fmla="*/ 270 w 301"/>
              <a:gd name="T43" fmla="*/ 138 h 327"/>
              <a:gd name="T44" fmla="*/ 270 w 301"/>
              <a:gd name="T45" fmla="*/ 163 h 327"/>
              <a:gd name="T46" fmla="*/ 301 w 301"/>
              <a:gd name="T47" fmla="*/ 150 h 327"/>
              <a:gd name="T48" fmla="*/ 276 w 301"/>
              <a:gd name="T49" fmla="*/ 208 h 327"/>
              <a:gd name="T50" fmla="*/ 244 w 301"/>
              <a:gd name="T51" fmla="*/ 204 h 327"/>
              <a:gd name="T52" fmla="*/ 264 w 301"/>
              <a:gd name="T53" fmla="*/ 230 h 327"/>
              <a:gd name="T54" fmla="*/ 276 w 301"/>
              <a:gd name="T55" fmla="*/ 208 h 327"/>
              <a:gd name="T56" fmla="*/ 209 w 301"/>
              <a:gd name="T57" fmla="*/ 24 h 327"/>
              <a:gd name="T58" fmla="*/ 204 w 301"/>
              <a:gd name="T59" fmla="*/ 57 h 327"/>
              <a:gd name="T60" fmla="*/ 230 w 301"/>
              <a:gd name="T61" fmla="*/ 37 h 327"/>
              <a:gd name="T62" fmla="*/ 173 w 301"/>
              <a:gd name="T63" fmla="*/ 292 h 327"/>
              <a:gd name="T64" fmla="*/ 123 w 301"/>
              <a:gd name="T65" fmla="*/ 297 h 327"/>
              <a:gd name="T66" fmla="*/ 124 w 301"/>
              <a:gd name="T67" fmla="*/ 310 h 327"/>
              <a:gd name="T68" fmla="*/ 130 w 301"/>
              <a:gd name="T69" fmla="*/ 315 h 327"/>
              <a:gd name="T70" fmla="*/ 133 w 301"/>
              <a:gd name="T71" fmla="*/ 316 h 327"/>
              <a:gd name="T72" fmla="*/ 142 w 301"/>
              <a:gd name="T73" fmla="*/ 326 h 327"/>
              <a:gd name="T74" fmla="*/ 150 w 301"/>
              <a:gd name="T75" fmla="*/ 327 h 327"/>
              <a:gd name="T76" fmla="*/ 160 w 301"/>
              <a:gd name="T77" fmla="*/ 324 h 327"/>
              <a:gd name="T78" fmla="*/ 170 w 301"/>
              <a:gd name="T79" fmla="*/ 316 h 327"/>
              <a:gd name="T80" fmla="*/ 174 w 301"/>
              <a:gd name="T81" fmla="*/ 314 h 327"/>
              <a:gd name="T82" fmla="*/ 178 w 301"/>
              <a:gd name="T83" fmla="*/ 307 h 327"/>
              <a:gd name="T84" fmla="*/ 173 w 301"/>
              <a:gd name="T85" fmla="*/ 292 h 327"/>
              <a:gd name="T86" fmla="*/ 71 w 301"/>
              <a:gd name="T87" fmla="*/ 151 h 327"/>
              <a:gd name="T88" fmla="*/ 95 w 301"/>
              <a:gd name="T89" fmla="*/ 211 h 327"/>
              <a:gd name="T90" fmla="*/ 116 w 301"/>
              <a:gd name="T91" fmla="*/ 275 h 327"/>
              <a:gd name="T92" fmla="*/ 176 w 301"/>
              <a:gd name="T93" fmla="*/ 284 h 327"/>
              <a:gd name="T94" fmla="*/ 181 w 301"/>
              <a:gd name="T95" fmla="*/ 268 h 327"/>
              <a:gd name="T96" fmla="*/ 215 w 301"/>
              <a:gd name="T97" fmla="*/ 201 h 327"/>
              <a:gd name="T98" fmla="*/ 207 w 301"/>
              <a:gd name="T99"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1" h="327">
                <a:moveTo>
                  <a:pt x="53" y="79"/>
                </a:moveTo>
                <a:cubicBezTo>
                  <a:pt x="37" y="70"/>
                  <a:pt x="37" y="70"/>
                  <a:pt x="37" y="70"/>
                </a:cubicBezTo>
                <a:cubicBezTo>
                  <a:pt x="31" y="67"/>
                  <a:pt x="24" y="69"/>
                  <a:pt x="20" y="75"/>
                </a:cubicBezTo>
                <a:cubicBezTo>
                  <a:pt x="17" y="81"/>
                  <a:pt x="19" y="88"/>
                  <a:pt x="25" y="92"/>
                </a:cubicBezTo>
                <a:cubicBezTo>
                  <a:pt x="40" y="101"/>
                  <a:pt x="40" y="101"/>
                  <a:pt x="40" y="101"/>
                </a:cubicBezTo>
                <a:cubicBezTo>
                  <a:pt x="46" y="104"/>
                  <a:pt x="54" y="102"/>
                  <a:pt x="57" y="96"/>
                </a:cubicBezTo>
                <a:cubicBezTo>
                  <a:pt x="61" y="90"/>
                  <a:pt x="59" y="83"/>
                  <a:pt x="53" y="79"/>
                </a:cubicBezTo>
                <a:close/>
                <a:moveTo>
                  <a:pt x="40" y="199"/>
                </a:moveTo>
                <a:cubicBezTo>
                  <a:pt x="25" y="208"/>
                  <a:pt x="25" y="208"/>
                  <a:pt x="25" y="208"/>
                </a:cubicBezTo>
                <a:cubicBezTo>
                  <a:pt x="19" y="212"/>
                  <a:pt x="17" y="219"/>
                  <a:pt x="20" y="225"/>
                </a:cubicBezTo>
                <a:cubicBezTo>
                  <a:pt x="24" y="231"/>
                  <a:pt x="31" y="233"/>
                  <a:pt x="37" y="230"/>
                </a:cubicBezTo>
                <a:cubicBezTo>
                  <a:pt x="53" y="221"/>
                  <a:pt x="53" y="221"/>
                  <a:pt x="53" y="221"/>
                </a:cubicBezTo>
                <a:cubicBezTo>
                  <a:pt x="59" y="217"/>
                  <a:pt x="61" y="210"/>
                  <a:pt x="57" y="204"/>
                </a:cubicBezTo>
                <a:cubicBezTo>
                  <a:pt x="54" y="198"/>
                  <a:pt x="46" y="196"/>
                  <a:pt x="40" y="199"/>
                </a:cubicBezTo>
                <a:close/>
                <a:moveTo>
                  <a:pt x="261" y="101"/>
                </a:moveTo>
                <a:cubicBezTo>
                  <a:pt x="276" y="92"/>
                  <a:pt x="276" y="92"/>
                  <a:pt x="276" y="92"/>
                </a:cubicBezTo>
                <a:cubicBezTo>
                  <a:pt x="282" y="88"/>
                  <a:pt x="284" y="81"/>
                  <a:pt x="281" y="75"/>
                </a:cubicBezTo>
                <a:cubicBezTo>
                  <a:pt x="277" y="69"/>
                  <a:pt x="270" y="67"/>
                  <a:pt x="264" y="70"/>
                </a:cubicBezTo>
                <a:cubicBezTo>
                  <a:pt x="248" y="79"/>
                  <a:pt x="248" y="79"/>
                  <a:pt x="248" y="79"/>
                </a:cubicBezTo>
                <a:cubicBezTo>
                  <a:pt x="242" y="83"/>
                  <a:pt x="240" y="90"/>
                  <a:pt x="244" y="96"/>
                </a:cubicBezTo>
                <a:cubicBezTo>
                  <a:pt x="247" y="102"/>
                  <a:pt x="255" y="104"/>
                  <a:pt x="261" y="101"/>
                </a:cubicBezTo>
                <a:close/>
                <a:moveTo>
                  <a:pt x="43" y="150"/>
                </a:moveTo>
                <a:cubicBezTo>
                  <a:pt x="43" y="143"/>
                  <a:pt x="37" y="138"/>
                  <a:pt x="31" y="138"/>
                </a:cubicBezTo>
                <a:cubicBezTo>
                  <a:pt x="13" y="138"/>
                  <a:pt x="13" y="138"/>
                  <a:pt x="13" y="138"/>
                </a:cubicBezTo>
                <a:cubicBezTo>
                  <a:pt x="6" y="138"/>
                  <a:pt x="0" y="143"/>
                  <a:pt x="0" y="150"/>
                </a:cubicBezTo>
                <a:cubicBezTo>
                  <a:pt x="0" y="157"/>
                  <a:pt x="6" y="163"/>
                  <a:pt x="13" y="163"/>
                </a:cubicBezTo>
                <a:cubicBezTo>
                  <a:pt x="31" y="163"/>
                  <a:pt x="31" y="163"/>
                  <a:pt x="31" y="163"/>
                </a:cubicBezTo>
                <a:cubicBezTo>
                  <a:pt x="37" y="163"/>
                  <a:pt x="43" y="157"/>
                  <a:pt x="43" y="150"/>
                </a:cubicBezTo>
                <a:close/>
                <a:moveTo>
                  <a:pt x="150" y="43"/>
                </a:moveTo>
                <a:cubicBezTo>
                  <a:pt x="157" y="43"/>
                  <a:pt x="163" y="37"/>
                  <a:pt x="163" y="30"/>
                </a:cubicBezTo>
                <a:cubicBezTo>
                  <a:pt x="163" y="12"/>
                  <a:pt x="163" y="12"/>
                  <a:pt x="163" y="12"/>
                </a:cubicBezTo>
                <a:cubicBezTo>
                  <a:pt x="163" y="5"/>
                  <a:pt x="157" y="0"/>
                  <a:pt x="150" y="0"/>
                </a:cubicBezTo>
                <a:cubicBezTo>
                  <a:pt x="144" y="0"/>
                  <a:pt x="138" y="5"/>
                  <a:pt x="138" y="12"/>
                </a:cubicBezTo>
                <a:cubicBezTo>
                  <a:pt x="138" y="30"/>
                  <a:pt x="138" y="30"/>
                  <a:pt x="138" y="30"/>
                </a:cubicBezTo>
                <a:cubicBezTo>
                  <a:pt x="138" y="37"/>
                  <a:pt x="144" y="43"/>
                  <a:pt x="150" y="43"/>
                </a:cubicBezTo>
                <a:close/>
                <a:moveTo>
                  <a:pt x="97" y="57"/>
                </a:moveTo>
                <a:cubicBezTo>
                  <a:pt x="103" y="53"/>
                  <a:pt x="105" y="46"/>
                  <a:pt x="101" y="40"/>
                </a:cubicBezTo>
                <a:cubicBezTo>
                  <a:pt x="92" y="24"/>
                  <a:pt x="92" y="24"/>
                  <a:pt x="92" y="24"/>
                </a:cubicBezTo>
                <a:cubicBezTo>
                  <a:pt x="89" y="18"/>
                  <a:pt x="81" y="16"/>
                  <a:pt x="75" y="20"/>
                </a:cubicBezTo>
                <a:cubicBezTo>
                  <a:pt x="69" y="23"/>
                  <a:pt x="67" y="31"/>
                  <a:pt x="71" y="37"/>
                </a:cubicBezTo>
                <a:cubicBezTo>
                  <a:pt x="80" y="52"/>
                  <a:pt x="80" y="52"/>
                  <a:pt x="80" y="52"/>
                </a:cubicBezTo>
                <a:cubicBezTo>
                  <a:pt x="83" y="58"/>
                  <a:pt x="91" y="60"/>
                  <a:pt x="97" y="57"/>
                </a:cubicBezTo>
                <a:close/>
                <a:moveTo>
                  <a:pt x="288" y="138"/>
                </a:moveTo>
                <a:cubicBezTo>
                  <a:pt x="270" y="138"/>
                  <a:pt x="270" y="138"/>
                  <a:pt x="270" y="138"/>
                </a:cubicBezTo>
                <a:cubicBezTo>
                  <a:pt x="264" y="138"/>
                  <a:pt x="258" y="143"/>
                  <a:pt x="258" y="150"/>
                </a:cubicBezTo>
                <a:cubicBezTo>
                  <a:pt x="258" y="157"/>
                  <a:pt x="264" y="163"/>
                  <a:pt x="270" y="163"/>
                </a:cubicBezTo>
                <a:cubicBezTo>
                  <a:pt x="288" y="163"/>
                  <a:pt x="288" y="163"/>
                  <a:pt x="288" y="163"/>
                </a:cubicBezTo>
                <a:cubicBezTo>
                  <a:pt x="295" y="163"/>
                  <a:pt x="301" y="157"/>
                  <a:pt x="301" y="150"/>
                </a:cubicBezTo>
                <a:cubicBezTo>
                  <a:pt x="301" y="143"/>
                  <a:pt x="295" y="138"/>
                  <a:pt x="288" y="138"/>
                </a:cubicBezTo>
                <a:close/>
                <a:moveTo>
                  <a:pt x="276" y="208"/>
                </a:moveTo>
                <a:cubicBezTo>
                  <a:pt x="261" y="199"/>
                  <a:pt x="261" y="199"/>
                  <a:pt x="261" y="199"/>
                </a:cubicBezTo>
                <a:cubicBezTo>
                  <a:pt x="255" y="196"/>
                  <a:pt x="247" y="198"/>
                  <a:pt x="244" y="204"/>
                </a:cubicBezTo>
                <a:cubicBezTo>
                  <a:pt x="240" y="210"/>
                  <a:pt x="242" y="217"/>
                  <a:pt x="248" y="221"/>
                </a:cubicBezTo>
                <a:cubicBezTo>
                  <a:pt x="264" y="230"/>
                  <a:pt x="264" y="230"/>
                  <a:pt x="264" y="230"/>
                </a:cubicBezTo>
                <a:cubicBezTo>
                  <a:pt x="270" y="233"/>
                  <a:pt x="277" y="231"/>
                  <a:pt x="281" y="225"/>
                </a:cubicBezTo>
                <a:cubicBezTo>
                  <a:pt x="284" y="219"/>
                  <a:pt x="282" y="212"/>
                  <a:pt x="276" y="208"/>
                </a:cubicBezTo>
                <a:close/>
                <a:moveTo>
                  <a:pt x="226" y="20"/>
                </a:moveTo>
                <a:cubicBezTo>
                  <a:pt x="220" y="16"/>
                  <a:pt x="212" y="18"/>
                  <a:pt x="209" y="24"/>
                </a:cubicBezTo>
                <a:cubicBezTo>
                  <a:pt x="200" y="40"/>
                  <a:pt x="200" y="40"/>
                  <a:pt x="200" y="40"/>
                </a:cubicBezTo>
                <a:cubicBezTo>
                  <a:pt x="196" y="46"/>
                  <a:pt x="198" y="53"/>
                  <a:pt x="204" y="57"/>
                </a:cubicBezTo>
                <a:cubicBezTo>
                  <a:pt x="210" y="60"/>
                  <a:pt x="218" y="58"/>
                  <a:pt x="221" y="52"/>
                </a:cubicBezTo>
                <a:cubicBezTo>
                  <a:pt x="230" y="37"/>
                  <a:pt x="230" y="37"/>
                  <a:pt x="230" y="37"/>
                </a:cubicBezTo>
                <a:cubicBezTo>
                  <a:pt x="234" y="31"/>
                  <a:pt x="232" y="23"/>
                  <a:pt x="226" y="20"/>
                </a:cubicBezTo>
                <a:close/>
                <a:moveTo>
                  <a:pt x="173" y="292"/>
                </a:moveTo>
                <a:cubicBezTo>
                  <a:pt x="128" y="292"/>
                  <a:pt x="128" y="292"/>
                  <a:pt x="128" y="292"/>
                </a:cubicBezTo>
                <a:cubicBezTo>
                  <a:pt x="126" y="292"/>
                  <a:pt x="123" y="294"/>
                  <a:pt x="123" y="297"/>
                </a:cubicBezTo>
                <a:cubicBezTo>
                  <a:pt x="123" y="307"/>
                  <a:pt x="123" y="307"/>
                  <a:pt x="123" y="307"/>
                </a:cubicBezTo>
                <a:cubicBezTo>
                  <a:pt x="123" y="308"/>
                  <a:pt x="124" y="309"/>
                  <a:pt x="124" y="310"/>
                </a:cubicBezTo>
                <a:cubicBezTo>
                  <a:pt x="128" y="314"/>
                  <a:pt x="128" y="314"/>
                  <a:pt x="128" y="314"/>
                </a:cubicBezTo>
                <a:cubicBezTo>
                  <a:pt x="129" y="315"/>
                  <a:pt x="129" y="315"/>
                  <a:pt x="130" y="315"/>
                </a:cubicBezTo>
                <a:cubicBezTo>
                  <a:pt x="131" y="316"/>
                  <a:pt x="131" y="316"/>
                  <a:pt x="132" y="316"/>
                </a:cubicBezTo>
                <a:cubicBezTo>
                  <a:pt x="132" y="316"/>
                  <a:pt x="133" y="316"/>
                  <a:pt x="133" y="316"/>
                </a:cubicBezTo>
                <a:cubicBezTo>
                  <a:pt x="141" y="324"/>
                  <a:pt x="141" y="324"/>
                  <a:pt x="141" y="324"/>
                </a:cubicBezTo>
                <a:cubicBezTo>
                  <a:pt x="141" y="325"/>
                  <a:pt x="142" y="325"/>
                  <a:pt x="142" y="326"/>
                </a:cubicBezTo>
                <a:cubicBezTo>
                  <a:pt x="144" y="326"/>
                  <a:pt x="147" y="327"/>
                  <a:pt x="150" y="327"/>
                </a:cubicBezTo>
                <a:cubicBezTo>
                  <a:pt x="150" y="327"/>
                  <a:pt x="150" y="327"/>
                  <a:pt x="150" y="327"/>
                </a:cubicBezTo>
                <a:cubicBezTo>
                  <a:pt x="155" y="326"/>
                  <a:pt x="158" y="326"/>
                  <a:pt x="159" y="325"/>
                </a:cubicBezTo>
                <a:cubicBezTo>
                  <a:pt x="160" y="325"/>
                  <a:pt x="160" y="325"/>
                  <a:pt x="160" y="324"/>
                </a:cubicBezTo>
                <a:cubicBezTo>
                  <a:pt x="160" y="324"/>
                  <a:pt x="168" y="316"/>
                  <a:pt x="169" y="316"/>
                </a:cubicBezTo>
                <a:cubicBezTo>
                  <a:pt x="169" y="316"/>
                  <a:pt x="169" y="316"/>
                  <a:pt x="170" y="316"/>
                </a:cubicBezTo>
                <a:cubicBezTo>
                  <a:pt x="170" y="316"/>
                  <a:pt x="170" y="316"/>
                  <a:pt x="171" y="316"/>
                </a:cubicBezTo>
                <a:cubicBezTo>
                  <a:pt x="172" y="316"/>
                  <a:pt x="173" y="315"/>
                  <a:pt x="174" y="314"/>
                </a:cubicBezTo>
                <a:cubicBezTo>
                  <a:pt x="177" y="310"/>
                  <a:pt x="177" y="310"/>
                  <a:pt x="177" y="310"/>
                </a:cubicBezTo>
                <a:cubicBezTo>
                  <a:pt x="178" y="309"/>
                  <a:pt x="178" y="308"/>
                  <a:pt x="178" y="307"/>
                </a:cubicBezTo>
                <a:cubicBezTo>
                  <a:pt x="178" y="297"/>
                  <a:pt x="178" y="297"/>
                  <a:pt x="178" y="297"/>
                </a:cubicBezTo>
                <a:cubicBezTo>
                  <a:pt x="178" y="294"/>
                  <a:pt x="176" y="292"/>
                  <a:pt x="173" y="292"/>
                </a:cubicBezTo>
                <a:close/>
                <a:moveTo>
                  <a:pt x="151" y="68"/>
                </a:moveTo>
                <a:cubicBezTo>
                  <a:pt x="107" y="68"/>
                  <a:pt x="71" y="105"/>
                  <a:pt x="71" y="151"/>
                </a:cubicBezTo>
                <a:cubicBezTo>
                  <a:pt x="71" y="169"/>
                  <a:pt x="76" y="186"/>
                  <a:pt x="87" y="201"/>
                </a:cubicBezTo>
                <a:cubicBezTo>
                  <a:pt x="87" y="201"/>
                  <a:pt x="92" y="208"/>
                  <a:pt x="95" y="211"/>
                </a:cubicBezTo>
                <a:cubicBezTo>
                  <a:pt x="113" y="234"/>
                  <a:pt x="122" y="252"/>
                  <a:pt x="122" y="266"/>
                </a:cubicBezTo>
                <a:cubicBezTo>
                  <a:pt x="119" y="268"/>
                  <a:pt x="116" y="271"/>
                  <a:pt x="116" y="275"/>
                </a:cubicBezTo>
                <a:cubicBezTo>
                  <a:pt x="116" y="280"/>
                  <a:pt x="120" y="284"/>
                  <a:pt x="125" y="284"/>
                </a:cubicBezTo>
                <a:cubicBezTo>
                  <a:pt x="176" y="284"/>
                  <a:pt x="176" y="284"/>
                  <a:pt x="176" y="284"/>
                </a:cubicBezTo>
                <a:cubicBezTo>
                  <a:pt x="181" y="284"/>
                  <a:pt x="185" y="280"/>
                  <a:pt x="185" y="275"/>
                </a:cubicBezTo>
                <a:cubicBezTo>
                  <a:pt x="185" y="272"/>
                  <a:pt x="184" y="269"/>
                  <a:pt x="181" y="268"/>
                </a:cubicBezTo>
                <a:cubicBezTo>
                  <a:pt x="181" y="251"/>
                  <a:pt x="189" y="232"/>
                  <a:pt x="207" y="211"/>
                </a:cubicBezTo>
                <a:cubicBezTo>
                  <a:pt x="209" y="208"/>
                  <a:pt x="214" y="201"/>
                  <a:pt x="215" y="201"/>
                </a:cubicBezTo>
                <a:cubicBezTo>
                  <a:pt x="225" y="187"/>
                  <a:pt x="230" y="170"/>
                  <a:pt x="231" y="152"/>
                </a:cubicBezTo>
                <a:cubicBezTo>
                  <a:pt x="231" y="129"/>
                  <a:pt x="222" y="109"/>
                  <a:pt x="207" y="93"/>
                </a:cubicBezTo>
                <a:cubicBezTo>
                  <a:pt x="192" y="77"/>
                  <a:pt x="172" y="68"/>
                  <a:pt x="151" y="68"/>
                </a:cubicBezTo>
                <a:close/>
              </a:path>
            </a:pathLst>
          </a:custGeom>
          <a:solidFill>
            <a:srgbClr val="FCB00F"/>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anim calcmode="lin" valueType="num">
                                      <p:cBhvr>
                                        <p:cTn id="28" dur="500" fill="hold"/>
                                        <p:tgtEl>
                                          <p:spTgt spid="29"/>
                                        </p:tgtEl>
                                        <p:attrNameLst>
                                          <p:attrName>ppt_x</p:attrName>
                                        </p:attrNameLst>
                                      </p:cBhvr>
                                      <p:tavLst>
                                        <p:tav tm="0">
                                          <p:val>
                                            <p:strVal val="#ppt_x"/>
                                          </p:val>
                                        </p:tav>
                                        <p:tav tm="100000">
                                          <p:val>
                                            <p:strVal val="#ppt_x"/>
                                          </p:val>
                                        </p:tav>
                                      </p:tavLst>
                                    </p:anim>
                                    <p:anim calcmode="lin" valueType="num">
                                      <p:cBhvr>
                                        <p:cTn id="29" dur="500" fill="hold"/>
                                        <p:tgtEl>
                                          <p:spTgt spid="29"/>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anim calcmode="lin" valueType="num">
                                      <p:cBhvr>
                                        <p:cTn id="34" dur="500" fill="hold"/>
                                        <p:tgtEl>
                                          <p:spTgt spid="27"/>
                                        </p:tgtEl>
                                        <p:attrNameLst>
                                          <p:attrName>ppt_x</p:attrName>
                                        </p:attrNameLst>
                                      </p:cBhvr>
                                      <p:tavLst>
                                        <p:tav tm="0">
                                          <p:val>
                                            <p:strVal val="#ppt_x"/>
                                          </p:val>
                                        </p:tav>
                                        <p:tav tm="100000">
                                          <p:val>
                                            <p:strVal val="#ppt_x"/>
                                          </p:val>
                                        </p:tav>
                                      </p:tavLst>
                                    </p:anim>
                                    <p:anim calcmode="lin" valueType="num">
                                      <p:cBhvr>
                                        <p:cTn id="35" dur="500" fill="hold"/>
                                        <p:tgtEl>
                                          <p:spTgt spid="27"/>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anim calcmode="lin" valueType="num">
                                      <p:cBhvr>
                                        <p:cTn id="40" dur="500" fill="hold"/>
                                        <p:tgtEl>
                                          <p:spTgt spid="28"/>
                                        </p:tgtEl>
                                        <p:attrNameLst>
                                          <p:attrName>ppt_x</p:attrName>
                                        </p:attrNameLst>
                                      </p:cBhvr>
                                      <p:tavLst>
                                        <p:tav tm="0">
                                          <p:val>
                                            <p:strVal val="#ppt_x"/>
                                          </p:val>
                                        </p:tav>
                                        <p:tav tm="100000">
                                          <p:val>
                                            <p:strVal val="#ppt_x"/>
                                          </p:val>
                                        </p:tav>
                                      </p:tavLst>
                                    </p:anim>
                                    <p:anim calcmode="lin" valueType="num">
                                      <p:cBhvr>
                                        <p:cTn id="41" dur="500" fill="hold"/>
                                        <p:tgtEl>
                                          <p:spTgt spid="28"/>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anim calcmode="lin" valueType="num">
                                      <p:cBhvr>
                                        <p:cTn id="46" dur="500" fill="hold"/>
                                        <p:tgtEl>
                                          <p:spTgt spid="26"/>
                                        </p:tgtEl>
                                        <p:attrNameLst>
                                          <p:attrName>ppt_x</p:attrName>
                                        </p:attrNameLst>
                                      </p:cBhvr>
                                      <p:tavLst>
                                        <p:tav tm="0">
                                          <p:val>
                                            <p:strVal val="#ppt_x"/>
                                          </p:val>
                                        </p:tav>
                                        <p:tav tm="100000">
                                          <p:val>
                                            <p:strVal val="#ppt_x"/>
                                          </p:val>
                                        </p:tav>
                                      </p:tavLst>
                                    </p:anim>
                                    <p:anim calcmode="lin" valueType="num">
                                      <p:cBhvr>
                                        <p:cTn id="47" dur="500" fill="hold"/>
                                        <p:tgtEl>
                                          <p:spTgt spid="26"/>
                                        </p:tgtEl>
                                        <p:attrNameLst>
                                          <p:attrName>ppt_y</p:attrName>
                                        </p:attrNameLst>
                                      </p:cBhvr>
                                      <p:tavLst>
                                        <p:tav tm="0">
                                          <p:val>
                                            <p:strVal val="#ppt_y+.1"/>
                                          </p:val>
                                        </p:tav>
                                        <p:tav tm="100000">
                                          <p:val>
                                            <p:strVal val="#ppt_y"/>
                                          </p:val>
                                        </p:tav>
                                      </p:tavLst>
                                    </p:anim>
                                  </p:childTnLst>
                                </p:cTn>
                              </p:par>
                            </p:childTnLst>
                          </p:cTn>
                        </p:par>
                        <p:par>
                          <p:cTn id="48" fill="hold">
                            <p:stCondLst>
                              <p:cond delay="4500"/>
                            </p:stCondLst>
                            <p:childTnLst>
                              <p:par>
                                <p:cTn id="49" presetID="12" presetClass="entr" presetSubtype="4" fill="hold" grpId="0" nodeType="afterEffect">
                                  <p:stCondLst>
                                    <p:cond delay="0"/>
                                  </p:stCondLst>
                                  <p:iterate type="lt">
                                    <p:tmPct val="50000"/>
                                  </p:iterate>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300"/>
                                        <p:tgtEl>
                                          <p:spTgt spid="40"/>
                                        </p:tgtEl>
                                        <p:attrNameLst>
                                          <p:attrName>ppt_y</p:attrName>
                                        </p:attrNameLst>
                                      </p:cBhvr>
                                      <p:tavLst>
                                        <p:tav tm="0">
                                          <p:val>
                                            <p:strVal val="#ppt_y+#ppt_h*1.125000"/>
                                          </p:val>
                                        </p:tav>
                                        <p:tav tm="100000">
                                          <p:val>
                                            <p:strVal val="#ppt_y"/>
                                          </p:val>
                                        </p:tav>
                                      </p:tavLst>
                                    </p:anim>
                                    <p:animEffect transition="in" filter="wipe(up)">
                                      <p:cBhvr>
                                        <p:cTn id="52" dur="300"/>
                                        <p:tgtEl>
                                          <p:spTgt spid="40"/>
                                        </p:tgtEl>
                                      </p:cBhvr>
                                    </p:animEffect>
                                  </p:childTnLst>
                                </p:cTn>
                              </p:par>
                              <p:par>
                                <p:cTn id="53" presetID="12" presetClass="entr" presetSubtype="4" fill="hold" grpId="0" nodeType="withEffect">
                                  <p:stCondLst>
                                    <p:cond delay="0"/>
                                  </p:stCondLst>
                                  <p:iterate type="lt">
                                    <p:tmPct val="50000"/>
                                  </p:iterate>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300"/>
                                        <p:tgtEl>
                                          <p:spTgt spid="41"/>
                                        </p:tgtEl>
                                        <p:attrNameLst>
                                          <p:attrName>ppt_y</p:attrName>
                                        </p:attrNameLst>
                                      </p:cBhvr>
                                      <p:tavLst>
                                        <p:tav tm="0">
                                          <p:val>
                                            <p:strVal val="#ppt_y+#ppt_h*1.125000"/>
                                          </p:val>
                                        </p:tav>
                                        <p:tav tm="100000">
                                          <p:val>
                                            <p:strVal val="#ppt_y"/>
                                          </p:val>
                                        </p:tav>
                                      </p:tavLst>
                                    </p:anim>
                                    <p:animEffect transition="in" filter="wipe(up)">
                                      <p:cBhvr>
                                        <p:cTn id="56" dur="300"/>
                                        <p:tgtEl>
                                          <p:spTgt spid="41"/>
                                        </p:tgtEl>
                                      </p:cBhvr>
                                    </p:animEffect>
                                  </p:childTnLst>
                                </p:cTn>
                              </p:par>
                              <p:par>
                                <p:cTn id="57" presetID="12" presetClass="entr" presetSubtype="4" fill="hold" grpId="0" nodeType="withEffect">
                                  <p:stCondLst>
                                    <p:cond delay="0"/>
                                  </p:stCondLst>
                                  <p:iterate type="lt">
                                    <p:tmPct val="50000"/>
                                  </p:iterate>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300"/>
                                        <p:tgtEl>
                                          <p:spTgt spid="42"/>
                                        </p:tgtEl>
                                        <p:attrNameLst>
                                          <p:attrName>ppt_y</p:attrName>
                                        </p:attrNameLst>
                                      </p:cBhvr>
                                      <p:tavLst>
                                        <p:tav tm="0">
                                          <p:val>
                                            <p:strVal val="#ppt_y+#ppt_h*1.125000"/>
                                          </p:val>
                                        </p:tav>
                                        <p:tav tm="100000">
                                          <p:val>
                                            <p:strVal val="#ppt_y"/>
                                          </p:val>
                                        </p:tav>
                                      </p:tavLst>
                                    </p:anim>
                                    <p:animEffect transition="in" filter="wipe(up)">
                                      <p:cBhvr>
                                        <p:cTn id="60" dur="300"/>
                                        <p:tgtEl>
                                          <p:spTgt spid="42"/>
                                        </p:tgtEl>
                                      </p:cBhvr>
                                    </p:animEffect>
                                  </p:childTnLst>
                                </p:cTn>
                              </p:par>
                              <p:par>
                                <p:cTn id="61" presetID="12" presetClass="entr" presetSubtype="4" fill="hold" grpId="0" nodeType="withEffect">
                                  <p:stCondLst>
                                    <p:cond delay="0"/>
                                  </p:stCondLst>
                                  <p:iterate type="lt">
                                    <p:tmPct val="50000"/>
                                  </p:iterate>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300"/>
                                        <p:tgtEl>
                                          <p:spTgt spid="43"/>
                                        </p:tgtEl>
                                        <p:attrNameLst>
                                          <p:attrName>ppt_y</p:attrName>
                                        </p:attrNameLst>
                                      </p:cBhvr>
                                      <p:tavLst>
                                        <p:tav tm="0">
                                          <p:val>
                                            <p:strVal val="#ppt_y+#ppt_h*1.125000"/>
                                          </p:val>
                                        </p:tav>
                                        <p:tav tm="100000">
                                          <p:val>
                                            <p:strVal val="#ppt_y"/>
                                          </p:val>
                                        </p:tav>
                                      </p:tavLst>
                                    </p:anim>
                                    <p:animEffect transition="in" filter="wipe(up)">
                                      <p:cBhvr>
                                        <p:cTn id="64" dur="300"/>
                                        <p:tgtEl>
                                          <p:spTgt spid="43"/>
                                        </p:tgtEl>
                                      </p:cBhvr>
                                    </p:animEffect>
                                  </p:childTnLst>
                                </p:cTn>
                              </p:par>
                              <p:par>
                                <p:cTn id="65" presetID="10" presetClass="entr" presetSubtype="0" fill="hold" grpId="0" nodeType="withEffect">
                                  <p:stCondLst>
                                    <p:cond delay="1000"/>
                                  </p:stCondLst>
                                  <p:iterate type="lt">
                                    <p:tmPct val="10000"/>
                                  </p:iterate>
                                  <p:childTnLst>
                                    <p:set>
                                      <p:cBhvr>
                                        <p:cTn id="66" dur="1" fill="hold">
                                          <p:stCondLst>
                                            <p:cond delay="0"/>
                                          </p:stCondLst>
                                        </p:cTn>
                                        <p:tgtEl>
                                          <p:spTgt spid="44"/>
                                        </p:tgtEl>
                                        <p:attrNameLst>
                                          <p:attrName>style.visibility</p:attrName>
                                        </p:attrNameLst>
                                      </p:cBhvr>
                                      <p:to>
                                        <p:strVal val="visible"/>
                                      </p:to>
                                    </p:set>
                                    <p:animEffect transition="in" filter="fade">
                                      <p:cBhvr>
                                        <p:cTn id="67" dur="100"/>
                                        <p:tgtEl>
                                          <p:spTgt spid="44"/>
                                        </p:tgtEl>
                                      </p:cBhvr>
                                    </p:animEffect>
                                  </p:childTnLst>
                                </p:cTn>
                              </p:par>
                              <p:par>
                                <p:cTn id="68" presetID="10" presetClass="entr" presetSubtype="0" fill="hold" grpId="0" nodeType="withEffect">
                                  <p:stCondLst>
                                    <p:cond delay="1000"/>
                                  </p:stCondLst>
                                  <p:iterate type="lt">
                                    <p:tmPct val="10000"/>
                                  </p:iterate>
                                  <p:childTnLst>
                                    <p:set>
                                      <p:cBhvr>
                                        <p:cTn id="69" dur="1" fill="hold">
                                          <p:stCondLst>
                                            <p:cond delay="0"/>
                                          </p:stCondLst>
                                        </p:cTn>
                                        <p:tgtEl>
                                          <p:spTgt spid="45"/>
                                        </p:tgtEl>
                                        <p:attrNameLst>
                                          <p:attrName>style.visibility</p:attrName>
                                        </p:attrNameLst>
                                      </p:cBhvr>
                                      <p:to>
                                        <p:strVal val="visible"/>
                                      </p:to>
                                    </p:set>
                                    <p:animEffect transition="in" filter="fade">
                                      <p:cBhvr>
                                        <p:cTn id="70" dur="100"/>
                                        <p:tgtEl>
                                          <p:spTgt spid="45"/>
                                        </p:tgtEl>
                                      </p:cBhvr>
                                    </p:animEffect>
                                  </p:childTnLst>
                                </p:cTn>
                              </p:par>
                              <p:par>
                                <p:cTn id="71" presetID="10" presetClass="entr" presetSubtype="0" fill="hold" grpId="0" nodeType="withEffect">
                                  <p:stCondLst>
                                    <p:cond delay="1000"/>
                                  </p:stCondLst>
                                  <p:iterate type="lt">
                                    <p:tmPct val="10000"/>
                                  </p:iterate>
                                  <p:childTnLst>
                                    <p:set>
                                      <p:cBhvr>
                                        <p:cTn id="72" dur="1" fill="hold">
                                          <p:stCondLst>
                                            <p:cond delay="0"/>
                                          </p:stCondLst>
                                        </p:cTn>
                                        <p:tgtEl>
                                          <p:spTgt spid="46"/>
                                        </p:tgtEl>
                                        <p:attrNameLst>
                                          <p:attrName>style.visibility</p:attrName>
                                        </p:attrNameLst>
                                      </p:cBhvr>
                                      <p:to>
                                        <p:strVal val="visible"/>
                                      </p:to>
                                    </p:set>
                                    <p:animEffect transition="in" filter="fade">
                                      <p:cBhvr>
                                        <p:cTn id="73" dur="100"/>
                                        <p:tgtEl>
                                          <p:spTgt spid="46"/>
                                        </p:tgtEl>
                                      </p:cBhvr>
                                    </p:animEffect>
                                  </p:childTnLst>
                                </p:cTn>
                              </p:par>
                              <p:par>
                                <p:cTn id="74" presetID="10" presetClass="entr" presetSubtype="0" fill="hold" grpId="0" nodeType="withEffect">
                                  <p:stCondLst>
                                    <p:cond delay="1000"/>
                                  </p:stCondLst>
                                  <p:iterate type="lt">
                                    <p:tmPct val="10000"/>
                                  </p:iterate>
                                  <p:childTnLst>
                                    <p:set>
                                      <p:cBhvr>
                                        <p:cTn id="75" dur="1" fill="hold">
                                          <p:stCondLst>
                                            <p:cond delay="0"/>
                                          </p:stCondLst>
                                        </p:cTn>
                                        <p:tgtEl>
                                          <p:spTgt spid="47"/>
                                        </p:tgtEl>
                                        <p:attrNameLst>
                                          <p:attrName>style.visibility</p:attrName>
                                        </p:attrNameLst>
                                      </p:cBhvr>
                                      <p:to>
                                        <p:strVal val="visible"/>
                                      </p:to>
                                    </p:set>
                                    <p:animEffect transition="in" filter="fade">
                                      <p:cBhvr>
                                        <p:cTn id="76" dur="1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P spid="31" grpId="0" animBg="1"/>
      <p:bldP spid="32" grpId="0" animBg="1"/>
      <p:bldP spid="15" grpId="0"/>
      <p:bldP spid="40" grpId="0"/>
      <p:bldP spid="41" grpId="0"/>
      <p:bldP spid="42" grpId="0"/>
      <p:bldP spid="43" grpId="0"/>
      <p:bldP spid="44" grpId="0"/>
      <p:bldP spid="45" grpId="0"/>
      <p:bldP spid="46" grpId="0"/>
      <p:bldP spid="47" grpId="0"/>
      <p:bldP spid="26"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2669806" y="515424"/>
            <a:ext cx="3198293"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国外相关研究综述</a:t>
            </a:r>
            <a:endParaRPr lang="zh-CN" altLang="en-US" sz="2935" b="1" dirty="0">
              <a:solidFill>
                <a:srgbClr val="202A36"/>
              </a:solidFill>
              <a:latin typeface="Arial" panose="020B0604020202020204" pitchFamily="34" charset="0"/>
              <a:cs typeface="Arial" panose="020B0604020202020204" pitchFamily="34" charset="0"/>
            </a:endParaRPr>
          </a:p>
        </p:txBody>
      </p:sp>
      <p:sp>
        <p:nvSpPr>
          <p:cNvPr id="32" name="TextBox 2"/>
          <p:cNvSpPr txBox="1"/>
          <p:nvPr/>
        </p:nvSpPr>
        <p:spPr>
          <a:xfrm>
            <a:off x="2669806" y="2040510"/>
            <a:ext cx="2562970" cy="1186424"/>
          </a:xfrm>
          <a:prstGeom prst="rect">
            <a:avLst/>
          </a:prstGeom>
          <a:noFill/>
        </p:spPr>
        <p:txBody>
          <a:bodyPr wrap="square" lIns="91386" tIns="45693" rIns="91386" bIns="45693" rtlCol="0">
            <a:spAutoFit/>
          </a:bodyPr>
          <a:lstStyle/>
          <a:p>
            <a:pPr lvl="0"/>
            <a:r>
              <a:rPr lang="zh-CN" altLang="en-US" b="1" dirty="0">
                <a:solidFill>
                  <a:srgbClr val="202A36"/>
                </a:solidFill>
                <a:latin typeface="微软雅黑" panose="020B0503020204020204" pitchFamily="34" charset="-122"/>
                <a:ea typeface="微软雅黑" panose="020B0503020204020204" pitchFamily="34" charset="-122"/>
                <a:cs typeface="UKIJ Qolyazma" pitchFamily="18" charset="0"/>
              </a:rPr>
              <a:t>点击添加内容</a:t>
            </a:r>
          </a:p>
          <a:p>
            <a:pPr algn="just"/>
            <a:endParaRPr lang="en-US" altLang="zh-CN" b="1" dirty="0">
              <a:solidFill>
                <a:srgbClr val="202A36"/>
              </a:solidFill>
              <a:latin typeface="微软雅黑" panose="020B0503020204020204" pitchFamily="34" charset="-122"/>
              <a:ea typeface="微软雅黑" panose="020B0503020204020204" pitchFamily="34" charset="-122"/>
            </a:endParaRPr>
          </a:p>
          <a:p>
            <a:pPr>
              <a:lnSpc>
                <a:spcPct val="130000"/>
              </a:lnSpc>
            </a:pPr>
            <a:r>
              <a:rPr lang="zh-CN" altLang="en-US" sz="900" dirty="0">
                <a:solidFill>
                  <a:srgbClr val="202A36"/>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9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endParaRPr lang="zh-CN" altLang="en-US" sz="900" dirty="0">
              <a:solidFill>
                <a:srgbClr val="202A36"/>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232776" y="2350556"/>
            <a:ext cx="6199015" cy="3050675"/>
            <a:chOff x="776287" y="706437"/>
            <a:chExt cx="7658101" cy="3768726"/>
          </a:xfrm>
          <a:solidFill>
            <a:srgbClr val="202A36"/>
          </a:solidFill>
        </p:grpSpPr>
        <p:sp>
          <p:nvSpPr>
            <p:cNvPr id="3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6"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7"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8"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9"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0"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1"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2"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3"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4"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5"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6"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7"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8"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9"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0"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1"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2"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3"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4"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5"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6"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7"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8"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9"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6"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7"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8"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9"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0"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1"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2"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3"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4"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5"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6"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7"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8"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9"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0"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1"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2"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3"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4"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5"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6"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7"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8"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9"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0"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1"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2"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3"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4"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5"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6"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7"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8" name="Rectangle 68"/>
            <p:cNvSpPr>
              <a:spLocks noChangeArrowheads="1"/>
            </p:cNvSpPr>
            <p:nvPr/>
          </p:nvSpPr>
          <p:spPr bwMode="auto">
            <a:xfrm>
              <a:off x="6961187" y="2870200"/>
              <a:ext cx="19050" cy="11113"/>
            </a:xfrm>
            <a:prstGeom prst="rect">
              <a:avLst/>
            </a:pr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9"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0"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1"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2"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3"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4"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5"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6"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7"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8"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9"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0"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1"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2"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3"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4"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5"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6"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7"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8"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9"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0"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1"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2"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3"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4"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5"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6"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7"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8"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9"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0"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1"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2"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3"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4"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5"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6"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7"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8"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9"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0"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1"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2"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3"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4"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5"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6"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grpSp>
      <p:sp>
        <p:nvSpPr>
          <p:cNvPr id="173" name="TextBox 2"/>
          <p:cNvSpPr txBox="1"/>
          <p:nvPr/>
        </p:nvSpPr>
        <p:spPr>
          <a:xfrm>
            <a:off x="2669806" y="3455731"/>
            <a:ext cx="2562970" cy="1186424"/>
          </a:xfrm>
          <a:prstGeom prst="rect">
            <a:avLst/>
          </a:prstGeom>
          <a:noFill/>
        </p:spPr>
        <p:txBody>
          <a:bodyPr wrap="square" lIns="91386" tIns="45693" rIns="91386" bIns="45693" rtlCol="0">
            <a:spAutoFit/>
          </a:bodyPr>
          <a:lstStyle/>
          <a:p>
            <a:pPr lvl="0"/>
            <a:r>
              <a:rPr lang="zh-CN" altLang="en-US" b="1" dirty="0">
                <a:solidFill>
                  <a:srgbClr val="202A36"/>
                </a:solidFill>
                <a:latin typeface="微软雅黑" panose="020B0503020204020204" pitchFamily="34" charset="-122"/>
                <a:ea typeface="微软雅黑" panose="020B0503020204020204" pitchFamily="34" charset="-122"/>
                <a:cs typeface="UKIJ Qolyazma" pitchFamily="18" charset="0"/>
              </a:rPr>
              <a:t>点击添加内容</a:t>
            </a:r>
          </a:p>
          <a:p>
            <a:pPr algn="just"/>
            <a:endParaRPr lang="en-US" altLang="zh-CN" b="1" dirty="0">
              <a:solidFill>
                <a:srgbClr val="202A36"/>
              </a:solidFill>
              <a:latin typeface="微软雅黑" panose="020B0503020204020204" pitchFamily="34" charset="-122"/>
              <a:ea typeface="微软雅黑" panose="020B0503020204020204" pitchFamily="34" charset="-122"/>
            </a:endParaRPr>
          </a:p>
          <a:p>
            <a:pPr>
              <a:lnSpc>
                <a:spcPct val="130000"/>
              </a:lnSpc>
            </a:pPr>
            <a:r>
              <a:rPr lang="zh-CN" altLang="en-US" sz="900" dirty="0">
                <a:solidFill>
                  <a:srgbClr val="202A36"/>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9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endParaRPr lang="zh-CN" altLang="en-US" sz="900" dirty="0">
              <a:solidFill>
                <a:srgbClr val="202A36"/>
              </a:solidFill>
              <a:latin typeface="微软雅黑" panose="020B0503020204020204" pitchFamily="34" charset="-122"/>
              <a:ea typeface="微软雅黑" panose="020B0503020204020204" pitchFamily="34" charset="-122"/>
            </a:endParaRPr>
          </a:p>
        </p:txBody>
      </p:sp>
      <p:sp>
        <p:nvSpPr>
          <p:cNvPr id="174" name="TextBox 2"/>
          <p:cNvSpPr txBox="1"/>
          <p:nvPr/>
        </p:nvSpPr>
        <p:spPr>
          <a:xfrm>
            <a:off x="2669806" y="4808019"/>
            <a:ext cx="2562970" cy="1186424"/>
          </a:xfrm>
          <a:prstGeom prst="rect">
            <a:avLst/>
          </a:prstGeom>
          <a:noFill/>
        </p:spPr>
        <p:txBody>
          <a:bodyPr wrap="square" lIns="91386" tIns="45693" rIns="91386" bIns="45693" rtlCol="0">
            <a:spAutoFit/>
          </a:bodyPr>
          <a:lstStyle/>
          <a:p>
            <a:pPr lvl="0"/>
            <a:r>
              <a:rPr lang="zh-CN" altLang="en-US" b="1" dirty="0">
                <a:solidFill>
                  <a:srgbClr val="202A36"/>
                </a:solidFill>
                <a:latin typeface="微软雅黑" panose="020B0503020204020204" pitchFamily="34" charset="-122"/>
                <a:ea typeface="微软雅黑" panose="020B0503020204020204" pitchFamily="34" charset="-122"/>
                <a:cs typeface="UKIJ Qolyazma" pitchFamily="18" charset="0"/>
              </a:rPr>
              <a:t>点击添加内容</a:t>
            </a:r>
          </a:p>
          <a:p>
            <a:pPr algn="just"/>
            <a:endParaRPr lang="en-US" altLang="zh-CN" b="1" dirty="0">
              <a:solidFill>
                <a:srgbClr val="202A36"/>
              </a:solidFill>
              <a:latin typeface="微软雅黑" panose="020B0503020204020204" pitchFamily="34" charset="-122"/>
              <a:ea typeface="微软雅黑" panose="020B0503020204020204" pitchFamily="34" charset="-122"/>
            </a:endParaRPr>
          </a:p>
          <a:p>
            <a:pPr>
              <a:lnSpc>
                <a:spcPct val="130000"/>
              </a:lnSpc>
            </a:pPr>
            <a:r>
              <a:rPr lang="zh-CN" altLang="en-US" sz="900" dirty="0">
                <a:solidFill>
                  <a:srgbClr val="202A36"/>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9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endParaRPr lang="zh-CN" altLang="en-US" sz="900" dirty="0">
              <a:solidFill>
                <a:srgbClr val="202A3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750"/>
                                        <p:tgtEl>
                                          <p:spTgt spid="33"/>
                                        </p:tgtEl>
                                      </p:cBhvr>
                                    </p:animEffect>
                                  </p:childTnLst>
                                </p:cTn>
                              </p:par>
                            </p:childTnLst>
                          </p:cTn>
                        </p:par>
                        <p:par>
                          <p:cTn id="12" fill="hold">
                            <p:stCondLst>
                              <p:cond delay="1500"/>
                            </p:stCondLst>
                            <p:childTnLst>
                              <p:par>
                                <p:cTn id="13" presetID="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173"/>
                                        </p:tgtEl>
                                        <p:attrNameLst>
                                          <p:attrName>style.visibility</p:attrName>
                                        </p:attrNameLst>
                                      </p:cBhvr>
                                      <p:to>
                                        <p:strVal val="visible"/>
                                      </p:to>
                                    </p:set>
                                    <p:anim calcmode="lin" valueType="num">
                                      <p:cBhvr additive="base">
                                        <p:cTn id="20" dur="500" fill="hold"/>
                                        <p:tgtEl>
                                          <p:spTgt spid="173"/>
                                        </p:tgtEl>
                                        <p:attrNameLst>
                                          <p:attrName>ppt_x</p:attrName>
                                        </p:attrNameLst>
                                      </p:cBhvr>
                                      <p:tavLst>
                                        <p:tav tm="0">
                                          <p:val>
                                            <p:strVal val="#ppt_x"/>
                                          </p:val>
                                        </p:tav>
                                        <p:tav tm="100000">
                                          <p:val>
                                            <p:strVal val="#ppt_x"/>
                                          </p:val>
                                        </p:tav>
                                      </p:tavLst>
                                    </p:anim>
                                    <p:anim calcmode="lin" valueType="num">
                                      <p:cBhvr additive="base">
                                        <p:cTn id="21" dur="500" fill="hold"/>
                                        <p:tgtEl>
                                          <p:spTgt spid="173"/>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174"/>
                                        </p:tgtEl>
                                        <p:attrNameLst>
                                          <p:attrName>style.visibility</p:attrName>
                                        </p:attrNameLst>
                                      </p:cBhvr>
                                      <p:to>
                                        <p:strVal val="visible"/>
                                      </p:to>
                                    </p:set>
                                    <p:anim calcmode="lin" valueType="num">
                                      <p:cBhvr additive="base">
                                        <p:cTn id="25" dur="500" fill="hold"/>
                                        <p:tgtEl>
                                          <p:spTgt spid="174"/>
                                        </p:tgtEl>
                                        <p:attrNameLst>
                                          <p:attrName>ppt_x</p:attrName>
                                        </p:attrNameLst>
                                      </p:cBhvr>
                                      <p:tavLst>
                                        <p:tav tm="0">
                                          <p:val>
                                            <p:strVal val="#ppt_x"/>
                                          </p:val>
                                        </p:tav>
                                        <p:tav tm="100000">
                                          <p:val>
                                            <p:strVal val="#ppt_x"/>
                                          </p:val>
                                        </p:tav>
                                      </p:tavLst>
                                    </p:anim>
                                    <p:anim calcmode="lin" valueType="num">
                                      <p:cBhvr additive="base">
                                        <p:cTn id="26"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2" grpId="0"/>
      <p:bldP spid="173" grpId="0"/>
      <p:bldP spid="1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2699917" y="515424"/>
            <a:ext cx="3198293"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国</a:t>
            </a:r>
            <a:r>
              <a:rPr lang="zh-CN" altLang="en-US" sz="2935" b="1" dirty="0">
                <a:solidFill>
                  <a:srgbClr val="202A36"/>
                </a:solidFill>
                <a:latin typeface="Arial" panose="020B0604020202020204" pitchFamily="34" charset="0"/>
                <a:cs typeface="Arial" panose="020B0604020202020204" pitchFamily="34" charset="0"/>
              </a:rPr>
              <a:t>内</a:t>
            </a:r>
            <a:r>
              <a:rPr lang="zh-CN" altLang="en-US" sz="2935" b="1" dirty="0" smtClean="0">
                <a:solidFill>
                  <a:srgbClr val="202A36"/>
                </a:solidFill>
                <a:latin typeface="Arial" panose="020B0604020202020204" pitchFamily="34" charset="0"/>
                <a:cs typeface="Arial" panose="020B0604020202020204" pitchFamily="34" charset="0"/>
              </a:rPr>
              <a:t>相关研究综述</a:t>
            </a:r>
            <a:endParaRPr lang="zh-CN" altLang="en-US" sz="2935" b="1" dirty="0">
              <a:solidFill>
                <a:srgbClr val="202A36"/>
              </a:solidFill>
              <a:latin typeface="Arial" panose="020B0604020202020204" pitchFamily="34" charset="0"/>
              <a:cs typeface="Arial" panose="020B0604020202020204" pitchFamily="34" charset="0"/>
            </a:endParaRPr>
          </a:p>
        </p:txBody>
      </p:sp>
      <p:grpSp>
        <p:nvGrpSpPr>
          <p:cNvPr id="34" name="组合 33"/>
          <p:cNvGrpSpPr/>
          <p:nvPr/>
        </p:nvGrpSpPr>
        <p:grpSpPr>
          <a:xfrm>
            <a:off x="4837438" y="3379441"/>
            <a:ext cx="2557424" cy="907751"/>
            <a:chOff x="3666731" y="1984470"/>
            <a:chExt cx="2636520" cy="1447800"/>
          </a:xfrm>
          <a:solidFill>
            <a:srgbClr val="202A36"/>
          </a:solidFill>
        </p:grpSpPr>
        <p:sp>
          <p:nvSpPr>
            <p:cNvPr id="35" name="任意多边形 34"/>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6" name="文本框 35"/>
            <p:cNvSpPr txBox="1"/>
            <p:nvPr/>
          </p:nvSpPr>
          <p:spPr>
            <a:xfrm>
              <a:off x="397172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7" name="组合 36"/>
          <p:cNvGrpSpPr/>
          <p:nvPr/>
        </p:nvGrpSpPr>
        <p:grpSpPr>
          <a:xfrm>
            <a:off x="2699917" y="3379441"/>
            <a:ext cx="2557424" cy="907751"/>
            <a:chOff x="1436370" y="1984470"/>
            <a:chExt cx="2636520" cy="1447800"/>
          </a:xfrm>
          <a:solidFill>
            <a:srgbClr val="202A36"/>
          </a:solidFill>
        </p:grpSpPr>
        <p:sp>
          <p:nvSpPr>
            <p:cNvPr id="38" name="任意多边形 37"/>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4" name="文本框 43"/>
            <p:cNvSpPr txBox="1"/>
            <p:nvPr/>
          </p:nvSpPr>
          <p:spPr>
            <a:xfrm>
              <a:off x="1709209" y="2365161"/>
              <a:ext cx="2293960"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5" name="组合 44"/>
          <p:cNvGrpSpPr/>
          <p:nvPr/>
        </p:nvGrpSpPr>
        <p:grpSpPr>
          <a:xfrm>
            <a:off x="9112479" y="3379441"/>
            <a:ext cx="2557424" cy="907751"/>
            <a:chOff x="8127453" y="1984470"/>
            <a:chExt cx="2636520" cy="1447800"/>
          </a:xfrm>
          <a:solidFill>
            <a:srgbClr val="202A36"/>
          </a:solidFill>
        </p:grpSpPr>
        <p:sp>
          <p:nvSpPr>
            <p:cNvPr id="46" name="任意多边形 45"/>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文本框 46"/>
            <p:cNvSpPr txBox="1"/>
            <p:nvPr/>
          </p:nvSpPr>
          <p:spPr>
            <a:xfrm>
              <a:off x="8439016" y="2389297"/>
              <a:ext cx="2230360" cy="638148"/>
            </a:xfrm>
            <a:prstGeom prst="rect">
              <a:avLst/>
            </a:prstGeom>
            <a:noFill/>
          </p:spPr>
          <p:txBody>
            <a:bodyPr wrap="square" rtlCol="0" anchor="ctr">
              <a:spAutoFit/>
            </a:bodyPr>
            <a:lstStyle/>
            <a:p>
              <a:pPr algn="ct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8" name="组合 47"/>
          <p:cNvGrpSpPr/>
          <p:nvPr/>
        </p:nvGrpSpPr>
        <p:grpSpPr>
          <a:xfrm>
            <a:off x="6974958" y="3379441"/>
            <a:ext cx="2557424" cy="907751"/>
            <a:chOff x="5897092" y="1984470"/>
            <a:chExt cx="2636520" cy="1447800"/>
          </a:xfrm>
          <a:solidFill>
            <a:srgbClr val="202A36"/>
          </a:solidFill>
        </p:grpSpPr>
        <p:sp>
          <p:nvSpPr>
            <p:cNvPr id="49" name="任意多边形 48"/>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b="1">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50" name="文本框 49"/>
            <p:cNvSpPr txBox="1"/>
            <p:nvPr/>
          </p:nvSpPr>
          <p:spPr>
            <a:xfrm>
              <a:off x="6227711" y="2365166"/>
              <a:ext cx="2205655" cy="686417"/>
            </a:xfrm>
            <a:prstGeom prst="rect">
              <a:avLst/>
            </a:prstGeom>
            <a:noFill/>
          </p:spPr>
          <p:txBody>
            <a:bodyPr wrap="square" rtlCol="0" anchor="ctr">
              <a:spAutoFit/>
            </a:bodyPr>
            <a:lstStyle/>
            <a:p>
              <a:pPr algn="ctr">
                <a:lnSpc>
                  <a:spcPct val="120000"/>
                </a:lnSpc>
              </a:pPr>
              <a:r>
                <a:rPr lang="zh-CN" altLang="en-US" sz="2000" b="1"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输入内容</a:t>
              </a:r>
              <a:endParaRPr lang="zh-CN" altLang="en-US" sz="2000" b="1"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52" name="矩形 51"/>
          <p:cNvSpPr/>
          <p:nvPr/>
        </p:nvSpPr>
        <p:spPr>
          <a:xfrm>
            <a:off x="2985901" y="4565194"/>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53" name="矩形 47"/>
          <p:cNvSpPr>
            <a:spLocks noChangeArrowheads="1"/>
          </p:cNvSpPr>
          <p:nvPr/>
        </p:nvSpPr>
        <p:spPr bwMode="auto">
          <a:xfrm>
            <a:off x="2958806" y="5044315"/>
            <a:ext cx="1907885" cy="738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smtClean="0">
                <a:solidFill>
                  <a:srgbClr val="202A36"/>
                </a:solidFill>
                <a:sym typeface="微软雅黑" panose="020B0503020204020204" pitchFamily="34" charset="-122"/>
              </a:rPr>
              <a:t>亮亮图文旗舰店</a:t>
            </a:r>
          </a:p>
          <a:p>
            <a:pPr>
              <a:lnSpc>
                <a:spcPct val="120000"/>
              </a:lnSpc>
              <a:spcBef>
                <a:spcPct val="0"/>
              </a:spcBef>
              <a:buNone/>
            </a:pPr>
            <a:r>
              <a:rPr lang="en-US" altLang="zh-CN" sz="1200" dirty="0" smtClean="0">
                <a:solidFill>
                  <a:srgbClr val="202A36"/>
                </a:solidFill>
                <a:sym typeface="微软雅黑" panose="020B0503020204020204" pitchFamily="34" charset="-122"/>
              </a:rPr>
              <a:t>https://liangliangtuwen.tmall.com</a:t>
            </a:r>
            <a:endParaRPr lang="en-US" altLang="zh-CN" sz="1200" dirty="0">
              <a:solidFill>
                <a:srgbClr val="202A36"/>
              </a:solidFill>
              <a:sym typeface="微软雅黑" panose="020B0503020204020204" pitchFamily="34" charset="-122"/>
            </a:endParaRPr>
          </a:p>
        </p:txBody>
      </p:sp>
      <p:sp>
        <p:nvSpPr>
          <p:cNvPr id="54" name="矩形 53"/>
          <p:cNvSpPr/>
          <p:nvPr/>
        </p:nvSpPr>
        <p:spPr>
          <a:xfrm>
            <a:off x="5190991" y="4565194"/>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55" name="矩形 47"/>
          <p:cNvSpPr>
            <a:spLocks noChangeArrowheads="1"/>
          </p:cNvSpPr>
          <p:nvPr/>
        </p:nvSpPr>
        <p:spPr bwMode="auto">
          <a:xfrm>
            <a:off x="5168782" y="5044315"/>
            <a:ext cx="1875361" cy="978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202A36"/>
                </a:solidFill>
                <a:sym typeface="微软雅黑" panose="020B0503020204020204" pitchFamily="34" charset="-122"/>
              </a:rPr>
              <a:t>在此录入上述图表的描述说明，在此录入上述图表的描述说明，在此录入上述图表的描述说明。</a:t>
            </a:r>
          </a:p>
        </p:txBody>
      </p:sp>
      <p:sp>
        <p:nvSpPr>
          <p:cNvPr id="56" name="矩形 55"/>
          <p:cNvSpPr/>
          <p:nvPr/>
        </p:nvSpPr>
        <p:spPr>
          <a:xfrm>
            <a:off x="7394862" y="4565194"/>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57" name="矩形 47"/>
          <p:cNvSpPr>
            <a:spLocks noChangeArrowheads="1"/>
          </p:cNvSpPr>
          <p:nvPr/>
        </p:nvSpPr>
        <p:spPr bwMode="auto">
          <a:xfrm>
            <a:off x="7346234" y="5044315"/>
            <a:ext cx="1892607" cy="978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202A36"/>
                </a:solidFill>
                <a:sym typeface="微软雅黑" panose="020B0503020204020204" pitchFamily="34" charset="-122"/>
              </a:rPr>
              <a:t>在此录入上述图表的描述说明，在此录入上述图表的描述说明，在此录入上述图表的描述说明。</a:t>
            </a:r>
          </a:p>
        </p:txBody>
      </p:sp>
      <p:sp>
        <p:nvSpPr>
          <p:cNvPr id="58" name="矩形 57"/>
          <p:cNvSpPr/>
          <p:nvPr/>
        </p:nvSpPr>
        <p:spPr>
          <a:xfrm>
            <a:off x="9540932" y="4565194"/>
            <a:ext cx="1313162" cy="430879"/>
          </a:xfrm>
          <a:prstGeom prst="rect">
            <a:avLst/>
          </a:prstGeom>
        </p:spPr>
        <p:txBody>
          <a:bodyPr wrap="none" lIns="91431" tIns="45716" rIns="91431" bIns="45716">
            <a:spAutoFit/>
          </a:bodyPr>
          <a:lstStyle/>
          <a:p>
            <a:r>
              <a:rPr lang="zh-CN" altLang="en-US" sz="2200" b="1" dirty="0">
                <a:solidFill>
                  <a:srgbClr val="202A36"/>
                </a:solidFill>
                <a:latin typeface="微软雅黑" panose="020B0503020204020204" pitchFamily="34" charset="-122"/>
                <a:ea typeface="微软雅黑" panose="020B0503020204020204" pitchFamily="34" charset="-122"/>
              </a:rPr>
              <a:t>添加标题</a:t>
            </a:r>
            <a:endParaRPr lang="en-US" altLang="zh-CN" sz="2200" b="1" dirty="0">
              <a:solidFill>
                <a:srgbClr val="202A36"/>
              </a:solidFill>
              <a:latin typeface="微软雅黑" panose="020B0503020204020204" pitchFamily="34" charset="-122"/>
              <a:ea typeface="微软雅黑" panose="020B0503020204020204" pitchFamily="34" charset="-122"/>
            </a:endParaRPr>
          </a:p>
        </p:txBody>
      </p:sp>
      <p:sp>
        <p:nvSpPr>
          <p:cNvPr id="59" name="矩形 47"/>
          <p:cNvSpPr>
            <a:spLocks noChangeArrowheads="1"/>
          </p:cNvSpPr>
          <p:nvPr/>
        </p:nvSpPr>
        <p:spPr bwMode="auto">
          <a:xfrm>
            <a:off x="9540932" y="5044315"/>
            <a:ext cx="1874993" cy="978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200" dirty="0">
                <a:solidFill>
                  <a:srgbClr val="202A36"/>
                </a:solidFill>
                <a:sym typeface="微软雅黑" panose="020B0503020204020204" pitchFamily="34" charset="-122"/>
              </a:rPr>
              <a:t>在此录入上述图表的描述说明，在此录入上述图表的描述说明，在此录入上述图表的描述说明。</a:t>
            </a:r>
          </a:p>
        </p:txBody>
      </p:sp>
      <p:pic>
        <p:nvPicPr>
          <p:cNvPr id="2" name="图片 1"/>
          <p:cNvPicPr>
            <a:picLocks noChangeAspect="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xmlns="" val="0"/>
              </a:ext>
            </a:extLst>
          </a:blip>
          <a:srcRect t="29524" b="44190"/>
          <a:stretch>
            <a:fillRect/>
          </a:stretch>
        </p:blipFill>
        <p:spPr>
          <a:xfrm>
            <a:off x="2763617" y="1571358"/>
            <a:ext cx="9428383" cy="155426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400" fill="hold"/>
                                        <p:tgtEl>
                                          <p:spTgt spid="37"/>
                                        </p:tgtEl>
                                        <p:attrNameLst>
                                          <p:attrName>ppt_x</p:attrName>
                                        </p:attrNameLst>
                                      </p:cBhvr>
                                      <p:tavLst>
                                        <p:tav tm="0">
                                          <p:val>
                                            <p:strVal val="0-#ppt_w/2"/>
                                          </p:val>
                                        </p:tav>
                                        <p:tav tm="100000">
                                          <p:val>
                                            <p:strVal val="#ppt_x"/>
                                          </p:val>
                                        </p:tav>
                                      </p:tavLst>
                                    </p:anim>
                                    <p:anim calcmode="lin" valueType="num">
                                      <p:cBhvr additive="base">
                                        <p:cTn id="16" dur="400" fill="hold"/>
                                        <p:tgtEl>
                                          <p:spTgt spid="37"/>
                                        </p:tgtEl>
                                        <p:attrNameLst>
                                          <p:attrName>ppt_y</p:attrName>
                                        </p:attrNameLst>
                                      </p:cBhvr>
                                      <p:tavLst>
                                        <p:tav tm="0">
                                          <p:val>
                                            <p:strVal val="#ppt_y"/>
                                          </p:val>
                                        </p:tav>
                                        <p:tav tm="100000">
                                          <p:val>
                                            <p:strVal val="#ppt_y"/>
                                          </p:val>
                                        </p:tav>
                                      </p:tavLst>
                                    </p:anim>
                                  </p:childTnLst>
                                </p:cTn>
                              </p:par>
                              <p:par>
                                <p:cTn id="17" presetID="12" presetClass="entr" presetSubtype="1" fill="hold" grpId="0" nodeType="withEffect">
                                  <p:stCondLst>
                                    <p:cond delay="5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400"/>
                                        <p:tgtEl>
                                          <p:spTgt spid="52"/>
                                        </p:tgtEl>
                                        <p:attrNameLst>
                                          <p:attrName>ppt_y</p:attrName>
                                        </p:attrNameLst>
                                      </p:cBhvr>
                                      <p:tavLst>
                                        <p:tav tm="0">
                                          <p:val>
                                            <p:strVal val="#ppt_y-#ppt_h*1.125000"/>
                                          </p:val>
                                        </p:tav>
                                        <p:tav tm="100000">
                                          <p:val>
                                            <p:strVal val="#ppt_y"/>
                                          </p:val>
                                        </p:tav>
                                      </p:tavLst>
                                    </p:anim>
                                    <p:animEffect transition="in" filter="wipe(down)">
                                      <p:cBhvr>
                                        <p:cTn id="20" dur="400"/>
                                        <p:tgtEl>
                                          <p:spTgt spid="52"/>
                                        </p:tgtEl>
                                      </p:cBhvr>
                                    </p:animEffect>
                                  </p:childTnLst>
                                </p:cTn>
                              </p:par>
                              <p:par>
                                <p:cTn id="21" presetID="12" presetClass="entr" presetSubtype="1" fill="hold" grpId="0" nodeType="withEffect">
                                  <p:stCondLst>
                                    <p:cond delay="50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400"/>
                                        <p:tgtEl>
                                          <p:spTgt spid="53"/>
                                        </p:tgtEl>
                                        <p:attrNameLst>
                                          <p:attrName>ppt_y</p:attrName>
                                        </p:attrNameLst>
                                      </p:cBhvr>
                                      <p:tavLst>
                                        <p:tav tm="0">
                                          <p:val>
                                            <p:strVal val="#ppt_y-#ppt_h*1.125000"/>
                                          </p:val>
                                        </p:tav>
                                        <p:tav tm="100000">
                                          <p:val>
                                            <p:strVal val="#ppt_y"/>
                                          </p:val>
                                        </p:tav>
                                      </p:tavLst>
                                    </p:anim>
                                    <p:animEffect transition="in" filter="wipe(down)">
                                      <p:cBhvr>
                                        <p:cTn id="24" dur="400"/>
                                        <p:tgtEl>
                                          <p:spTgt spid="53"/>
                                        </p:tgtEl>
                                      </p:cBhvr>
                                    </p:animEffect>
                                  </p:childTnLst>
                                </p:cTn>
                              </p:par>
                            </p:childTnLst>
                          </p:cTn>
                        </p:par>
                        <p:par>
                          <p:cTn id="25" fill="hold">
                            <p:stCondLst>
                              <p:cond delay="1500"/>
                            </p:stCondLst>
                            <p:childTnLst>
                              <p:par>
                                <p:cTn id="26" presetID="1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400"/>
                                        <p:tgtEl>
                                          <p:spTgt spid="34"/>
                                        </p:tgtEl>
                                        <p:attrNameLst>
                                          <p:attrName>ppt_x</p:attrName>
                                        </p:attrNameLst>
                                      </p:cBhvr>
                                      <p:tavLst>
                                        <p:tav tm="0">
                                          <p:val>
                                            <p:strVal val="#ppt_x-#ppt_w*1.125000"/>
                                          </p:val>
                                        </p:tav>
                                        <p:tav tm="100000">
                                          <p:val>
                                            <p:strVal val="#ppt_x"/>
                                          </p:val>
                                        </p:tav>
                                      </p:tavLst>
                                    </p:anim>
                                    <p:animEffect transition="in" filter="wipe(right)">
                                      <p:cBhvr>
                                        <p:cTn id="29" dur="400"/>
                                        <p:tgtEl>
                                          <p:spTgt spid="34"/>
                                        </p:tgtEl>
                                      </p:cBhvr>
                                    </p:animEffect>
                                  </p:childTnLst>
                                </p:cTn>
                              </p:par>
                              <p:par>
                                <p:cTn id="30" presetID="12" presetClass="entr" presetSubtype="1"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400"/>
                                        <p:tgtEl>
                                          <p:spTgt spid="54"/>
                                        </p:tgtEl>
                                        <p:attrNameLst>
                                          <p:attrName>ppt_y</p:attrName>
                                        </p:attrNameLst>
                                      </p:cBhvr>
                                      <p:tavLst>
                                        <p:tav tm="0">
                                          <p:val>
                                            <p:strVal val="#ppt_y-#ppt_h*1.125000"/>
                                          </p:val>
                                        </p:tav>
                                        <p:tav tm="100000">
                                          <p:val>
                                            <p:strVal val="#ppt_y"/>
                                          </p:val>
                                        </p:tav>
                                      </p:tavLst>
                                    </p:anim>
                                    <p:animEffect transition="in" filter="wipe(down)">
                                      <p:cBhvr>
                                        <p:cTn id="33" dur="400"/>
                                        <p:tgtEl>
                                          <p:spTgt spid="54"/>
                                        </p:tgtEl>
                                      </p:cBhvr>
                                    </p:animEffect>
                                  </p:childTnLst>
                                </p:cTn>
                              </p:par>
                              <p:par>
                                <p:cTn id="34" presetID="12" presetClass="entr" presetSubtype="1" fill="hold" grpId="0" nodeType="withEffect">
                                  <p:stCondLst>
                                    <p:cond delay="5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400"/>
                                        <p:tgtEl>
                                          <p:spTgt spid="55"/>
                                        </p:tgtEl>
                                        <p:attrNameLst>
                                          <p:attrName>ppt_y</p:attrName>
                                        </p:attrNameLst>
                                      </p:cBhvr>
                                      <p:tavLst>
                                        <p:tav tm="0">
                                          <p:val>
                                            <p:strVal val="#ppt_y-#ppt_h*1.125000"/>
                                          </p:val>
                                        </p:tav>
                                        <p:tav tm="100000">
                                          <p:val>
                                            <p:strVal val="#ppt_y"/>
                                          </p:val>
                                        </p:tav>
                                      </p:tavLst>
                                    </p:anim>
                                    <p:animEffect transition="in" filter="wipe(down)">
                                      <p:cBhvr>
                                        <p:cTn id="37" dur="400"/>
                                        <p:tgtEl>
                                          <p:spTgt spid="55"/>
                                        </p:tgtEl>
                                      </p:cBhvr>
                                    </p:animEffect>
                                  </p:childTnLst>
                                </p:cTn>
                              </p:par>
                            </p:childTnLst>
                          </p:cTn>
                        </p:par>
                        <p:par>
                          <p:cTn id="38" fill="hold">
                            <p:stCondLst>
                              <p:cond delay="2000"/>
                            </p:stCondLst>
                            <p:childTnLst>
                              <p:par>
                                <p:cTn id="39" presetID="12" presetClass="entr" presetSubtype="8"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400"/>
                                        <p:tgtEl>
                                          <p:spTgt spid="48"/>
                                        </p:tgtEl>
                                        <p:attrNameLst>
                                          <p:attrName>ppt_x</p:attrName>
                                        </p:attrNameLst>
                                      </p:cBhvr>
                                      <p:tavLst>
                                        <p:tav tm="0">
                                          <p:val>
                                            <p:strVal val="#ppt_x-#ppt_w*1.125000"/>
                                          </p:val>
                                        </p:tav>
                                        <p:tav tm="100000">
                                          <p:val>
                                            <p:strVal val="#ppt_x"/>
                                          </p:val>
                                        </p:tav>
                                      </p:tavLst>
                                    </p:anim>
                                    <p:animEffect transition="in" filter="wipe(right)">
                                      <p:cBhvr>
                                        <p:cTn id="42" dur="400"/>
                                        <p:tgtEl>
                                          <p:spTgt spid="48"/>
                                        </p:tgtEl>
                                      </p:cBhvr>
                                    </p:animEffect>
                                  </p:childTnLst>
                                </p:cTn>
                              </p:par>
                              <p:par>
                                <p:cTn id="43" presetID="12" presetClass="entr" presetSubtype="1" fill="hold" grpId="0" nodeType="withEffect">
                                  <p:stCondLst>
                                    <p:cond delay="50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400"/>
                                        <p:tgtEl>
                                          <p:spTgt spid="56"/>
                                        </p:tgtEl>
                                        <p:attrNameLst>
                                          <p:attrName>ppt_y</p:attrName>
                                        </p:attrNameLst>
                                      </p:cBhvr>
                                      <p:tavLst>
                                        <p:tav tm="0">
                                          <p:val>
                                            <p:strVal val="#ppt_y-#ppt_h*1.125000"/>
                                          </p:val>
                                        </p:tav>
                                        <p:tav tm="100000">
                                          <p:val>
                                            <p:strVal val="#ppt_y"/>
                                          </p:val>
                                        </p:tav>
                                      </p:tavLst>
                                    </p:anim>
                                    <p:animEffect transition="in" filter="wipe(down)">
                                      <p:cBhvr>
                                        <p:cTn id="46" dur="400"/>
                                        <p:tgtEl>
                                          <p:spTgt spid="56"/>
                                        </p:tgtEl>
                                      </p:cBhvr>
                                    </p:animEffect>
                                  </p:childTnLst>
                                </p:cTn>
                              </p:par>
                              <p:par>
                                <p:cTn id="47" presetID="12" presetClass="entr" presetSubtype="1" fill="hold" grpId="0" nodeType="withEffect">
                                  <p:stCondLst>
                                    <p:cond delay="50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400"/>
                                        <p:tgtEl>
                                          <p:spTgt spid="57"/>
                                        </p:tgtEl>
                                        <p:attrNameLst>
                                          <p:attrName>ppt_y</p:attrName>
                                        </p:attrNameLst>
                                      </p:cBhvr>
                                      <p:tavLst>
                                        <p:tav tm="0">
                                          <p:val>
                                            <p:strVal val="#ppt_y-#ppt_h*1.125000"/>
                                          </p:val>
                                        </p:tav>
                                        <p:tav tm="100000">
                                          <p:val>
                                            <p:strVal val="#ppt_y"/>
                                          </p:val>
                                        </p:tav>
                                      </p:tavLst>
                                    </p:anim>
                                    <p:animEffect transition="in" filter="wipe(down)">
                                      <p:cBhvr>
                                        <p:cTn id="50" dur="400"/>
                                        <p:tgtEl>
                                          <p:spTgt spid="57"/>
                                        </p:tgtEl>
                                      </p:cBhvr>
                                    </p:animEffect>
                                  </p:childTnLst>
                                </p:cTn>
                              </p:par>
                            </p:childTnLst>
                          </p:cTn>
                        </p:par>
                        <p:par>
                          <p:cTn id="51" fill="hold">
                            <p:stCondLst>
                              <p:cond delay="2500"/>
                            </p:stCondLst>
                            <p:childTnLst>
                              <p:par>
                                <p:cTn id="52" presetID="12" presetClass="entr" presetSubtype="8" fill="hold" nodeType="after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additive="base">
                                        <p:cTn id="54" dur="400"/>
                                        <p:tgtEl>
                                          <p:spTgt spid="45"/>
                                        </p:tgtEl>
                                        <p:attrNameLst>
                                          <p:attrName>ppt_x</p:attrName>
                                        </p:attrNameLst>
                                      </p:cBhvr>
                                      <p:tavLst>
                                        <p:tav tm="0">
                                          <p:val>
                                            <p:strVal val="#ppt_x-#ppt_w*1.125000"/>
                                          </p:val>
                                        </p:tav>
                                        <p:tav tm="100000">
                                          <p:val>
                                            <p:strVal val="#ppt_x"/>
                                          </p:val>
                                        </p:tav>
                                      </p:tavLst>
                                    </p:anim>
                                    <p:animEffect transition="in" filter="wipe(right)">
                                      <p:cBhvr>
                                        <p:cTn id="55" dur="400"/>
                                        <p:tgtEl>
                                          <p:spTgt spid="45"/>
                                        </p:tgtEl>
                                      </p:cBhvr>
                                    </p:animEffect>
                                  </p:childTnLst>
                                </p:cTn>
                              </p:par>
                              <p:par>
                                <p:cTn id="56" presetID="12" presetClass="entr" presetSubtype="1" fill="hold" grpId="0" nodeType="withEffect">
                                  <p:stCondLst>
                                    <p:cond delay="50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400"/>
                                        <p:tgtEl>
                                          <p:spTgt spid="58"/>
                                        </p:tgtEl>
                                        <p:attrNameLst>
                                          <p:attrName>ppt_y</p:attrName>
                                        </p:attrNameLst>
                                      </p:cBhvr>
                                      <p:tavLst>
                                        <p:tav tm="0">
                                          <p:val>
                                            <p:strVal val="#ppt_y-#ppt_h*1.125000"/>
                                          </p:val>
                                        </p:tav>
                                        <p:tav tm="100000">
                                          <p:val>
                                            <p:strVal val="#ppt_y"/>
                                          </p:val>
                                        </p:tav>
                                      </p:tavLst>
                                    </p:anim>
                                    <p:animEffect transition="in" filter="wipe(down)">
                                      <p:cBhvr>
                                        <p:cTn id="59" dur="400"/>
                                        <p:tgtEl>
                                          <p:spTgt spid="58"/>
                                        </p:tgtEl>
                                      </p:cBhvr>
                                    </p:animEffect>
                                  </p:childTnLst>
                                </p:cTn>
                              </p:par>
                              <p:par>
                                <p:cTn id="60" presetID="12" presetClass="entr" presetSubtype="1" fill="hold" grpId="0" nodeType="withEffect">
                                  <p:stCondLst>
                                    <p:cond delay="50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400"/>
                                        <p:tgtEl>
                                          <p:spTgt spid="59"/>
                                        </p:tgtEl>
                                        <p:attrNameLst>
                                          <p:attrName>ppt_y</p:attrName>
                                        </p:attrNameLst>
                                      </p:cBhvr>
                                      <p:tavLst>
                                        <p:tav tm="0">
                                          <p:val>
                                            <p:strVal val="#ppt_y-#ppt_h*1.125000"/>
                                          </p:val>
                                        </p:tav>
                                        <p:tav tm="100000">
                                          <p:val>
                                            <p:strVal val="#ppt_y"/>
                                          </p:val>
                                        </p:tav>
                                      </p:tavLst>
                                    </p:anim>
                                    <p:animEffect transition="in" filter="wipe(down)">
                                      <p:cBhvr>
                                        <p:cTn id="63" dur="4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2" grpId="0"/>
      <p:bldP spid="53" grpId="0"/>
      <p:bldP spid="54" grpId="0"/>
      <p:bldP spid="55" grpId="0"/>
      <p:bldP spid="56"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424396" y="2211001"/>
            <a:ext cx="1422436" cy="1414024"/>
          </a:xfrm>
          <a:prstGeom prst="rect">
            <a:avLst/>
          </a:prstGeom>
          <a:blipFill>
            <a:blip r:embed="rId3" cstate="print">
              <a:duotone>
                <a:prstClr val="black"/>
                <a:schemeClr val="tx2">
                  <a:tint val="45000"/>
                  <a:satMod val="400000"/>
                </a:schemeClr>
              </a:duotone>
            </a:blip>
            <a:srcRect/>
            <a:stretch>
              <a:fillRect l="-7412" r="-245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6" name="矩形 15"/>
          <p:cNvSpPr/>
          <p:nvPr/>
        </p:nvSpPr>
        <p:spPr>
          <a:xfrm>
            <a:off x="7040541" y="2211001"/>
            <a:ext cx="1422436" cy="1414024"/>
          </a:xfrm>
          <a:prstGeom prst="rect">
            <a:avLst/>
          </a:prstGeom>
          <a:blipFill>
            <a:blip r:embed="rId4" cstate="print">
              <a:grayscl/>
            </a:blip>
            <a:srcRect/>
            <a:stretch>
              <a:fillRect l="-8502" r="-8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7" name="矩形 16"/>
          <p:cNvSpPr/>
          <p:nvPr/>
        </p:nvSpPr>
        <p:spPr>
          <a:xfrm>
            <a:off x="5424396" y="3817967"/>
            <a:ext cx="1422436" cy="1414024"/>
          </a:xfrm>
          <a:prstGeom prst="rect">
            <a:avLst/>
          </a:prstGeom>
          <a:blipFill>
            <a:blip r:embed="rId5" cstate="print">
              <a:duotone>
                <a:prstClr val="black"/>
                <a:schemeClr val="tx2">
                  <a:tint val="45000"/>
                  <a:satMod val="400000"/>
                </a:schemeClr>
              </a:duotone>
            </a:blip>
            <a:srcRect/>
            <a:stretch>
              <a:fillRect l="-16273" r="-162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8" name="矩形 17"/>
          <p:cNvSpPr/>
          <p:nvPr/>
        </p:nvSpPr>
        <p:spPr>
          <a:xfrm>
            <a:off x="7040541" y="3817967"/>
            <a:ext cx="1422436" cy="1414024"/>
          </a:xfrm>
          <a:prstGeom prst="rect">
            <a:avLst/>
          </a:prstGeom>
          <a:blipFill>
            <a:blip r:embed="rId6" cstate="print">
              <a:grayscl/>
            </a:blip>
            <a:srcRect/>
            <a:stretch>
              <a:fillRect t="-1480" b="-14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9" name="圆角矩形 18"/>
          <p:cNvSpPr/>
          <p:nvPr/>
        </p:nvSpPr>
        <p:spPr>
          <a:xfrm>
            <a:off x="6458895" y="3239381"/>
            <a:ext cx="387937" cy="385643"/>
          </a:xfrm>
          <a:prstGeom prst="round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7040541" y="3239381"/>
            <a:ext cx="387937" cy="385643"/>
          </a:xfrm>
          <a:prstGeom prst="round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smtClean="0">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6458895" y="3817967"/>
            <a:ext cx="387937" cy="385643"/>
          </a:xfrm>
          <a:prstGeom prst="roundRect">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smtClean="0">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7040541" y="3817967"/>
            <a:ext cx="387937" cy="385643"/>
          </a:xfrm>
          <a:prstGeom prst="roundRect">
            <a:avLst/>
          </a:prstGeom>
          <a:solidFill>
            <a:srgbClr val="202A36"/>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908565" y="2518018"/>
            <a:ext cx="2347661" cy="969082"/>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2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890813" y="2115336"/>
            <a:ext cx="1313162" cy="430879"/>
          </a:xfrm>
          <a:prstGeom prst="rect">
            <a:avLst/>
          </a:prstGeom>
          <a:solidFill>
            <a:srgbClr val="202A36"/>
          </a:solidFill>
        </p:spPr>
        <p:txBody>
          <a:bodyPr wrap="none" lIns="91431" tIns="45716" rIns="91431" bIns="45716">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dirty="0">
                <a:solidFill>
                  <a:srgbClr val="FCB00F"/>
                </a:solidFill>
              </a:rPr>
              <a:t>添加标题</a:t>
            </a:r>
          </a:p>
        </p:txBody>
      </p:sp>
      <p:sp>
        <p:nvSpPr>
          <p:cNvPr id="25" name="TextBox 24"/>
          <p:cNvSpPr txBox="1"/>
          <p:nvPr/>
        </p:nvSpPr>
        <p:spPr>
          <a:xfrm>
            <a:off x="8620967" y="2518018"/>
            <a:ext cx="2521650" cy="969082"/>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202A36"/>
                </a:solidFill>
              </a:rPr>
              <a:t>您的内容打在这里，或者通过复制您的文本后，在此框中选择粘贴，并选择只保留文字，</a:t>
            </a:r>
            <a:r>
              <a:rPr lang="zh-CN" altLang="en-US" sz="1200" dirty="0">
                <a:solidFill>
                  <a:srgbClr val="202A36"/>
                </a:solidFill>
                <a:sym typeface="微软雅黑" panose="020B0503020204020204" pitchFamily="34" charset="-122"/>
              </a:rPr>
              <a:t>在此录入上述图表的综合描述说明。</a:t>
            </a:r>
            <a:endParaRPr lang="zh-CN" altLang="en-US" sz="1200" dirty="0">
              <a:solidFill>
                <a:srgbClr val="202A36"/>
              </a:solidFill>
            </a:endParaRPr>
          </a:p>
        </p:txBody>
      </p:sp>
      <p:sp>
        <p:nvSpPr>
          <p:cNvPr id="39" name="TextBox 38"/>
          <p:cNvSpPr txBox="1"/>
          <p:nvPr/>
        </p:nvSpPr>
        <p:spPr>
          <a:xfrm>
            <a:off x="8686466" y="2115336"/>
            <a:ext cx="1313162" cy="430879"/>
          </a:xfrm>
          <a:prstGeom prst="rect">
            <a:avLst/>
          </a:prstGeom>
          <a:solidFill>
            <a:srgbClr val="202A36"/>
          </a:solidFill>
        </p:spPr>
        <p:txBody>
          <a:bodyPr wrap="none" lIns="91431" tIns="45716" rIns="91431" bIns="45716">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dirty="0">
                <a:solidFill>
                  <a:srgbClr val="FCB00F"/>
                </a:solidFill>
              </a:rPr>
              <a:t>添加标题</a:t>
            </a:r>
          </a:p>
        </p:txBody>
      </p:sp>
      <p:sp>
        <p:nvSpPr>
          <p:cNvPr id="40" name="TextBox 39"/>
          <p:cNvSpPr txBox="1"/>
          <p:nvPr/>
        </p:nvSpPr>
        <p:spPr>
          <a:xfrm>
            <a:off x="2908565" y="4239913"/>
            <a:ext cx="2347662" cy="969082"/>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202A36"/>
                </a:solidFill>
              </a:rPr>
              <a:t>您的内容打在这里，或者通过复制您的文本后，在此框中选择粘贴，并选择只保留文字，</a:t>
            </a:r>
            <a:r>
              <a:rPr lang="zh-CN" altLang="en-US" sz="1200" dirty="0">
                <a:solidFill>
                  <a:srgbClr val="202A36"/>
                </a:solidFill>
                <a:sym typeface="微软雅黑" panose="020B0503020204020204" pitchFamily="34" charset="-122"/>
              </a:rPr>
              <a:t>在此录入上述图表的综合描述说明。</a:t>
            </a:r>
            <a:endParaRPr lang="zh-CN" altLang="en-US" sz="1200" dirty="0">
              <a:solidFill>
                <a:srgbClr val="202A36"/>
              </a:solidFill>
            </a:endParaRPr>
          </a:p>
        </p:txBody>
      </p:sp>
      <p:sp>
        <p:nvSpPr>
          <p:cNvPr id="41" name="TextBox 40"/>
          <p:cNvSpPr txBox="1"/>
          <p:nvPr/>
        </p:nvSpPr>
        <p:spPr>
          <a:xfrm>
            <a:off x="3890813" y="3825269"/>
            <a:ext cx="1313162" cy="430879"/>
          </a:xfrm>
          <a:prstGeom prst="rect">
            <a:avLst/>
          </a:prstGeom>
          <a:solidFill>
            <a:srgbClr val="202A36"/>
          </a:solidFill>
        </p:spPr>
        <p:txBody>
          <a:bodyPr wrap="none" lIns="91431" tIns="45716" rIns="91431" bIns="45716">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rgbClr val="FCB00F"/>
                </a:solidFill>
              </a:rPr>
              <a:t>添加标题</a:t>
            </a:r>
          </a:p>
        </p:txBody>
      </p:sp>
      <p:sp>
        <p:nvSpPr>
          <p:cNvPr id="42" name="TextBox 41"/>
          <p:cNvSpPr txBox="1"/>
          <p:nvPr/>
        </p:nvSpPr>
        <p:spPr>
          <a:xfrm>
            <a:off x="8620967" y="4239913"/>
            <a:ext cx="2521650" cy="969082"/>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200" dirty="0">
                <a:solidFill>
                  <a:srgbClr val="202A36"/>
                </a:solidFill>
              </a:rPr>
              <a:t>您的内容打在这里，或者通过复制您的文本后，在此框中选择粘贴，并选择只保留文字，</a:t>
            </a:r>
            <a:r>
              <a:rPr lang="zh-CN" altLang="en-US" sz="1200" dirty="0">
                <a:solidFill>
                  <a:srgbClr val="202A36"/>
                </a:solidFill>
                <a:sym typeface="微软雅黑" panose="020B0503020204020204" pitchFamily="34" charset="-122"/>
              </a:rPr>
              <a:t>在此录入上述图表的综合描述说明。</a:t>
            </a:r>
            <a:endParaRPr lang="zh-CN" altLang="en-US" sz="1200" dirty="0">
              <a:solidFill>
                <a:srgbClr val="202A36"/>
              </a:solidFill>
            </a:endParaRPr>
          </a:p>
        </p:txBody>
      </p:sp>
      <p:sp>
        <p:nvSpPr>
          <p:cNvPr id="43" name="TextBox 42"/>
          <p:cNvSpPr txBox="1"/>
          <p:nvPr/>
        </p:nvSpPr>
        <p:spPr>
          <a:xfrm>
            <a:off x="8699345" y="3825269"/>
            <a:ext cx="1313162" cy="430879"/>
          </a:xfrm>
          <a:prstGeom prst="rect">
            <a:avLst/>
          </a:prstGeom>
          <a:solidFill>
            <a:srgbClr val="202A36"/>
          </a:solidFill>
        </p:spPr>
        <p:txBody>
          <a:bodyPr wrap="none" lIns="91431" tIns="45716" rIns="91431" bIns="45716">
            <a:spAutoFit/>
          </a:bodyPr>
          <a:lstStyle>
            <a:defPPr>
              <a:defRPr lang="zh-CN"/>
            </a:defPPr>
            <a:lvl1pP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rgbClr val="FCB00F"/>
                </a:solidFill>
              </a:rPr>
              <a:t>添加标题</a:t>
            </a:r>
          </a:p>
        </p:txBody>
      </p:sp>
      <p:sp>
        <p:nvSpPr>
          <p:cNvPr id="30" name="矩形 3"/>
          <p:cNvSpPr>
            <a:spLocks noChangeArrowheads="1"/>
          </p:cNvSpPr>
          <p:nvPr/>
        </p:nvSpPr>
        <p:spPr bwMode="auto">
          <a:xfrm>
            <a:off x="2675352" y="515424"/>
            <a:ext cx="3574999"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研究</a:t>
            </a:r>
            <a:r>
              <a:rPr lang="zh-CN" altLang="en-US" sz="2935" b="1" dirty="0">
                <a:solidFill>
                  <a:srgbClr val="202A36"/>
                </a:solidFill>
                <a:latin typeface="Arial" panose="020B0604020202020204" pitchFamily="34" charset="0"/>
                <a:cs typeface="Arial" panose="020B0604020202020204" pitchFamily="34" charset="0"/>
              </a:rPr>
              <a:t>理论与</a:t>
            </a:r>
            <a:r>
              <a:rPr lang="zh-CN" altLang="en-US" sz="2935" b="1" dirty="0" smtClean="0">
                <a:solidFill>
                  <a:srgbClr val="202A36"/>
                </a:solidFill>
                <a:latin typeface="Arial" panose="020B0604020202020204" pitchFamily="34" charset="0"/>
                <a:cs typeface="Arial" panose="020B0604020202020204" pitchFamily="34" charset="0"/>
              </a:rPr>
              <a:t>文献综述</a:t>
            </a:r>
            <a:endParaRPr lang="zh-CN" altLang="en-US" sz="2935" b="1" dirty="0">
              <a:solidFill>
                <a:srgbClr val="202A3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par>
                                <p:cTn id="15" presetID="49" presetClass="entr" presetSubtype="0" decel="100000" fill="hold" grpId="0" nodeType="withEffect">
                                  <p:stCondLst>
                                    <p:cond delay="2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 calcmode="lin" valueType="num">
                                      <p:cBhvr>
                                        <p:cTn id="19" dur="500" fill="hold"/>
                                        <p:tgtEl>
                                          <p:spTgt spid="16"/>
                                        </p:tgtEl>
                                        <p:attrNameLst>
                                          <p:attrName>style.rotation</p:attrName>
                                        </p:attrNameLst>
                                      </p:cBhvr>
                                      <p:tavLst>
                                        <p:tav tm="0">
                                          <p:val>
                                            <p:fltVal val="360"/>
                                          </p:val>
                                        </p:tav>
                                        <p:tav tm="100000">
                                          <p:val>
                                            <p:fltVal val="0"/>
                                          </p:val>
                                        </p:tav>
                                      </p:tavLst>
                                    </p:anim>
                                    <p:animEffect transition="in" filter="fade">
                                      <p:cBhvr>
                                        <p:cTn id="20" dur="500"/>
                                        <p:tgtEl>
                                          <p:spTgt spid="16"/>
                                        </p:tgtEl>
                                      </p:cBhvr>
                                    </p:animEffect>
                                  </p:childTnLst>
                                </p:cTn>
                              </p:par>
                              <p:par>
                                <p:cTn id="21" presetID="49" presetClass="entr" presetSubtype="0" decel="100000" fill="hold" grpId="0" nodeType="withEffect">
                                  <p:stCondLst>
                                    <p:cond delay="4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 calcmode="lin" valueType="num">
                                      <p:cBhvr>
                                        <p:cTn id="25" dur="500" fill="hold"/>
                                        <p:tgtEl>
                                          <p:spTgt spid="17"/>
                                        </p:tgtEl>
                                        <p:attrNameLst>
                                          <p:attrName>style.rotation</p:attrName>
                                        </p:attrNameLst>
                                      </p:cBhvr>
                                      <p:tavLst>
                                        <p:tav tm="0">
                                          <p:val>
                                            <p:fltVal val="360"/>
                                          </p:val>
                                        </p:tav>
                                        <p:tav tm="100000">
                                          <p:val>
                                            <p:fltVal val="0"/>
                                          </p:val>
                                        </p:tav>
                                      </p:tavLst>
                                    </p:anim>
                                    <p:animEffect transition="in" filter="fade">
                                      <p:cBhvr>
                                        <p:cTn id="26" dur="500"/>
                                        <p:tgtEl>
                                          <p:spTgt spid="17"/>
                                        </p:tgtEl>
                                      </p:cBhvr>
                                    </p:animEffect>
                                  </p:childTnLst>
                                </p:cTn>
                              </p:par>
                              <p:par>
                                <p:cTn id="27" presetID="49" presetClass="entr" presetSubtype="0" decel="100000" fill="hold" grpId="0" nodeType="withEffect">
                                  <p:stCondLst>
                                    <p:cond delay="6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 calcmode="lin" valueType="num">
                                      <p:cBhvr>
                                        <p:cTn id="31" dur="500" fill="hold"/>
                                        <p:tgtEl>
                                          <p:spTgt spid="18"/>
                                        </p:tgtEl>
                                        <p:attrNameLst>
                                          <p:attrName>style.rotation</p:attrName>
                                        </p:attrNameLst>
                                      </p:cBhvr>
                                      <p:tavLst>
                                        <p:tav tm="0">
                                          <p:val>
                                            <p:fltVal val="360"/>
                                          </p:val>
                                        </p:tav>
                                        <p:tav tm="100000">
                                          <p:val>
                                            <p:fltVal val="0"/>
                                          </p:val>
                                        </p:tav>
                                      </p:tavLst>
                                    </p:anim>
                                    <p:animEffect transition="in" filter="fade">
                                      <p:cBhvr>
                                        <p:cTn id="32" dur="500"/>
                                        <p:tgtEl>
                                          <p:spTgt spid="18"/>
                                        </p:tgtEl>
                                      </p:cBhvr>
                                    </p:animEffect>
                                  </p:childTnLst>
                                </p:cTn>
                              </p:par>
                            </p:childTnLst>
                          </p:cTn>
                        </p:par>
                        <p:par>
                          <p:cTn id="33" fill="hold">
                            <p:stCondLst>
                              <p:cond delay="1000"/>
                            </p:stCondLst>
                            <p:childTnLst>
                              <p:par>
                                <p:cTn id="34" presetID="23" presetClass="entr" presetSubtype="52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 calcmode="lin" valueType="num">
                                      <p:cBhvr>
                                        <p:cTn id="44" dur="500" fill="hold"/>
                                        <p:tgtEl>
                                          <p:spTgt spid="20"/>
                                        </p:tgtEl>
                                        <p:attrNameLst>
                                          <p:attrName>ppt_x</p:attrName>
                                        </p:attrNameLst>
                                      </p:cBhvr>
                                      <p:tavLst>
                                        <p:tav tm="0">
                                          <p:val>
                                            <p:fltVal val="0.5"/>
                                          </p:val>
                                        </p:tav>
                                        <p:tav tm="100000">
                                          <p:val>
                                            <p:strVal val="#ppt_x"/>
                                          </p:val>
                                        </p:tav>
                                      </p:tavLst>
                                    </p:anim>
                                    <p:anim calcmode="lin" valueType="num">
                                      <p:cBhvr>
                                        <p:cTn id="45" dur="500" fill="hold"/>
                                        <p:tgtEl>
                                          <p:spTgt spid="20"/>
                                        </p:tgtEl>
                                        <p:attrNameLst>
                                          <p:attrName>ppt_y</p:attrName>
                                        </p:attrNameLst>
                                      </p:cBhvr>
                                      <p:tavLst>
                                        <p:tav tm="0">
                                          <p:val>
                                            <p:fltVal val="0.5"/>
                                          </p:val>
                                        </p:tav>
                                        <p:tav tm="100000">
                                          <p:val>
                                            <p:strVal val="#ppt_y"/>
                                          </p:val>
                                        </p:tav>
                                      </p:tavLst>
                                    </p:anim>
                                  </p:childTnLst>
                                </p:cTn>
                              </p:par>
                              <p:par>
                                <p:cTn id="46" presetID="23" presetClass="entr" presetSubtype="52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 calcmode="lin" valueType="num">
                                      <p:cBhvr>
                                        <p:cTn id="50" dur="500" fill="hold"/>
                                        <p:tgtEl>
                                          <p:spTgt spid="21"/>
                                        </p:tgtEl>
                                        <p:attrNameLst>
                                          <p:attrName>ppt_x</p:attrName>
                                        </p:attrNameLst>
                                      </p:cBhvr>
                                      <p:tavLst>
                                        <p:tav tm="0">
                                          <p:val>
                                            <p:fltVal val="0.5"/>
                                          </p:val>
                                        </p:tav>
                                        <p:tav tm="100000">
                                          <p:val>
                                            <p:strVal val="#ppt_x"/>
                                          </p:val>
                                        </p:tav>
                                      </p:tavLst>
                                    </p:anim>
                                    <p:anim calcmode="lin" valueType="num">
                                      <p:cBhvr>
                                        <p:cTn id="51" dur="500" fill="hold"/>
                                        <p:tgtEl>
                                          <p:spTgt spid="21"/>
                                        </p:tgtEl>
                                        <p:attrNameLst>
                                          <p:attrName>ppt_y</p:attrName>
                                        </p:attrNameLst>
                                      </p:cBhvr>
                                      <p:tavLst>
                                        <p:tav tm="0">
                                          <p:val>
                                            <p:fltVal val="0.5"/>
                                          </p:val>
                                        </p:tav>
                                        <p:tav tm="100000">
                                          <p:val>
                                            <p:strVal val="#ppt_y"/>
                                          </p:val>
                                        </p:tav>
                                      </p:tavLst>
                                    </p:anim>
                                  </p:childTnLst>
                                </p:cTn>
                              </p:par>
                              <p:par>
                                <p:cTn id="52" presetID="23" presetClass="entr" presetSubtype="528"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 calcmode="lin" valueType="num">
                                      <p:cBhvr>
                                        <p:cTn id="56" dur="500" fill="hold"/>
                                        <p:tgtEl>
                                          <p:spTgt spid="22"/>
                                        </p:tgtEl>
                                        <p:attrNameLst>
                                          <p:attrName>ppt_x</p:attrName>
                                        </p:attrNameLst>
                                      </p:cBhvr>
                                      <p:tavLst>
                                        <p:tav tm="0">
                                          <p:val>
                                            <p:fltVal val="0.5"/>
                                          </p:val>
                                        </p:tav>
                                        <p:tav tm="100000">
                                          <p:val>
                                            <p:strVal val="#ppt_x"/>
                                          </p:val>
                                        </p:tav>
                                      </p:tavLst>
                                    </p:anim>
                                    <p:anim calcmode="lin" valueType="num">
                                      <p:cBhvr>
                                        <p:cTn id="57" dur="500" fill="hold"/>
                                        <p:tgtEl>
                                          <p:spTgt spid="22"/>
                                        </p:tgtEl>
                                        <p:attrNameLst>
                                          <p:attrName>ppt_y</p:attrName>
                                        </p:attrNameLst>
                                      </p:cBhvr>
                                      <p:tavLst>
                                        <p:tav tm="0">
                                          <p:val>
                                            <p:fltVal val="0.5"/>
                                          </p:val>
                                        </p:tav>
                                        <p:tav tm="100000">
                                          <p:val>
                                            <p:strVal val="#ppt_y"/>
                                          </p:val>
                                        </p:tav>
                                      </p:tavLst>
                                    </p:anim>
                                  </p:childTnLst>
                                </p:cTn>
                              </p:par>
                            </p:childTnLst>
                          </p:cTn>
                        </p:par>
                        <p:par>
                          <p:cTn id="58" fill="hold">
                            <p:stCondLst>
                              <p:cond delay="1500"/>
                            </p:stCondLst>
                            <p:childTnLst>
                              <p:par>
                                <p:cTn id="59" presetID="12" presetClass="entr" presetSubtype="2"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ppt_x</p:attrName>
                                        </p:attrNameLst>
                                      </p:cBhvr>
                                      <p:tavLst>
                                        <p:tav tm="0">
                                          <p:val>
                                            <p:strVal val="#ppt_x+#ppt_w*1.125000"/>
                                          </p:val>
                                        </p:tav>
                                        <p:tav tm="100000">
                                          <p:val>
                                            <p:strVal val="#ppt_x"/>
                                          </p:val>
                                        </p:tav>
                                      </p:tavLst>
                                    </p:anim>
                                    <p:animEffect transition="in" filter="wipe(left)">
                                      <p:cBhvr>
                                        <p:cTn id="62" dur="500"/>
                                        <p:tgtEl>
                                          <p:spTgt spid="24"/>
                                        </p:tgtEl>
                                      </p:cBhvr>
                                    </p:animEffect>
                                  </p:childTnLst>
                                </p:cTn>
                              </p:par>
                              <p:par>
                                <p:cTn id="63" presetID="12" presetClass="entr" presetSubtype="2"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p:tgtEl>
                                          <p:spTgt spid="23"/>
                                        </p:tgtEl>
                                        <p:attrNameLst>
                                          <p:attrName>ppt_x</p:attrName>
                                        </p:attrNameLst>
                                      </p:cBhvr>
                                      <p:tavLst>
                                        <p:tav tm="0">
                                          <p:val>
                                            <p:strVal val="#ppt_x+#ppt_w*1.125000"/>
                                          </p:val>
                                        </p:tav>
                                        <p:tav tm="100000">
                                          <p:val>
                                            <p:strVal val="#ppt_x"/>
                                          </p:val>
                                        </p:tav>
                                      </p:tavLst>
                                    </p:anim>
                                    <p:animEffect transition="in" filter="wipe(left)">
                                      <p:cBhvr>
                                        <p:cTn id="66" dur="500"/>
                                        <p:tgtEl>
                                          <p:spTgt spid="23"/>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p:tgtEl>
                                          <p:spTgt spid="39"/>
                                        </p:tgtEl>
                                        <p:attrNameLst>
                                          <p:attrName>ppt_x</p:attrName>
                                        </p:attrNameLst>
                                      </p:cBhvr>
                                      <p:tavLst>
                                        <p:tav tm="0">
                                          <p:val>
                                            <p:strVal val="#ppt_x-#ppt_w*1.125000"/>
                                          </p:val>
                                        </p:tav>
                                        <p:tav tm="100000">
                                          <p:val>
                                            <p:strVal val="#ppt_x"/>
                                          </p:val>
                                        </p:tav>
                                      </p:tavLst>
                                    </p:anim>
                                    <p:animEffect transition="in" filter="wipe(right)">
                                      <p:cBhvr>
                                        <p:cTn id="70" dur="500"/>
                                        <p:tgtEl>
                                          <p:spTgt spid="39"/>
                                        </p:tgtEl>
                                      </p:cBhvr>
                                    </p:animEffect>
                                  </p:childTnLst>
                                </p:cTn>
                              </p:par>
                              <p:par>
                                <p:cTn id="71" presetID="12" presetClass="entr" presetSubtype="8"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p:tgtEl>
                                          <p:spTgt spid="25"/>
                                        </p:tgtEl>
                                        <p:attrNameLst>
                                          <p:attrName>ppt_x</p:attrName>
                                        </p:attrNameLst>
                                      </p:cBhvr>
                                      <p:tavLst>
                                        <p:tav tm="0">
                                          <p:val>
                                            <p:strVal val="#ppt_x-#ppt_w*1.125000"/>
                                          </p:val>
                                        </p:tav>
                                        <p:tav tm="100000">
                                          <p:val>
                                            <p:strVal val="#ppt_x"/>
                                          </p:val>
                                        </p:tav>
                                      </p:tavLst>
                                    </p:anim>
                                    <p:animEffect transition="in" filter="wipe(right)">
                                      <p:cBhvr>
                                        <p:cTn id="74" dur="500"/>
                                        <p:tgtEl>
                                          <p:spTgt spid="25"/>
                                        </p:tgtEl>
                                      </p:cBhvr>
                                    </p:animEffect>
                                  </p:childTnLst>
                                </p:cTn>
                              </p:par>
                              <p:par>
                                <p:cTn id="75" presetID="12" presetClass="entr" presetSubtype="2"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500"/>
                                        <p:tgtEl>
                                          <p:spTgt spid="41"/>
                                        </p:tgtEl>
                                        <p:attrNameLst>
                                          <p:attrName>ppt_x</p:attrName>
                                        </p:attrNameLst>
                                      </p:cBhvr>
                                      <p:tavLst>
                                        <p:tav tm="0">
                                          <p:val>
                                            <p:strVal val="#ppt_x+#ppt_w*1.125000"/>
                                          </p:val>
                                        </p:tav>
                                        <p:tav tm="100000">
                                          <p:val>
                                            <p:strVal val="#ppt_x"/>
                                          </p:val>
                                        </p:tav>
                                      </p:tavLst>
                                    </p:anim>
                                    <p:animEffect transition="in" filter="wipe(left)">
                                      <p:cBhvr>
                                        <p:cTn id="78" dur="500"/>
                                        <p:tgtEl>
                                          <p:spTgt spid="41"/>
                                        </p:tgtEl>
                                      </p:cBhvr>
                                    </p:animEffect>
                                  </p:childTnLst>
                                </p:cTn>
                              </p:par>
                              <p:par>
                                <p:cTn id="79" presetID="12" presetClass="entr" presetSubtype="2"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p:tgtEl>
                                          <p:spTgt spid="40"/>
                                        </p:tgtEl>
                                        <p:attrNameLst>
                                          <p:attrName>ppt_x</p:attrName>
                                        </p:attrNameLst>
                                      </p:cBhvr>
                                      <p:tavLst>
                                        <p:tav tm="0">
                                          <p:val>
                                            <p:strVal val="#ppt_x+#ppt_w*1.125000"/>
                                          </p:val>
                                        </p:tav>
                                        <p:tav tm="100000">
                                          <p:val>
                                            <p:strVal val="#ppt_x"/>
                                          </p:val>
                                        </p:tav>
                                      </p:tavLst>
                                    </p:anim>
                                    <p:animEffect transition="in" filter="wipe(left)">
                                      <p:cBhvr>
                                        <p:cTn id="82" dur="500"/>
                                        <p:tgtEl>
                                          <p:spTgt spid="40"/>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p:tgtEl>
                                          <p:spTgt spid="43"/>
                                        </p:tgtEl>
                                        <p:attrNameLst>
                                          <p:attrName>ppt_x</p:attrName>
                                        </p:attrNameLst>
                                      </p:cBhvr>
                                      <p:tavLst>
                                        <p:tav tm="0">
                                          <p:val>
                                            <p:strVal val="#ppt_x-#ppt_w*1.125000"/>
                                          </p:val>
                                        </p:tav>
                                        <p:tav tm="100000">
                                          <p:val>
                                            <p:strVal val="#ppt_x"/>
                                          </p:val>
                                        </p:tav>
                                      </p:tavLst>
                                    </p:anim>
                                    <p:animEffect transition="in" filter="wipe(right)">
                                      <p:cBhvr>
                                        <p:cTn id="86" dur="500"/>
                                        <p:tgtEl>
                                          <p:spTgt spid="43"/>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500"/>
                                        <p:tgtEl>
                                          <p:spTgt spid="42"/>
                                        </p:tgtEl>
                                        <p:attrNameLst>
                                          <p:attrName>ppt_x</p:attrName>
                                        </p:attrNameLst>
                                      </p:cBhvr>
                                      <p:tavLst>
                                        <p:tav tm="0">
                                          <p:val>
                                            <p:strVal val="#ppt_x-#ppt_w*1.125000"/>
                                          </p:val>
                                        </p:tav>
                                        <p:tav tm="100000">
                                          <p:val>
                                            <p:strVal val="#ppt_x"/>
                                          </p:val>
                                        </p:tav>
                                      </p:tavLst>
                                    </p:anim>
                                    <p:animEffect transition="in" filter="wipe(right)">
                                      <p:cBhvr>
                                        <p:cTn id="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p:bldP spid="24" grpId="0" animBg="1"/>
      <p:bldP spid="25" grpId="0"/>
      <p:bldP spid="39" grpId="0" animBg="1"/>
      <p:bldP spid="40" grpId="0"/>
      <p:bldP spid="41" grpId="0" animBg="1"/>
      <p:bldP spid="42" grpId="0"/>
      <p:bldP spid="43"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5751545" y="1618268"/>
            <a:ext cx="1302980" cy="1302141"/>
          </a:xfrm>
          <a:prstGeom prst="ellipse">
            <a:avLst/>
          </a:prstGeom>
          <a:solidFill>
            <a:srgbClr val="202A36"/>
          </a:solidFill>
          <a:ln>
            <a:noFill/>
          </a:ln>
        </p:spPr>
        <p:txBody>
          <a:bodyPr vert="horz" wrap="square" lIns="75493" tIns="37746" rIns="75493" bIns="37746" numCol="1" anchor="ctr" anchorCtr="0" compatLnSpc="1"/>
          <a:lstStyle/>
          <a:p>
            <a:pPr algn="ctr"/>
            <a:r>
              <a:rPr lang="zh-CN" altLang="en-US" sz="2000" b="1" dirty="0" smtClean="0">
                <a:solidFill>
                  <a:srgbClr val="FCB00F"/>
                </a:solidFill>
                <a:latin typeface="微软雅黑" panose="020B0503020204020204" pitchFamily="34" charset="-122"/>
                <a:ea typeface="微软雅黑" panose="020B0503020204020204" pitchFamily="34" charset="-122"/>
              </a:rPr>
              <a:t>主要</a:t>
            </a:r>
            <a:endParaRPr lang="en-US" altLang="zh-CN" sz="2000" b="1" dirty="0" smtClean="0">
              <a:solidFill>
                <a:srgbClr val="FCB00F"/>
              </a:solidFill>
              <a:latin typeface="微软雅黑" panose="020B0503020204020204" pitchFamily="34" charset="-122"/>
              <a:ea typeface="微软雅黑" panose="020B0503020204020204" pitchFamily="34" charset="-122"/>
            </a:endParaRPr>
          </a:p>
          <a:p>
            <a:pPr algn="ctr"/>
            <a:r>
              <a:rPr lang="zh-CN" altLang="en-US" sz="2800" b="1" dirty="0" smtClean="0">
                <a:solidFill>
                  <a:srgbClr val="FCB00F"/>
                </a:solidFill>
                <a:latin typeface="微软雅黑" panose="020B0503020204020204" pitchFamily="34" charset="-122"/>
                <a:ea typeface="微软雅黑" panose="020B0503020204020204" pitchFamily="34" charset="-122"/>
              </a:rPr>
              <a:t>创新</a:t>
            </a:r>
            <a:endParaRPr lang="zh-CN" altLang="en-US" sz="2800" b="1" baseline="-3000" dirty="0">
              <a:solidFill>
                <a:srgbClr val="FCB00F"/>
              </a:solidFill>
              <a:latin typeface="微软雅黑" panose="020B0503020204020204" pitchFamily="34" charset="-122"/>
              <a:ea typeface="微软雅黑" panose="020B0503020204020204" pitchFamily="34" charset="-122"/>
            </a:endParaRPr>
          </a:p>
        </p:txBody>
      </p:sp>
      <p:sp>
        <p:nvSpPr>
          <p:cNvPr id="7" name="Line 23"/>
          <p:cNvSpPr>
            <a:spLocks noChangeShapeType="1"/>
          </p:cNvSpPr>
          <p:nvPr/>
        </p:nvSpPr>
        <p:spPr bwMode="auto">
          <a:xfrm flipH="1">
            <a:off x="2588604" y="2270987"/>
            <a:ext cx="3162941" cy="0"/>
          </a:xfrm>
          <a:prstGeom prst="line">
            <a:avLst/>
          </a:prstGeom>
          <a:noFill/>
          <a:ln w="5" cap="flat">
            <a:solidFill>
              <a:srgbClr val="FCB00F"/>
            </a:solidFill>
            <a:prstDash val="dash"/>
            <a:miter lim="800000"/>
            <a:headEnd type="none" w="med" len="med"/>
            <a:tailEnd type="arrow" w="med" len="med"/>
          </a:ln>
          <a:extLst>
            <a:ext uri="{909E8E84-426E-40DD-AFC4-6F175D3DCCD1}">
              <a14:hiddenFill xmlns:a14="http://schemas.microsoft.com/office/drawing/2010/main" xmlns="">
                <a:noFill/>
              </a14:hiddenFill>
            </a:ext>
          </a:extLst>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4795805" y="2092974"/>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202A36"/>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3935970" y="2092974"/>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202A36"/>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2" name="Freeform 26"/>
          <p:cNvSpPr>
            <a:spLocks noEditPoints="1"/>
          </p:cNvSpPr>
          <p:nvPr/>
        </p:nvSpPr>
        <p:spPr bwMode="auto">
          <a:xfrm>
            <a:off x="3079443" y="2092974"/>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202A36"/>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3" name="Freeform 27"/>
          <p:cNvSpPr/>
          <p:nvPr/>
        </p:nvSpPr>
        <p:spPr bwMode="auto">
          <a:xfrm>
            <a:off x="4904937" y="2373180"/>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202A36"/>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4" name="Freeform 28"/>
          <p:cNvSpPr/>
          <p:nvPr/>
        </p:nvSpPr>
        <p:spPr bwMode="auto">
          <a:xfrm>
            <a:off x="4021954" y="2373181"/>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202A36"/>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5" name="Freeform 29"/>
          <p:cNvSpPr/>
          <p:nvPr/>
        </p:nvSpPr>
        <p:spPr bwMode="auto">
          <a:xfrm>
            <a:off x="3165427" y="2373180"/>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202A36"/>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8" name="TextBox 17"/>
          <p:cNvSpPr txBox="1"/>
          <p:nvPr/>
        </p:nvSpPr>
        <p:spPr>
          <a:xfrm>
            <a:off x="6709191" y="3240640"/>
            <a:ext cx="558021" cy="768726"/>
          </a:xfrm>
          <a:prstGeom prst="rect">
            <a:avLst/>
          </a:prstGeom>
          <a:noFill/>
        </p:spPr>
        <p:txBody>
          <a:bodyPr wrap="none" lIns="75493" tIns="37746" rIns="75493" bIns="37746" rtlCol="0" anchor="ctr">
            <a:spAutoFit/>
          </a:bodyPr>
          <a:lstStyle/>
          <a:p>
            <a:r>
              <a:rPr lang="en-US" altLang="zh-CN" sz="4500" dirty="0">
                <a:solidFill>
                  <a:srgbClr val="202A36"/>
                </a:solidFill>
                <a:latin typeface="微软雅黑" panose="020B0503020204020204" pitchFamily="34" charset="-122"/>
                <a:ea typeface="微软雅黑" panose="020B0503020204020204" pitchFamily="34" charset="-122"/>
              </a:rPr>
              <a:t>A</a:t>
            </a:r>
            <a:endParaRPr lang="zh-CN" altLang="en-US" sz="4500" dirty="0">
              <a:solidFill>
                <a:srgbClr val="202A36"/>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6709191" y="4102896"/>
            <a:ext cx="514739" cy="768726"/>
          </a:xfrm>
          <a:prstGeom prst="rect">
            <a:avLst/>
          </a:prstGeom>
          <a:noFill/>
        </p:spPr>
        <p:txBody>
          <a:bodyPr wrap="none" lIns="75493" tIns="37746" rIns="75493" bIns="37746" rtlCol="0" anchor="ctr">
            <a:spAutoFit/>
          </a:bodyPr>
          <a:lstStyle/>
          <a:p>
            <a:r>
              <a:rPr lang="en-US" altLang="zh-CN" sz="4500" dirty="0">
                <a:solidFill>
                  <a:srgbClr val="202A36"/>
                </a:solidFill>
                <a:latin typeface="微软雅黑" panose="020B0503020204020204" pitchFamily="34" charset="-122"/>
                <a:ea typeface="微软雅黑" panose="020B0503020204020204" pitchFamily="34" charset="-122"/>
              </a:rPr>
              <a:t>B</a:t>
            </a:r>
            <a:endParaRPr lang="zh-CN" altLang="en-US" sz="4500" dirty="0">
              <a:solidFill>
                <a:srgbClr val="202A36"/>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6709190" y="4993245"/>
            <a:ext cx="538785" cy="768726"/>
          </a:xfrm>
          <a:prstGeom prst="rect">
            <a:avLst/>
          </a:prstGeom>
          <a:noFill/>
        </p:spPr>
        <p:txBody>
          <a:bodyPr wrap="none" lIns="75493" tIns="37746" rIns="75493" bIns="37746" rtlCol="0" anchor="ctr">
            <a:spAutoFit/>
          </a:bodyPr>
          <a:lstStyle/>
          <a:p>
            <a:r>
              <a:rPr lang="en-US" altLang="zh-CN" sz="4500" dirty="0">
                <a:solidFill>
                  <a:srgbClr val="202A36"/>
                </a:solidFill>
                <a:latin typeface="微软雅黑" panose="020B0503020204020204" pitchFamily="34" charset="-122"/>
                <a:ea typeface="微软雅黑" panose="020B0503020204020204" pitchFamily="34" charset="-122"/>
              </a:rPr>
              <a:t>C</a:t>
            </a:r>
            <a:endParaRPr lang="zh-CN" altLang="en-US" sz="4500" dirty="0">
              <a:solidFill>
                <a:srgbClr val="202A36"/>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352252" y="3286882"/>
            <a:ext cx="3878125" cy="741027"/>
          </a:xfrm>
          <a:prstGeom prst="rect">
            <a:avLst/>
          </a:prstGeom>
          <a:noFill/>
        </p:spPr>
        <p:txBody>
          <a:bodyPr wrap="square" lIns="75493" tIns="37746" rIns="75493" bIns="37746" rtlCol="0">
            <a:spAutoFit/>
          </a:bodyPr>
          <a:lstStyle/>
          <a:p>
            <a:pPr>
              <a:lnSpc>
                <a:spcPct val="120000"/>
              </a:lnSpc>
              <a:spcBef>
                <a:spcPct val="0"/>
              </a:spcBef>
              <a:buNone/>
            </a:pPr>
            <a:r>
              <a:rPr lang="zh-CN" altLang="en-US" sz="1200" dirty="0">
                <a:solidFill>
                  <a:srgbClr val="202A36"/>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200" dirty="0" smtClean="0">
                <a:solidFill>
                  <a:srgbClr val="202A36"/>
                </a:solidFill>
                <a:latin typeface="微软雅黑" panose="020B0503020204020204" pitchFamily="34" charset="-122"/>
                <a:ea typeface="微软雅黑" panose="020B0503020204020204" pitchFamily="34" charset="-122"/>
              </a:rPr>
              <a:t>文字，</a:t>
            </a:r>
            <a:r>
              <a:rPr lang="zh-CN" altLang="en-US" sz="12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a:t>
            </a:r>
            <a:r>
              <a:rPr lang="zh-CN" altLang="en-US" sz="12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录入上述图表的综合描述</a:t>
            </a:r>
            <a:r>
              <a:rPr lang="zh-CN" altLang="en-US" sz="12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12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7352252" y="4205837"/>
            <a:ext cx="3878125" cy="500641"/>
          </a:xfrm>
          <a:prstGeom prst="rect">
            <a:avLst/>
          </a:prstGeom>
          <a:noFill/>
        </p:spPr>
        <p:txBody>
          <a:bodyPr wrap="square" lIns="75493" tIns="37746" rIns="75493" bIns="37746" rtlCol="0">
            <a:spAutoFit/>
          </a:bodyPr>
          <a:lstStyle/>
          <a:p>
            <a:pPr>
              <a:lnSpc>
                <a:spcPct val="120000"/>
              </a:lnSpc>
              <a:spcBef>
                <a:spcPct val="0"/>
              </a:spcBef>
              <a:buNone/>
            </a:pPr>
            <a:r>
              <a:rPr lang="zh-CN" altLang="en-US" sz="1200" dirty="0" smtClean="0">
                <a:solidFill>
                  <a:srgbClr val="202A36"/>
                </a:solidFill>
                <a:latin typeface="微软雅黑" panose="020B0503020204020204" pitchFamily="34" charset="-122"/>
                <a:ea typeface="微软雅黑" panose="020B0503020204020204" pitchFamily="34" charset="-122"/>
              </a:rPr>
              <a:t>亮亮图文旗舰店</a:t>
            </a:r>
          </a:p>
          <a:p>
            <a:pPr>
              <a:lnSpc>
                <a:spcPct val="120000"/>
              </a:lnSpc>
              <a:spcBef>
                <a:spcPct val="0"/>
              </a:spcBef>
              <a:buNone/>
            </a:pPr>
            <a:r>
              <a:rPr lang="en-US" altLang="zh-CN" sz="1200" dirty="0" smtClean="0">
                <a:solidFill>
                  <a:srgbClr val="202A36"/>
                </a:solidFill>
                <a:latin typeface="微软雅黑" panose="020B0503020204020204" pitchFamily="34" charset="-122"/>
                <a:ea typeface="微软雅黑" panose="020B0503020204020204" pitchFamily="34" charset="-122"/>
              </a:rPr>
              <a:t>https://liangliangtuwen.tmall.com</a:t>
            </a:r>
            <a:endParaRPr lang="en-US" altLang="zh-CN" sz="1200" dirty="0">
              <a:solidFill>
                <a:srgbClr val="202A36"/>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7352252" y="5105858"/>
            <a:ext cx="3878125" cy="741027"/>
          </a:xfrm>
          <a:prstGeom prst="rect">
            <a:avLst/>
          </a:prstGeom>
          <a:noFill/>
        </p:spPr>
        <p:txBody>
          <a:bodyPr wrap="square" lIns="75493" tIns="37746" rIns="75493" bIns="37746" rtlCol="0">
            <a:spAutoFit/>
          </a:bodyPr>
          <a:lstStyle/>
          <a:p>
            <a:pPr>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您的内容打在这里，或者通过复制您的文本后，在此框中选择粘贴，并选择只保留</a:t>
            </a:r>
            <a:r>
              <a:rPr lang="zh-CN" altLang="en-US" sz="1200" dirty="0" smtClean="0">
                <a:solidFill>
                  <a:srgbClr val="202A36"/>
                </a:solidFill>
                <a:latin typeface="微软雅黑" panose="020B0503020204020204" pitchFamily="34" charset="-122"/>
                <a:ea typeface="微软雅黑" panose="020B0503020204020204" pitchFamily="34" charset="-122"/>
              </a:rPr>
              <a:t>文字</a:t>
            </a:r>
            <a:r>
              <a:rPr lang="zh-CN" altLang="en-US" sz="1200" dirty="0">
                <a:solidFill>
                  <a:srgbClr val="202A36"/>
                </a:solidFill>
                <a:latin typeface="微软雅黑" panose="020B0503020204020204" pitchFamily="34" charset="-122"/>
                <a:ea typeface="微软雅黑" panose="020B0503020204020204" pitchFamily="34" charset="-122"/>
              </a:rPr>
              <a:t>，</a:t>
            </a:r>
            <a:r>
              <a:rPr lang="zh-CN" altLang="en-US" sz="12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在此</a:t>
            </a:r>
            <a:r>
              <a:rPr lang="zh-CN" altLang="en-US" sz="12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录入上述图表的综合描述</a:t>
            </a:r>
            <a:r>
              <a:rPr lang="zh-CN" altLang="en-US" sz="1200" dirty="0" smtClean="0">
                <a:solidFill>
                  <a:srgbClr val="202A36"/>
                </a:solidFill>
                <a:latin typeface="微软雅黑" panose="020B0503020204020204" pitchFamily="34" charset="-122"/>
                <a:ea typeface="微软雅黑" panose="020B0503020204020204" pitchFamily="34" charset="-122"/>
                <a:sym typeface="微软雅黑" panose="020B0503020204020204" pitchFamily="34" charset="-122"/>
              </a:rPr>
              <a:t>说明。</a:t>
            </a:r>
            <a:endParaRPr lang="zh-CN" altLang="en-US" sz="1200" dirty="0">
              <a:solidFill>
                <a:srgbClr val="202A3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3"/>
          <p:cNvSpPr>
            <a:spLocks noChangeArrowheads="1"/>
          </p:cNvSpPr>
          <p:nvPr/>
        </p:nvSpPr>
        <p:spPr bwMode="auto">
          <a:xfrm>
            <a:off x="2672146" y="515424"/>
            <a:ext cx="1691471" cy="543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rgbClr val="202A36"/>
                </a:solidFill>
                <a:latin typeface="Arial" panose="020B0604020202020204" pitchFamily="34" charset="0"/>
                <a:cs typeface="Arial" panose="020B0604020202020204" pitchFamily="34" charset="0"/>
              </a:rPr>
              <a:t>主要创新</a:t>
            </a:r>
            <a:endParaRPr lang="zh-CN" altLang="en-US" sz="2935" b="1" dirty="0">
              <a:solidFill>
                <a:srgbClr val="202A3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advTm="5000">
        <p:blinds dir="vert"/>
      </p:transition>
    </mc:Choice>
    <mc:Fallback>
      <p:transition spd="slow" advTm="5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500"/>
                            </p:stCondLst>
                            <p:childTnLst>
                              <p:par>
                                <p:cTn id="19" presetID="49" presetClass="entr" presetSubtype="0" decel="10000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style.rotation</p:attrName>
                                        </p:attrNameLst>
                                      </p:cBhvr>
                                      <p:tavLst>
                                        <p:tav tm="0">
                                          <p:val>
                                            <p:fltVal val="360"/>
                                          </p:val>
                                        </p:tav>
                                        <p:tav tm="100000">
                                          <p:val>
                                            <p:fltVal val="0"/>
                                          </p:val>
                                        </p:tav>
                                      </p:tavLst>
                                    </p:anim>
                                    <p:animEffect transition="in" filter="fade">
                                      <p:cBhvr>
                                        <p:cTn id="24" dur="500"/>
                                        <p:tgtEl>
                                          <p:spTgt spid="8"/>
                                        </p:tgtEl>
                                      </p:cBhvr>
                                    </p:animEffect>
                                  </p:childTnLst>
                                </p:cTn>
                              </p:par>
                              <p:par>
                                <p:cTn id="25" presetID="49" presetClass="entr" presetSubtype="0" decel="100000"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40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2500"/>
                            </p:stCondLst>
                            <p:childTnLst>
                              <p:par>
                                <p:cTn id="42" presetID="45"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ppt_w</p:attrName>
                                        </p:attrNameLst>
                                      </p:cBhvr>
                                      <p:tavLst>
                                        <p:tav tm="0" fmla="#ppt_w*sin(2.5*pi*$)">
                                          <p:val>
                                            <p:fltVal val="0"/>
                                          </p:val>
                                        </p:tav>
                                        <p:tav tm="100000">
                                          <p:val>
                                            <p:fltVal val="1"/>
                                          </p:val>
                                        </p:tav>
                                      </p:tavLst>
                                    </p:anim>
                                    <p:anim calcmode="lin" valueType="num">
                                      <p:cBhvr>
                                        <p:cTn id="46" dur="500" fill="hold"/>
                                        <p:tgtEl>
                                          <p:spTgt spid="18"/>
                                        </p:tgtEl>
                                        <p:attrNameLst>
                                          <p:attrName>ppt_h</p:attrName>
                                        </p:attrNameLst>
                                      </p:cBhvr>
                                      <p:tavLst>
                                        <p:tav tm="0">
                                          <p:val>
                                            <p:strVal val="#ppt_h"/>
                                          </p:val>
                                        </p:tav>
                                        <p:tav tm="100000">
                                          <p:val>
                                            <p:strVal val="#ppt_h"/>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3500"/>
                            </p:stCondLst>
                            <p:childTnLst>
                              <p:par>
                                <p:cTn id="55" presetID="45"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anim calcmode="lin" valueType="num">
                                      <p:cBhvr>
                                        <p:cTn id="58" dur="500" fill="hold"/>
                                        <p:tgtEl>
                                          <p:spTgt spid="19"/>
                                        </p:tgtEl>
                                        <p:attrNameLst>
                                          <p:attrName>ppt_w</p:attrName>
                                        </p:attrNameLst>
                                      </p:cBhvr>
                                      <p:tavLst>
                                        <p:tav tm="0" fmla="#ppt_w*sin(2.5*pi*$)">
                                          <p:val>
                                            <p:fltVal val="0"/>
                                          </p:val>
                                        </p:tav>
                                        <p:tav tm="100000">
                                          <p:val>
                                            <p:fltVal val="1"/>
                                          </p:val>
                                        </p:tav>
                                      </p:tavLst>
                                    </p:anim>
                                    <p:anim calcmode="lin" valueType="num">
                                      <p:cBhvr>
                                        <p:cTn id="59" dur="500" fill="hold"/>
                                        <p:tgtEl>
                                          <p:spTgt spid="19"/>
                                        </p:tgtEl>
                                        <p:attrNameLst>
                                          <p:attrName>ppt_h</p:attrName>
                                        </p:attrNameLst>
                                      </p:cBhvr>
                                      <p:tavLst>
                                        <p:tav tm="0">
                                          <p:val>
                                            <p:strVal val="#ppt_h"/>
                                          </p:val>
                                        </p:tav>
                                        <p:tav tm="100000">
                                          <p:val>
                                            <p:strVal val="#ppt_h"/>
                                          </p:val>
                                        </p:tav>
                                      </p:tavLst>
                                    </p:anim>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par>
                          <p:cTn id="67" fill="hold">
                            <p:stCondLst>
                              <p:cond delay="4500"/>
                            </p:stCondLst>
                            <p:childTnLst>
                              <p:par>
                                <p:cTn id="68" presetID="45"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anim calcmode="lin" valueType="num">
                                      <p:cBhvr>
                                        <p:cTn id="71" dur="500" fill="hold"/>
                                        <p:tgtEl>
                                          <p:spTgt spid="20"/>
                                        </p:tgtEl>
                                        <p:attrNameLst>
                                          <p:attrName>ppt_w</p:attrName>
                                        </p:attrNameLst>
                                      </p:cBhvr>
                                      <p:tavLst>
                                        <p:tav tm="0" fmla="#ppt_w*sin(2.5*pi*$)">
                                          <p:val>
                                            <p:fltVal val="0"/>
                                          </p:val>
                                        </p:tav>
                                        <p:tav tm="100000">
                                          <p:val>
                                            <p:fltVal val="1"/>
                                          </p:val>
                                        </p:tav>
                                      </p:tavLst>
                                    </p:anim>
                                    <p:anim calcmode="lin" valueType="num">
                                      <p:cBhvr>
                                        <p:cTn id="72" dur="500" fill="hold"/>
                                        <p:tgtEl>
                                          <p:spTgt spid="20"/>
                                        </p:tgtEl>
                                        <p:attrNameLst>
                                          <p:attrName>ppt_h</p:attrName>
                                        </p:attrNameLst>
                                      </p:cBhvr>
                                      <p:tavLst>
                                        <p:tav tm="0">
                                          <p:val>
                                            <p:strVal val="#ppt_h"/>
                                          </p:val>
                                        </p:tav>
                                        <p:tav tm="100000">
                                          <p:val>
                                            <p:strVal val="#ppt_h"/>
                                          </p:val>
                                        </p:tav>
                                      </p:tavLst>
                                    </p:anim>
                                  </p:childTnLst>
                                </p:cTn>
                              </p:par>
                              <p:par>
                                <p:cTn id="73" presetID="22" presetClass="entr" presetSubtype="8"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14" grpId="0" animBg="1"/>
      <p:bldP spid="15" grpId="0" animBg="1"/>
      <p:bldP spid="18" grpId="0"/>
      <p:bldP spid="19" grpId="0"/>
      <p:bldP spid="20" grpId="0"/>
      <p:bldP spid="21" grpId="0"/>
      <p:bldP spid="22" grpId="0"/>
      <p:bldP spid="23" grpId="0"/>
      <p:bldP spid="16" grpId="0"/>
    </p:bldLst>
  </p:timing>
</p:sld>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5290</Words>
  <Application>Microsoft Office PowerPoint</Application>
  <PresentationFormat>自定义</PresentationFormat>
  <Paragraphs>438</Paragraphs>
  <Slides>40</Slides>
  <Notes>40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514</cp:revision>
  <dcterms:created xsi:type="dcterms:W3CDTF">2014-06-18T03:33:00Z</dcterms:created>
  <dcterms:modified xsi:type="dcterms:W3CDTF">2017-07-08T17:13:01Z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