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style1.xml" ContentType="application/vnd.ms-office.chartstyle+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4" r:id="rId6"/>
    <p:sldId id="265" r:id="rId7"/>
    <p:sldId id="266" r:id="rId8"/>
    <p:sldId id="259" r:id="rId9"/>
    <p:sldId id="267" r:id="rId10"/>
    <p:sldId id="268" r:id="rId11"/>
    <p:sldId id="269" r:id="rId12"/>
    <p:sldId id="260" r:id="rId13"/>
    <p:sldId id="270" r:id="rId14"/>
    <p:sldId id="271" r:id="rId15"/>
    <p:sldId id="272" r:id="rId16"/>
    <p:sldId id="261" r:id="rId17"/>
    <p:sldId id="273" r:id="rId18"/>
    <p:sldId id="274" r:id="rId19"/>
    <p:sldId id="262" r:id="rId20"/>
    <p:sldId id="275" r:id="rId21"/>
    <p:sldId id="26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F"/>
    <a:srgbClr val="EEEEF0"/>
    <a:srgbClr val="EBE9EC"/>
    <a:srgbClr val="EDEBEE"/>
    <a:srgbClr val="ECEAEB"/>
    <a:srgbClr val="EDEBEC"/>
    <a:srgbClr val="EAE8E9"/>
    <a:srgbClr val="E9E7E8"/>
    <a:srgbClr val="EDEBED"/>
    <a:srgbClr val="E0DC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66" d="100"/>
          <a:sy n="66" d="100"/>
        </p:scale>
        <p:origin x="2310" y="1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계열 1</c:v>
                </c:pt>
              </c:strCache>
            </c:strRef>
          </c:tx>
          <c:spPr>
            <a:solidFill>
              <a:schemeClr val="tx1">
                <a:lumMod val="75000"/>
                <a:lumOff val="2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prstMaterial="softEdge">
              <a:bevelT w="0" h="0"/>
            </a:sp3d>
          </c:spPr>
          <c:invertIfNegative val="0"/>
          <c:dPt>
            <c:idx val="2"/>
            <c:invertIfNegative val="0"/>
            <c:bubble3D val="0"/>
          </c:dPt>
          <c:dPt>
            <c:idx val="3"/>
            <c:invertIfNegative val="0"/>
            <c:bubble3D val="0"/>
          </c:dPt>
          <c:dPt>
            <c:idx val="4"/>
            <c:invertIfNegative val="0"/>
            <c:bubble3D val="0"/>
          </c:dPt>
          <c:dLbls>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Sheet1!$A$2:$A$6</c:f>
              <c:strCache>
                <c:ptCount val="5"/>
                <c:pt idx="0">
                  <c:v>value01</c:v>
                </c:pt>
                <c:pt idx="1">
                  <c:v>value02</c:v>
                </c:pt>
                <c:pt idx="2">
                  <c:v>value03</c:v>
                </c:pt>
                <c:pt idx="3">
                  <c:v>value04</c:v>
                </c:pt>
                <c:pt idx="4">
                  <c:v>value05</c:v>
                </c:pt>
              </c:strCache>
            </c:strRef>
          </c:cat>
          <c:val>
            <c:numRef>
              <c:f>Sheet1!$B$2:$B$6</c:f>
              <c:numCache>
                <c:formatCode>General</c:formatCode>
                <c:ptCount val="5"/>
                <c:pt idx="0">
                  <c:v>30</c:v>
                </c:pt>
                <c:pt idx="1">
                  <c:v>20</c:v>
                </c:pt>
                <c:pt idx="2">
                  <c:v>45</c:v>
                </c:pt>
                <c:pt idx="3">
                  <c:v>70</c:v>
                </c:pt>
                <c:pt idx="4">
                  <c:v>80</c:v>
                </c:pt>
              </c:numCache>
            </c:numRef>
          </c:val>
        </c:ser>
        <c:dLbls>
          <c:showLegendKey val="0"/>
          <c:showVal val="1"/>
          <c:showCatName val="0"/>
          <c:showSerName val="0"/>
          <c:showPercent val="0"/>
          <c:showBubbleSize val="0"/>
        </c:dLbls>
        <c:gapWidth val="170"/>
        <c:axId val="-1623539232"/>
        <c:axId val="-1623543584"/>
      </c:barChart>
      <c:catAx>
        <c:axId val="-1623539232"/>
        <c:scaling>
          <c:orientation val="minMax"/>
        </c:scaling>
        <c:delete val="1"/>
        <c:axPos val="l"/>
        <c:numFmt formatCode="General" sourceLinked="0"/>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lumMod val="75000"/>
                    <a:lumOff val="25000"/>
                  </a:schemeClr>
                </a:solidFill>
                <a:latin typeface="+mn-lt"/>
                <a:ea typeface="+mn-ea"/>
                <a:cs typeface="+mn-cs"/>
              </a:defRPr>
            </a:pPr>
          </a:p>
        </c:txPr>
        <c:crossAx val="-1623543584"/>
        <c:crosses val="autoZero"/>
        <c:auto val="1"/>
        <c:lblAlgn val="ctr"/>
        <c:lblOffset val="100"/>
        <c:noMultiLvlLbl val="0"/>
      </c:catAx>
      <c:valAx>
        <c:axId val="-1623543584"/>
        <c:scaling>
          <c:orientation val="minMax"/>
          <c:max val="100"/>
        </c:scaling>
        <c:delete val="0"/>
        <c:axPos val="b"/>
        <c:majorGridlines>
          <c:spPr>
            <a:ln w="3175" cap="flat" cmpd="sng" algn="ctr">
              <a:solidFill>
                <a:schemeClr val="tx1">
                  <a:lumMod val="75000"/>
                  <a:lumOff val="25000"/>
                </a:schemeClr>
              </a:solidFill>
              <a:prstDash val="dash"/>
              <a:round/>
            </a:ln>
          </c:spPr>
        </c:majorGridlines>
        <c:numFmt formatCode="General" sourceLinked="1"/>
        <c:majorTickMark val="out"/>
        <c:minorTickMark val="none"/>
        <c:tickLblPos val="nextTo"/>
        <c:spPr>
          <a:ln w="3175" cap="flat" cmpd="sng" algn="ctr">
            <a:noFill/>
            <a:prstDash val="solid"/>
            <a:round/>
          </a:ln>
        </c:spPr>
        <c:txPr>
          <a:bodyPr rot="-60000000" spcFirstLastPara="0" vertOverflow="ellipsis" vert="horz" wrap="square" anchor="ctr" anchorCtr="1"/>
          <a:lstStyle/>
          <a:p>
            <a:pPr>
              <a:defRPr lang="zh-CN" sz="1800" b="0" i="0" u="none" strike="noStrike" kern="1200" baseline="0">
                <a:solidFill>
                  <a:schemeClr val="tx1">
                    <a:lumMod val="75000"/>
                    <a:lumOff val="25000"/>
                  </a:schemeClr>
                </a:solidFill>
                <a:latin typeface="+mn-lt"/>
                <a:ea typeface="+mn-ea"/>
                <a:cs typeface="+mn-cs"/>
              </a:defRPr>
            </a:pPr>
          </a:p>
        </c:txPr>
        <c:crossAx val="-1623539232"/>
        <c:crosses val="autoZero"/>
        <c:crossBetween val="between"/>
      </c:valAx>
      <c:spPr>
        <a:ln>
          <a:solidFill>
            <a:schemeClr val="tx1">
              <a:lumMod val="75000"/>
              <a:lumOff val="25000"/>
            </a:schemeClr>
          </a:solidFill>
        </a:ln>
      </c:spPr>
    </c:plotArea>
    <c:plotVisOnly val="1"/>
    <c:dispBlanksAs val="gap"/>
    <c:showDLblsOverMax val="0"/>
  </c:chart>
  <c:spPr>
    <a:scene3d>
      <a:camera prst="orthographicFront"/>
      <a:lightRig rig="threePt" dir="t"/>
    </a:scene3d>
  </c:spPr>
  <c:txPr>
    <a:bodyPr/>
    <a:lstStyle/>
    <a:p>
      <a:pPr>
        <a:defRPr lang="zh-CN" sz="1800">
          <a:solidFill>
            <a:schemeClr val="tx1">
              <a:lumMod val="75000"/>
              <a:lumOff val="25000"/>
            </a:schemeClr>
          </a:solidFill>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계열 1</c:v>
                </c:pt>
              </c:strCache>
            </c:strRef>
          </c:tx>
          <c:spPr>
            <a:solidFill>
              <a:schemeClr val="tx1">
                <a:lumMod val="75000"/>
                <a:lumOff val="25000"/>
              </a:schemeClr>
            </a:solidFill>
            <a:ln>
              <a:solidFill>
                <a:schemeClr val="bg1"/>
              </a:solidFill>
            </a:ln>
            <a:effectLst>
              <a:outerShdw blurRad="50800" dist="38100" dir="8100000" algn="tr" rotWithShape="0">
                <a:prstClr val="black">
                  <a:alpha val="40000"/>
                </a:prstClr>
              </a:outerShdw>
            </a:effectLst>
            <a:scene3d>
              <a:camera prst="orthographicFront"/>
              <a:lightRig rig="threePt" dir="t"/>
            </a:scene3d>
            <a:sp3d prstMaterial="softEdge">
              <a:bevelT w="0" h="0"/>
            </a:sp3d>
          </c:spPr>
          <c:invertIfNegative val="0"/>
          <c:dPt>
            <c:idx val="2"/>
            <c:invertIfNegative val="0"/>
            <c:bubble3D val="0"/>
          </c:dPt>
          <c:dPt>
            <c:idx val="3"/>
            <c:invertIfNegative val="0"/>
            <c:bubble3D val="0"/>
          </c:dPt>
          <c:dPt>
            <c:idx val="4"/>
            <c:invertIfNegative val="0"/>
            <c:bubble3D val="0"/>
          </c:dPt>
          <c:dLbls>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Sheet1!$A$2:$A$6</c:f>
              <c:strCache>
                <c:ptCount val="5"/>
                <c:pt idx="0">
                  <c:v>value01</c:v>
                </c:pt>
                <c:pt idx="1">
                  <c:v>value02</c:v>
                </c:pt>
                <c:pt idx="2">
                  <c:v>value03</c:v>
                </c:pt>
                <c:pt idx="3">
                  <c:v>value04</c:v>
                </c:pt>
                <c:pt idx="4">
                  <c:v>value05</c:v>
                </c:pt>
              </c:strCache>
            </c:strRef>
          </c:cat>
          <c:val>
            <c:numRef>
              <c:f>Sheet1!$B$2:$B$6</c:f>
              <c:numCache>
                <c:formatCode>General</c:formatCode>
                <c:ptCount val="5"/>
                <c:pt idx="0">
                  <c:v>10</c:v>
                </c:pt>
                <c:pt idx="1">
                  <c:v>65</c:v>
                </c:pt>
                <c:pt idx="2">
                  <c:v>45</c:v>
                </c:pt>
                <c:pt idx="3">
                  <c:v>20</c:v>
                </c:pt>
                <c:pt idx="4">
                  <c:v>70</c:v>
                </c:pt>
              </c:numCache>
            </c:numRef>
          </c:val>
        </c:ser>
        <c:dLbls>
          <c:showLegendKey val="0"/>
          <c:showVal val="1"/>
          <c:showCatName val="0"/>
          <c:showSerName val="0"/>
          <c:showPercent val="0"/>
          <c:showBubbleSize val="0"/>
        </c:dLbls>
        <c:gapWidth val="170"/>
        <c:axId val="-1623538688"/>
        <c:axId val="-1623546304"/>
      </c:barChart>
      <c:catAx>
        <c:axId val="-1623538688"/>
        <c:scaling>
          <c:orientation val="minMax"/>
        </c:scaling>
        <c:delete val="1"/>
        <c:axPos val="r"/>
        <c:numFmt formatCode="General" sourceLinked="0"/>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lumMod val="75000"/>
                    <a:lumOff val="25000"/>
                  </a:schemeClr>
                </a:solidFill>
                <a:latin typeface="+mn-lt"/>
                <a:ea typeface="+mn-ea"/>
                <a:cs typeface="+mn-cs"/>
              </a:defRPr>
            </a:pPr>
          </a:p>
        </c:txPr>
        <c:crossAx val="-1623546304"/>
        <c:crosses val="autoZero"/>
        <c:auto val="1"/>
        <c:lblAlgn val="ctr"/>
        <c:lblOffset val="100"/>
        <c:noMultiLvlLbl val="0"/>
      </c:catAx>
      <c:valAx>
        <c:axId val="-1623546304"/>
        <c:scaling>
          <c:orientation val="maxMin"/>
          <c:max val="100"/>
        </c:scaling>
        <c:delete val="0"/>
        <c:axPos val="b"/>
        <c:majorGridlines>
          <c:spPr>
            <a:ln w="3175" cap="flat" cmpd="sng" algn="ctr">
              <a:solidFill>
                <a:schemeClr val="tx1">
                  <a:lumMod val="75000"/>
                  <a:lumOff val="25000"/>
                </a:schemeClr>
              </a:solidFill>
              <a:prstDash val="dash"/>
              <a:round/>
            </a:ln>
          </c:spPr>
        </c:majorGridlines>
        <c:numFmt formatCode="General" sourceLinked="1"/>
        <c:majorTickMark val="out"/>
        <c:minorTickMark val="none"/>
        <c:tickLblPos val="nextTo"/>
        <c:spPr>
          <a:ln w="3175" cap="flat" cmpd="sng" algn="ctr">
            <a:noFill/>
            <a:prstDash val="solid"/>
            <a:round/>
          </a:ln>
        </c:spPr>
        <c:txPr>
          <a:bodyPr rot="-60000000" spcFirstLastPara="0" vertOverflow="ellipsis" vert="horz" wrap="square" anchor="ctr" anchorCtr="1"/>
          <a:lstStyle/>
          <a:p>
            <a:pPr>
              <a:defRPr lang="zh-CN" sz="1800" b="0" i="0" u="none" strike="noStrike" kern="1200" baseline="0">
                <a:solidFill>
                  <a:schemeClr val="tx1">
                    <a:lumMod val="75000"/>
                    <a:lumOff val="25000"/>
                  </a:schemeClr>
                </a:solidFill>
                <a:latin typeface="+mn-lt"/>
                <a:ea typeface="+mn-ea"/>
                <a:cs typeface="+mn-cs"/>
              </a:defRPr>
            </a:pPr>
          </a:p>
        </c:txPr>
        <c:crossAx val="-1623538688"/>
        <c:crosses val="autoZero"/>
        <c:crossBetween val="between"/>
      </c:valAx>
      <c:spPr>
        <a:ln>
          <a:solidFill>
            <a:schemeClr val="tx1">
              <a:lumMod val="75000"/>
              <a:lumOff val="25000"/>
            </a:schemeClr>
          </a:solidFill>
        </a:ln>
      </c:spPr>
    </c:plotArea>
    <c:plotVisOnly val="1"/>
    <c:dispBlanksAs val="gap"/>
    <c:showDLblsOverMax val="0"/>
  </c:chart>
  <c:spPr>
    <a:scene3d>
      <a:camera prst="orthographicFront"/>
      <a:lightRig rig="threePt" dir="t"/>
    </a:scene3d>
  </c:spPr>
  <c:txPr>
    <a:bodyPr/>
    <a:lstStyle/>
    <a:p>
      <a:pPr>
        <a:defRPr lang="zh-CN" sz="1800">
          <a:solidFill>
            <a:schemeClr val="tx1">
              <a:lumMod val="75000"/>
              <a:lumOff val="25000"/>
            </a:schemeClr>
          </a:solidFill>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20B3782-949D-4C3A-8E4D-B2E005C4C782}"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id-ID"/>
        </a:p>
      </dgm:t>
    </dgm:pt>
    <dgm:pt modelId="{2190255B-12F7-4C48-99C1-A9A565CAED39}">
      <dgm:prSet phldrT="[Text]" custT="1"/>
      <dgm:spPr>
        <a:solidFill>
          <a:schemeClr val="tx1">
            <a:lumMod val="75000"/>
            <a:lumOff val="25000"/>
          </a:schemeClr>
        </a:solidFill>
        <a:ln>
          <a:noFill/>
        </a:ln>
      </dgm:spPr>
      <dgm:t>
        <a:bodyPr/>
        <a:lstStyle/>
        <a:p>
          <a:endParaRPr lang="id-ID"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id-ID"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id-ID"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dgm:t>
    </dgm:pt>
    <dgm:pt modelId="{85AD8DEC-8DED-4B22-8286-3A6AC9872570}" cxnId="{07CCC54D-E617-4203-BF98-B977B32AF74F}" type="parTrans">
      <dgm:prSet/>
      <dgm:spPr/>
      <dgm:t>
        <a:bodyPr/>
        <a:lstStyle/>
        <a:p>
          <a:endParaRPr lang="id-ID">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dgm:t>
    </dgm:pt>
    <dgm:pt modelId="{0DC30131-0D68-4D58-B9EB-DC70A25661E0}" cxnId="{07CCC54D-E617-4203-BF98-B977B32AF74F}" type="sibTrans">
      <dgm:prSet/>
      <dgm:spPr/>
      <dgm:t>
        <a:bodyPr/>
        <a:lstStyle/>
        <a:p>
          <a:endParaRPr lang="id-ID">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dgm:t>
    </dgm:pt>
    <dgm:pt modelId="{8948663D-88B6-42AD-B7DF-F55137ECC066}">
      <dgm:prSet phldrT="[Text]" custT="1"/>
      <dgm:spPr>
        <a:solidFill>
          <a:schemeClr val="tx1">
            <a:lumMod val="75000"/>
            <a:lumOff val="25000"/>
          </a:schemeClr>
        </a:solidFill>
        <a:ln>
          <a:noFill/>
        </a:ln>
      </dgm:spPr>
      <dgm:t>
        <a:bodyPr/>
        <a:lstStyle/>
        <a:p>
          <a:endParaRPr lang="id-ID"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id-ID"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id-ID"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dgm:t>
    </dgm:pt>
    <dgm:pt modelId="{E55CCCD9-E9C0-4150-9454-C675BBB53554}" cxnId="{ECF2BC6D-240D-4481-818D-F91AC51F9F39}" type="parTrans">
      <dgm:prSet/>
      <dgm:spPr/>
      <dgm:t>
        <a:bodyPr/>
        <a:lstStyle/>
        <a:p>
          <a:endParaRPr lang="id-ID">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dgm:t>
    </dgm:pt>
    <dgm:pt modelId="{1F00BFE8-C611-4678-B649-2485F6E053A5}" cxnId="{ECF2BC6D-240D-4481-818D-F91AC51F9F39}" type="sibTrans">
      <dgm:prSet/>
      <dgm:spPr/>
      <dgm:t>
        <a:bodyPr/>
        <a:lstStyle/>
        <a:p>
          <a:endParaRPr lang="id-ID">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dgm:t>
    </dgm:pt>
    <dgm:pt modelId="{36EDD766-BEF2-4FEC-A018-0DF9E179C96A}">
      <dgm:prSet phldrT="[Text]" custT="1"/>
      <dgm:spPr>
        <a:solidFill>
          <a:schemeClr val="tx1">
            <a:lumMod val="75000"/>
            <a:lumOff val="25000"/>
          </a:schemeClr>
        </a:solidFill>
        <a:ln>
          <a:noFill/>
        </a:ln>
      </dgm:spPr>
      <dgm:t>
        <a:bodyPr/>
        <a:lstStyle/>
        <a:p>
          <a:endParaRPr lang="id-ID" sz="24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id-ID" sz="24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dgm:t>
    </dgm:pt>
    <dgm:pt modelId="{CB056362-DA67-460C-A88C-BDE5E411FC00}" cxnId="{EFC0213A-8782-4217-9060-53410382281F}" type="parTrans">
      <dgm:prSet/>
      <dgm:spPr/>
      <dgm:t>
        <a:bodyPr/>
        <a:lstStyle/>
        <a:p>
          <a:endParaRPr lang="id-ID">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dgm:t>
    </dgm:pt>
    <dgm:pt modelId="{A5B06900-C805-4166-9AE8-C06E7A801258}" cxnId="{EFC0213A-8782-4217-9060-53410382281F}" type="sibTrans">
      <dgm:prSet/>
      <dgm:spPr/>
      <dgm:t>
        <a:bodyPr/>
        <a:lstStyle/>
        <a:p>
          <a:endParaRPr lang="id-ID">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dgm:t>
    </dgm:pt>
    <dgm:pt modelId="{26DCC0FE-44F1-4EC5-8FCB-14D6A83EC229}">
      <dgm:prSet phldrT="[Text]" custT="1"/>
      <dgm:spPr>
        <a:solidFill>
          <a:schemeClr val="tx1">
            <a:lumMod val="75000"/>
            <a:lumOff val="25000"/>
          </a:schemeClr>
        </a:solidFill>
        <a:ln>
          <a:noFill/>
        </a:ln>
      </dgm:spPr>
      <dgm:t>
        <a:bodyPr/>
        <a:lstStyle/>
        <a:p>
          <a:endParaRPr lang="id-ID" sz="2400" dirty="0" smtClean="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id-ID" dirty="0" smtClean="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id-ID" dirty="0" smtClean="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dgm:t>
    </dgm:pt>
    <dgm:pt modelId="{719E3849-B947-4EE0-B08F-38219AD9C0CB}" cxnId="{B663CF03-497E-46D4-83D4-93A4D56553DE}" type="parTrans">
      <dgm:prSet/>
      <dgm:spPr/>
      <dgm:t>
        <a:bodyPr/>
        <a:lstStyle/>
        <a:p>
          <a:endParaRPr lang="id-ID">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dgm:t>
    </dgm:pt>
    <dgm:pt modelId="{091ECD48-A62C-47F3-8178-D2FB235D9AE5}" cxnId="{B663CF03-497E-46D4-83D4-93A4D56553DE}" type="sibTrans">
      <dgm:prSet/>
      <dgm:spPr/>
      <dgm:t>
        <a:bodyPr/>
        <a:lstStyle/>
        <a:p>
          <a:endParaRPr lang="id-ID">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dgm:t>
    </dgm:pt>
    <dgm:pt modelId="{378B2509-092D-4519-BBF1-D2D5D7673EBF}" type="pres">
      <dgm:prSet presAssocID="{720B3782-949D-4C3A-8E4D-B2E005C4C782}" presName="matrix" presStyleCnt="0">
        <dgm:presLayoutVars>
          <dgm:chMax val="1"/>
          <dgm:dir/>
          <dgm:resizeHandles val="exact"/>
        </dgm:presLayoutVars>
      </dgm:prSet>
      <dgm:spPr/>
      <dgm:t>
        <a:bodyPr/>
        <a:lstStyle/>
        <a:p>
          <a:endParaRPr lang="id-ID"/>
        </a:p>
      </dgm:t>
    </dgm:pt>
    <dgm:pt modelId="{548C8F8A-B093-4EF6-A614-850B73177C5C}" type="pres">
      <dgm:prSet presAssocID="{720B3782-949D-4C3A-8E4D-B2E005C4C782}" presName="axisShape" presStyleLbl="bgShp" presStyleIdx="0" presStyleCnt="1"/>
      <dgm:spPr>
        <a:solidFill>
          <a:schemeClr val="tx1">
            <a:lumMod val="75000"/>
            <a:lumOff val="25000"/>
          </a:schemeClr>
        </a:solidFill>
      </dgm:spPr>
      <dgm:t>
        <a:bodyPr/>
        <a:lstStyle/>
        <a:p>
          <a:endParaRPr lang="id-ID"/>
        </a:p>
      </dgm:t>
    </dgm:pt>
    <dgm:pt modelId="{EA58394A-7478-4496-9A86-82879E7F0FA1}" type="pres">
      <dgm:prSet presAssocID="{720B3782-949D-4C3A-8E4D-B2E005C4C782}" presName="rect1" presStyleLbl="node1" presStyleIdx="0" presStyleCnt="4">
        <dgm:presLayoutVars>
          <dgm:chMax val="0"/>
          <dgm:chPref val="0"/>
          <dgm:bulletEnabled val="1"/>
        </dgm:presLayoutVars>
      </dgm:prSet>
      <dgm:spPr/>
      <dgm:t>
        <a:bodyPr/>
        <a:lstStyle/>
        <a:p>
          <a:endParaRPr lang="id-ID"/>
        </a:p>
      </dgm:t>
    </dgm:pt>
    <dgm:pt modelId="{C7A13DDF-7352-4780-BC3C-191CA670E649}" type="pres">
      <dgm:prSet presAssocID="{720B3782-949D-4C3A-8E4D-B2E005C4C782}" presName="rect2" presStyleLbl="node1" presStyleIdx="1" presStyleCnt="4">
        <dgm:presLayoutVars>
          <dgm:chMax val="0"/>
          <dgm:chPref val="0"/>
          <dgm:bulletEnabled val="1"/>
        </dgm:presLayoutVars>
      </dgm:prSet>
      <dgm:spPr/>
      <dgm:t>
        <a:bodyPr/>
        <a:lstStyle/>
        <a:p>
          <a:endParaRPr lang="id-ID"/>
        </a:p>
      </dgm:t>
    </dgm:pt>
    <dgm:pt modelId="{46239D2C-B7F2-4C0E-86FF-F5F66E85F118}" type="pres">
      <dgm:prSet presAssocID="{720B3782-949D-4C3A-8E4D-B2E005C4C782}" presName="rect3" presStyleLbl="node1" presStyleIdx="2" presStyleCnt="4">
        <dgm:presLayoutVars>
          <dgm:chMax val="0"/>
          <dgm:chPref val="0"/>
          <dgm:bulletEnabled val="1"/>
        </dgm:presLayoutVars>
      </dgm:prSet>
      <dgm:spPr/>
      <dgm:t>
        <a:bodyPr/>
        <a:lstStyle/>
        <a:p>
          <a:endParaRPr lang="id-ID"/>
        </a:p>
      </dgm:t>
    </dgm:pt>
    <dgm:pt modelId="{EAE1A74D-5693-43C4-89B5-CF0A01367353}" type="pres">
      <dgm:prSet presAssocID="{720B3782-949D-4C3A-8E4D-B2E005C4C782}" presName="rect4" presStyleLbl="node1" presStyleIdx="3" presStyleCnt="4">
        <dgm:presLayoutVars>
          <dgm:chMax val="0"/>
          <dgm:chPref val="0"/>
          <dgm:bulletEnabled val="1"/>
        </dgm:presLayoutVars>
      </dgm:prSet>
      <dgm:spPr/>
      <dgm:t>
        <a:bodyPr/>
        <a:lstStyle/>
        <a:p>
          <a:endParaRPr lang="id-ID"/>
        </a:p>
      </dgm:t>
    </dgm:pt>
  </dgm:ptLst>
  <dgm:cxnLst>
    <dgm:cxn modelId="{79B9EF99-B5A9-4009-98A0-EC393E3B881A}" type="presOf" srcId="{8948663D-88B6-42AD-B7DF-F55137ECC066}" destId="{C7A13DDF-7352-4780-BC3C-191CA670E649}" srcOrd="0" destOrd="0" presId="urn:microsoft.com/office/officeart/2005/8/layout/matrix2"/>
    <dgm:cxn modelId="{8B07C84C-EFBC-446C-8057-C8E300AD9EC5}" type="presOf" srcId="{26DCC0FE-44F1-4EC5-8FCB-14D6A83EC229}" destId="{EAE1A74D-5693-43C4-89B5-CF0A01367353}" srcOrd="0" destOrd="0" presId="urn:microsoft.com/office/officeart/2005/8/layout/matrix2"/>
    <dgm:cxn modelId="{B663CF03-497E-46D4-83D4-93A4D56553DE}" srcId="{720B3782-949D-4C3A-8E4D-B2E005C4C782}" destId="{26DCC0FE-44F1-4EC5-8FCB-14D6A83EC229}" srcOrd="3" destOrd="0" parTransId="{719E3849-B947-4EE0-B08F-38219AD9C0CB}" sibTransId="{091ECD48-A62C-47F3-8178-D2FB235D9AE5}"/>
    <dgm:cxn modelId="{07CCC54D-E617-4203-BF98-B977B32AF74F}" srcId="{720B3782-949D-4C3A-8E4D-B2E005C4C782}" destId="{2190255B-12F7-4C48-99C1-A9A565CAED39}" srcOrd="0" destOrd="0" parTransId="{85AD8DEC-8DED-4B22-8286-3A6AC9872570}" sibTransId="{0DC30131-0D68-4D58-B9EB-DC70A25661E0}"/>
    <dgm:cxn modelId="{D7C34D62-C679-498B-94CA-914CDF8652AB}" type="presOf" srcId="{720B3782-949D-4C3A-8E4D-B2E005C4C782}" destId="{378B2509-092D-4519-BBF1-D2D5D7673EBF}" srcOrd="0" destOrd="0" presId="urn:microsoft.com/office/officeart/2005/8/layout/matrix2"/>
    <dgm:cxn modelId="{EFC0213A-8782-4217-9060-53410382281F}" srcId="{720B3782-949D-4C3A-8E4D-B2E005C4C782}" destId="{36EDD766-BEF2-4FEC-A018-0DF9E179C96A}" srcOrd="2" destOrd="0" parTransId="{CB056362-DA67-460C-A88C-BDE5E411FC00}" sibTransId="{A5B06900-C805-4166-9AE8-C06E7A801258}"/>
    <dgm:cxn modelId="{ECF2BC6D-240D-4481-818D-F91AC51F9F39}" srcId="{720B3782-949D-4C3A-8E4D-B2E005C4C782}" destId="{8948663D-88B6-42AD-B7DF-F55137ECC066}" srcOrd="1" destOrd="0" parTransId="{E55CCCD9-E9C0-4150-9454-C675BBB53554}" sibTransId="{1F00BFE8-C611-4678-B649-2485F6E053A5}"/>
    <dgm:cxn modelId="{CE4A779F-1448-4A6D-818F-D49E38EAD7FD}" type="presOf" srcId="{36EDD766-BEF2-4FEC-A018-0DF9E179C96A}" destId="{46239D2C-B7F2-4C0E-86FF-F5F66E85F118}" srcOrd="0" destOrd="0" presId="urn:microsoft.com/office/officeart/2005/8/layout/matrix2"/>
    <dgm:cxn modelId="{E2BADFEB-EDBF-4D45-9222-405B4224E116}" type="presOf" srcId="{2190255B-12F7-4C48-99C1-A9A565CAED39}" destId="{EA58394A-7478-4496-9A86-82879E7F0FA1}" srcOrd="0" destOrd="0" presId="urn:microsoft.com/office/officeart/2005/8/layout/matrix2"/>
    <dgm:cxn modelId="{7FD2F0E4-349A-415D-A5B7-44E69E948F1B}" type="presParOf" srcId="{378B2509-092D-4519-BBF1-D2D5D7673EBF}" destId="{548C8F8A-B093-4EF6-A614-850B73177C5C}" srcOrd="0" destOrd="0" presId="urn:microsoft.com/office/officeart/2005/8/layout/matrix2"/>
    <dgm:cxn modelId="{18915AC8-9990-4172-A3AB-021FF29BB622}" type="presParOf" srcId="{378B2509-092D-4519-BBF1-D2D5D7673EBF}" destId="{EA58394A-7478-4496-9A86-82879E7F0FA1}" srcOrd="1" destOrd="0" presId="urn:microsoft.com/office/officeart/2005/8/layout/matrix2"/>
    <dgm:cxn modelId="{9988FA6A-3856-48BF-BFF3-669614454FC9}" type="presParOf" srcId="{378B2509-092D-4519-BBF1-D2D5D7673EBF}" destId="{C7A13DDF-7352-4780-BC3C-191CA670E649}" srcOrd="2" destOrd="0" presId="urn:microsoft.com/office/officeart/2005/8/layout/matrix2"/>
    <dgm:cxn modelId="{08FCBC48-B653-47EE-AC72-817145ECA991}" type="presParOf" srcId="{378B2509-092D-4519-BBF1-D2D5D7673EBF}" destId="{46239D2C-B7F2-4C0E-86FF-F5F66E85F118}" srcOrd="3" destOrd="0" presId="urn:microsoft.com/office/officeart/2005/8/layout/matrix2"/>
    <dgm:cxn modelId="{2F164B65-DF64-4E0B-A4AD-A2184CAF72CB}" type="presParOf" srcId="{378B2509-092D-4519-BBF1-D2D5D7673EBF}" destId="{EAE1A74D-5693-43C4-89B5-CF0A01367353}" srcOrd="4" destOrd="0" presId="urn:microsoft.com/office/officeart/2005/8/layout/matrix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49B5B0-A932-4B47-9A36-2BC750FD7434}"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th-TH"/>
        </a:p>
      </dgm:t>
    </dgm:pt>
    <dgm:pt modelId="{1A370BE5-10A2-447F-BE9E-F8CA45D56E1C}">
      <dgm:prSet phldrT="[Text]" custT="1"/>
      <dgm:spPr>
        <a:ln>
          <a:noFill/>
        </a:ln>
      </dgm:spPr>
      <dgm:t>
        <a:bodyPr lIns="0" tIns="0" rIns="0" bIns="0" anchor="b"/>
        <a:lstStyle/>
        <a:p>
          <a:r>
            <a:rPr lang="en-US" sz="1600" b="1" dirty="0" smtClean="0">
              <a:solidFill>
                <a:sysClr val="windowText" lastClr="000000"/>
              </a:solidFill>
            </a:rPr>
            <a:t>text</a:t>
          </a:r>
          <a:endParaRPr lang="th-TH" sz="1600" b="1" dirty="0">
            <a:solidFill>
              <a:sysClr val="windowText" lastClr="000000"/>
            </a:solidFill>
          </a:endParaRPr>
        </a:p>
      </dgm:t>
    </dgm:pt>
    <dgm:pt modelId="{88281D6A-F566-4E47-891B-62E48B1FA2BA}" cxnId="{B58F07B8-1929-4D32-95AD-34B12A5E8A9C}" type="parTrans">
      <dgm:prSet/>
      <dgm:spPr/>
      <dgm:t>
        <a:bodyPr/>
        <a:lstStyle/>
        <a:p>
          <a:endParaRPr lang="th-TH">
            <a:solidFill>
              <a:sysClr val="windowText" lastClr="000000"/>
            </a:solidFill>
          </a:endParaRPr>
        </a:p>
      </dgm:t>
    </dgm:pt>
    <dgm:pt modelId="{8B31CC5C-2B51-411C-821F-813DC9CA9BCA}" cxnId="{B58F07B8-1929-4D32-95AD-34B12A5E8A9C}" type="sibTrans">
      <dgm:prSet/>
      <dgm:spPr/>
      <dgm:t>
        <a:bodyPr/>
        <a:lstStyle/>
        <a:p>
          <a:endParaRPr lang="th-TH">
            <a:solidFill>
              <a:sysClr val="windowText" lastClr="000000"/>
            </a:solidFill>
          </a:endParaRPr>
        </a:p>
      </dgm:t>
    </dgm:pt>
    <dgm:pt modelId="{C7B1522F-2099-458A-B541-B8D5F0A48A2F}">
      <dgm:prSet phldrT="[Text]" custT="1"/>
      <dgm:spPr>
        <a:ln>
          <a:noFill/>
        </a:ln>
      </dgm:spPr>
      <dgm:t>
        <a:bodyPr lIns="0" tIns="0" rIns="0" bIns="0" anchor="b"/>
        <a:lstStyle/>
        <a:p>
          <a:r>
            <a:rPr lang="en-US" sz="1600" b="1" dirty="0" smtClean="0">
              <a:solidFill>
                <a:sysClr val="windowText" lastClr="000000"/>
              </a:solidFill>
            </a:rPr>
            <a:t>text</a:t>
          </a:r>
          <a:endParaRPr lang="th-TH" sz="1600" b="1" dirty="0">
            <a:solidFill>
              <a:sysClr val="windowText" lastClr="000000"/>
            </a:solidFill>
          </a:endParaRPr>
        </a:p>
      </dgm:t>
    </dgm:pt>
    <dgm:pt modelId="{9A8805E2-3AAC-4CCE-89A8-BD07EB0A641E}" cxnId="{013113D0-1F43-4D5F-AD3A-F0F1D798853B}" type="parTrans">
      <dgm:prSet/>
      <dgm:spPr/>
      <dgm:t>
        <a:bodyPr/>
        <a:lstStyle/>
        <a:p>
          <a:endParaRPr lang="th-TH">
            <a:solidFill>
              <a:sysClr val="windowText" lastClr="000000"/>
            </a:solidFill>
          </a:endParaRPr>
        </a:p>
      </dgm:t>
    </dgm:pt>
    <dgm:pt modelId="{67B68B26-A3F6-4530-A69D-B1CF24DDA0D3}" cxnId="{013113D0-1F43-4D5F-AD3A-F0F1D798853B}" type="sibTrans">
      <dgm:prSet/>
      <dgm:spPr/>
      <dgm:t>
        <a:bodyPr/>
        <a:lstStyle/>
        <a:p>
          <a:endParaRPr lang="th-TH">
            <a:solidFill>
              <a:sysClr val="windowText" lastClr="000000"/>
            </a:solidFill>
          </a:endParaRPr>
        </a:p>
      </dgm:t>
    </dgm:pt>
    <dgm:pt modelId="{22FCE704-D52D-4073-9D63-5A12D2FB0EE1}">
      <dgm:prSet phldrT="[Text]" custT="1"/>
      <dgm:spPr>
        <a:ln>
          <a:noFill/>
        </a:ln>
      </dgm:spPr>
      <dgm:t>
        <a:bodyPr lIns="0" tIns="0" rIns="0" bIns="0" anchor="b"/>
        <a:lstStyle/>
        <a:p>
          <a:r>
            <a:rPr lang="en-US" sz="1600" b="1" dirty="0" smtClean="0">
              <a:solidFill>
                <a:sysClr val="windowText" lastClr="000000"/>
              </a:solidFill>
            </a:rPr>
            <a:t>text</a:t>
          </a:r>
          <a:endParaRPr lang="th-TH" sz="1600" b="1" dirty="0">
            <a:solidFill>
              <a:sysClr val="windowText" lastClr="000000"/>
            </a:solidFill>
          </a:endParaRPr>
        </a:p>
      </dgm:t>
    </dgm:pt>
    <dgm:pt modelId="{4E9D49A8-5D16-4BB0-9B40-BECFF96AA988}" cxnId="{67AD522C-DBED-4908-BAF9-75298A3D7C6F}" type="parTrans">
      <dgm:prSet/>
      <dgm:spPr/>
      <dgm:t>
        <a:bodyPr/>
        <a:lstStyle/>
        <a:p>
          <a:endParaRPr lang="th-TH">
            <a:solidFill>
              <a:sysClr val="windowText" lastClr="000000"/>
            </a:solidFill>
          </a:endParaRPr>
        </a:p>
      </dgm:t>
    </dgm:pt>
    <dgm:pt modelId="{0718723C-31ED-415B-A78A-8A0FCFE207A0}" cxnId="{67AD522C-DBED-4908-BAF9-75298A3D7C6F}" type="sibTrans">
      <dgm:prSet/>
      <dgm:spPr/>
      <dgm:t>
        <a:bodyPr/>
        <a:lstStyle/>
        <a:p>
          <a:endParaRPr lang="th-TH">
            <a:solidFill>
              <a:sysClr val="windowText" lastClr="000000"/>
            </a:solidFill>
          </a:endParaRPr>
        </a:p>
      </dgm:t>
    </dgm:pt>
    <dgm:pt modelId="{777A7692-021E-4EE5-A307-E771A6C1499B}">
      <dgm:prSet custT="1"/>
      <dgm:spPr>
        <a:ln>
          <a:noFill/>
        </a:ln>
      </dgm:spPr>
      <dgm:t>
        <a:bodyPr lIns="0" tIns="0" rIns="0" bIns="0" anchor="b"/>
        <a:lstStyle/>
        <a:p>
          <a:r>
            <a:rPr lang="en-US" sz="1600" b="1" dirty="0" smtClean="0">
              <a:solidFill>
                <a:sysClr val="windowText" lastClr="000000"/>
              </a:solidFill>
            </a:rPr>
            <a:t>text</a:t>
          </a:r>
          <a:endParaRPr lang="en-US" sz="1600" b="1" dirty="0">
            <a:solidFill>
              <a:sysClr val="windowText" lastClr="000000"/>
            </a:solidFill>
          </a:endParaRPr>
        </a:p>
      </dgm:t>
    </dgm:pt>
    <dgm:pt modelId="{4B99372B-660C-4999-8B4F-0101DDF261A4}" cxnId="{C477895B-CF10-462E-BEC2-9F21BFF7A07E}" type="parTrans">
      <dgm:prSet/>
      <dgm:spPr/>
      <dgm:t>
        <a:bodyPr/>
        <a:lstStyle/>
        <a:p>
          <a:endParaRPr lang="th-TH">
            <a:solidFill>
              <a:sysClr val="windowText" lastClr="000000"/>
            </a:solidFill>
          </a:endParaRPr>
        </a:p>
      </dgm:t>
    </dgm:pt>
    <dgm:pt modelId="{3D16A8F2-786C-4803-846F-685CB123C624}" cxnId="{C477895B-CF10-462E-BEC2-9F21BFF7A07E}" type="sibTrans">
      <dgm:prSet/>
      <dgm:spPr/>
      <dgm:t>
        <a:bodyPr/>
        <a:lstStyle/>
        <a:p>
          <a:endParaRPr lang="th-TH">
            <a:solidFill>
              <a:sysClr val="windowText" lastClr="000000"/>
            </a:solidFill>
          </a:endParaRPr>
        </a:p>
      </dgm:t>
    </dgm:pt>
    <dgm:pt modelId="{B0A1EDFE-99AB-4626-A21A-2D456A41A8DB}" type="pres">
      <dgm:prSet presAssocID="{8A49B5B0-A932-4B47-9A36-2BC750FD7434}" presName="Name0" presStyleCnt="0">
        <dgm:presLayoutVars>
          <dgm:chMax val="11"/>
          <dgm:chPref val="11"/>
          <dgm:dir/>
          <dgm:resizeHandles/>
        </dgm:presLayoutVars>
      </dgm:prSet>
      <dgm:spPr/>
      <dgm:t>
        <a:bodyPr/>
        <a:lstStyle/>
        <a:p>
          <a:endParaRPr lang="th-TH"/>
        </a:p>
      </dgm:t>
    </dgm:pt>
    <dgm:pt modelId="{A83DD574-FD09-4E46-9491-CA19C65F3FE1}" type="pres">
      <dgm:prSet presAssocID="{22FCE704-D52D-4073-9D63-5A12D2FB0EE1}" presName="Accent4" presStyleCnt="0"/>
      <dgm:spPr/>
    </dgm:pt>
    <dgm:pt modelId="{D759025A-4E85-47EA-BB67-54653C0ED547}" type="pres">
      <dgm:prSet presAssocID="{22FCE704-D52D-4073-9D63-5A12D2FB0EE1}" presName="Accent" presStyleLbl="node1" presStyleIdx="0" presStyleCnt="4" custLinFactNeighborX="19526"/>
      <dgm:spPr>
        <a:solidFill>
          <a:schemeClr val="tx1">
            <a:lumMod val="75000"/>
            <a:lumOff val="25000"/>
          </a:schemeClr>
        </a:solidFill>
      </dgm:spPr>
      <dgm:t>
        <a:bodyPr/>
        <a:lstStyle/>
        <a:p>
          <a:endParaRPr lang="zh-CN" altLang="en-US"/>
        </a:p>
      </dgm:t>
    </dgm:pt>
    <dgm:pt modelId="{37B21221-DD9F-4C3E-8D47-927B435402B1}" type="pres">
      <dgm:prSet presAssocID="{22FCE704-D52D-4073-9D63-5A12D2FB0EE1}" presName="ParentBackground4" presStyleCnt="0"/>
      <dgm:spPr/>
    </dgm:pt>
    <dgm:pt modelId="{4EC3101F-0940-4314-AC8E-7DDAAFCAA519}" type="pres">
      <dgm:prSet presAssocID="{22FCE704-D52D-4073-9D63-5A12D2FB0EE1}" presName="ParentBackground" presStyleLbl="fgAcc1" presStyleIdx="0" presStyleCnt="4" custLinFactNeighborX="20916"/>
      <dgm:spPr/>
      <dgm:t>
        <a:bodyPr/>
        <a:lstStyle/>
        <a:p>
          <a:endParaRPr lang="th-TH"/>
        </a:p>
      </dgm:t>
    </dgm:pt>
    <dgm:pt modelId="{74B8D2FE-E24D-42D8-B304-3CB4DAAB5634}" type="pres">
      <dgm:prSet presAssocID="{22FCE704-D52D-4073-9D63-5A12D2FB0EE1}" presName="Parent4" presStyleLbl="revTx" presStyleIdx="0" presStyleCnt="0">
        <dgm:presLayoutVars>
          <dgm:chMax val="1"/>
          <dgm:chPref val="1"/>
          <dgm:bulletEnabled val="1"/>
        </dgm:presLayoutVars>
      </dgm:prSet>
      <dgm:spPr/>
      <dgm:t>
        <a:bodyPr/>
        <a:lstStyle/>
        <a:p>
          <a:endParaRPr lang="th-TH"/>
        </a:p>
      </dgm:t>
    </dgm:pt>
    <dgm:pt modelId="{FCAD0A27-C3B3-4A61-9997-431A0A9928B2}" type="pres">
      <dgm:prSet presAssocID="{C7B1522F-2099-458A-B541-B8D5F0A48A2F}" presName="Accent3" presStyleCnt="0"/>
      <dgm:spPr/>
    </dgm:pt>
    <dgm:pt modelId="{D07075B6-2EE4-4B81-A6CA-7CF80B78EA14}" type="pres">
      <dgm:prSet presAssocID="{C7B1522F-2099-458A-B541-B8D5F0A48A2F}" presName="Accent" presStyleLbl="node1" presStyleIdx="1" presStyleCnt="4"/>
      <dgm:spPr>
        <a:solidFill>
          <a:schemeClr val="tx1">
            <a:lumMod val="75000"/>
            <a:lumOff val="25000"/>
          </a:schemeClr>
        </a:solidFill>
      </dgm:spPr>
      <dgm:t>
        <a:bodyPr/>
        <a:lstStyle/>
        <a:p>
          <a:endParaRPr lang="zh-CN" altLang="en-US"/>
        </a:p>
      </dgm:t>
    </dgm:pt>
    <dgm:pt modelId="{9F8C5C00-5F23-4F93-97D2-2B0799DBD996}" type="pres">
      <dgm:prSet presAssocID="{C7B1522F-2099-458A-B541-B8D5F0A48A2F}" presName="ParentBackground3" presStyleCnt="0"/>
      <dgm:spPr/>
    </dgm:pt>
    <dgm:pt modelId="{B23B6EA7-0F45-4CD6-992A-49686D0D0467}" type="pres">
      <dgm:prSet presAssocID="{C7B1522F-2099-458A-B541-B8D5F0A48A2F}" presName="ParentBackground" presStyleLbl="fgAcc1" presStyleIdx="1" presStyleCnt="4"/>
      <dgm:spPr/>
      <dgm:t>
        <a:bodyPr/>
        <a:lstStyle/>
        <a:p>
          <a:endParaRPr lang="th-TH"/>
        </a:p>
      </dgm:t>
    </dgm:pt>
    <dgm:pt modelId="{0A7426FB-DD65-44AA-AE59-B4A9F85B7452}" type="pres">
      <dgm:prSet presAssocID="{C7B1522F-2099-458A-B541-B8D5F0A48A2F}" presName="Parent3" presStyleLbl="revTx" presStyleIdx="0" presStyleCnt="0">
        <dgm:presLayoutVars>
          <dgm:chMax val="1"/>
          <dgm:chPref val="1"/>
          <dgm:bulletEnabled val="1"/>
        </dgm:presLayoutVars>
      </dgm:prSet>
      <dgm:spPr/>
      <dgm:t>
        <a:bodyPr/>
        <a:lstStyle/>
        <a:p>
          <a:endParaRPr lang="th-TH"/>
        </a:p>
      </dgm:t>
    </dgm:pt>
    <dgm:pt modelId="{3DB5D798-1D67-4611-9744-4D35E1E14B6E}" type="pres">
      <dgm:prSet presAssocID="{777A7692-021E-4EE5-A307-E771A6C1499B}" presName="Accent2" presStyleCnt="0"/>
      <dgm:spPr/>
    </dgm:pt>
    <dgm:pt modelId="{5AF96EB1-BF33-4327-B324-0A537284A3BF}" type="pres">
      <dgm:prSet presAssocID="{777A7692-021E-4EE5-A307-E771A6C1499B}" presName="Accent" presStyleLbl="node1" presStyleIdx="2" presStyleCnt="4" custLinFactNeighborX="-15986" custLinFactNeighborY="0"/>
      <dgm:spPr>
        <a:solidFill>
          <a:schemeClr val="tx1">
            <a:lumMod val="75000"/>
            <a:lumOff val="25000"/>
          </a:schemeClr>
        </a:solidFill>
      </dgm:spPr>
      <dgm:t>
        <a:bodyPr/>
        <a:lstStyle/>
        <a:p>
          <a:endParaRPr lang="zh-CN" altLang="en-US"/>
        </a:p>
      </dgm:t>
    </dgm:pt>
    <dgm:pt modelId="{62A21D6B-7969-47BD-A94D-901A2D6F59E1}" type="pres">
      <dgm:prSet presAssocID="{777A7692-021E-4EE5-A307-E771A6C1499B}" presName="ParentBackground2" presStyleCnt="0"/>
      <dgm:spPr/>
    </dgm:pt>
    <dgm:pt modelId="{87FC0426-B6E8-4F9B-9B92-1C4B0D8BF948}" type="pres">
      <dgm:prSet presAssocID="{777A7692-021E-4EE5-A307-E771A6C1499B}" presName="ParentBackground" presStyleLbl="fgAcc1" presStyleIdx="2" presStyleCnt="4" custLinFactNeighborX="-24219" custLinFactNeighborY="0"/>
      <dgm:spPr/>
      <dgm:t>
        <a:bodyPr/>
        <a:lstStyle/>
        <a:p>
          <a:endParaRPr lang="th-TH"/>
        </a:p>
      </dgm:t>
    </dgm:pt>
    <dgm:pt modelId="{08B1B569-1B7E-4DD7-923E-E53452D63F9A}" type="pres">
      <dgm:prSet presAssocID="{777A7692-021E-4EE5-A307-E771A6C1499B}" presName="Parent2" presStyleLbl="revTx" presStyleIdx="0" presStyleCnt="0">
        <dgm:presLayoutVars>
          <dgm:chMax val="1"/>
          <dgm:chPref val="1"/>
          <dgm:bulletEnabled val="1"/>
        </dgm:presLayoutVars>
      </dgm:prSet>
      <dgm:spPr/>
      <dgm:t>
        <a:bodyPr/>
        <a:lstStyle/>
        <a:p>
          <a:endParaRPr lang="th-TH"/>
        </a:p>
      </dgm:t>
    </dgm:pt>
    <dgm:pt modelId="{0CD1F3D8-6B2F-429A-B69D-0AAE5E3849D5}" type="pres">
      <dgm:prSet presAssocID="{1A370BE5-10A2-447F-BE9E-F8CA45D56E1C}" presName="Accent1" presStyleCnt="0"/>
      <dgm:spPr/>
    </dgm:pt>
    <dgm:pt modelId="{9BAF63CA-589A-486F-B024-5FC2B41043C5}" type="pres">
      <dgm:prSet presAssocID="{1A370BE5-10A2-447F-BE9E-F8CA45D56E1C}" presName="Accent" presStyleLbl="node1" presStyleIdx="3" presStyleCnt="4" custLinFactNeighborX="-32611"/>
      <dgm:spPr>
        <a:solidFill>
          <a:schemeClr val="tx1">
            <a:lumMod val="75000"/>
            <a:lumOff val="25000"/>
          </a:schemeClr>
        </a:solidFill>
      </dgm:spPr>
      <dgm:t>
        <a:bodyPr/>
        <a:lstStyle/>
        <a:p>
          <a:endParaRPr lang="zh-CN" altLang="en-US"/>
        </a:p>
      </dgm:t>
    </dgm:pt>
    <dgm:pt modelId="{14B33956-F46D-4C5D-8C27-4A3FCE05F1A5}" type="pres">
      <dgm:prSet presAssocID="{1A370BE5-10A2-447F-BE9E-F8CA45D56E1C}" presName="ParentBackground1" presStyleCnt="0"/>
      <dgm:spPr/>
    </dgm:pt>
    <dgm:pt modelId="{DD5C27DA-51C4-4D67-9902-D9B759A479CF}" type="pres">
      <dgm:prSet presAssocID="{1A370BE5-10A2-447F-BE9E-F8CA45D56E1C}" presName="ParentBackground" presStyleLbl="fgAcc1" presStyleIdx="3" presStyleCnt="4" custLinFactNeighborX="-49402"/>
      <dgm:spPr/>
      <dgm:t>
        <a:bodyPr/>
        <a:lstStyle/>
        <a:p>
          <a:endParaRPr lang="th-TH"/>
        </a:p>
      </dgm:t>
    </dgm:pt>
    <dgm:pt modelId="{98058F79-9B79-4F0A-8522-7F3637B9A592}" type="pres">
      <dgm:prSet presAssocID="{1A370BE5-10A2-447F-BE9E-F8CA45D56E1C}" presName="Parent1" presStyleLbl="revTx" presStyleIdx="0" presStyleCnt="0">
        <dgm:presLayoutVars>
          <dgm:chMax val="1"/>
          <dgm:chPref val="1"/>
          <dgm:bulletEnabled val="1"/>
        </dgm:presLayoutVars>
      </dgm:prSet>
      <dgm:spPr/>
      <dgm:t>
        <a:bodyPr/>
        <a:lstStyle/>
        <a:p>
          <a:endParaRPr lang="th-TH"/>
        </a:p>
      </dgm:t>
    </dgm:pt>
  </dgm:ptLst>
  <dgm:cxnLst>
    <dgm:cxn modelId="{6E00FD37-5D56-41B1-A592-6293C5CC449D}" type="presOf" srcId="{777A7692-021E-4EE5-A307-E771A6C1499B}" destId="{08B1B569-1B7E-4DD7-923E-E53452D63F9A}" srcOrd="1" destOrd="0" presId="urn:microsoft.com/office/officeart/2011/layout/CircleProcess"/>
    <dgm:cxn modelId="{ACDB0BB5-3275-406F-95DD-610A2C6C37CE}" type="presOf" srcId="{8A49B5B0-A932-4B47-9A36-2BC750FD7434}" destId="{B0A1EDFE-99AB-4626-A21A-2D456A41A8DB}" srcOrd="0" destOrd="0" presId="urn:microsoft.com/office/officeart/2011/layout/CircleProcess"/>
    <dgm:cxn modelId="{67AD522C-DBED-4908-BAF9-75298A3D7C6F}" srcId="{8A49B5B0-A932-4B47-9A36-2BC750FD7434}" destId="{22FCE704-D52D-4073-9D63-5A12D2FB0EE1}" srcOrd="3" destOrd="0" parTransId="{4E9D49A8-5D16-4BB0-9B40-BECFF96AA988}" sibTransId="{0718723C-31ED-415B-A78A-8A0FCFE207A0}"/>
    <dgm:cxn modelId="{7C5E8722-C438-471E-84EC-1A3A08F6A4C2}" type="presOf" srcId="{22FCE704-D52D-4073-9D63-5A12D2FB0EE1}" destId="{4EC3101F-0940-4314-AC8E-7DDAAFCAA519}" srcOrd="0" destOrd="0" presId="urn:microsoft.com/office/officeart/2011/layout/CircleProcess"/>
    <dgm:cxn modelId="{B694CB4B-C401-4D7C-9016-64B5A1F9E089}" type="presOf" srcId="{777A7692-021E-4EE5-A307-E771A6C1499B}" destId="{87FC0426-B6E8-4F9B-9B92-1C4B0D8BF948}" srcOrd="0" destOrd="0" presId="urn:microsoft.com/office/officeart/2011/layout/CircleProcess"/>
    <dgm:cxn modelId="{DBB95E5F-CCAC-4ABF-AC3F-E91DF9896D46}" type="presOf" srcId="{C7B1522F-2099-458A-B541-B8D5F0A48A2F}" destId="{0A7426FB-DD65-44AA-AE59-B4A9F85B7452}" srcOrd="1" destOrd="0" presId="urn:microsoft.com/office/officeart/2011/layout/CircleProcess"/>
    <dgm:cxn modelId="{013113D0-1F43-4D5F-AD3A-F0F1D798853B}" srcId="{8A49B5B0-A932-4B47-9A36-2BC750FD7434}" destId="{C7B1522F-2099-458A-B541-B8D5F0A48A2F}" srcOrd="2" destOrd="0" parTransId="{9A8805E2-3AAC-4CCE-89A8-BD07EB0A641E}" sibTransId="{67B68B26-A3F6-4530-A69D-B1CF24DDA0D3}"/>
    <dgm:cxn modelId="{C477895B-CF10-462E-BEC2-9F21BFF7A07E}" srcId="{8A49B5B0-A932-4B47-9A36-2BC750FD7434}" destId="{777A7692-021E-4EE5-A307-E771A6C1499B}" srcOrd="1" destOrd="0" parTransId="{4B99372B-660C-4999-8B4F-0101DDF261A4}" sibTransId="{3D16A8F2-786C-4803-846F-685CB123C624}"/>
    <dgm:cxn modelId="{9A3E9158-BE9E-46BD-AD53-DB7D4EC0530F}" type="presOf" srcId="{C7B1522F-2099-458A-B541-B8D5F0A48A2F}" destId="{B23B6EA7-0F45-4CD6-992A-49686D0D0467}" srcOrd="0" destOrd="0" presId="urn:microsoft.com/office/officeart/2011/layout/CircleProcess"/>
    <dgm:cxn modelId="{B58F07B8-1929-4D32-95AD-34B12A5E8A9C}" srcId="{8A49B5B0-A932-4B47-9A36-2BC750FD7434}" destId="{1A370BE5-10A2-447F-BE9E-F8CA45D56E1C}" srcOrd="0" destOrd="0" parTransId="{88281D6A-F566-4E47-891B-62E48B1FA2BA}" sibTransId="{8B31CC5C-2B51-411C-821F-813DC9CA9BCA}"/>
    <dgm:cxn modelId="{448FEED8-8F01-4C32-AB9F-09B50EFF27D6}" type="presOf" srcId="{1A370BE5-10A2-447F-BE9E-F8CA45D56E1C}" destId="{DD5C27DA-51C4-4D67-9902-D9B759A479CF}" srcOrd="0" destOrd="0" presId="urn:microsoft.com/office/officeart/2011/layout/CircleProcess"/>
    <dgm:cxn modelId="{9EDC49AD-08C6-46BD-AE2A-187828117467}" type="presOf" srcId="{1A370BE5-10A2-447F-BE9E-F8CA45D56E1C}" destId="{98058F79-9B79-4F0A-8522-7F3637B9A592}" srcOrd="1" destOrd="0" presId="urn:microsoft.com/office/officeart/2011/layout/CircleProcess"/>
    <dgm:cxn modelId="{956CC3C4-5B2E-4249-8F60-8AD98DA44856}" type="presOf" srcId="{22FCE704-D52D-4073-9D63-5A12D2FB0EE1}" destId="{74B8D2FE-E24D-42D8-B304-3CB4DAAB5634}" srcOrd="1" destOrd="0" presId="urn:microsoft.com/office/officeart/2011/layout/CircleProcess"/>
    <dgm:cxn modelId="{7E2D58DC-69DF-4056-B95E-E158DA05FB7C}" type="presParOf" srcId="{B0A1EDFE-99AB-4626-A21A-2D456A41A8DB}" destId="{A83DD574-FD09-4E46-9491-CA19C65F3FE1}" srcOrd="0" destOrd="0" presId="urn:microsoft.com/office/officeart/2011/layout/CircleProcess"/>
    <dgm:cxn modelId="{6194E44D-BC24-47D3-A2A4-CC860AEAC22C}" type="presParOf" srcId="{A83DD574-FD09-4E46-9491-CA19C65F3FE1}" destId="{D759025A-4E85-47EA-BB67-54653C0ED547}" srcOrd="0" destOrd="0" presId="urn:microsoft.com/office/officeart/2011/layout/CircleProcess"/>
    <dgm:cxn modelId="{CB2E42A3-4FC2-419D-92C7-DAA29A36693D}" type="presParOf" srcId="{B0A1EDFE-99AB-4626-A21A-2D456A41A8DB}" destId="{37B21221-DD9F-4C3E-8D47-927B435402B1}" srcOrd="1" destOrd="0" presId="urn:microsoft.com/office/officeart/2011/layout/CircleProcess"/>
    <dgm:cxn modelId="{B00CBC4E-5590-4F8C-B66B-532BB50BAF40}" type="presParOf" srcId="{37B21221-DD9F-4C3E-8D47-927B435402B1}" destId="{4EC3101F-0940-4314-AC8E-7DDAAFCAA519}" srcOrd="0" destOrd="0" presId="urn:microsoft.com/office/officeart/2011/layout/CircleProcess"/>
    <dgm:cxn modelId="{EAFB8911-0D01-4770-B00F-EDC1343ED91D}" type="presParOf" srcId="{B0A1EDFE-99AB-4626-A21A-2D456A41A8DB}" destId="{74B8D2FE-E24D-42D8-B304-3CB4DAAB5634}" srcOrd="2" destOrd="0" presId="urn:microsoft.com/office/officeart/2011/layout/CircleProcess"/>
    <dgm:cxn modelId="{08C9097C-CFF3-4C9F-9895-308A82277000}" type="presParOf" srcId="{B0A1EDFE-99AB-4626-A21A-2D456A41A8DB}" destId="{FCAD0A27-C3B3-4A61-9997-431A0A9928B2}" srcOrd="3" destOrd="0" presId="urn:microsoft.com/office/officeart/2011/layout/CircleProcess"/>
    <dgm:cxn modelId="{CF5DD684-2A1E-45FC-A10D-29668ACE34A0}" type="presParOf" srcId="{FCAD0A27-C3B3-4A61-9997-431A0A9928B2}" destId="{D07075B6-2EE4-4B81-A6CA-7CF80B78EA14}" srcOrd="0" destOrd="0" presId="urn:microsoft.com/office/officeart/2011/layout/CircleProcess"/>
    <dgm:cxn modelId="{A3472AB5-5938-4DED-B1F7-62BA733E4ECC}" type="presParOf" srcId="{B0A1EDFE-99AB-4626-A21A-2D456A41A8DB}" destId="{9F8C5C00-5F23-4F93-97D2-2B0799DBD996}" srcOrd="4" destOrd="0" presId="urn:microsoft.com/office/officeart/2011/layout/CircleProcess"/>
    <dgm:cxn modelId="{070B3E21-0DF5-41E6-A2D8-2F8498FA4CE1}" type="presParOf" srcId="{9F8C5C00-5F23-4F93-97D2-2B0799DBD996}" destId="{B23B6EA7-0F45-4CD6-992A-49686D0D0467}" srcOrd="0" destOrd="0" presId="urn:microsoft.com/office/officeart/2011/layout/CircleProcess"/>
    <dgm:cxn modelId="{D7012155-C183-4593-AE0D-B0583A175F4B}" type="presParOf" srcId="{B0A1EDFE-99AB-4626-A21A-2D456A41A8DB}" destId="{0A7426FB-DD65-44AA-AE59-B4A9F85B7452}" srcOrd="5" destOrd="0" presId="urn:microsoft.com/office/officeart/2011/layout/CircleProcess"/>
    <dgm:cxn modelId="{8876C30C-9B28-4541-90CE-AA253E75EE51}" type="presParOf" srcId="{B0A1EDFE-99AB-4626-A21A-2D456A41A8DB}" destId="{3DB5D798-1D67-4611-9744-4D35E1E14B6E}" srcOrd="6" destOrd="0" presId="urn:microsoft.com/office/officeart/2011/layout/CircleProcess"/>
    <dgm:cxn modelId="{DDDA4D77-2A17-414F-B1AC-890FDFCE7193}" type="presParOf" srcId="{3DB5D798-1D67-4611-9744-4D35E1E14B6E}" destId="{5AF96EB1-BF33-4327-B324-0A537284A3BF}" srcOrd="0" destOrd="0" presId="urn:microsoft.com/office/officeart/2011/layout/CircleProcess"/>
    <dgm:cxn modelId="{8C5BA2CA-B5CF-482A-BEE3-116E553A9DFA}" type="presParOf" srcId="{B0A1EDFE-99AB-4626-A21A-2D456A41A8DB}" destId="{62A21D6B-7969-47BD-A94D-901A2D6F59E1}" srcOrd="7" destOrd="0" presId="urn:microsoft.com/office/officeart/2011/layout/CircleProcess"/>
    <dgm:cxn modelId="{9832F81B-DE8C-4839-9454-9557021E958E}" type="presParOf" srcId="{62A21D6B-7969-47BD-A94D-901A2D6F59E1}" destId="{87FC0426-B6E8-4F9B-9B92-1C4B0D8BF948}" srcOrd="0" destOrd="0" presId="urn:microsoft.com/office/officeart/2011/layout/CircleProcess"/>
    <dgm:cxn modelId="{869709DE-E780-4D88-9ECD-7817F322A309}" type="presParOf" srcId="{B0A1EDFE-99AB-4626-A21A-2D456A41A8DB}" destId="{08B1B569-1B7E-4DD7-923E-E53452D63F9A}" srcOrd="8" destOrd="0" presId="urn:microsoft.com/office/officeart/2011/layout/CircleProcess"/>
    <dgm:cxn modelId="{213CDA48-2BA9-4CD4-8502-7317D94B7B62}" type="presParOf" srcId="{B0A1EDFE-99AB-4626-A21A-2D456A41A8DB}" destId="{0CD1F3D8-6B2F-429A-B69D-0AAE5E3849D5}" srcOrd="9" destOrd="0" presId="urn:microsoft.com/office/officeart/2011/layout/CircleProcess"/>
    <dgm:cxn modelId="{B13CE136-C910-4E26-AA33-24603A055109}" type="presParOf" srcId="{0CD1F3D8-6B2F-429A-B69D-0AAE5E3849D5}" destId="{9BAF63CA-589A-486F-B024-5FC2B41043C5}" srcOrd="0" destOrd="0" presId="urn:microsoft.com/office/officeart/2011/layout/CircleProcess"/>
    <dgm:cxn modelId="{FF692968-C839-4F60-86AD-4CAE6FF3B4E9}" type="presParOf" srcId="{B0A1EDFE-99AB-4626-A21A-2D456A41A8DB}" destId="{14B33956-F46D-4C5D-8C27-4A3FCE05F1A5}" srcOrd="10" destOrd="0" presId="urn:microsoft.com/office/officeart/2011/layout/CircleProcess"/>
    <dgm:cxn modelId="{81D927BD-84A0-4AB5-A525-28121A1A01C4}" type="presParOf" srcId="{14B33956-F46D-4C5D-8C27-4A3FCE05F1A5}" destId="{DD5C27DA-51C4-4D67-9902-D9B759A479CF}" srcOrd="0" destOrd="0" presId="urn:microsoft.com/office/officeart/2011/layout/CircleProcess"/>
    <dgm:cxn modelId="{DEA2FAA0-2FB6-423F-8DF4-A3BC699154E8}" type="presParOf" srcId="{B0A1EDFE-99AB-4626-A21A-2D456A41A8DB}" destId="{98058F79-9B79-4F0A-8522-7F3637B9A592}"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C8F8A-B093-4EF6-A614-850B73177C5C}">
      <dsp:nvSpPr>
        <dsp:cNvPr id="0" name=""/>
        <dsp:cNvSpPr/>
      </dsp:nvSpPr>
      <dsp:spPr>
        <a:xfrm>
          <a:off x="1033421" y="0"/>
          <a:ext cx="4133678" cy="4133678"/>
        </a:xfrm>
        <a:prstGeom prst="quadArrow">
          <a:avLst>
            <a:gd name="adj1" fmla="val 2000"/>
            <a:gd name="adj2" fmla="val 4000"/>
            <a:gd name="adj3" fmla="val 5000"/>
          </a:avLst>
        </a:prstGeom>
        <a:solidFill>
          <a:schemeClr val="tx1">
            <a:lumMod val="75000"/>
            <a:lumOff val="25000"/>
          </a:schemeClr>
        </a:solidFill>
        <a:ln>
          <a:noFill/>
        </a:ln>
        <a:effectLst/>
      </dsp:spPr>
      <dsp:style>
        <a:lnRef idx="0">
          <a:scrgbClr r="0" g="0" b="0"/>
        </a:lnRef>
        <a:fillRef idx="1">
          <a:scrgbClr r="0" g="0" b="0"/>
        </a:fillRef>
        <a:effectRef idx="0">
          <a:scrgbClr r="0" g="0" b="0"/>
        </a:effectRef>
        <a:fontRef idx="minor"/>
      </dsp:style>
    </dsp:sp>
    <dsp:sp modelId="{EA58394A-7478-4496-9A86-82879E7F0FA1}">
      <dsp:nvSpPr>
        <dsp:cNvPr id="0" name=""/>
        <dsp:cNvSpPr/>
      </dsp:nvSpPr>
      <dsp:spPr>
        <a:xfrm>
          <a:off x="1302110" y="268689"/>
          <a:ext cx="1653471" cy="1653471"/>
        </a:xfrm>
        <a:prstGeom prst="roundRect">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endParaRPr lang="id-ID" sz="3600" kern="12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pPr lvl="0" algn="ctr" defTabSz="1600200">
            <a:lnSpc>
              <a:spcPct val="90000"/>
            </a:lnSpc>
            <a:spcBef>
              <a:spcPct val="0"/>
            </a:spcBef>
            <a:spcAft>
              <a:spcPct val="35000"/>
            </a:spcAft>
          </a:pPr>
          <a:endParaRPr lang="id-ID" sz="3600" kern="12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pPr lvl="0" algn="ctr" defTabSz="1600200">
            <a:lnSpc>
              <a:spcPct val="90000"/>
            </a:lnSpc>
            <a:spcBef>
              <a:spcPct val="0"/>
            </a:spcBef>
            <a:spcAft>
              <a:spcPct val="35000"/>
            </a:spcAft>
          </a:pPr>
          <a:endParaRPr lang="id-ID" sz="3600" kern="12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dsp:txBody>
      <dsp:txXfrm>
        <a:off x="1382826" y="349405"/>
        <a:ext cx="1492039" cy="1492039"/>
      </dsp:txXfrm>
    </dsp:sp>
    <dsp:sp modelId="{C7A13DDF-7352-4780-BC3C-191CA670E649}">
      <dsp:nvSpPr>
        <dsp:cNvPr id="0" name=""/>
        <dsp:cNvSpPr/>
      </dsp:nvSpPr>
      <dsp:spPr>
        <a:xfrm>
          <a:off x="3244938" y="268689"/>
          <a:ext cx="1653471" cy="1653471"/>
        </a:xfrm>
        <a:prstGeom prst="roundRect">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endParaRPr lang="id-ID" sz="3600" kern="12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pPr lvl="0" algn="ctr" defTabSz="1600200">
            <a:lnSpc>
              <a:spcPct val="90000"/>
            </a:lnSpc>
            <a:spcBef>
              <a:spcPct val="0"/>
            </a:spcBef>
            <a:spcAft>
              <a:spcPct val="35000"/>
            </a:spcAft>
          </a:pPr>
          <a:endParaRPr lang="id-ID" sz="3600" kern="12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pPr lvl="0" algn="ctr" defTabSz="1600200">
            <a:lnSpc>
              <a:spcPct val="90000"/>
            </a:lnSpc>
            <a:spcBef>
              <a:spcPct val="0"/>
            </a:spcBef>
            <a:spcAft>
              <a:spcPct val="35000"/>
            </a:spcAft>
          </a:pPr>
          <a:endParaRPr lang="id-ID" sz="3600" kern="12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dsp:txBody>
      <dsp:txXfrm>
        <a:off x="3325654" y="349405"/>
        <a:ext cx="1492039" cy="1492039"/>
      </dsp:txXfrm>
    </dsp:sp>
    <dsp:sp modelId="{46239D2C-B7F2-4C0E-86FF-F5F66E85F118}">
      <dsp:nvSpPr>
        <dsp:cNvPr id="0" name=""/>
        <dsp:cNvSpPr/>
      </dsp:nvSpPr>
      <dsp:spPr>
        <a:xfrm>
          <a:off x="1302110" y="2211517"/>
          <a:ext cx="1653471" cy="1653471"/>
        </a:xfrm>
        <a:prstGeom prst="roundRect">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endParaRPr lang="id-ID" sz="2400" kern="12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pPr lvl="0" algn="ctr" defTabSz="1066800">
            <a:lnSpc>
              <a:spcPct val="90000"/>
            </a:lnSpc>
            <a:spcBef>
              <a:spcPct val="0"/>
            </a:spcBef>
            <a:spcAft>
              <a:spcPct val="35000"/>
            </a:spcAft>
          </a:pPr>
          <a:endParaRPr lang="id-ID" sz="2400" kern="12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dsp:txBody>
      <dsp:txXfrm>
        <a:off x="1382826" y="2292233"/>
        <a:ext cx="1492039" cy="1492039"/>
      </dsp:txXfrm>
    </dsp:sp>
    <dsp:sp modelId="{EAE1A74D-5693-43C4-89B5-CF0A01367353}">
      <dsp:nvSpPr>
        <dsp:cNvPr id="0" name=""/>
        <dsp:cNvSpPr/>
      </dsp:nvSpPr>
      <dsp:spPr>
        <a:xfrm>
          <a:off x="3244938" y="2211517"/>
          <a:ext cx="1653471" cy="1653471"/>
        </a:xfrm>
        <a:prstGeom prst="roundRect">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endParaRPr lang="id-ID" sz="2400" kern="1200" dirty="0" smtClean="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a:p>
          <a:pPr lvl="0" algn="ctr" defTabSz="1066800">
            <a:lnSpc>
              <a:spcPct val="90000"/>
            </a:lnSpc>
            <a:spcBef>
              <a:spcPct val="0"/>
            </a:spcBef>
            <a:spcAft>
              <a:spcPct val="35000"/>
            </a:spcAft>
          </a:pPr>
          <a:endParaRPr lang="id-ID" kern="1200" dirty="0" smtClean="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a:p>
          <a:pPr lvl="0" algn="ctr" defTabSz="1066800">
            <a:lnSpc>
              <a:spcPct val="90000"/>
            </a:lnSpc>
            <a:spcBef>
              <a:spcPct val="0"/>
            </a:spcBef>
            <a:spcAft>
              <a:spcPct val="35000"/>
            </a:spcAft>
          </a:pPr>
          <a:endParaRPr lang="id-ID" kern="1200" dirty="0" smtClean="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dsp:txBody>
      <dsp:txXfrm>
        <a:off x="3325654" y="2292233"/>
        <a:ext cx="1492039" cy="1492039"/>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FFDFC30-293C-4CD9-A45E-BF197D4441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19814E-C5CE-4B32-9311-395C54F1210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FDFC30-293C-4CD9-A45E-BF197D4441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19814E-C5CE-4B32-9311-395C54F1210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FDFC30-293C-4CD9-A45E-BF197D4441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19814E-C5CE-4B32-9311-395C54F1210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FDFC30-293C-4CD9-A45E-BF197D4441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19814E-C5CE-4B32-9311-395C54F1210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FFDFC30-293C-4CD9-A45E-BF197D4441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19814E-C5CE-4B32-9311-395C54F1210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FFDFC30-293C-4CD9-A45E-BF197D4441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19814E-C5CE-4B32-9311-395C54F1210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FFDFC30-293C-4CD9-A45E-BF197D4441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19814E-C5CE-4B32-9311-395C54F1210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FFDFC30-293C-4CD9-A45E-BF197D4441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19814E-C5CE-4B32-9311-395C54F1210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FDFC30-293C-4CD9-A45E-BF197D4441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19814E-C5CE-4B32-9311-395C54F1210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FFDFC30-293C-4CD9-A45E-BF197D4441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19814E-C5CE-4B32-9311-395C54F1210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FFDFC30-293C-4CD9-A45E-BF197D4441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19814E-C5CE-4B32-9311-395C54F1210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FDFC30-293C-4CD9-A45E-BF197D44416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19814E-C5CE-4B32-9311-395C54F1210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png"/><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0DCDB"/>
            </a:gs>
            <a:gs pos="51000">
              <a:srgbClr val="EDEDEF"/>
            </a:gs>
            <a:gs pos="34000">
              <a:srgbClr val="EDEBEE"/>
            </a:gs>
            <a:gs pos="23000">
              <a:srgbClr val="ECEAEB"/>
            </a:gs>
            <a:gs pos="13000">
              <a:srgbClr val="E9E7E8"/>
            </a:gs>
            <a:gs pos="73000">
              <a:srgbClr val="F2F2F4"/>
            </a:gs>
          </a:gsLst>
          <a:lin ang="16200000" scaled="1"/>
          <a:tileRect/>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8025"/>
          <a:stretch>
            <a:fillRect/>
          </a:stretch>
        </p:blipFill>
        <p:spPr>
          <a:xfrm>
            <a:off x="0" y="0"/>
            <a:ext cx="7380299" cy="6858000"/>
          </a:xfrm>
          <a:prstGeom prst="rect">
            <a:avLst/>
          </a:prstGeom>
        </p:spPr>
      </p:pic>
      <p:sp>
        <p:nvSpPr>
          <p:cNvPr id="6" name="文本框 4"/>
          <p:cNvSpPr txBox="1"/>
          <p:nvPr/>
        </p:nvSpPr>
        <p:spPr>
          <a:xfrm>
            <a:off x="5969000" y="1863025"/>
            <a:ext cx="5881586" cy="19996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8000" dirty="0" smtClean="0">
                <a:solidFill>
                  <a:schemeClr val="tx1">
                    <a:lumMod val="75000"/>
                    <a:lumOff val="25000"/>
                  </a:schemeClr>
                </a:solidFill>
                <a:latin typeface="Impact" panose="020B0806030902050204" pitchFamily="34" charset="0"/>
                <a:ea typeface="微软雅黑" panose="020B0503020204020204" pitchFamily="34" charset="-122"/>
              </a:rPr>
              <a:t>2019</a:t>
            </a:r>
            <a:endParaRPr lang="en-US" altLang="zh-CN" sz="8000" dirty="0" smtClean="0">
              <a:solidFill>
                <a:schemeClr val="tx1">
                  <a:lumMod val="75000"/>
                  <a:lumOff val="25000"/>
                </a:schemeClr>
              </a:solidFill>
              <a:latin typeface="Impact" panose="020B0806030902050204" pitchFamily="34" charset="0"/>
              <a:ea typeface="微软雅黑" panose="020B0503020204020204" pitchFamily="34" charset="-122"/>
            </a:endParaRPr>
          </a:p>
          <a:p>
            <a:pPr algn="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rPr>
              <a:t>简约小清新汇报模板</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347996" y="3928619"/>
            <a:ext cx="3400990" cy="369332"/>
          </a:xfrm>
          <a:prstGeom prst="rect">
            <a:avLst/>
          </a:prstGeom>
          <a:solidFill>
            <a:schemeClr val="tx1">
              <a:lumMod val="75000"/>
              <a:lumOff val="25000"/>
            </a:schemeClr>
          </a:solidFill>
        </p:spPr>
        <p:txBody>
          <a:bodyPr wrap="square" rtlCol="0">
            <a:spAutoFit/>
          </a:bodyPr>
          <a:lstStyle/>
          <a:p>
            <a:pPr algn="r"/>
            <a:r>
              <a:rPr lang="zh-CN" altLang="en-US" dirty="0" smtClean="0">
                <a:solidFill>
                  <a:schemeClr val="bg1"/>
                </a:solidFill>
                <a:latin typeface="微软雅黑" panose="020B0503020204020204" pitchFamily="34" charset="-122"/>
                <a:ea typeface="微软雅黑" panose="020B0503020204020204" pitchFamily="34" charset="-122"/>
              </a:rPr>
              <a:t>简约风格场景新颖大气</a:t>
            </a:r>
            <a:r>
              <a:rPr lang="zh-CN" altLang="en-US" dirty="0">
                <a:solidFill>
                  <a:schemeClr val="bg1"/>
                </a:solidFill>
                <a:latin typeface="微软雅黑" panose="020B0503020204020204" pitchFamily="34" charset="-122"/>
                <a:ea typeface="微软雅黑" panose="020B0503020204020204" pitchFamily="34" charset="-122"/>
              </a:rPr>
              <a:t>总结</a:t>
            </a:r>
            <a:r>
              <a:rPr lang="zh-CN" altLang="en-US" dirty="0" smtClean="0">
                <a:solidFill>
                  <a:schemeClr val="bg1"/>
                </a:solidFill>
                <a:latin typeface="微软雅黑" panose="020B0503020204020204" pitchFamily="34" charset="-122"/>
                <a:ea typeface="微软雅黑" panose="020B0503020204020204" pitchFamily="34" charset="-122"/>
              </a:rPr>
              <a:t>必备</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18928" y="4398367"/>
            <a:ext cx="4731658" cy="430887"/>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pPr algn="r"/>
            <a:r>
              <a:rPr lang="en-US" altLang="zh-CN" sz="1100" b="0" dirty="0" smtClean="0">
                <a:solidFill>
                  <a:schemeClr val="tx1">
                    <a:lumMod val="75000"/>
                    <a:lumOff val="25000"/>
                  </a:schemeClr>
                </a:solidFill>
                <a:latin typeface="微软雅黑" panose="020B0503020204020204" pitchFamily="34" charset="-122"/>
                <a:ea typeface="微软雅黑" panose="020B0503020204020204" pitchFamily="34" charset="-122"/>
              </a:rPr>
              <a:t>PROFESSIONAL GENERATION GRADUATION REPORT  POWERPOINT TEMPLATE</a:t>
            </a:r>
            <a:endParaRPr lang="zh-CN" altLang="en-US" sz="11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0DCDB"/>
            </a:gs>
            <a:gs pos="51000">
              <a:srgbClr val="EDEDEF"/>
            </a:gs>
            <a:gs pos="34000">
              <a:srgbClr val="EDEBEE"/>
            </a:gs>
            <a:gs pos="23000">
              <a:srgbClr val="ECEAEB"/>
            </a:gs>
            <a:gs pos="13000">
              <a:srgbClr val="E9E7E8"/>
            </a:gs>
            <a:gs pos="73000">
              <a:srgbClr val="F2F2F4"/>
            </a:gs>
          </a:gsLst>
          <a:lin ang="16200000" scaled="1"/>
          <a:tileRect/>
        </a:gradFill>
        <a:effectLst/>
      </p:bgPr>
    </p:bg>
    <p:spTree>
      <p:nvGrpSpPr>
        <p:cNvPr id="1" name=""/>
        <p:cNvGrpSpPr/>
        <p:nvPr/>
      </p:nvGrpSpPr>
      <p:grpSpPr>
        <a:xfrm>
          <a:off x="0" y="0"/>
          <a:ext cx="0" cy="0"/>
          <a:chOff x="0" y="0"/>
          <a:chExt cx="0" cy="0"/>
        </a:xfrm>
      </p:grpSpPr>
      <p:sp>
        <p:nvSpPr>
          <p:cNvPr id="6" name="矩形 5"/>
          <p:cNvSpPr/>
          <p:nvPr/>
        </p:nvSpPr>
        <p:spPr>
          <a:xfrm flipV="1">
            <a:off x="128" y="1"/>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89760" y="-78015"/>
            <a:ext cx="987163" cy="1189012"/>
            <a:chOff x="336692" y="-179502"/>
            <a:chExt cx="987163" cy="1189012"/>
          </a:xfrm>
        </p:grpSpPr>
        <p:sp>
          <p:nvSpPr>
            <p:cNvPr id="8" name="Diamond 13"/>
            <p:cNvSpPr/>
            <p:nvPr/>
          </p:nvSpPr>
          <p:spPr>
            <a:xfrm rot="2747839">
              <a:off x="336692" y="-150750"/>
              <a:ext cx="283103" cy="283103"/>
            </a:xfrm>
            <a:prstGeom prst="diamond">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9" name="Diamond 16"/>
            <p:cNvSpPr/>
            <p:nvPr/>
          </p:nvSpPr>
          <p:spPr>
            <a:xfrm rot="8147839">
              <a:off x="496416" y="-179502"/>
              <a:ext cx="508031" cy="508031"/>
            </a:xfrm>
            <a:prstGeom prst="diamond">
              <a:avLst/>
            </a:prstGeom>
            <a:solidFill>
              <a:schemeClr val="tx1">
                <a:lumMod val="75000"/>
                <a:lumOff val="2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0" name="Diamond 14"/>
            <p:cNvSpPr/>
            <p:nvPr/>
          </p:nvSpPr>
          <p:spPr>
            <a:xfrm rot="18947839">
              <a:off x="437330" y="122985"/>
              <a:ext cx="886525" cy="886525"/>
            </a:xfrm>
            <a:prstGeom prst="diamond">
              <a:avLst/>
            </a:prstGeom>
            <a:solidFill>
              <a:schemeClr val="tx1">
                <a:lumMod val="75000"/>
                <a:lumOff val="25000"/>
              </a:schemeClr>
            </a:solidFill>
            <a:ln>
              <a:noFill/>
            </a:ln>
            <a:effectLst>
              <a:outerShdw blurRad="50800" dist="38100" dir="16200000"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grpSp>
      <p:sp>
        <p:nvSpPr>
          <p:cNvPr id="11" name="文本框 10"/>
          <p:cNvSpPr txBox="1"/>
          <p:nvPr/>
        </p:nvSpPr>
        <p:spPr>
          <a:xfrm>
            <a:off x="604482" y="408139"/>
            <a:ext cx="658356" cy="523220"/>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02</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1322877" y="280945"/>
            <a:ext cx="2031325" cy="418191"/>
          </a:xfrm>
          <a:prstGeom prst="rect">
            <a:avLst/>
          </a:prstGeom>
        </p:spPr>
        <p:txBody>
          <a:bodyPr wrap="none">
            <a:spAutoFit/>
          </a:bodyPr>
          <a:lstStyle/>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文本框输入标题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322877" y="718859"/>
            <a:ext cx="4243386" cy="276999"/>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pPr algn="l"/>
            <a:r>
              <a:rPr lang="en-US" altLang="zh-CN" sz="1200" b="0" dirty="0" smtClean="0">
                <a:solidFill>
                  <a:schemeClr val="tx1">
                    <a:lumMod val="75000"/>
                    <a:lumOff val="25000"/>
                  </a:schemeClr>
                </a:solidFill>
                <a:latin typeface="微软雅黑" panose="020B0503020204020204" pitchFamily="34" charset="-122"/>
                <a:ea typeface="微软雅黑" panose="020B0503020204020204" pitchFamily="34" charset="-122"/>
              </a:rPr>
              <a:t>PROFESSIONAL GENERATION POWERPOINT</a:t>
            </a: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flipV="1">
            <a:off x="128" y="6768148"/>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1013286" y="1862965"/>
            <a:ext cx="6200520" cy="4133678"/>
            <a:chOff x="437060" y="1666688"/>
            <a:chExt cx="6789350" cy="4526232"/>
          </a:xfrm>
        </p:grpSpPr>
        <p:graphicFrame>
          <p:nvGraphicFramePr>
            <p:cNvPr id="13" name="Diagram 7"/>
            <p:cNvGraphicFramePr/>
            <p:nvPr/>
          </p:nvGraphicFramePr>
          <p:xfrm>
            <a:off x="437060" y="1666688"/>
            <a:ext cx="6789350" cy="4526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组合 13"/>
            <p:cNvGrpSpPr/>
            <p:nvPr/>
          </p:nvGrpSpPr>
          <p:grpSpPr>
            <a:xfrm>
              <a:off x="2457277" y="4217215"/>
              <a:ext cx="575851" cy="574873"/>
              <a:chOff x="10801204" y="1613333"/>
              <a:chExt cx="1382059" cy="1379709"/>
            </a:xfrm>
          </p:grpSpPr>
          <p:sp>
            <p:nvSpPr>
              <p:cNvPr id="79" name="Freeform 470"/>
              <p:cNvSpPr/>
              <p:nvPr/>
            </p:nvSpPr>
            <p:spPr bwMode="auto">
              <a:xfrm>
                <a:off x="10801204" y="1613333"/>
                <a:ext cx="1382059" cy="1379709"/>
              </a:xfrm>
              <a:custGeom>
                <a:avLst/>
                <a:gdLst>
                  <a:gd name="T0" fmla="*/ 508 w 1016"/>
                  <a:gd name="T1" fmla="*/ 0 h 1016"/>
                  <a:gd name="T2" fmla="*/ 1016 w 1016"/>
                  <a:gd name="T3" fmla="*/ 508 h 1016"/>
                  <a:gd name="T4" fmla="*/ 897 w 1016"/>
                  <a:gd name="T5" fmla="*/ 835 h 1016"/>
                  <a:gd name="T6" fmla="*/ 508 w 1016"/>
                  <a:gd name="T7" fmla="*/ 1016 h 1016"/>
                  <a:gd name="T8" fmla="*/ 118 w 1016"/>
                  <a:gd name="T9" fmla="*/ 835 h 1016"/>
                  <a:gd name="T10" fmla="*/ 0 w 1016"/>
                  <a:gd name="T11" fmla="*/ 508 h 1016"/>
                  <a:gd name="T12" fmla="*/ 508 w 1016"/>
                  <a:gd name="T13" fmla="*/ 0 h 1016"/>
                </a:gdLst>
                <a:ahLst/>
                <a:cxnLst>
                  <a:cxn ang="0">
                    <a:pos x="T0" y="T1"/>
                  </a:cxn>
                  <a:cxn ang="0">
                    <a:pos x="T2" y="T3"/>
                  </a:cxn>
                  <a:cxn ang="0">
                    <a:pos x="T4" y="T5"/>
                  </a:cxn>
                  <a:cxn ang="0">
                    <a:pos x="T6" y="T7"/>
                  </a:cxn>
                  <a:cxn ang="0">
                    <a:pos x="T8" y="T9"/>
                  </a:cxn>
                  <a:cxn ang="0">
                    <a:pos x="T10" y="T11"/>
                  </a:cxn>
                  <a:cxn ang="0">
                    <a:pos x="T12" y="T13"/>
                  </a:cxn>
                </a:cxnLst>
                <a:rect l="0" t="0" r="r" b="b"/>
                <a:pathLst>
                  <a:path w="1016" h="1016">
                    <a:moveTo>
                      <a:pt x="508" y="0"/>
                    </a:moveTo>
                    <a:cubicBezTo>
                      <a:pt x="788" y="0"/>
                      <a:pt x="1016" y="228"/>
                      <a:pt x="1016" y="508"/>
                    </a:cubicBezTo>
                    <a:cubicBezTo>
                      <a:pt x="1016" y="633"/>
                      <a:pt x="971" y="746"/>
                      <a:pt x="897" y="835"/>
                    </a:cubicBezTo>
                    <a:cubicBezTo>
                      <a:pt x="804" y="946"/>
                      <a:pt x="664" y="1016"/>
                      <a:pt x="508" y="1016"/>
                    </a:cubicBezTo>
                    <a:cubicBezTo>
                      <a:pt x="351" y="1016"/>
                      <a:pt x="211" y="946"/>
                      <a:pt x="118" y="835"/>
                    </a:cubicBezTo>
                    <a:cubicBezTo>
                      <a:pt x="44" y="746"/>
                      <a:pt x="0" y="633"/>
                      <a:pt x="0" y="508"/>
                    </a:cubicBezTo>
                    <a:cubicBezTo>
                      <a:pt x="0" y="228"/>
                      <a:pt x="227" y="0"/>
                      <a:pt x="508" y="0"/>
                    </a:cubicBezTo>
                    <a:close/>
                  </a:path>
                </a:pathLst>
              </a:custGeom>
              <a:solidFill>
                <a:schemeClr val="tx1">
                  <a:lumMod val="75000"/>
                  <a:lumOff val="25000"/>
                </a:schemeClr>
              </a:solidFill>
              <a:ln w="76200">
                <a:solidFill>
                  <a:schemeClr val="bg1"/>
                </a:solidFill>
              </a:ln>
            </p:spPr>
            <p:txBody>
              <a:bodyPr vert="horz" wrap="square" lIns="91440" tIns="45720" rIns="91440" bIns="45720" numCol="1" anchor="t" anchorCtr="0" compatLnSpc="1"/>
              <a:lstStyle/>
              <a:p>
                <a:endParaRPr lang="zh-CN" altLang="en-US">
                  <a:solidFill>
                    <a:prstClr val="black"/>
                  </a:solidFill>
                </a:endParaRPr>
              </a:p>
            </p:txBody>
          </p:sp>
          <p:grpSp>
            <p:nvGrpSpPr>
              <p:cNvPr id="80" name="组合 79"/>
              <p:cNvGrpSpPr/>
              <p:nvPr/>
            </p:nvGrpSpPr>
            <p:grpSpPr>
              <a:xfrm>
                <a:off x="11198427" y="1876581"/>
                <a:ext cx="766244" cy="766243"/>
                <a:chOff x="6419851" y="503238"/>
                <a:chExt cx="517525" cy="517525"/>
              </a:xfrm>
            </p:grpSpPr>
            <p:sp>
              <p:nvSpPr>
                <p:cNvPr id="81" name="Freeform 471"/>
                <p:cNvSpPr>
                  <a:spLocks noEditPoints="1"/>
                </p:cNvSpPr>
                <p:nvPr/>
              </p:nvSpPr>
              <p:spPr bwMode="auto">
                <a:xfrm>
                  <a:off x="6419851" y="503238"/>
                  <a:ext cx="517525" cy="517525"/>
                </a:xfrm>
                <a:custGeom>
                  <a:avLst/>
                  <a:gdLst>
                    <a:gd name="T0" fmla="*/ 0 w 326"/>
                    <a:gd name="T1" fmla="*/ 0 h 326"/>
                    <a:gd name="T2" fmla="*/ 0 w 326"/>
                    <a:gd name="T3" fmla="*/ 326 h 326"/>
                    <a:gd name="T4" fmla="*/ 326 w 326"/>
                    <a:gd name="T5" fmla="*/ 326 h 326"/>
                    <a:gd name="T6" fmla="*/ 0 w 326"/>
                    <a:gd name="T7" fmla="*/ 0 h 326"/>
                    <a:gd name="T8" fmla="*/ 50 w 326"/>
                    <a:gd name="T9" fmla="*/ 122 h 326"/>
                    <a:gd name="T10" fmla="*/ 204 w 326"/>
                    <a:gd name="T11" fmla="*/ 276 h 326"/>
                    <a:gd name="T12" fmla="*/ 50 w 326"/>
                    <a:gd name="T13" fmla="*/ 276 h 326"/>
                    <a:gd name="T14" fmla="*/ 50 w 326"/>
                    <a:gd name="T15" fmla="*/ 122 h 3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6" h="326">
                      <a:moveTo>
                        <a:pt x="0" y="0"/>
                      </a:moveTo>
                      <a:lnTo>
                        <a:pt x="0" y="326"/>
                      </a:lnTo>
                      <a:lnTo>
                        <a:pt x="326" y="326"/>
                      </a:lnTo>
                      <a:lnTo>
                        <a:pt x="0" y="0"/>
                      </a:lnTo>
                      <a:close/>
                      <a:moveTo>
                        <a:pt x="50" y="122"/>
                      </a:moveTo>
                      <a:lnTo>
                        <a:pt x="204" y="276"/>
                      </a:lnTo>
                      <a:lnTo>
                        <a:pt x="50" y="276"/>
                      </a:lnTo>
                      <a:lnTo>
                        <a:pt x="50" y="12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2" name="Freeform 472"/>
                <p:cNvSpPr/>
                <p:nvPr/>
              </p:nvSpPr>
              <p:spPr bwMode="auto">
                <a:xfrm>
                  <a:off x="6435726" y="539750"/>
                  <a:ext cx="20638" cy="20638"/>
                </a:xfrm>
                <a:custGeom>
                  <a:avLst/>
                  <a:gdLst>
                    <a:gd name="T0" fmla="*/ 0 w 13"/>
                    <a:gd name="T1" fmla="*/ 13 h 13"/>
                    <a:gd name="T2" fmla="*/ 0 w 13"/>
                    <a:gd name="T3" fmla="*/ 12 h 13"/>
                    <a:gd name="T4" fmla="*/ 12 w 13"/>
                    <a:gd name="T5" fmla="*/ 0 h 13"/>
                    <a:gd name="T6" fmla="*/ 13 w 13"/>
                    <a:gd name="T7" fmla="*/ 1 h 13"/>
                    <a:gd name="T8" fmla="*/ 0 w 13"/>
                    <a:gd name="T9" fmla="*/ 13 h 13"/>
                  </a:gdLst>
                  <a:ahLst/>
                  <a:cxnLst>
                    <a:cxn ang="0">
                      <a:pos x="T0" y="T1"/>
                    </a:cxn>
                    <a:cxn ang="0">
                      <a:pos x="T2" y="T3"/>
                    </a:cxn>
                    <a:cxn ang="0">
                      <a:pos x="T4" y="T5"/>
                    </a:cxn>
                    <a:cxn ang="0">
                      <a:pos x="T6" y="T7"/>
                    </a:cxn>
                    <a:cxn ang="0">
                      <a:pos x="T8" y="T9"/>
                    </a:cxn>
                  </a:cxnLst>
                  <a:rect l="0" t="0" r="r" b="b"/>
                  <a:pathLst>
                    <a:path w="13" h="13">
                      <a:moveTo>
                        <a:pt x="0" y="13"/>
                      </a:moveTo>
                      <a:lnTo>
                        <a:pt x="0" y="12"/>
                      </a:lnTo>
                      <a:lnTo>
                        <a:pt x="12" y="0"/>
                      </a:lnTo>
                      <a:lnTo>
                        <a:pt x="13" y="1"/>
                      </a:lnTo>
                      <a:lnTo>
                        <a:pt x="0" y="13"/>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3" name="Freeform 473"/>
                <p:cNvSpPr/>
                <p:nvPr/>
              </p:nvSpPr>
              <p:spPr bwMode="auto">
                <a:xfrm>
                  <a:off x="6451601" y="547688"/>
                  <a:ext cx="12700" cy="12700"/>
                </a:xfrm>
                <a:custGeom>
                  <a:avLst/>
                  <a:gdLst>
                    <a:gd name="T0" fmla="*/ 0 w 8"/>
                    <a:gd name="T1" fmla="*/ 8 h 8"/>
                    <a:gd name="T2" fmla="*/ 0 w 8"/>
                    <a:gd name="T3" fmla="*/ 8 h 8"/>
                    <a:gd name="T4" fmla="*/ 7 w 8"/>
                    <a:gd name="T5" fmla="*/ 0 h 8"/>
                    <a:gd name="T6" fmla="*/ 8 w 8"/>
                    <a:gd name="T7" fmla="*/ 1 h 8"/>
                    <a:gd name="T8" fmla="*/ 0 w 8"/>
                    <a:gd name="T9" fmla="*/ 8 h 8"/>
                  </a:gdLst>
                  <a:ahLst/>
                  <a:cxnLst>
                    <a:cxn ang="0">
                      <a:pos x="T0" y="T1"/>
                    </a:cxn>
                    <a:cxn ang="0">
                      <a:pos x="T2" y="T3"/>
                    </a:cxn>
                    <a:cxn ang="0">
                      <a:pos x="T4" y="T5"/>
                    </a:cxn>
                    <a:cxn ang="0">
                      <a:pos x="T6" y="T7"/>
                    </a:cxn>
                    <a:cxn ang="0">
                      <a:pos x="T8" y="T9"/>
                    </a:cxn>
                  </a:cxnLst>
                  <a:rect l="0" t="0" r="r" b="b"/>
                  <a:pathLst>
                    <a:path w="8" h="8">
                      <a:moveTo>
                        <a:pt x="0" y="8"/>
                      </a:moveTo>
                      <a:lnTo>
                        <a:pt x="0" y="8"/>
                      </a:lnTo>
                      <a:lnTo>
                        <a:pt x="7" y="0"/>
                      </a:lnTo>
                      <a:lnTo>
                        <a:pt x="8" y="1"/>
                      </a:lnTo>
                      <a:lnTo>
                        <a:pt x="0" y="8"/>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4" name="Freeform 474"/>
                <p:cNvSpPr/>
                <p:nvPr/>
              </p:nvSpPr>
              <p:spPr bwMode="auto">
                <a:xfrm>
                  <a:off x="6451601" y="555625"/>
                  <a:ext cx="20638" cy="22225"/>
                </a:xfrm>
                <a:custGeom>
                  <a:avLst/>
                  <a:gdLst>
                    <a:gd name="T0" fmla="*/ 1 w 13"/>
                    <a:gd name="T1" fmla="*/ 14 h 14"/>
                    <a:gd name="T2" fmla="*/ 0 w 13"/>
                    <a:gd name="T3" fmla="*/ 13 h 14"/>
                    <a:gd name="T4" fmla="*/ 12 w 13"/>
                    <a:gd name="T5" fmla="*/ 0 h 14"/>
                    <a:gd name="T6" fmla="*/ 13 w 13"/>
                    <a:gd name="T7" fmla="*/ 1 h 14"/>
                    <a:gd name="T8" fmla="*/ 1 w 13"/>
                    <a:gd name="T9" fmla="*/ 14 h 14"/>
                  </a:gdLst>
                  <a:ahLst/>
                  <a:cxnLst>
                    <a:cxn ang="0">
                      <a:pos x="T0" y="T1"/>
                    </a:cxn>
                    <a:cxn ang="0">
                      <a:pos x="T2" y="T3"/>
                    </a:cxn>
                    <a:cxn ang="0">
                      <a:pos x="T4" y="T5"/>
                    </a:cxn>
                    <a:cxn ang="0">
                      <a:pos x="T6" y="T7"/>
                    </a:cxn>
                    <a:cxn ang="0">
                      <a:pos x="T8" y="T9"/>
                    </a:cxn>
                  </a:cxnLst>
                  <a:rect l="0" t="0" r="r" b="b"/>
                  <a:pathLst>
                    <a:path w="13" h="14">
                      <a:moveTo>
                        <a:pt x="1" y="14"/>
                      </a:moveTo>
                      <a:lnTo>
                        <a:pt x="0" y="13"/>
                      </a:lnTo>
                      <a:lnTo>
                        <a:pt x="12" y="0"/>
                      </a:lnTo>
                      <a:lnTo>
                        <a:pt x="13" y="1"/>
                      </a:lnTo>
                      <a:lnTo>
                        <a:pt x="1" y="14"/>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5" name="Freeform 475"/>
                <p:cNvSpPr/>
                <p:nvPr/>
              </p:nvSpPr>
              <p:spPr bwMode="auto">
                <a:xfrm>
                  <a:off x="6467476" y="565150"/>
                  <a:ext cx="12700" cy="12700"/>
                </a:xfrm>
                <a:custGeom>
                  <a:avLst/>
                  <a:gdLst>
                    <a:gd name="T0" fmla="*/ 1 w 8"/>
                    <a:gd name="T1" fmla="*/ 8 h 8"/>
                    <a:gd name="T2" fmla="*/ 0 w 8"/>
                    <a:gd name="T3" fmla="*/ 7 h 8"/>
                    <a:gd name="T4" fmla="*/ 8 w 8"/>
                    <a:gd name="T5" fmla="*/ 0 h 8"/>
                    <a:gd name="T6" fmla="*/ 8 w 8"/>
                    <a:gd name="T7" fmla="*/ 0 h 8"/>
                    <a:gd name="T8" fmla="*/ 1 w 8"/>
                    <a:gd name="T9" fmla="*/ 8 h 8"/>
                  </a:gdLst>
                  <a:ahLst/>
                  <a:cxnLst>
                    <a:cxn ang="0">
                      <a:pos x="T0" y="T1"/>
                    </a:cxn>
                    <a:cxn ang="0">
                      <a:pos x="T2" y="T3"/>
                    </a:cxn>
                    <a:cxn ang="0">
                      <a:pos x="T4" y="T5"/>
                    </a:cxn>
                    <a:cxn ang="0">
                      <a:pos x="T6" y="T7"/>
                    </a:cxn>
                    <a:cxn ang="0">
                      <a:pos x="T8" y="T9"/>
                    </a:cxn>
                  </a:cxnLst>
                  <a:rect l="0" t="0" r="r" b="b"/>
                  <a:pathLst>
                    <a:path w="8" h="8">
                      <a:moveTo>
                        <a:pt x="1" y="8"/>
                      </a:moveTo>
                      <a:lnTo>
                        <a:pt x="0" y="7"/>
                      </a:lnTo>
                      <a:lnTo>
                        <a:pt x="8" y="0"/>
                      </a:lnTo>
                      <a:lnTo>
                        <a:pt x="8" y="0"/>
                      </a:lnTo>
                      <a:lnTo>
                        <a:pt x="1" y="8"/>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6" name="Freeform 476"/>
                <p:cNvSpPr/>
                <p:nvPr/>
              </p:nvSpPr>
              <p:spPr bwMode="auto">
                <a:xfrm>
                  <a:off x="6467476" y="571500"/>
                  <a:ext cx="20638" cy="22225"/>
                </a:xfrm>
                <a:custGeom>
                  <a:avLst/>
                  <a:gdLst>
                    <a:gd name="T0" fmla="*/ 1 w 13"/>
                    <a:gd name="T1" fmla="*/ 14 h 14"/>
                    <a:gd name="T2" fmla="*/ 0 w 13"/>
                    <a:gd name="T3" fmla="*/ 13 h 14"/>
                    <a:gd name="T4" fmla="*/ 12 w 13"/>
                    <a:gd name="T5" fmla="*/ 0 h 14"/>
                    <a:gd name="T6" fmla="*/ 13 w 13"/>
                    <a:gd name="T7" fmla="*/ 1 h 14"/>
                    <a:gd name="T8" fmla="*/ 1 w 13"/>
                    <a:gd name="T9" fmla="*/ 14 h 14"/>
                  </a:gdLst>
                  <a:ahLst/>
                  <a:cxnLst>
                    <a:cxn ang="0">
                      <a:pos x="T0" y="T1"/>
                    </a:cxn>
                    <a:cxn ang="0">
                      <a:pos x="T2" y="T3"/>
                    </a:cxn>
                    <a:cxn ang="0">
                      <a:pos x="T4" y="T5"/>
                    </a:cxn>
                    <a:cxn ang="0">
                      <a:pos x="T6" y="T7"/>
                    </a:cxn>
                    <a:cxn ang="0">
                      <a:pos x="T8" y="T9"/>
                    </a:cxn>
                  </a:cxnLst>
                  <a:rect l="0" t="0" r="r" b="b"/>
                  <a:pathLst>
                    <a:path w="13" h="14">
                      <a:moveTo>
                        <a:pt x="1" y="14"/>
                      </a:moveTo>
                      <a:lnTo>
                        <a:pt x="0" y="13"/>
                      </a:lnTo>
                      <a:lnTo>
                        <a:pt x="12" y="0"/>
                      </a:lnTo>
                      <a:lnTo>
                        <a:pt x="13" y="1"/>
                      </a:lnTo>
                      <a:lnTo>
                        <a:pt x="1" y="14"/>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7" name="Freeform 477"/>
                <p:cNvSpPr/>
                <p:nvPr/>
              </p:nvSpPr>
              <p:spPr bwMode="auto">
                <a:xfrm>
                  <a:off x="6483351" y="581025"/>
                  <a:ext cx="12700" cy="12700"/>
                </a:xfrm>
                <a:custGeom>
                  <a:avLst/>
                  <a:gdLst>
                    <a:gd name="T0" fmla="*/ 1 w 8"/>
                    <a:gd name="T1" fmla="*/ 8 h 8"/>
                    <a:gd name="T2" fmla="*/ 0 w 8"/>
                    <a:gd name="T3" fmla="*/ 7 h 8"/>
                    <a:gd name="T4" fmla="*/ 7 w 8"/>
                    <a:gd name="T5" fmla="*/ 0 h 8"/>
                    <a:gd name="T6" fmla="*/ 8 w 8"/>
                    <a:gd name="T7" fmla="*/ 1 h 8"/>
                    <a:gd name="T8" fmla="*/ 1 w 8"/>
                    <a:gd name="T9" fmla="*/ 8 h 8"/>
                  </a:gdLst>
                  <a:ahLst/>
                  <a:cxnLst>
                    <a:cxn ang="0">
                      <a:pos x="T0" y="T1"/>
                    </a:cxn>
                    <a:cxn ang="0">
                      <a:pos x="T2" y="T3"/>
                    </a:cxn>
                    <a:cxn ang="0">
                      <a:pos x="T4" y="T5"/>
                    </a:cxn>
                    <a:cxn ang="0">
                      <a:pos x="T6" y="T7"/>
                    </a:cxn>
                    <a:cxn ang="0">
                      <a:pos x="T8" y="T9"/>
                    </a:cxn>
                  </a:cxnLst>
                  <a:rect l="0" t="0" r="r" b="b"/>
                  <a:pathLst>
                    <a:path w="8" h="8">
                      <a:moveTo>
                        <a:pt x="1" y="8"/>
                      </a:moveTo>
                      <a:lnTo>
                        <a:pt x="0" y="7"/>
                      </a:lnTo>
                      <a:lnTo>
                        <a:pt x="7" y="0"/>
                      </a:lnTo>
                      <a:lnTo>
                        <a:pt x="8" y="1"/>
                      </a:lnTo>
                      <a:lnTo>
                        <a:pt x="1" y="8"/>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8" name="Freeform 478"/>
                <p:cNvSpPr/>
                <p:nvPr/>
              </p:nvSpPr>
              <p:spPr bwMode="auto">
                <a:xfrm>
                  <a:off x="6483351" y="588963"/>
                  <a:ext cx="20638" cy="20638"/>
                </a:xfrm>
                <a:custGeom>
                  <a:avLst/>
                  <a:gdLst>
                    <a:gd name="T0" fmla="*/ 1 w 13"/>
                    <a:gd name="T1" fmla="*/ 13 h 13"/>
                    <a:gd name="T2" fmla="*/ 0 w 13"/>
                    <a:gd name="T3" fmla="*/ 12 h 13"/>
                    <a:gd name="T4" fmla="*/ 13 w 13"/>
                    <a:gd name="T5" fmla="*/ 0 h 13"/>
                    <a:gd name="T6" fmla="*/ 13 w 13"/>
                    <a:gd name="T7" fmla="*/ 0 h 13"/>
                    <a:gd name="T8" fmla="*/ 1 w 13"/>
                    <a:gd name="T9" fmla="*/ 13 h 13"/>
                  </a:gdLst>
                  <a:ahLst/>
                  <a:cxnLst>
                    <a:cxn ang="0">
                      <a:pos x="T0" y="T1"/>
                    </a:cxn>
                    <a:cxn ang="0">
                      <a:pos x="T2" y="T3"/>
                    </a:cxn>
                    <a:cxn ang="0">
                      <a:pos x="T4" y="T5"/>
                    </a:cxn>
                    <a:cxn ang="0">
                      <a:pos x="T6" y="T7"/>
                    </a:cxn>
                    <a:cxn ang="0">
                      <a:pos x="T8" y="T9"/>
                    </a:cxn>
                  </a:cxnLst>
                  <a:rect l="0" t="0" r="r" b="b"/>
                  <a:pathLst>
                    <a:path w="13" h="13">
                      <a:moveTo>
                        <a:pt x="1" y="13"/>
                      </a:moveTo>
                      <a:lnTo>
                        <a:pt x="0" y="12"/>
                      </a:lnTo>
                      <a:lnTo>
                        <a:pt x="13" y="0"/>
                      </a:lnTo>
                      <a:lnTo>
                        <a:pt x="13" y="0"/>
                      </a:lnTo>
                      <a:lnTo>
                        <a:pt x="1" y="13"/>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9" name="Freeform 479"/>
                <p:cNvSpPr/>
                <p:nvPr/>
              </p:nvSpPr>
              <p:spPr bwMode="auto">
                <a:xfrm>
                  <a:off x="6499226" y="596900"/>
                  <a:ext cx="12700" cy="12700"/>
                </a:xfrm>
                <a:custGeom>
                  <a:avLst/>
                  <a:gdLst>
                    <a:gd name="T0" fmla="*/ 1 w 8"/>
                    <a:gd name="T1" fmla="*/ 8 h 8"/>
                    <a:gd name="T2" fmla="*/ 0 w 8"/>
                    <a:gd name="T3" fmla="*/ 7 h 8"/>
                    <a:gd name="T4" fmla="*/ 8 w 8"/>
                    <a:gd name="T5" fmla="*/ 0 h 8"/>
                    <a:gd name="T6" fmla="*/ 8 w 8"/>
                    <a:gd name="T7" fmla="*/ 0 h 8"/>
                    <a:gd name="T8" fmla="*/ 1 w 8"/>
                    <a:gd name="T9" fmla="*/ 8 h 8"/>
                  </a:gdLst>
                  <a:ahLst/>
                  <a:cxnLst>
                    <a:cxn ang="0">
                      <a:pos x="T0" y="T1"/>
                    </a:cxn>
                    <a:cxn ang="0">
                      <a:pos x="T2" y="T3"/>
                    </a:cxn>
                    <a:cxn ang="0">
                      <a:pos x="T4" y="T5"/>
                    </a:cxn>
                    <a:cxn ang="0">
                      <a:pos x="T6" y="T7"/>
                    </a:cxn>
                    <a:cxn ang="0">
                      <a:pos x="T8" y="T9"/>
                    </a:cxn>
                  </a:cxnLst>
                  <a:rect l="0" t="0" r="r" b="b"/>
                  <a:pathLst>
                    <a:path w="8" h="8">
                      <a:moveTo>
                        <a:pt x="1" y="8"/>
                      </a:moveTo>
                      <a:lnTo>
                        <a:pt x="0" y="7"/>
                      </a:lnTo>
                      <a:lnTo>
                        <a:pt x="8" y="0"/>
                      </a:lnTo>
                      <a:lnTo>
                        <a:pt x="8" y="0"/>
                      </a:lnTo>
                      <a:lnTo>
                        <a:pt x="1" y="8"/>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0" name="Freeform 480"/>
                <p:cNvSpPr/>
                <p:nvPr/>
              </p:nvSpPr>
              <p:spPr bwMode="auto">
                <a:xfrm>
                  <a:off x="6499226" y="604838"/>
                  <a:ext cx="22225" cy="20638"/>
                </a:xfrm>
                <a:custGeom>
                  <a:avLst/>
                  <a:gdLst>
                    <a:gd name="T0" fmla="*/ 1 w 14"/>
                    <a:gd name="T1" fmla="*/ 13 h 13"/>
                    <a:gd name="T2" fmla="*/ 0 w 14"/>
                    <a:gd name="T3" fmla="*/ 12 h 13"/>
                    <a:gd name="T4" fmla="*/ 13 w 14"/>
                    <a:gd name="T5" fmla="*/ 0 h 13"/>
                    <a:gd name="T6" fmla="*/ 14 w 14"/>
                    <a:gd name="T7" fmla="*/ 1 h 13"/>
                    <a:gd name="T8" fmla="*/ 1 w 14"/>
                    <a:gd name="T9" fmla="*/ 13 h 13"/>
                  </a:gdLst>
                  <a:ahLst/>
                  <a:cxnLst>
                    <a:cxn ang="0">
                      <a:pos x="T0" y="T1"/>
                    </a:cxn>
                    <a:cxn ang="0">
                      <a:pos x="T2" y="T3"/>
                    </a:cxn>
                    <a:cxn ang="0">
                      <a:pos x="T4" y="T5"/>
                    </a:cxn>
                    <a:cxn ang="0">
                      <a:pos x="T6" y="T7"/>
                    </a:cxn>
                    <a:cxn ang="0">
                      <a:pos x="T8" y="T9"/>
                    </a:cxn>
                  </a:cxnLst>
                  <a:rect l="0" t="0" r="r" b="b"/>
                  <a:pathLst>
                    <a:path w="14" h="13">
                      <a:moveTo>
                        <a:pt x="1" y="13"/>
                      </a:moveTo>
                      <a:lnTo>
                        <a:pt x="0" y="12"/>
                      </a:lnTo>
                      <a:lnTo>
                        <a:pt x="13" y="0"/>
                      </a:lnTo>
                      <a:lnTo>
                        <a:pt x="14" y="1"/>
                      </a:lnTo>
                      <a:lnTo>
                        <a:pt x="1" y="13"/>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1" name="Freeform 481"/>
                <p:cNvSpPr/>
                <p:nvPr/>
              </p:nvSpPr>
              <p:spPr bwMode="auto">
                <a:xfrm>
                  <a:off x="6515101" y="612775"/>
                  <a:ext cx="14288" cy="12700"/>
                </a:xfrm>
                <a:custGeom>
                  <a:avLst/>
                  <a:gdLst>
                    <a:gd name="T0" fmla="*/ 1 w 9"/>
                    <a:gd name="T1" fmla="*/ 8 h 8"/>
                    <a:gd name="T2" fmla="*/ 0 w 9"/>
                    <a:gd name="T3" fmla="*/ 8 h 8"/>
                    <a:gd name="T4" fmla="*/ 8 w 9"/>
                    <a:gd name="T5" fmla="*/ 0 h 8"/>
                    <a:gd name="T6" fmla="*/ 9 w 9"/>
                    <a:gd name="T7" fmla="*/ 1 h 8"/>
                    <a:gd name="T8" fmla="*/ 1 w 9"/>
                    <a:gd name="T9" fmla="*/ 8 h 8"/>
                  </a:gdLst>
                  <a:ahLst/>
                  <a:cxnLst>
                    <a:cxn ang="0">
                      <a:pos x="T0" y="T1"/>
                    </a:cxn>
                    <a:cxn ang="0">
                      <a:pos x="T2" y="T3"/>
                    </a:cxn>
                    <a:cxn ang="0">
                      <a:pos x="T4" y="T5"/>
                    </a:cxn>
                    <a:cxn ang="0">
                      <a:pos x="T6" y="T7"/>
                    </a:cxn>
                    <a:cxn ang="0">
                      <a:pos x="T8" y="T9"/>
                    </a:cxn>
                  </a:cxnLst>
                  <a:rect l="0" t="0" r="r" b="b"/>
                  <a:pathLst>
                    <a:path w="9" h="8">
                      <a:moveTo>
                        <a:pt x="1" y="8"/>
                      </a:moveTo>
                      <a:lnTo>
                        <a:pt x="0" y="8"/>
                      </a:lnTo>
                      <a:lnTo>
                        <a:pt x="8" y="0"/>
                      </a:lnTo>
                      <a:lnTo>
                        <a:pt x="9" y="1"/>
                      </a:lnTo>
                      <a:lnTo>
                        <a:pt x="1" y="8"/>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2" name="Freeform 482"/>
                <p:cNvSpPr/>
                <p:nvPr/>
              </p:nvSpPr>
              <p:spPr bwMode="auto">
                <a:xfrm>
                  <a:off x="6516689" y="620713"/>
                  <a:ext cx="20638" cy="20638"/>
                </a:xfrm>
                <a:custGeom>
                  <a:avLst/>
                  <a:gdLst>
                    <a:gd name="T0" fmla="*/ 0 w 13"/>
                    <a:gd name="T1" fmla="*/ 13 h 13"/>
                    <a:gd name="T2" fmla="*/ 0 w 13"/>
                    <a:gd name="T3" fmla="*/ 13 h 13"/>
                    <a:gd name="T4" fmla="*/ 12 w 13"/>
                    <a:gd name="T5" fmla="*/ 0 h 13"/>
                    <a:gd name="T6" fmla="*/ 13 w 13"/>
                    <a:gd name="T7" fmla="*/ 1 h 13"/>
                    <a:gd name="T8" fmla="*/ 0 w 13"/>
                    <a:gd name="T9" fmla="*/ 13 h 13"/>
                  </a:gdLst>
                  <a:ahLst/>
                  <a:cxnLst>
                    <a:cxn ang="0">
                      <a:pos x="T0" y="T1"/>
                    </a:cxn>
                    <a:cxn ang="0">
                      <a:pos x="T2" y="T3"/>
                    </a:cxn>
                    <a:cxn ang="0">
                      <a:pos x="T4" y="T5"/>
                    </a:cxn>
                    <a:cxn ang="0">
                      <a:pos x="T6" y="T7"/>
                    </a:cxn>
                    <a:cxn ang="0">
                      <a:pos x="T8" y="T9"/>
                    </a:cxn>
                  </a:cxnLst>
                  <a:rect l="0" t="0" r="r" b="b"/>
                  <a:pathLst>
                    <a:path w="13" h="13">
                      <a:moveTo>
                        <a:pt x="0" y="13"/>
                      </a:moveTo>
                      <a:lnTo>
                        <a:pt x="0" y="13"/>
                      </a:lnTo>
                      <a:lnTo>
                        <a:pt x="12" y="0"/>
                      </a:lnTo>
                      <a:lnTo>
                        <a:pt x="13" y="1"/>
                      </a:lnTo>
                      <a:lnTo>
                        <a:pt x="0" y="13"/>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3" name="Freeform 483"/>
                <p:cNvSpPr/>
                <p:nvPr/>
              </p:nvSpPr>
              <p:spPr bwMode="auto">
                <a:xfrm>
                  <a:off x="6532564" y="628650"/>
                  <a:ext cx="12700" cy="12700"/>
                </a:xfrm>
                <a:custGeom>
                  <a:avLst/>
                  <a:gdLst>
                    <a:gd name="T0" fmla="*/ 0 w 8"/>
                    <a:gd name="T1" fmla="*/ 8 h 8"/>
                    <a:gd name="T2" fmla="*/ 0 w 8"/>
                    <a:gd name="T3" fmla="*/ 8 h 8"/>
                    <a:gd name="T4" fmla="*/ 7 w 8"/>
                    <a:gd name="T5" fmla="*/ 0 h 8"/>
                    <a:gd name="T6" fmla="*/ 8 w 8"/>
                    <a:gd name="T7" fmla="*/ 1 h 8"/>
                    <a:gd name="T8" fmla="*/ 0 w 8"/>
                    <a:gd name="T9" fmla="*/ 8 h 8"/>
                  </a:gdLst>
                  <a:ahLst/>
                  <a:cxnLst>
                    <a:cxn ang="0">
                      <a:pos x="T0" y="T1"/>
                    </a:cxn>
                    <a:cxn ang="0">
                      <a:pos x="T2" y="T3"/>
                    </a:cxn>
                    <a:cxn ang="0">
                      <a:pos x="T4" y="T5"/>
                    </a:cxn>
                    <a:cxn ang="0">
                      <a:pos x="T6" y="T7"/>
                    </a:cxn>
                    <a:cxn ang="0">
                      <a:pos x="T8" y="T9"/>
                    </a:cxn>
                  </a:cxnLst>
                  <a:rect l="0" t="0" r="r" b="b"/>
                  <a:pathLst>
                    <a:path w="8" h="8">
                      <a:moveTo>
                        <a:pt x="0" y="8"/>
                      </a:moveTo>
                      <a:lnTo>
                        <a:pt x="0" y="8"/>
                      </a:lnTo>
                      <a:lnTo>
                        <a:pt x="7" y="0"/>
                      </a:lnTo>
                      <a:lnTo>
                        <a:pt x="8" y="1"/>
                      </a:lnTo>
                      <a:lnTo>
                        <a:pt x="0" y="8"/>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4" name="Freeform 484"/>
                <p:cNvSpPr/>
                <p:nvPr/>
              </p:nvSpPr>
              <p:spPr bwMode="auto">
                <a:xfrm>
                  <a:off x="6532564" y="636588"/>
                  <a:ext cx="20638" cy="22225"/>
                </a:xfrm>
                <a:custGeom>
                  <a:avLst/>
                  <a:gdLst>
                    <a:gd name="T0" fmla="*/ 1 w 13"/>
                    <a:gd name="T1" fmla="*/ 14 h 14"/>
                    <a:gd name="T2" fmla="*/ 0 w 13"/>
                    <a:gd name="T3" fmla="*/ 12 h 14"/>
                    <a:gd name="T4" fmla="*/ 12 w 13"/>
                    <a:gd name="T5" fmla="*/ 0 h 14"/>
                    <a:gd name="T6" fmla="*/ 13 w 13"/>
                    <a:gd name="T7" fmla="*/ 1 h 14"/>
                    <a:gd name="T8" fmla="*/ 1 w 13"/>
                    <a:gd name="T9" fmla="*/ 14 h 14"/>
                  </a:gdLst>
                  <a:ahLst/>
                  <a:cxnLst>
                    <a:cxn ang="0">
                      <a:pos x="T0" y="T1"/>
                    </a:cxn>
                    <a:cxn ang="0">
                      <a:pos x="T2" y="T3"/>
                    </a:cxn>
                    <a:cxn ang="0">
                      <a:pos x="T4" y="T5"/>
                    </a:cxn>
                    <a:cxn ang="0">
                      <a:pos x="T6" y="T7"/>
                    </a:cxn>
                    <a:cxn ang="0">
                      <a:pos x="T8" y="T9"/>
                    </a:cxn>
                  </a:cxnLst>
                  <a:rect l="0" t="0" r="r" b="b"/>
                  <a:pathLst>
                    <a:path w="13" h="14">
                      <a:moveTo>
                        <a:pt x="1" y="14"/>
                      </a:moveTo>
                      <a:lnTo>
                        <a:pt x="0" y="12"/>
                      </a:lnTo>
                      <a:lnTo>
                        <a:pt x="12" y="0"/>
                      </a:lnTo>
                      <a:lnTo>
                        <a:pt x="13" y="1"/>
                      </a:lnTo>
                      <a:lnTo>
                        <a:pt x="1" y="14"/>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5" name="Freeform 485"/>
                <p:cNvSpPr/>
                <p:nvPr/>
              </p:nvSpPr>
              <p:spPr bwMode="auto">
                <a:xfrm>
                  <a:off x="6548439" y="646113"/>
                  <a:ext cx="12700" cy="12700"/>
                </a:xfrm>
                <a:custGeom>
                  <a:avLst/>
                  <a:gdLst>
                    <a:gd name="T0" fmla="*/ 1 w 8"/>
                    <a:gd name="T1" fmla="*/ 8 h 8"/>
                    <a:gd name="T2" fmla="*/ 0 w 8"/>
                    <a:gd name="T3" fmla="*/ 7 h 8"/>
                    <a:gd name="T4" fmla="*/ 8 w 8"/>
                    <a:gd name="T5" fmla="*/ 0 h 8"/>
                    <a:gd name="T6" fmla="*/ 8 w 8"/>
                    <a:gd name="T7" fmla="*/ 0 h 8"/>
                    <a:gd name="T8" fmla="*/ 1 w 8"/>
                    <a:gd name="T9" fmla="*/ 8 h 8"/>
                  </a:gdLst>
                  <a:ahLst/>
                  <a:cxnLst>
                    <a:cxn ang="0">
                      <a:pos x="T0" y="T1"/>
                    </a:cxn>
                    <a:cxn ang="0">
                      <a:pos x="T2" y="T3"/>
                    </a:cxn>
                    <a:cxn ang="0">
                      <a:pos x="T4" y="T5"/>
                    </a:cxn>
                    <a:cxn ang="0">
                      <a:pos x="T6" y="T7"/>
                    </a:cxn>
                    <a:cxn ang="0">
                      <a:pos x="T8" y="T9"/>
                    </a:cxn>
                  </a:cxnLst>
                  <a:rect l="0" t="0" r="r" b="b"/>
                  <a:pathLst>
                    <a:path w="8" h="8">
                      <a:moveTo>
                        <a:pt x="1" y="8"/>
                      </a:moveTo>
                      <a:lnTo>
                        <a:pt x="0" y="7"/>
                      </a:lnTo>
                      <a:lnTo>
                        <a:pt x="8" y="0"/>
                      </a:lnTo>
                      <a:lnTo>
                        <a:pt x="8" y="0"/>
                      </a:lnTo>
                      <a:lnTo>
                        <a:pt x="1" y="8"/>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6" name="Freeform 486"/>
                <p:cNvSpPr/>
                <p:nvPr/>
              </p:nvSpPr>
              <p:spPr bwMode="auto">
                <a:xfrm>
                  <a:off x="6548439" y="654050"/>
                  <a:ext cx="20638" cy="19050"/>
                </a:xfrm>
                <a:custGeom>
                  <a:avLst/>
                  <a:gdLst>
                    <a:gd name="T0" fmla="*/ 1 w 13"/>
                    <a:gd name="T1" fmla="*/ 12 h 12"/>
                    <a:gd name="T2" fmla="*/ 0 w 13"/>
                    <a:gd name="T3" fmla="*/ 12 h 12"/>
                    <a:gd name="T4" fmla="*/ 12 w 13"/>
                    <a:gd name="T5" fmla="*/ 0 h 12"/>
                    <a:gd name="T6" fmla="*/ 13 w 13"/>
                    <a:gd name="T7" fmla="*/ 0 h 12"/>
                    <a:gd name="T8" fmla="*/ 1 w 13"/>
                    <a:gd name="T9" fmla="*/ 12 h 12"/>
                  </a:gdLst>
                  <a:ahLst/>
                  <a:cxnLst>
                    <a:cxn ang="0">
                      <a:pos x="T0" y="T1"/>
                    </a:cxn>
                    <a:cxn ang="0">
                      <a:pos x="T2" y="T3"/>
                    </a:cxn>
                    <a:cxn ang="0">
                      <a:pos x="T4" y="T5"/>
                    </a:cxn>
                    <a:cxn ang="0">
                      <a:pos x="T6" y="T7"/>
                    </a:cxn>
                    <a:cxn ang="0">
                      <a:pos x="T8" y="T9"/>
                    </a:cxn>
                  </a:cxnLst>
                  <a:rect l="0" t="0" r="r" b="b"/>
                  <a:pathLst>
                    <a:path w="13" h="12">
                      <a:moveTo>
                        <a:pt x="1" y="12"/>
                      </a:moveTo>
                      <a:lnTo>
                        <a:pt x="0" y="12"/>
                      </a:lnTo>
                      <a:lnTo>
                        <a:pt x="12" y="0"/>
                      </a:lnTo>
                      <a:lnTo>
                        <a:pt x="13" y="0"/>
                      </a:lnTo>
                      <a:lnTo>
                        <a:pt x="1" y="12"/>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7" name="Freeform 487"/>
                <p:cNvSpPr/>
                <p:nvPr/>
              </p:nvSpPr>
              <p:spPr bwMode="auto">
                <a:xfrm>
                  <a:off x="6564314" y="661988"/>
                  <a:ext cx="12700" cy="12700"/>
                </a:xfrm>
                <a:custGeom>
                  <a:avLst/>
                  <a:gdLst>
                    <a:gd name="T0" fmla="*/ 0 w 8"/>
                    <a:gd name="T1" fmla="*/ 8 h 8"/>
                    <a:gd name="T2" fmla="*/ 0 w 8"/>
                    <a:gd name="T3" fmla="*/ 7 h 8"/>
                    <a:gd name="T4" fmla="*/ 7 w 8"/>
                    <a:gd name="T5" fmla="*/ 0 h 8"/>
                    <a:gd name="T6" fmla="*/ 8 w 8"/>
                    <a:gd name="T7" fmla="*/ 1 h 8"/>
                    <a:gd name="T8" fmla="*/ 0 w 8"/>
                    <a:gd name="T9" fmla="*/ 8 h 8"/>
                  </a:gdLst>
                  <a:ahLst/>
                  <a:cxnLst>
                    <a:cxn ang="0">
                      <a:pos x="T0" y="T1"/>
                    </a:cxn>
                    <a:cxn ang="0">
                      <a:pos x="T2" y="T3"/>
                    </a:cxn>
                    <a:cxn ang="0">
                      <a:pos x="T4" y="T5"/>
                    </a:cxn>
                    <a:cxn ang="0">
                      <a:pos x="T6" y="T7"/>
                    </a:cxn>
                    <a:cxn ang="0">
                      <a:pos x="T8" y="T9"/>
                    </a:cxn>
                  </a:cxnLst>
                  <a:rect l="0" t="0" r="r" b="b"/>
                  <a:pathLst>
                    <a:path w="8" h="8">
                      <a:moveTo>
                        <a:pt x="0" y="8"/>
                      </a:moveTo>
                      <a:lnTo>
                        <a:pt x="0" y="7"/>
                      </a:lnTo>
                      <a:lnTo>
                        <a:pt x="7" y="0"/>
                      </a:lnTo>
                      <a:lnTo>
                        <a:pt x="8" y="1"/>
                      </a:lnTo>
                      <a:lnTo>
                        <a:pt x="0" y="8"/>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8" name="Freeform 488"/>
                <p:cNvSpPr/>
                <p:nvPr/>
              </p:nvSpPr>
              <p:spPr bwMode="auto">
                <a:xfrm>
                  <a:off x="6564314" y="669925"/>
                  <a:ext cx="20638" cy="20638"/>
                </a:xfrm>
                <a:custGeom>
                  <a:avLst/>
                  <a:gdLst>
                    <a:gd name="T0" fmla="*/ 1 w 13"/>
                    <a:gd name="T1" fmla="*/ 13 h 13"/>
                    <a:gd name="T2" fmla="*/ 0 w 13"/>
                    <a:gd name="T3" fmla="*/ 12 h 13"/>
                    <a:gd name="T4" fmla="*/ 13 w 13"/>
                    <a:gd name="T5" fmla="*/ 0 h 13"/>
                    <a:gd name="T6" fmla="*/ 13 w 13"/>
                    <a:gd name="T7" fmla="*/ 1 h 13"/>
                    <a:gd name="T8" fmla="*/ 1 w 13"/>
                    <a:gd name="T9" fmla="*/ 13 h 13"/>
                  </a:gdLst>
                  <a:ahLst/>
                  <a:cxnLst>
                    <a:cxn ang="0">
                      <a:pos x="T0" y="T1"/>
                    </a:cxn>
                    <a:cxn ang="0">
                      <a:pos x="T2" y="T3"/>
                    </a:cxn>
                    <a:cxn ang="0">
                      <a:pos x="T4" y="T5"/>
                    </a:cxn>
                    <a:cxn ang="0">
                      <a:pos x="T6" y="T7"/>
                    </a:cxn>
                    <a:cxn ang="0">
                      <a:pos x="T8" y="T9"/>
                    </a:cxn>
                  </a:cxnLst>
                  <a:rect l="0" t="0" r="r" b="b"/>
                  <a:pathLst>
                    <a:path w="13" h="13">
                      <a:moveTo>
                        <a:pt x="1" y="13"/>
                      </a:moveTo>
                      <a:lnTo>
                        <a:pt x="0" y="12"/>
                      </a:lnTo>
                      <a:lnTo>
                        <a:pt x="13" y="0"/>
                      </a:lnTo>
                      <a:lnTo>
                        <a:pt x="13" y="1"/>
                      </a:lnTo>
                      <a:lnTo>
                        <a:pt x="1" y="13"/>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9" name="Freeform 489"/>
                <p:cNvSpPr/>
                <p:nvPr/>
              </p:nvSpPr>
              <p:spPr bwMode="auto">
                <a:xfrm>
                  <a:off x="6580189" y="677863"/>
                  <a:ext cx="12700" cy="12700"/>
                </a:xfrm>
                <a:custGeom>
                  <a:avLst/>
                  <a:gdLst>
                    <a:gd name="T0" fmla="*/ 1 w 8"/>
                    <a:gd name="T1" fmla="*/ 8 h 8"/>
                    <a:gd name="T2" fmla="*/ 0 w 8"/>
                    <a:gd name="T3" fmla="*/ 7 h 8"/>
                    <a:gd name="T4" fmla="*/ 8 w 8"/>
                    <a:gd name="T5" fmla="*/ 0 h 8"/>
                    <a:gd name="T6" fmla="*/ 8 w 8"/>
                    <a:gd name="T7" fmla="*/ 0 h 8"/>
                    <a:gd name="T8" fmla="*/ 1 w 8"/>
                    <a:gd name="T9" fmla="*/ 8 h 8"/>
                  </a:gdLst>
                  <a:ahLst/>
                  <a:cxnLst>
                    <a:cxn ang="0">
                      <a:pos x="T0" y="T1"/>
                    </a:cxn>
                    <a:cxn ang="0">
                      <a:pos x="T2" y="T3"/>
                    </a:cxn>
                    <a:cxn ang="0">
                      <a:pos x="T4" y="T5"/>
                    </a:cxn>
                    <a:cxn ang="0">
                      <a:pos x="T6" y="T7"/>
                    </a:cxn>
                    <a:cxn ang="0">
                      <a:pos x="T8" y="T9"/>
                    </a:cxn>
                  </a:cxnLst>
                  <a:rect l="0" t="0" r="r" b="b"/>
                  <a:pathLst>
                    <a:path w="8" h="8">
                      <a:moveTo>
                        <a:pt x="1" y="8"/>
                      </a:moveTo>
                      <a:lnTo>
                        <a:pt x="0" y="7"/>
                      </a:lnTo>
                      <a:lnTo>
                        <a:pt x="8" y="0"/>
                      </a:lnTo>
                      <a:lnTo>
                        <a:pt x="8" y="0"/>
                      </a:lnTo>
                      <a:lnTo>
                        <a:pt x="1" y="8"/>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0" name="Freeform 490"/>
                <p:cNvSpPr/>
                <p:nvPr/>
              </p:nvSpPr>
              <p:spPr bwMode="auto">
                <a:xfrm>
                  <a:off x="6580189" y="685800"/>
                  <a:ext cx="22225" cy="20638"/>
                </a:xfrm>
                <a:custGeom>
                  <a:avLst/>
                  <a:gdLst>
                    <a:gd name="T0" fmla="*/ 1 w 14"/>
                    <a:gd name="T1" fmla="*/ 13 h 13"/>
                    <a:gd name="T2" fmla="*/ 0 w 14"/>
                    <a:gd name="T3" fmla="*/ 12 h 13"/>
                    <a:gd name="T4" fmla="*/ 12 w 14"/>
                    <a:gd name="T5" fmla="*/ 0 h 13"/>
                    <a:gd name="T6" fmla="*/ 14 w 14"/>
                    <a:gd name="T7" fmla="*/ 1 h 13"/>
                    <a:gd name="T8" fmla="*/ 1 w 14"/>
                    <a:gd name="T9" fmla="*/ 13 h 13"/>
                  </a:gdLst>
                  <a:ahLst/>
                  <a:cxnLst>
                    <a:cxn ang="0">
                      <a:pos x="T0" y="T1"/>
                    </a:cxn>
                    <a:cxn ang="0">
                      <a:pos x="T2" y="T3"/>
                    </a:cxn>
                    <a:cxn ang="0">
                      <a:pos x="T4" y="T5"/>
                    </a:cxn>
                    <a:cxn ang="0">
                      <a:pos x="T6" y="T7"/>
                    </a:cxn>
                    <a:cxn ang="0">
                      <a:pos x="T8" y="T9"/>
                    </a:cxn>
                  </a:cxnLst>
                  <a:rect l="0" t="0" r="r" b="b"/>
                  <a:pathLst>
                    <a:path w="14" h="13">
                      <a:moveTo>
                        <a:pt x="1" y="13"/>
                      </a:moveTo>
                      <a:lnTo>
                        <a:pt x="0" y="12"/>
                      </a:lnTo>
                      <a:lnTo>
                        <a:pt x="12" y="0"/>
                      </a:lnTo>
                      <a:lnTo>
                        <a:pt x="14" y="1"/>
                      </a:lnTo>
                      <a:lnTo>
                        <a:pt x="1" y="13"/>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1" name="Freeform 491"/>
                <p:cNvSpPr/>
                <p:nvPr/>
              </p:nvSpPr>
              <p:spPr bwMode="auto">
                <a:xfrm>
                  <a:off x="6597651" y="693738"/>
                  <a:ext cx="12700" cy="12700"/>
                </a:xfrm>
                <a:custGeom>
                  <a:avLst/>
                  <a:gdLst>
                    <a:gd name="T0" fmla="*/ 0 w 8"/>
                    <a:gd name="T1" fmla="*/ 8 h 8"/>
                    <a:gd name="T2" fmla="*/ 0 w 8"/>
                    <a:gd name="T3" fmla="*/ 8 h 8"/>
                    <a:gd name="T4" fmla="*/ 7 w 8"/>
                    <a:gd name="T5" fmla="*/ 0 h 8"/>
                    <a:gd name="T6" fmla="*/ 8 w 8"/>
                    <a:gd name="T7" fmla="*/ 1 h 8"/>
                    <a:gd name="T8" fmla="*/ 0 w 8"/>
                    <a:gd name="T9" fmla="*/ 8 h 8"/>
                  </a:gdLst>
                  <a:ahLst/>
                  <a:cxnLst>
                    <a:cxn ang="0">
                      <a:pos x="T0" y="T1"/>
                    </a:cxn>
                    <a:cxn ang="0">
                      <a:pos x="T2" y="T3"/>
                    </a:cxn>
                    <a:cxn ang="0">
                      <a:pos x="T4" y="T5"/>
                    </a:cxn>
                    <a:cxn ang="0">
                      <a:pos x="T6" y="T7"/>
                    </a:cxn>
                    <a:cxn ang="0">
                      <a:pos x="T8" y="T9"/>
                    </a:cxn>
                  </a:cxnLst>
                  <a:rect l="0" t="0" r="r" b="b"/>
                  <a:pathLst>
                    <a:path w="8" h="8">
                      <a:moveTo>
                        <a:pt x="0" y="8"/>
                      </a:moveTo>
                      <a:lnTo>
                        <a:pt x="0" y="8"/>
                      </a:lnTo>
                      <a:lnTo>
                        <a:pt x="7" y="0"/>
                      </a:lnTo>
                      <a:lnTo>
                        <a:pt x="8" y="1"/>
                      </a:lnTo>
                      <a:lnTo>
                        <a:pt x="0" y="8"/>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2" name="Freeform 492"/>
                <p:cNvSpPr/>
                <p:nvPr/>
              </p:nvSpPr>
              <p:spPr bwMode="auto">
                <a:xfrm>
                  <a:off x="6597651" y="701675"/>
                  <a:ext cx="19050" cy="20638"/>
                </a:xfrm>
                <a:custGeom>
                  <a:avLst/>
                  <a:gdLst>
                    <a:gd name="T0" fmla="*/ 0 w 12"/>
                    <a:gd name="T1" fmla="*/ 13 h 13"/>
                    <a:gd name="T2" fmla="*/ 0 w 12"/>
                    <a:gd name="T3" fmla="*/ 13 h 13"/>
                    <a:gd name="T4" fmla="*/ 12 w 12"/>
                    <a:gd name="T5" fmla="*/ 0 h 13"/>
                    <a:gd name="T6" fmla="*/ 12 w 12"/>
                    <a:gd name="T7" fmla="*/ 1 h 13"/>
                    <a:gd name="T8" fmla="*/ 0 w 12"/>
                    <a:gd name="T9" fmla="*/ 13 h 13"/>
                  </a:gdLst>
                  <a:ahLst/>
                  <a:cxnLst>
                    <a:cxn ang="0">
                      <a:pos x="T0" y="T1"/>
                    </a:cxn>
                    <a:cxn ang="0">
                      <a:pos x="T2" y="T3"/>
                    </a:cxn>
                    <a:cxn ang="0">
                      <a:pos x="T4" y="T5"/>
                    </a:cxn>
                    <a:cxn ang="0">
                      <a:pos x="T6" y="T7"/>
                    </a:cxn>
                    <a:cxn ang="0">
                      <a:pos x="T8" y="T9"/>
                    </a:cxn>
                  </a:cxnLst>
                  <a:rect l="0" t="0" r="r" b="b"/>
                  <a:pathLst>
                    <a:path w="12" h="13">
                      <a:moveTo>
                        <a:pt x="0" y="13"/>
                      </a:moveTo>
                      <a:lnTo>
                        <a:pt x="0" y="13"/>
                      </a:lnTo>
                      <a:lnTo>
                        <a:pt x="12" y="0"/>
                      </a:lnTo>
                      <a:lnTo>
                        <a:pt x="12" y="1"/>
                      </a:lnTo>
                      <a:lnTo>
                        <a:pt x="0" y="13"/>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3" name="Freeform 493"/>
                <p:cNvSpPr/>
                <p:nvPr/>
              </p:nvSpPr>
              <p:spPr bwMode="auto">
                <a:xfrm>
                  <a:off x="6613526" y="709613"/>
                  <a:ext cx="12700" cy="14288"/>
                </a:xfrm>
                <a:custGeom>
                  <a:avLst/>
                  <a:gdLst>
                    <a:gd name="T0" fmla="*/ 0 w 8"/>
                    <a:gd name="T1" fmla="*/ 9 h 9"/>
                    <a:gd name="T2" fmla="*/ 0 w 8"/>
                    <a:gd name="T3" fmla="*/ 8 h 9"/>
                    <a:gd name="T4" fmla="*/ 7 w 8"/>
                    <a:gd name="T5" fmla="*/ 0 h 9"/>
                    <a:gd name="T6" fmla="*/ 8 w 8"/>
                    <a:gd name="T7" fmla="*/ 1 h 9"/>
                    <a:gd name="T8" fmla="*/ 0 w 8"/>
                    <a:gd name="T9" fmla="*/ 9 h 9"/>
                  </a:gdLst>
                  <a:ahLst/>
                  <a:cxnLst>
                    <a:cxn ang="0">
                      <a:pos x="T0" y="T1"/>
                    </a:cxn>
                    <a:cxn ang="0">
                      <a:pos x="T2" y="T3"/>
                    </a:cxn>
                    <a:cxn ang="0">
                      <a:pos x="T4" y="T5"/>
                    </a:cxn>
                    <a:cxn ang="0">
                      <a:pos x="T6" y="T7"/>
                    </a:cxn>
                    <a:cxn ang="0">
                      <a:pos x="T8" y="T9"/>
                    </a:cxn>
                  </a:cxnLst>
                  <a:rect l="0" t="0" r="r" b="b"/>
                  <a:pathLst>
                    <a:path w="8" h="9">
                      <a:moveTo>
                        <a:pt x="0" y="9"/>
                      </a:moveTo>
                      <a:lnTo>
                        <a:pt x="0" y="8"/>
                      </a:lnTo>
                      <a:lnTo>
                        <a:pt x="7" y="0"/>
                      </a:lnTo>
                      <a:lnTo>
                        <a:pt x="8" y="1"/>
                      </a:lnTo>
                      <a:lnTo>
                        <a:pt x="0" y="9"/>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4" name="Freeform 494"/>
                <p:cNvSpPr/>
                <p:nvPr/>
              </p:nvSpPr>
              <p:spPr bwMode="auto">
                <a:xfrm>
                  <a:off x="6613526" y="717550"/>
                  <a:ext cx="20638" cy="22225"/>
                </a:xfrm>
                <a:custGeom>
                  <a:avLst/>
                  <a:gdLst>
                    <a:gd name="T0" fmla="*/ 1 w 13"/>
                    <a:gd name="T1" fmla="*/ 14 h 14"/>
                    <a:gd name="T2" fmla="*/ 0 w 13"/>
                    <a:gd name="T3" fmla="*/ 12 h 14"/>
                    <a:gd name="T4" fmla="*/ 12 w 13"/>
                    <a:gd name="T5" fmla="*/ 0 h 14"/>
                    <a:gd name="T6" fmla="*/ 13 w 13"/>
                    <a:gd name="T7" fmla="*/ 1 h 14"/>
                    <a:gd name="T8" fmla="*/ 1 w 13"/>
                    <a:gd name="T9" fmla="*/ 14 h 14"/>
                  </a:gdLst>
                  <a:ahLst/>
                  <a:cxnLst>
                    <a:cxn ang="0">
                      <a:pos x="T0" y="T1"/>
                    </a:cxn>
                    <a:cxn ang="0">
                      <a:pos x="T2" y="T3"/>
                    </a:cxn>
                    <a:cxn ang="0">
                      <a:pos x="T4" y="T5"/>
                    </a:cxn>
                    <a:cxn ang="0">
                      <a:pos x="T6" y="T7"/>
                    </a:cxn>
                    <a:cxn ang="0">
                      <a:pos x="T8" y="T9"/>
                    </a:cxn>
                  </a:cxnLst>
                  <a:rect l="0" t="0" r="r" b="b"/>
                  <a:pathLst>
                    <a:path w="13" h="14">
                      <a:moveTo>
                        <a:pt x="1" y="14"/>
                      </a:moveTo>
                      <a:lnTo>
                        <a:pt x="0" y="12"/>
                      </a:lnTo>
                      <a:lnTo>
                        <a:pt x="12" y="0"/>
                      </a:lnTo>
                      <a:lnTo>
                        <a:pt x="13" y="1"/>
                      </a:lnTo>
                      <a:lnTo>
                        <a:pt x="1" y="14"/>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5" name="Freeform 495"/>
                <p:cNvSpPr/>
                <p:nvPr/>
              </p:nvSpPr>
              <p:spPr bwMode="auto">
                <a:xfrm>
                  <a:off x="6629401" y="725488"/>
                  <a:ext cx="12700" cy="14288"/>
                </a:xfrm>
                <a:custGeom>
                  <a:avLst/>
                  <a:gdLst>
                    <a:gd name="T0" fmla="*/ 1 w 8"/>
                    <a:gd name="T1" fmla="*/ 9 h 9"/>
                    <a:gd name="T2" fmla="*/ 0 w 8"/>
                    <a:gd name="T3" fmla="*/ 8 h 9"/>
                    <a:gd name="T4" fmla="*/ 7 w 8"/>
                    <a:gd name="T5" fmla="*/ 0 h 9"/>
                    <a:gd name="T6" fmla="*/ 8 w 8"/>
                    <a:gd name="T7" fmla="*/ 1 h 9"/>
                    <a:gd name="T8" fmla="*/ 1 w 8"/>
                    <a:gd name="T9" fmla="*/ 9 h 9"/>
                  </a:gdLst>
                  <a:ahLst/>
                  <a:cxnLst>
                    <a:cxn ang="0">
                      <a:pos x="T0" y="T1"/>
                    </a:cxn>
                    <a:cxn ang="0">
                      <a:pos x="T2" y="T3"/>
                    </a:cxn>
                    <a:cxn ang="0">
                      <a:pos x="T4" y="T5"/>
                    </a:cxn>
                    <a:cxn ang="0">
                      <a:pos x="T6" y="T7"/>
                    </a:cxn>
                    <a:cxn ang="0">
                      <a:pos x="T8" y="T9"/>
                    </a:cxn>
                  </a:cxnLst>
                  <a:rect l="0" t="0" r="r" b="b"/>
                  <a:pathLst>
                    <a:path w="8" h="9">
                      <a:moveTo>
                        <a:pt x="1" y="9"/>
                      </a:moveTo>
                      <a:lnTo>
                        <a:pt x="0" y="8"/>
                      </a:lnTo>
                      <a:lnTo>
                        <a:pt x="7" y="0"/>
                      </a:lnTo>
                      <a:lnTo>
                        <a:pt x="8" y="1"/>
                      </a:lnTo>
                      <a:lnTo>
                        <a:pt x="1" y="9"/>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6" name="Freeform 496"/>
                <p:cNvSpPr/>
                <p:nvPr/>
              </p:nvSpPr>
              <p:spPr bwMode="auto">
                <a:xfrm>
                  <a:off x="6629401" y="735013"/>
                  <a:ext cx="20638" cy="19050"/>
                </a:xfrm>
                <a:custGeom>
                  <a:avLst/>
                  <a:gdLst>
                    <a:gd name="T0" fmla="*/ 1 w 13"/>
                    <a:gd name="T1" fmla="*/ 12 h 12"/>
                    <a:gd name="T2" fmla="*/ 0 w 13"/>
                    <a:gd name="T3" fmla="*/ 12 h 12"/>
                    <a:gd name="T4" fmla="*/ 12 w 13"/>
                    <a:gd name="T5" fmla="*/ 0 h 12"/>
                    <a:gd name="T6" fmla="*/ 13 w 13"/>
                    <a:gd name="T7" fmla="*/ 0 h 12"/>
                    <a:gd name="T8" fmla="*/ 1 w 13"/>
                    <a:gd name="T9" fmla="*/ 12 h 12"/>
                  </a:gdLst>
                  <a:ahLst/>
                  <a:cxnLst>
                    <a:cxn ang="0">
                      <a:pos x="T0" y="T1"/>
                    </a:cxn>
                    <a:cxn ang="0">
                      <a:pos x="T2" y="T3"/>
                    </a:cxn>
                    <a:cxn ang="0">
                      <a:pos x="T4" y="T5"/>
                    </a:cxn>
                    <a:cxn ang="0">
                      <a:pos x="T6" y="T7"/>
                    </a:cxn>
                    <a:cxn ang="0">
                      <a:pos x="T8" y="T9"/>
                    </a:cxn>
                  </a:cxnLst>
                  <a:rect l="0" t="0" r="r" b="b"/>
                  <a:pathLst>
                    <a:path w="13" h="12">
                      <a:moveTo>
                        <a:pt x="1" y="12"/>
                      </a:moveTo>
                      <a:lnTo>
                        <a:pt x="0" y="12"/>
                      </a:lnTo>
                      <a:lnTo>
                        <a:pt x="12" y="0"/>
                      </a:lnTo>
                      <a:lnTo>
                        <a:pt x="13" y="0"/>
                      </a:lnTo>
                      <a:lnTo>
                        <a:pt x="1" y="12"/>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7" name="Freeform 497"/>
                <p:cNvSpPr/>
                <p:nvPr/>
              </p:nvSpPr>
              <p:spPr bwMode="auto">
                <a:xfrm>
                  <a:off x="6645276" y="742950"/>
                  <a:ext cx="12700" cy="12700"/>
                </a:xfrm>
                <a:custGeom>
                  <a:avLst/>
                  <a:gdLst>
                    <a:gd name="T0" fmla="*/ 1 w 8"/>
                    <a:gd name="T1" fmla="*/ 8 h 8"/>
                    <a:gd name="T2" fmla="*/ 0 w 8"/>
                    <a:gd name="T3" fmla="*/ 7 h 8"/>
                    <a:gd name="T4" fmla="*/ 7 w 8"/>
                    <a:gd name="T5" fmla="*/ 0 h 8"/>
                    <a:gd name="T6" fmla="*/ 8 w 8"/>
                    <a:gd name="T7" fmla="*/ 0 h 8"/>
                    <a:gd name="T8" fmla="*/ 1 w 8"/>
                    <a:gd name="T9" fmla="*/ 8 h 8"/>
                  </a:gdLst>
                  <a:ahLst/>
                  <a:cxnLst>
                    <a:cxn ang="0">
                      <a:pos x="T0" y="T1"/>
                    </a:cxn>
                    <a:cxn ang="0">
                      <a:pos x="T2" y="T3"/>
                    </a:cxn>
                    <a:cxn ang="0">
                      <a:pos x="T4" y="T5"/>
                    </a:cxn>
                    <a:cxn ang="0">
                      <a:pos x="T6" y="T7"/>
                    </a:cxn>
                    <a:cxn ang="0">
                      <a:pos x="T8" y="T9"/>
                    </a:cxn>
                  </a:cxnLst>
                  <a:rect l="0" t="0" r="r" b="b"/>
                  <a:pathLst>
                    <a:path w="8" h="8">
                      <a:moveTo>
                        <a:pt x="1" y="8"/>
                      </a:moveTo>
                      <a:lnTo>
                        <a:pt x="0" y="7"/>
                      </a:lnTo>
                      <a:lnTo>
                        <a:pt x="7" y="0"/>
                      </a:lnTo>
                      <a:lnTo>
                        <a:pt x="8" y="0"/>
                      </a:lnTo>
                      <a:lnTo>
                        <a:pt x="1" y="8"/>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8" name="Freeform 498"/>
                <p:cNvSpPr/>
                <p:nvPr/>
              </p:nvSpPr>
              <p:spPr bwMode="auto">
                <a:xfrm>
                  <a:off x="6645276" y="749300"/>
                  <a:ext cx="20638" cy="22225"/>
                </a:xfrm>
                <a:custGeom>
                  <a:avLst/>
                  <a:gdLst>
                    <a:gd name="T0" fmla="*/ 1 w 13"/>
                    <a:gd name="T1" fmla="*/ 14 h 14"/>
                    <a:gd name="T2" fmla="*/ 0 w 13"/>
                    <a:gd name="T3" fmla="*/ 13 h 14"/>
                    <a:gd name="T4" fmla="*/ 13 w 13"/>
                    <a:gd name="T5" fmla="*/ 0 h 14"/>
                    <a:gd name="T6" fmla="*/ 13 w 13"/>
                    <a:gd name="T7" fmla="*/ 2 h 14"/>
                    <a:gd name="T8" fmla="*/ 1 w 13"/>
                    <a:gd name="T9" fmla="*/ 14 h 14"/>
                  </a:gdLst>
                  <a:ahLst/>
                  <a:cxnLst>
                    <a:cxn ang="0">
                      <a:pos x="T0" y="T1"/>
                    </a:cxn>
                    <a:cxn ang="0">
                      <a:pos x="T2" y="T3"/>
                    </a:cxn>
                    <a:cxn ang="0">
                      <a:pos x="T4" y="T5"/>
                    </a:cxn>
                    <a:cxn ang="0">
                      <a:pos x="T6" y="T7"/>
                    </a:cxn>
                    <a:cxn ang="0">
                      <a:pos x="T8" y="T9"/>
                    </a:cxn>
                  </a:cxnLst>
                  <a:rect l="0" t="0" r="r" b="b"/>
                  <a:pathLst>
                    <a:path w="13" h="14">
                      <a:moveTo>
                        <a:pt x="1" y="14"/>
                      </a:moveTo>
                      <a:lnTo>
                        <a:pt x="0" y="13"/>
                      </a:lnTo>
                      <a:lnTo>
                        <a:pt x="13" y="0"/>
                      </a:lnTo>
                      <a:lnTo>
                        <a:pt x="13" y="2"/>
                      </a:lnTo>
                      <a:lnTo>
                        <a:pt x="1" y="14"/>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9" name="Freeform 499"/>
                <p:cNvSpPr/>
                <p:nvPr/>
              </p:nvSpPr>
              <p:spPr bwMode="auto">
                <a:xfrm>
                  <a:off x="6661151" y="758825"/>
                  <a:ext cx="12700" cy="12700"/>
                </a:xfrm>
                <a:custGeom>
                  <a:avLst/>
                  <a:gdLst>
                    <a:gd name="T0" fmla="*/ 1 w 8"/>
                    <a:gd name="T1" fmla="*/ 8 h 8"/>
                    <a:gd name="T2" fmla="*/ 0 w 8"/>
                    <a:gd name="T3" fmla="*/ 7 h 8"/>
                    <a:gd name="T4" fmla="*/ 8 w 8"/>
                    <a:gd name="T5" fmla="*/ 0 h 8"/>
                    <a:gd name="T6" fmla="*/ 8 w 8"/>
                    <a:gd name="T7" fmla="*/ 0 h 8"/>
                    <a:gd name="T8" fmla="*/ 1 w 8"/>
                    <a:gd name="T9" fmla="*/ 8 h 8"/>
                  </a:gdLst>
                  <a:ahLst/>
                  <a:cxnLst>
                    <a:cxn ang="0">
                      <a:pos x="T0" y="T1"/>
                    </a:cxn>
                    <a:cxn ang="0">
                      <a:pos x="T2" y="T3"/>
                    </a:cxn>
                    <a:cxn ang="0">
                      <a:pos x="T4" y="T5"/>
                    </a:cxn>
                    <a:cxn ang="0">
                      <a:pos x="T6" y="T7"/>
                    </a:cxn>
                    <a:cxn ang="0">
                      <a:pos x="T8" y="T9"/>
                    </a:cxn>
                  </a:cxnLst>
                  <a:rect l="0" t="0" r="r" b="b"/>
                  <a:pathLst>
                    <a:path w="8" h="8">
                      <a:moveTo>
                        <a:pt x="1" y="8"/>
                      </a:moveTo>
                      <a:lnTo>
                        <a:pt x="0" y="7"/>
                      </a:lnTo>
                      <a:lnTo>
                        <a:pt x="8" y="0"/>
                      </a:lnTo>
                      <a:lnTo>
                        <a:pt x="8" y="0"/>
                      </a:lnTo>
                      <a:lnTo>
                        <a:pt x="1" y="8"/>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0" name="Freeform 500"/>
                <p:cNvSpPr/>
                <p:nvPr/>
              </p:nvSpPr>
              <p:spPr bwMode="auto">
                <a:xfrm>
                  <a:off x="6661151" y="766763"/>
                  <a:ext cx="22225" cy="20638"/>
                </a:xfrm>
                <a:custGeom>
                  <a:avLst/>
                  <a:gdLst>
                    <a:gd name="T0" fmla="*/ 1 w 14"/>
                    <a:gd name="T1" fmla="*/ 13 h 13"/>
                    <a:gd name="T2" fmla="*/ 0 w 14"/>
                    <a:gd name="T3" fmla="*/ 12 h 13"/>
                    <a:gd name="T4" fmla="*/ 12 w 14"/>
                    <a:gd name="T5" fmla="*/ 0 h 13"/>
                    <a:gd name="T6" fmla="*/ 14 w 14"/>
                    <a:gd name="T7" fmla="*/ 0 h 13"/>
                    <a:gd name="T8" fmla="*/ 1 w 14"/>
                    <a:gd name="T9" fmla="*/ 13 h 13"/>
                  </a:gdLst>
                  <a:ahLst/>
                  <a:cxnLst>
                    <a:cxn ang="0">
                      <a:pos x="T0" y="T1"/>
                    </a:cxn>
                    <a:cxn ang="0">
                      <a:pos x="T2" y="T3"/>
                    </a:cxn>
                    <a:cxn ang="0">
                      <a:pos x="T4" y="T5"/>
                    </a:cxn>
                    <a:cxn ang="0">
                      <a:pos x="T6" y="T7"/>
                    </a:cxn>
                    <a:cxn ang="0">
                      <a:pos x="T8" y="T9"/>
                    </a:cxn>
                  </a:cxnLst>
                  <a:rect l="0" t="0" r="r" b="b"/>
                  <a:pathLst>
                    <a:path w="14" h="13">
                      <a:moveTo>
                        <a:pt x="1" y="13"/>
                      </a:moveTo>
                      <a:lnTo>
                        <a:pt x="0" y="12"/>
                      </a:lnTo>
                      <a:lnTo>
                        <a:pt x="12" y="0"/>
                      </a:lnTo>
                      <a:lnTo>
                        <a:pt x="14" y="0"/>
                      </a:lnTo>
                      <a:lnTo>
                        <a:pt x="1" y="13"/>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1" name="Freeform 501"/>
                <p:cNvSpPr/>
                <p:nvPr/>
              </p:nvSpPr>
              <p:spPr bwMode="auto">
                <a:xfrm>
                  <a:off x="6678614" y="774700"/>
                  <a:ext cx="12700" cy="12700"/>
                </a:xfrm>
                <a:custGeom>
                  <a:avLst/>
                  <a:gdLst>
                    <a:gd name="T0" fmla="*/ 0 w 8"/>
                    <a:gd name="T1" fmla="*/ 8 h 8"/>
                    <a:gd name="T2" fmla="*/ 0 w 8"/>
                    <a:gd name="T3" fmla="*/ 8 h 8"/>
                    <a:gd name="T4" fmla="*/ 7 w 8"/>
                    <a:gd name="T5" fmla="*/ 0 h 8"/>
                    <a:gd name="T6" fmla="*/ 8 w 8"/>
                    <a:gd name="T7" fmla="*/ 1 h 8"/>
                    <a:gd name="T8" fmla="*/ 0 w 8"/>
                    <a:gd name="T9" fmla="*/ 8 h 8"/>
                  </a:gdLst>
                  <a:ahLst/>
                  <a:cxnLst>
                    <a:cxn ang="0">
                      <a:pos x="T0" y="T1"/>
                    </a:cxn>
                    <a:cxn ang="0">
                      <a:pos x="T2" y="T3"/>
                    </a:cxn>
                    <a:cxn ang="0">
                      <a:pos x="T4" y="T5"/>
                    </a:cxn>
                    <a:cxn ang="0">
                      <a:pos x="T6" y="T7"/>
                    </a:cxn>
                    <a:cxn ang="0">
                      <a:pos x="T8" y="T9"/>
                    </a:cxn>
                  </a:cxnLst>
                  <a:rect l="0" t="0" r="r" b="b"/>
                  <a:pathLst>
                    <a:path w="8" h="8">
                      <a:moveTo>
                        <a:pt x="0" y="8"/>
                      </a:moveTo>
                      <a:lnTo>
                        <a:pt x="0" y="8"/>
                      </a:lnTo>
                      <a:lnTo>
                        <a:pt x="7" y="0"/>
                      </a:lnTo>
                      <a:lnTo>
                        <a:pt x="8" y="1"/>
                      </a:lnTo>
                      <a:lnTo>
                        <a:pt x="0" y="8"/>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2" name="Freeform 502"/>
                <p:cNvSpPr/>
                <p:nvPr/>
              </p:nvSpPr>
              <p:spPr bwMode="auto">
                <a:xfrm>
                  <a:off x="6678614" y="782638"/>
                  <a:ext cx="19050" cy="20638"/>
                </a:xfrm>
                <a:custGeom>
                  <a:avLst/>
                  <a:gdLst>
                    <a:gd name="T0" fmla="*/ 0 w 12"/>
                    <a:gd name="T1" fmla="*/ 13 h 13"/>
                    <a:gd name="T2" fmla="*/ 0 w 12"/>
                    <a:gd name="T3" fmla="*/ 12 h 13"/>
                    <a:gd name="T4" fmla="*/ 12 w 12"/>
                    <a:gd name="T5" fmla="*/ 0 h 13"/>
                    <a:gd name="T6" fmla="*/ 12 w 12"/>
                    <a:gd name="T7" fmla="*/ 1 h 13"/>
                    <a:gd name="T8" fmla="*/ 0 w 12"/>
                    <a:gd name="T9" fmla="*/ 13 h 13"/>
                  </a:gdLst>
                  <a:ahLst/>
                  <a:cxnLst>
                    <a:cxn ang="0">
                      <a:pos x="T0" y="T1"/>
                    </a:cxn>
                    <a:cxn ang="0">
                      <a:pos x="T2" y="T3"/>
                    </a:cxn>
                    <a:cxn ang="0">
                      <a:pos x="T4" y="T5"/>
                    </a:cxn>
                    <a:cxn ang="0">
                      <a:pos x="T6" y="T7"/>
                    </a:cxn>
                    <a:cxn ang="0">
                      <a:pos x="T8" y="T9"/>
                    </a:cxn>
                  </a:cxnLst>
                  <a:rect l="0" t="0" r="r" b="b"/>
                  <a:pathLst>
                    <a:path w="12" h="13">
                      <a:moveTo>
                        <a:pt x="0" y="13"/>
                      </a:moveTo>
                      <a:lnTo>
                        <a:pt x="0" y="12"/>
                      </a:lnTo>
                      <a:lnTo>
                        <a:pt x="12" y="0"/>
                      </a:lnTo>
                      <a:lnTo>
                        <a:pt x="12" y="1"/>
                      </a:lnTo>
                      <a:lnTo>
                        <a:pt x="0" y="13"/>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3" name="Freeform 503"/>
                <p:cNvSpPr/>
                <p:nvPr/>
              </p:nvSpPr>
              <p:spPr bwMode="auto">
                <a:xfrm>
                  <a:off x="6692901" y="790575"/>
                  <a:ext cx="14288" cy="14288"/>
                </a:xfrm>
                <a:custGeom>
                  <a:avLst/>
                  <a:gdLst>
                    <a:gd name="T0" fmla="*/ 1 w 9"/>
                    <a:gd name="T1" fmla="*/ 9 h 9"/>
                    <a:gd name="T2" fmla="*/ 0 w 9"/>
                    <a:gd name="T3" fmla="*/ 7 h 9"/>
                    <a:gd name="T4" fmla="*/ 8 w 9"/>
                    <a:gd name="T5" fmla="*/ 0 h 9"/>
                    <a:gd name="T6" fmla="*/ 9 w 9"/>
                    <a:gd name="T7" fmla="*/ 1 h 9"/>
                    <a:gd name="T8" fmla="*/ 1 w 9"/>
                    <a:gd name="T9" fmla="*/ 9 h 9"/>
                  </a:gdLst>
                  <a:ahLst/>
                  <a:cxnLst>
                    <a:cxn ang="0">
                      <a:pos x="T0" y="T1"/>
                    </a:cxn>
                    <a:cxn ang="0">
                      <a:pos x="T2" y="T3"/>
                    </a:cxn>
                    <a:cxn ang="0">
                      <a:pos x="T4" y="T5"/>
                    </a:cxn>
                    <a:cxn ang="0">
                      <a:pos x="T6" y="T7"/>
                    </a:cxn>
                    <a:cxn ang="0">
                      <a:pos x="T8" y="T9"/>
                    </a:cxn>
                  </a:cxnLst>
                  <a:rect l="0" t="0" r="r" b="b"/>
                  <a:pathLst>
                    <a:path w="9" h="9">
                      <a:moveTo>
                        <a:pt x="1" y="9"/>
                      </a:moveTo>
                      <a:lnTo>
                        <a:pt x="0" y="7"/>
                      </a:lnTo>
                      <a:lnTo>
                        <a:pt x="8" y="0"/>
                      </a:lnTo>
                      <a:lnTo>
                        <a:pt x="9" y="1"/>
                      </a:lnTo>
                      <a:lnTo>
                        <a:pt x="1" y="9"/>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4" name="Freeform 504"/>
                <p:cNvSpPr/>
                <p:nvPr/>
              </p:nvSpPr>
              <p:spPr bwMode="auto">
                <a:xfrm>
                  <a:off x="6692901" y="798513"/>
                  <a:ext cx="22225" cy="20638"/>
                </a:xfrm>
                <a:custGeom>
                  <a:avLst/>
                  <a:gdLst>
                    <a:gd name="T0" fmla="*/ 2 w 14"/>
                    <a:gd name="T1" fmla="*/ 13 h 13"/>
                    <a:gd name="T2" fmla="*/ 0 w 14"/>
                    <a:gd name="T3" fmla="*/ 12 h 13"/>
                    <a:gd name="T4" fmla="*/ 13 w 14"/>
                    <a:gd name="T5" fmla="*/ 0 h 13"/>
                    <a:gd name="T6" fmla="*/ 14 w 14"/>
                    <a:gd name="T7" fmla="*/ 1 h 13"/>
                    <a:gd name="T8" fmla="*/ 2 w 14"/>
                    <a:gd name="T9" fmla="*/ 13 h 13"/>
                  </a:gdLst>
                  <a:ahLst/>
                  <a:cxnLst>
                    <a:cxn ang="0">
                      <a:pos x="T0" y="T1"/>
                    </a:cxn>
                    <a:cxn ang="0">
                      <a:pos x="T2" y="T3"/>
                    </a:cxn>
                    <a:cxn ang="0">
                      <a:pos x="T4" y="T5"/>
                    </a:cxn>
                    <a:cxn ang="0">
                      <a:pos x="T6" y="T7"/>
                    </a:cxn>
                    <a:cxn ang="0">
                      <a:pos x="T8" y="T9"/>
                    </a:cxn>
                  </a:cxnLst>
                  <a:rect l="0" t="0" r="r" b="b"/>
                  <a:pathLst>
                    <a:path w="14" h="13">
                      <a:moveTo>
                        <a:pt x="2" y="13"/>
                      </a:moveTo>
                      <a:lnTo>
                        <a:pt x="0" y="12"/>
                      </a:lnTo>
                      <a:lnTo>
                        <a:pt x="13" y="0"/>
                      </a:lnTo>
                      <a:lnTo>
                        <a:pt x="14" y="1"/>
                      </a:lnTo>
                      <a:lnTo>
                        <a:pt x="2" y="13"/>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5" name="Freeform 505"/>
                <p:cNvSpPr/>
                <p:nvPr/>
              </p:nvSpPr>
              <p:spPr bwMode="auto">
                <a:xfrm>
                  <a:off x="6710364" y="806450"/>
                  <a:ext cx="12700" cy="12700"/>
                </a:xfrm>
                <a:custGeom>
                  <a:avLst/>
                  <a:gdLst>
                    <a:gd name="T0" fmla="*/ 0 w 8"/>
                    <a:gd name="T1" fmla="*/ 8 h 8"/>
                    <a:gd name="T2" fmla="*/ 0 w 8"/>
                    <a:gd name="T3" fmla="*/ 8 h 8"/>
                    <a:gd name="T4" fmla="*/ 7 w 8"/>
                    <a:gd name="T5" fmla="*/ 0 h 8"/>
                    <a:gd name="T6" fmla="*/ 8 w 8"/>
                    <a:gd name="T7" fmla="*/ 1 h 8"/>
                    <a:gd name="T8" fmla="*/ 0 w 8"/>
                    <a:gd name="T9" fmla="*/ 8 h 8"/>
                  </a:gdLst>
                  <a:ahLst/>
                  <a:cxnLst>
                    <a:cxn ang="0">
                      <a:pos x="T0" y="T1"/>
                    </a:cxn>
                    <a:cxn ang="0">
                      <a:pos x="T2" y="T3"/>
                    </a:cxn>
                    <a:cxn ang="0">
                      <a:pos x="T4" y="T5"/>
                    </a:cxn>
                    <a:cxn ang="0">
                      <a:pos x="T6" y="T7"/>
                    </a:cxn>
                    <a:cxn ang="0">
                      <a:pos x="T8" y="T9"/>
                    </a:cxn>
                  </a:cxnLst>
                  <a:rect l="0" t="0" r="r" b="b"/>
                  <a:pathLst>
                    <a:path w="8" h="8">
                      <a:moveTo>
                        <a:pt x="0" y="8"/>
                      </a:moveTo>
                      <a:lnTo>
                        <a:pt x="0" y="8"/>
                      </a:lnTo>
                      <a:lnTo>
                        <a:pt x="7" y="0"/>
                      </a:lnTo>
                      <a:lnTo>
                        <a:pt x="8" y="1"/>
                      </a:lnTo>
                      <a:lnTo>
                        <a:pt x="0" y="8"/>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6" name="Freeform 506"/>
                <p:cNvSpPr/>
                <p:nvPr/>
              </p:nvSpPr>
              <p:spPr bwMode="auto">
                <a:xfrm>
                  <a:off x="6710364" y="815975"/>
                  <a:ext cx="20638" cy="19050"/>
                </a:xfrm>
                <a:custGeom>
                  <a:avLst/>
                  <a:gdLst>
                    <a:gd name="T0" fmla="*/ 0 w 13"/>
                    <a:gd name="T1" fmla="*/ 12 h 12"/>
                    <a:gd name="T2" fmla="*/ 0 w 13"/>
                    <a:gd name="T3" fmla="*/ 12 h 12"/>
                    <a:gd name="T4" fmla="*/ 12 w 13"/>
                    <a:gd name="T5" fmla="*/ 0 h 12"/>
                    <a:gd name="T6" fmla="*/ 13 w 13"/>
                    <a:gd name="T7" fmla="*/ 0 h 12"/>
                    <a:gd name="T8" fmla="*/ 0 w 13"/>
                    <a:gd name="T9" fmla="*/ 12 h 12"/>
                  </a:gdLst>
                  <a:ahLst/>
                  <a:cxnLst>
                    <a:cxn ang="0">
                      <a:pos x="T0" y="T1"/>
                    </a:cxn>
                    <a:cxn ang="0">
                      <a:pos x="T2" y="T3"/>
                    </a:cxn>
                    <a:cxn ang="0">
                      <a:pos x="T4" y="T5"/>
                    </a:cxn>
                    <a:cxn ang="0">
                      <a:pos x="T6" y="T7"/>
                    </a:cxn>
                    <a:cxn ang="0">
                      <a:pos x="T8" y="T9"/>
                    </a:cxn>
                  </a:cxnLst>
                  <a:rect l="0" t="0" r="r" b="b"/>
                  <a:pathLst>
                    <a:path w="13" h="12">
                      <a:moveTo>
                        <a:pt x="0" y="12"/>
                      </a:moveTo>
                      <a:lnTo>
                        <a:pt x="0" y="12"/>
                      </a:lnTo>
                      <a:lnTo>
                        <a:pt x="12" y="0"/>
                      </a:lnTo>
                      <a:lnTo>
                        <a:pt x="13" y="0"/>
                      </a:lnTo>
                      <a:lnTo>
                        <a:pt x="0" y="12"/>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7" name="Freeform 507"/>
                <p:cNvSpPr/>
                <p:nvPr/>
              </p:nvSpPr>
              <p:spPr bwMode="auto">
                <a:xfrm>
                  <a:off x="6726239" y="823913"/>
                  <a:ext cx="12700" cy="12700"/>
                </a:xfrm>
                <a:custGeom>
                  <a:avLst/>
                  <a:gdLst>
                    <a:gd name="T0" fmla="*/ 1 w 8"/>
                    <a:gd name="T1" fmla="*/ 8 h 8"/>
                    <a:gd name="T2" fmla="*/ 0 w 8"/>
                    <a:gd name="T3" fmla="*/ 7 h 8"/>
                    <a:gd name="T4" fmla="*/ 7 w 8"/>
                    <a:gd name="T5" fmla="*/ 0 h 8"/>
                    <a:gd name="T6" fmla="*/ 8 w 8"/>
                    <a:gd name="T7" fmla="*/ 0 h 8"/>
                    <a:gd name="T8" fmla="*/ 1 w 8"/>
                    <a:gd name="T9" fmla="*/ 8 h 8"/>
                  </a:gdLst>
                  <a:ahLst/>
                  <a:cxnLst>
                    <a:cxn ang="0">
                      <a:pos x="T0" y="T1"/>
                    </a:cxn>
                    <a:cxn ang="0">
                      <a:pos x="T2" y="T3"/>
                    </a:cxn>
                    <a:cxn ang="0">
                      <a:pos x="T4" y="T5"/>
                    </a:cxn>
                    <a:cxn ang="0">
                      <a:pos x="T6" y="T7"/>
                    </a:cxn>
                    <a:cxn ang="0">
                      <a:pos x="T8" y="T9"/>
                    </a:cxn>
                  </a:cxnLst>
                  <a:rect l="0" t="0" r="r" b="b"/>
                  <a:pathLst>
                    <a:path w="8" h="8">
                      <a:moveTo>
                        <a:pt x="1" y="8"/>
                      </a:moveTo>
                      <a:lnTo>
                        <a:pt x="0" y="7"/>
                      </a:lnTo>
                      <a:lnTo>
                        <a:pt x="7" y="0"/>
                      </a:lnTo>
                      <a:lnTo>
                        <a:pt x="8" y="0"/>
                      </a:lnTo>
                      <a:lnTo>
                        <a:pt x="1" y="8"/>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8" name="Freeform 508"/>
                <p:cNvSpPr/>
                <p:nvPr/>
              </p:nvSpPr>
              <p:spPr bwMode="auto">
                <a:xfrm>
                  <a:off x="6726239" y="830263"/>
                  <a:ext cx="20638" cy="22225"/>
                </a:xfrm>
                <a:custGeom>
                  <a:avLst/>
                  <a:gdLst>
                    <a:gd name="T0" fmla="*/ 1 w 13"/>
                    <a:gd name="T1" fmla="*/ 14 h 14"/>
                    <a:gd name="T2" fmla="*/ 0 w 13"/>
                    <a:gd name="T3" fmla="*/ 13 h 14"/>
                    <a:gd name="T4" fmla="*/ 12 w 13"/>
                    <a:gd name="T5" fmla="*/ 0 h 14"/>
                    <a:gd name="T6" fmla="*/ 13 w 13"/>
                    <a:gd name="T7" fmla="*/ 2 h 14"/>
                    <a:gd name="T8" fmla="*/ 1 w 13"/>
                    <a:gd name="T9" fmla="*/ 14 h 14"/>
                  </a:gdLst>
                  <a:ahLst/>
                  <a:cxnLst>
                    <a:cxn ang="0">
                      <a:pos x="T0" y="T1"/>
                    </a:cxn>
                    <a:cxn ang="0">
                      <a:pos x="T2" y="T3"/>
                    </a:cxn>
                    <a:cxn ang="0">
                      <a:pos x="T4" y="T5"/>
                    </a:cxn>
                    <a:cxn ang="0">
                      <a:pos x="T6" y="T7"/>
                    </a:cxn>
                    <a:cxn ang="0">
                      <a:pos x="T8" y="T9"/>
                    </a:cxn>
                  </a:cxnLst>
                  <a:rect l="0" t="0" r="r" b="b"/>
                  <a:pathLst>
                    <a:path w="13" h="14">
                      <a:moveTo>
                        <a:pt x="1" y="14"/>
                      </a:moveTo>
                      <a:lnTo>
                        <a:pt x="0" y="13"/>
                      </a:lnTo>
                      <a:lnTo>
                        <a:pt x="12" y="0"/>
                      </a:lnTo>
                      <a:lnTo>
                        <a:pt x="13" y="2"/>
                      </a:lnTo>
                      <a:lnTo>
                        <a:pt x="1" y="14"/>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9" name="Freeform 509"/>
                <p:cNvSpPr/>
                <p:nvPr/>
              </p:nvSpPr>
              <p:spPr bwMode="auto">
                <a:xfrm>
                  <a:off x="6742114" y="839788"/>
                  <a:ext cx="12700" cy="12700"/>
                </a:xfrm>
                <a:custGeom>
                  <a:avLst/>
                  <a:gdLst>
                    <a:gd name="T0" fmla="*/ 1 w 8"/>
                    <a:gd name="T1" fmla="*/ 8 h 8"/>
                    <a:gd name="T2" fmla="*/ 0 w 8"/>
                    <a:gd name="T3" fmla="*/ 7 h 8"/>
                    <a:gd name="T4" fmla="*/ 8 w 8"/>
                    <a:gd name="T5" fmla="*/ 0 h 8"/>
                    <a:gd name="T6" fmla="*/ 8 w 8"/>
                    <a:gd name="T7" fmla="*/ 0 h 8"/>
                    <a:gd name="T8" fmla="*/ 1 w 8"/>
                    <a:gd name="T9" fmla="*/ 8 h 8"/>
                  </a:gdLst>
                  <a:ahLst/>
                  <a:cxnLst>
                    <a:cxn ang="0">
                      <a:pos x="T0" y="T1"/>
                    </a:cxn>
                    <a:cxn ang="0">
                      <a:pos x="T2" y="T3"/>
                    </a:cxn>
                    <a:cxn ang="0">
                      <a:pos x="T4" y="T5"/>
                    </a:cxn>
                    <a:cxn ang="0">
                      <a:pos x="T6" y="T7"/>
                    </a:cxn>
                    <a:cxn ang="0">
                      <a:pos x="T8" y="T9"/>
                    </a:cxn>
                  </a:cxnLst>
                  <a:rect l="0" t="0" r="r" b="b"/>
                  <a:pathLst>
                    <a:path w="8" h="8">
                      <a:moveTo>
                        <a:pt x="1" y="8"/>
                      </a:moveTo>
                      <a:lnTo>
                        <a:pt x="0" y="7"/>
                      </a:lnTo>
                      <a:lnTo>
                        <a:pt x="8" y="0"/>
                      </a:lnTo>
                      <a:lnTo>
                        <a:pt x="8" y="0"/>
                      </a:lnTo>
                      <a:lnTo>
                        <a:pt x="1" y="8"/>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0" name="Freeform 510"/>
                <p:cNvSpPr/>
                <p:nvPr/>
              </p:nvSpPr>
              <p:spPr bwMode="auto">
                <a:xfrm>
                  <a:off x="6742114" y="847725"/>
                  <a:ext cx="20638" cy="20638"/>
                </a:xfrm>
                <a:custGeom>
                  <a:avLst/>
                  <a:gdLst>
                    <a:gd name="T0" fmla="*/ 1 w 13"/>
                    <a:gd name="T1" fmla="*/ 13 h 13"/>
                    <a:gd name="T2" fmla="*/ 0 w 13"/>
                    <a:gd name="T3" fmla="*/ 12 h 13"/>
                    <a:gd name="T4" fmla="*/ 12 w 13"/>
                    <a:gd name="T5" fmla="*/ 0 h 13"/>
                    <a:gd name="T6" fmla="*/ 13 w 13"/>
                    <a:gd name="T7" fmla="*/ 0 h 13"/>
                    <a:gd name="T8" fmla="*/ 1 w 13"/>
                    <a:gd name="T9" fmla="*/ 13 h 13"/>
                  </a:gdLst>
                  <a:ahLst/>
                  <a:cxnLst>
                    <a:cxn ang="0">
                      <a:pos x="T0" y="T1"/>
                    </a:cxn>
                    <a:cxn ang="0">
                      <a:pos x="T2" y="T3"/>
                    </a:cxn>
                    <a:cxn ang="0">
                      <a:pos x="T4" y="T5"/>
                    </a:cxn>
                    <a:cxn ang="0">
                      <a:pos x="T6" y="T7"/>
                    </a:cxn>
                    <a:cxn ang="0">
                      <a:pos x="T8" y="T9"/>
                    </a:cxn>
                  </a:cxnLst>
                  <a:rect l="0" t="0" r="r" b="b"/>
                  <a:pathLst>
                    <a:path w="13" h="13">
                      <a:moveTo>
                        <a:pt x="1" y="13"/>
                      </a:moveTo>
                      <a:lnTo>
                        <a:pt x="0" y="12"/>
                      </a:lnTo>
                      <a:lnTo>
                        <a:pt x="12" y="0"/>
                      </a:lnTo>
                      <a:lnTo>
                        <a:pt x="13" y="0"/>
                      </a:lnTo>
                      <a:lnTo>
                        <a:pt x="1" y="13"/>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1" name="Freeform 511"/>
                <p:cNvSpPr/>
                <p:nvPr/>
              </p:nvSpPr>
              <p:spPr bwMode="auto">
                <a:xfrm>
                  <a:off x="6759576" y="855663"/>
                  <a:ext cx="12700" cy="12700"/>
                </a:xfrm>
                <a:custGeom>
                  <a:avLst/>
                  <a:gdLst>
                    <a:gd name="T0" fmla="*/ 0 w 8"/>
                    <a:gd name="T1" fmla="*/ 8 h 8"/>
                    <a:gd name="T2" fmla="*/ 0 w 8"/>
                    <a:gd name="T3" fmla="*/ 8 h 8"/>
                    <a:gd name="T4" fmla="*/ 7 w 8"/>
                    <a:gd name="T5" fmla="*/ 0 h 8"/>
                    <a:gd name="T6" fmla="*/ 8 w 8"/>
                    <a:gd name="T7" fmla="*/ 1 h 8"/>
                    <a:gd name="T8" fmla="*/ 0 w 8"/>
                    <a:gd name="T9" fmla="*/ 8 h 8"/>
                  </a:gdLst>
                  <a:ahLst/>
                  <a:cxnLst>
                    <a:cxn ang="0">
                      <a:pos x="T0" y="T1"/>
                    </a:cxn>
                    <a:cxn ang="0">
                      <a:pos x="T2" y="T3"/>
                    </a:cxn>
                    <a:cxn ang="0">
                      <a:pos x="T4" y="T5"/>
                    </a:cxn>
                    <a:cxn ang="0">
                      <a:pos x="T6" y="T7"/>
                    </a:cxn>
                    <a:cxn ang="0">
                      <a:pos x="T8" y="T9"/>
                    </a:cxn>
                  </a:cxnLst>
                  <a:rect l="0" t="0" r="r" b="b"/>
                  <a:pathLst>
                    <a:path w="8" h="8">
                      <a:moveTo>
                        <a:pt x="0" y="8"/>
                      </a:moveTo>
                      <a:lnTo>
                        <a:pt x="0" y="8"/>
                      </a:lnTo>
                      <a:lnTo>
                        <a:pt x="7" y="0"/>
                      </a:lnTo>
                      <a:lnTo>
                        <a:pt x="8" y="1"/>
                      </a:lnTo>
                      <a:lnTo>
                        <a:pt x="0" y="8"/>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2" name="Freeform 512"/>
                <p:cNvSpPr/>
                <p:nvPr/>
              </p:nvSpPr>
              <p:spPr bwMode="auto">
                <a:xfrm>
                  <a:off x="6759576" y="863600"/>
                  <a:ext cx="19050" cy="20638"/>
                </a:xfrm>
                <a:custGeom>
                  <a:avLst/>
                  <a:gdLst>
                    <a:gd name="T0" fmla="*/ 0 w 12"/>
                    <a:gd name="T1" fmla="*/ 13 h 13"/>
                    <a:gd name="T2" fmla="*/ 0 w 12"/>
                    <a:gd name="T3" fmla="*/ 12 h 13"/>
                    <a:gd name="T4" fmla="*/ 12 w 12"/>
                    <a:gd name="T5" fmla="*/ 0 h 13"/>
                    <a:gd name="T6" fmla="*/ 12 w 12"/>
                    <a:gd name="T7" fmla="*/ 1 h 13"/>
                    <a:gd name="T8" fmla="*/ 0 w 12"/>
                    <a:gd name="T9" fmla="*/ 13 h 13"/>
                  </a:gdLst>
                  <a:ahLst/>
                  <a:cxnLst>
                    <a:cxn ang="0">
                      <a:pos x="T0" y="T1"/>
                    </a:cxn>
                    <a:cxn ang="0">
                      <a:pos x="T2" y="T3"/>
                    </a:cxn>
                    <a:cxn ang="0">
                      <a:pos x="T4" y="T5"/>
                    </a:cxn>
                    <a:cxn ang="0">
                      <a:pos x="T6" y="T7"/>
                    </a:cxn>
                    <a:cxn ang="0">
                      <a:pos x="T8" y="T9"/>
                    </a:cxn>
                  </a:cxnLst>
                  <a:rect l="0" t="0" r="r" b="b"/>
                  <a:pathLst>
                    <a:path w="12" h="13">
                      <a:moveTo>
                        <a:pt x="0" y="13"/>
                      </a:moveTo>
                      <a:lnTo>
                        <a:pt x="0" y="12"/>
                      </a:lnTo>
                      <a:lnTo>
                        <a:pt x="12" y="0"/>
                      </a:lnTo>
                      <a:lnTo>
                        <a:pt x="12" y="1"/>
                      </a:lnTo>
                      <a:lnTo>
                        <a:pt x="0" y="13"/>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3" name="Freeform 513"/>
                <p:cNvSpPr/>
                <p:nvPr/>
              </p:nvSpPr>
              <p:spPr bwMode="auto">
                <a:xfrm>
                  <a:off x="6773864" y="871538"/>
                  <a:ext cx="12700" cy="14288"/>
                </a:xfrm>
                <a:custGeom>
                  <a:avLst/>
                  <a:gdLst>
                    <a:gd name="T0" fmla="*/ 1 w 8"/>
                    <a:gd name="T1" fmla="*/ 9 h 9"/>
                    <a:gd name="T2" fmla="*/ 0 w 8"/>
                    <a:gd name="T3" fmla="*/ 7 h 9"/>
                    <a:gd name="T4" fmla="*/ 8 w 8"/>
                    <a:gd name="T5" fmla="*/ 0 h 9"/>
                    <a:gd name="T6" fmla="*/ 8 w 8"/>
                    <a:gd name="T7" fmla="*/ 1 h 9"/>
                    <a:gd name="T8" fmla="*/ 1 w 8"/>
                    <a:gd name="T9" fmla="*/ 9 h 9"/>
                  </a:gdLst>
                  <a:ahLst/>
                  <a:cxnLst>
                    <a:cxn ang="0">
                      <a:pos x="T0" y="T1"/>
                    </a:cxn>
                    <a:cxn ang="0">
                      <a:pos x="T2" y="T3"/>
                    </a:cxn>
                    <a:cxn ang="0">
                      <a:pos x="T4" y="T5"/>
                    </a:cxn>
                    <a:cxn ang="0">
                      <a:pos x="T6" y="T7"/>
                    </a:cxn>
                    <a:cxn ang="0">
                      <a:pos x="T8" y="T9"/>
                    </a:cxn>
                  </a:cxnLst>
                  <a:rect l="0" t="0" r="r" b="b"/>
                  <a:pathLst>
                    <a:path w="8" h="9">
                      <a:moveTo>
                        <a:pt x="1" y="9"/>
                      </a:moveTo>
                      <a:lnTo>
                        <a:pt x="0" y="7"/>
                      </a:lnTo>
                      <a:lnTo>
                        <a:pt x="8" y="0"/>
                      </a:lnTo>
                      <a:lnTo>
                        <a:pt x="8" y="1"/>
                      </a:lnTo>
                      <a:lnTo>
                        <a:pt x="1" y="9"/>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4" name="Freeform 514"/>
                <p:cNvSpPr/>
                <p:nvPr/>
              </p:nvSpPr>
              <p:spPr bwMode="auto">
                <a:xfrm>
                  <a:off x="6773864" y="879475"/>
                  <a:ext cx="22225" cy="20638"/>
                </a:xfrm>
                <a:custGeom>
                  <a:avLst/>
                  <a:gdLst>
                    <a:gd name="T0" fmla="*/ 2 w 14"/>
                    <a:gd name="T1" fmla="*/ 13 h 13"/>
                    <a:gd name="T2" fmla="*/ 0 w 14"/>
                    <a:gd name="T3" fmla="*/ 12 h 13"/>
                    <a:gd name="T4" fmla="*/ 13 w 14"/>
                    <a:gd name="T5" fmla="*/ 0 h 13"/>
                    <a:gd name="T6" fmla="*/ 14 w 14"/>
                    <a:gd name="T7" fmla="*/ 1 h 13"/>
                    <a:gd name="T8" fmla="*/ 2 w 14"/>
                    <a:gd name="T9" fmla="*/ 13 h 13"/>
                  </a:gdLst>
                  <a:ahLst/>
                  <a:cxnLst>
                    <a:cxn ang="0">
                      <a:pos x="T0" y="T1"/>
                    </a:cxn>
                    <a:cxn ang="0">
                      <a:pos x="T2" y="T3"/>
                    </a:cxn>
                    <a:cxn ang="0">
                      <a:pos x="T4" y="T5"/>
                    </a:cxn>
                    <a:cxn ang="0">
                      <a:pos x="T6" y="T7"/>
                    </a:cxn>
                    <a:cxn ang="0">
                      <a:pos x="T8" y="T9"/>
                    </a:cxn>
                  </a:cxnLst>
                  <a:rect l="0" t="0" r="r" b="b"/>
                  <a:pathLst>
                    <a:path w="14" h="13">
                      <a:moveTo>
                        <a:pt x="2" y="13"/>
                      </a:moveTo>
                      <a:lnTo>
                        <a:pt x="0" y="12"/>
                      </a:lnTo>
                      <a:lnTo>
                        <a:pt x="13" y="0"/>
                      </a:lnTo>
                      <a:lnTo>
                        <a:pt x="14" y="1"/>
                      </a:lnTo>
                      <a:lnTo>
                        <a:pt x="2" y="13"/>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5" name="Freeform 515"/>
                <p:cNvSpPr/>
                <p:nvPr/>
              </p:nvSpPr>
              <p:spPr bwMode="auto">
                <a:xfrm>
                  <a:off x="6791326" y="887413"/>
                  <a:ext cx="12700" cy="12700"/>
                </a:xfrm>
                <a:custGeom>
                  <a:avLst/>
                  <a:gdLst>
                    <a:gd name="T0" fmla="*/ 0 w 8"/>
                    <a:gd name="T1" fmla="*/ 8 h 8"/>
                    <a:gd name="T2" fmla="*/ 0 w 8"/>
                    <a:gd name="T3" fmla="*/ 8 h 8"/>
                    <a:gd name="T4" fmla="*/ 7 w 8"/>
                    <a:gd name="T5" fmla="*/ 0 h 8"/>
                    <a:gd name="T6" fmla="*/ 8 w 8"/>
                    <a:gd name="T7" fmla="*/ 1 h 8"/>
                    <a:gd name="T8" fmla="*/ 0 w 8"/>
                    <a:gd name="T9" fmla="*/ 8 h 8"/>
                  </a:gdLst>
                  <a:ahLst/>
                  <a:cxnLst>
                    <a:cxn ang="0">
                      <a:pos x="T0" y="T1"/>
                    </a:cxn>
                    <a:cxn ang="0">
                      <a:pos x="T2" y="T3"/>
                    </a:cxn>
                    <a:cxn ang="0">
                      <a:pos x="T4" y="T5"/>
                    </a:cxn>
                    <a:cxn ang="0">
                      <a:pos x="T6" y="T7"/>
                    </a:cxn>
                    <a:cxn ang="0">
                      <a:pos x="T8" y="T9"/>
                    </a:cxn>
                  </a:cxnLst>
                  <a:rect l="0" t="0" r="r" b="b"/>
                  <a:pathLst>
                    <a:path w="8" h="8">
                      <a:moveTo>
                        <a:pt x="0" y="8"/>
                      </a:moveTo>
                      <a:lnTo>
                        <a:pt x="0" y="8"/>
                      </a:lnTo>
                      <a:lnTo>
                        <a:pt x="7" y="0"/>
                      </a:lnTo>
                      <a:lnTo>
                        <a:pt x="8" y="1"/>
                      </a:lnTo>
                      <a:lnTo>
                        <a:pt x="0" y="8"/>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6" name="Freeform 516"/>
                <p:cNvSpPr/>
                <p:nvPr/>
              </p:nvSpPr>
              <p:spPr bwMode="auto">
                <a:xfrm>
                  <a:off x="6791326" y="895350"/>
                  <a:ext cx="20638" cy="20638"/>
                </a:xfrm>
                <a:custGeom>
                  <a:avLst/>
                  <a:gdLst>
                    <a:gd name="T0" fmla="*/ 0 w 13"/>
                    <a:gd name="T1" fmla="*/ 13 h 13"/>
                    <a:gd name="T2" fmla="*/ 0 w 13"/>
                    <a:gd name="T3" fmla="*/ 13 h 13"/>
                    <a:gd name="T4" fmla="*/ 12 w 13"/>
                    <a:gd name="T5" fmla="*/ 0 h 13"/>
                    <a:gd name="T6" fmla="*/ 13 w 13"/>
                    <a:gd name="T7" fmla="*/ 1 h 13"/>
                    <a:gd name="T8" fmla="*/ 0 w 13"/>
                    <a:gd name="T9" fmla="*/ 13 h 13"/>
                  </a:gdLst>
                  <a:ahLst/>
                  <a:cxnLst>
                    <a:cxn ang="0">
                      <a:pos x="T0" y="T1"/>
                    </a:cxn>
                    <a:cxn ang="0">
                      <a:pos x="T2" y="T3"/>
                    </a:cxn>
                    <a:cxn ang="0">
                      <a:pos x="T4" y="T5"/>
                    </a:cxn>
                    <a:cxn ang="0">
                      <a:pos x="T6" y="T7"/>
                    </a:cxn>
                    <a:cxn ang="0">
                      <a:pos x="T8" y="T9"/>
                    </a:cxn>
                  </a:cxnLst>
                  <a:rect l="0" t="0" r="r" b="b"/>
                  <a:pathLst>
                    <a:path w="13" h="13">
                      <a:moveTo>
                        <a:pt x="0" y="13"/>
                      </a:moveTo>
                      <a:lnTo>
                        <a:pt x="0" y="13"/>
                      </a:lnTo>
                      <a:lnTo>
                        <a:pt x="12" y="0"/>
                      </a:lnTo>
                      <a:lnTo>
                        <a:pt x="13" y="1"/>
                      </a:lnTo>
                      <a:lnTo>
                        <a:pt x="0" y="13"/>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7" name="Freeform 517"/>
                <p:cNvSpPr/>
                <p:nvPr/>
              </p:nvSpPr>
              <p:spPr bwMode="auto">
                <a:xfrm>
                  <a:off x="6807201" y="904875"/>
                  <a:ext cx="12700" cy="12700"/>
                </a:xfrm>
                <a:custGeom>
                  <a:avLst/>
                  <a:gdLst>
                    <a:gd name="T0" fmla="*/ 1 w 8"/>
                    <a:gd name="T1" fmla="*/ 8 h 8"/>
                    <a:gd name="T2" fmla="*/ 0 w 8"/>
                    <a:gd name="T3" fmla="*/ 7 h 8"/>
                    <a:gd name="T4" fmla="*/ 7 w 8"/>
                    <a:gd name="T5" fmla="*/ 0 h 8"/>
                    <a:gd name="T6" fmla="*/ 8 w 8"/>
                    <a:gd name="T7" fmla="*/ 0 h 8"/>
                    <a:gd name="T8" fmla="*/ 1 w 8"/>
                    <a:gd name="T9" fmla="*/ 8 h 8"/>
                  </a:gdLst>
                  <a:ahLst/>
                  <a:cxnLst>
                    <a:cxn ang="0">
                      <a:pos x="T0" y="T1"/>
                    </a:cxn>
                    <a:cxn ang="0">
                      <a:pos x="T2" y="T3"/>
                    </a:cxn>
                    <a:cxn ang="0">
                      <a:pos x="T4" y="T5"/>
                    </a:cxn>
                    <a:cxn ang="0">
                      <a:pos x="T6" y="T7"/>
                    </a:cxn>
                    <a:cxn ang="0">
                      <a:pos x="T8" y="T9"/>
                    </a:cxn>
                  </a:cxnLst>
                  <a:rect l="0" t="0" r="r" b="b"/>
                  <a:pathLst>
                    <a:path w="8" h="8">
                      <a:moveTo>
                        <a:pt x="1" y="8"/>
                      </a:moveTo>
                      <a:lnTo>
                        <a:pt x="0" y="7"/>
                      </a:lnTo>
                      <a:lnTo>
                        <a:pt x="7" y="0"/>
                      </a:lnTo>
                      <a:lnTo>
                        <a:pt x="8" y="0"/>
                      </a:lnTo>
                      <a:lnTo>
                        <a:pt x="1" y="8"/>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8" name="Freeform 518"/>
                <p:cNvSpPr/>
                <p:nvPr/>
              </p:nvSpPr>
              <p:spPr bwMode="auto">
                <a:xfrm>
                  <a:off x="6807201" y="911225"/>
                  <a:ext cx="20638" cy="22225"/>
                </a:xfrm>
                <a:custGeom>
                  <a:avLst/>
                  <a:gdLst>
                    <a:gd name="T0" fmla="*/ 1 w 13"/>
                    <a:gd name="T1" fmla="*/ 14 h 14"/>
                    <a:gd name="T2" fmla="*/ 0 w 13"/>
                    <a:gd name="T3" fmla="*/ 13 h 14"/>
                    <a:gd name="T4" fmla="*/ 12 w 13"/>
                    <a:gd name="T5" fmla="*/ 0 h 14"/>
                    <a:gd name="T6" fmla="*/ 13 w 13"/>
                    <a:gd name="T7" fmla="*/ 1 h 14"/>
                    <a:gd name="T8" fmla="*/ 1 w 13"/>
                    <a:gd name="T9" fmla="*/ 14 h 14"/>
                  </a:gdLst>
                  <a:ahLst/>
                  <a:cxnLst>
                    <a:cxn ang="0">
                      <a:pos x="T0" y="T1"/>
                    </a:cxn>
                    <a:cxn ang="0">
                      <a:pos x="T2" y="T3"/>
                    </a:cxn>
                    <a:cxn ang="0">
                      <a:pos x="T4" y="T5"/>
                    </a:cxn>
                    <a:cxn ang="0">
                      <a:pos x="T6" y="T7"/>
                    </a:cxn>
                    <a:cxn ang="0">
                      <a:pos x="T8" y="T9"/>
                    </a:cxn>
                  </a:cxnLst>
                  <a:rect l="0" t="0" r="r" b="b"/>
                  <a:pathLst>
                    <a:path w="13" h="14">
                      <a:moveTo>
                        <a:pt x="1" y="14"/>
                      </a:moveTo>
                      <a:lnTo>
                        <a:pt x="0" y="13"/>
                      </a:lnTo>
                      <a:lnTo>
                        <a:pt x="12" y="0"/>
                      </a:lnTo>
                      <a:lnTo>
                        <a:pt x="13" y="1"/>
                      </a:lnTo>
                      <a:lnTo>
                        <a:pt x="1" y="14"/>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9" name="Freeform 519"/>
                <p:cNvSpPr/>
                <p:nvPr/>
              </p:nvSpPr>
              <p:spPr bwMode="auto">
                <a:xfrm>
                  <a:off x="6823076" y="919163"/>
                  <a:ext cx="12700" cy="14288"/>
                </a:xfrm>
                <a:custGeom>
                  <a:avLst/>
                  <a:gdLst>
                    <a:gd name="T0" fmla="*/ 1 w 8"/>
                    <a:gd name="T1" fmla="*/ 9 h 9"/>
                    <a:gd name="T2" fmla="*/ 0 w 8"/>
                    <a:gd name="T3" fmla="*/ 8 h 9"/>
                    <a:gd name="T4" fmla="*/ 8 w 8"/>
                    <a:gd name="T5" fmla="*/ 0 h 9"/>
                    <a:gd name="T6" fmla="*/ 8 w 8"/>
                    <a:gd name="T7" fmla="*/ 2 h 9"/>
                    <a:gd name="T8" fmla="*/ 1 w 8"/>
                    <a:gd name="T9" fmla="*/ 9 h 9"/>
                  </a:gdLst>
                  <a:ahLst/>
                  <a:cxnLst>
                    <a:cxn ang="0">
                      <a:pos x="T0" y="T1"/>
                    </a:cxn>
                    <a:cxn ang="0">
                      <a:pos x="T2" y="T3"/>
                    </a:cxn>
                    <a:cxn ang="0">
                      <a:pos x="T4" y="T5"/>
                    </a:cxn>
                    <a:cxn ang="0">
                      <a:pos x="T6" y="T7"/>
                    </a:cxn>
                    <a:cxn ang="0">
                      <a:pos x="T8" y="T9"/>
                    </a:cxn>
                  </a:cxnLst>
                  <a:rect l="0" t="0" r="r" b="b"/>
                  <a:pathLst>
                    <a:path w="8" h="9">
                      <a:moveTo>
                        <a:pt x="1" y="9"/>
                      </a:moveTo>
                      <a:lnTo>
                        <a:pt x="0" y="8"/>
                      </a:lnTo>
                      <a:lnTo>
                        <a:pt x="8" y="0"/>
                      </a:lnTo>
                      <a:lnTo>
                        <a:pt x="8" y="2"/>
                      </a:lnTo>
                      <a:lnTo>
                        <a:pt x="1" y="9"/>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0" name="Freeform 520"/>
                <p:cNvSpPr/>
                <p:nvPr/>
              </p:nvSpPr>
              <p:spPr bwMode="auto">
                <a:xfrm>
                  <a:off x="6823076" y="928688"/>
                  <a:ext cx="20638" cy="20638"/>
                </a:xfrm>
                <a:custGeom>
                  <a:avLst/>
                  <a:gdLst>
                    <a:gd name="T0" fmla="*/ 1 w 13"/>
                    <a:gd name="T1" fmla="*/ 13 h 13"/>
                    <a:gd name="T2" fmla="*/ 0 w 13"/>
                    <a:gd name="T3" fmla="*/ 12 h 13"/>
                    <a:gd name="T4" fmla="*/ 13 w 13"/>
                    <a:gd name="T5" fmla="*/ 0 h 13"/>
                    <a:gd name="T6" fmla="*/ 13 w 13"/>
                    <a:gd name="T7" fmla="*/ 0 h 13"/>
                    <a:gd name="T8" fmla="*/ 1 w 13"/>
                    <a:gd name="T9" fmla="*/ 13 h 13"/>
                  </a:gdLst>
                  <a:ahLst/>
                  <a:cxnLst>
                    <a:cxn ang="0">
                      <a:pos x="T0" y="T1"/>
                    </a:cxn>
                    <a:cxn ang="0">
                      <a:pos x="T2" y="T3"/>
                    </a:cxn>
                    <a:cxn ang="0">
                      <a:pos x="T4" y="T5"/>
                    </a:cxn>
                    <a:cxn ang="0">
                      <a:pos x="T6" y="T7"/>
                    </a:cxn>
                    <a:cxn ang="0">
                      <a:pos x="T8" y="T9"/>
                    </a:cxn>
                  </a:cxnLst>
                  <a:rect l="0" t="0" r="r" b="b"/>
                  <a:pathLst>
                    <a:path w="13" h="13">
                      <a:moveTo>
                        <a:pt x="1" y="13"/>
                      </a:moveTo>
                      <a:lnTo>
                        <a:pt x="0" y="12"/>
                      </a:lnTo>
                      <a:lnTo>
                        <a:pt x="13" y="0"/>
                      </a:lnTo>
                      <a:lnTo>
                        <a:pt x="13" y="0"/>
                      </a:lnTo>
                      <a:lnTo>
                        <a:pt x="1" y="13"/>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1" name="Freeform 521"/>
                <p:cNvSpPr/>
                <p:nvPr/>
              </p:nvSpPr>
              <p:spPr bwMode="auto">
                <a:xfrm>
                  <a:off x="6838951" y="936625"/>
                  <a:ext cx="14288" cy="12700"/>
                </a:xfrm>
                <a:custGeom>
                  <a:avLst/>
                  <a:gdLst>
                    <a:gd name="T0" fmla="*/ 1 w 9"/>
                    <a:gd name="T1" fmla="*/ 8 h 8"/>
                    <a:gd name="T2" fmla="*/ 0 w 9"/>
                    <a:gd name="T3" fmla="*/ 7 h 8"/>
                    <a:gd name="T4" fmla="*/ 8 w 9"/>
                    <a:gd name="T5" fmla="*/ 0 h 8"/>
                    <a:gd name="T6" fmla="*/ 9 w 9"/>
                    <a:gd name="T7" fmla="*/ 0 h 8"/>
                    <a:gd name="T8" fmla="*/ 1 w 9"/>
                    <a:gd name="T9" fmla="*/ 8 h 8"/>
                  </a:gdLst>
                  <a:ahLst/>
                  <a:cxnLst>
                    <a:cxn ang="0">
                      <a:pos x="T0" y="T1"/>
                    </a:cxn>
                    <a:cxn ang="0">
                      <a:pos x="T2" y="T3"/>
                    </a:cxn>
                    <a:cxn ang="0">
                      <a:pos x="T4" y="T5"/>
                    </a:cxn>
                    <a:cxn ang="0">
                      <a:pos x="T6" y="T7"/>
                    </a:cxn>
                    <a:cxn ang="0">
                      <a:pos x="T8" y="T9"/>
                    </a:cxn>
                  </a:cxnLst>
                  <a:rect l="0" t="0" r="r" b="b"/>
                  <a:pathLst>
                    <a:path w="9" h="8">
                      <a:moveTo>
                        <a:pt x="1" y="8"/>
                      </a:moveTo>
                      <a:lnTo>
                        <a:pt x="0" y="7"/>
                      </a:lnTo>
                      <a:lnTo>
                        <a:pt x="8" y="0"/>
                      </a:lnTo>
                      <a:lnTo>
                        <a:pt x="9" y="0"/>
                      </a:lnTo>
                      <a:lnTo>
                        <a:pt x="1" y="8"/>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2" name="Freeform 522"/>
                <p:cNvSpPr/>
                <p:nvPr/>
              </p:nvSpPr>
              <p:spPr bwMode="auto">
                <a:xfrm>
                  <a:off x="6838951" y="944563"/>
                  <a:ext cx="22225" cy="20638"/>
                </a:xfrm>
                <a:custGeom>
                  <a:avLst/>
                  <a:gdLst>
                    <a:gd name="T0" fmla="*/ 1 w 14"/>
                    <a:gd name="T1" fmla="*/ 13 h 13"/>
                    <a:gd name="T2" fmla="*/ 0 w 14"/>
                    <a:gd name="T3" fmla="*/ 12 h 13"/>
                    <a:gd name="T4" fmla="*/ 13 w 14"/>
                    <a:gd name="T5" fmla="*/ 0 h 13"/>
                    <a:gd name="T6" fmla="*/ 14 w 14"/>
                    <a:gd name="T7" fmla="*/ 1 h 13"/>
                    <a:gd name="T8" fmla="*/ 1 w 14"/>
                    <a:gd name="T9" fmla="*/ 13 h 13"/>
                  </a:gdLst>
                  <a:ahLst/>
                  <a:cxnLst>
                    <a:cxn ang="0">
                      <a:pos x="T0" y="T1"/>
                    </a:cxn>
                    <a:cxn ang="0">
                      <a:pos x="T2" y="T3"/>
                    </a:cxn>
                    <a:cxn ang="0">
                      <a:pos x="T4" y="T5"/>
                    </a:cxn>
                    <a:cxn ang="0">
                      <a:pos x="T6" y="T7"/>
                    </a:cxn>
                    <a:cxn ang="0">
                      <a:pos x="T8" y="T9"/>
                    </a:cxn>
                  </a:cxnLst>
                  <a:rect l="0" t="0" r="r" b="b"/>
                  <a:pathLst>
                    <a:path w="14" h="13">
                      <a:moveTo>
                        <a:pt x="1" y="13"/>
                      </a:moveTo>
                      <a:lnTo>
                        <a:pt x="0" y="12"/>
                      </a:lnTo>
                      <a:lnTo>
                        <a:pt x="13" y="0"/>
                      </a:lnTo>
                      <a:lnTo>
                        <a:pt x="14" y="1"/>
                      </a:lnTo>
                      <a:lnTo>
                        <a:pt x="1" y="13"/>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3" name="Freeform 523"/>
                <p:cNvSpPr/>
                <p:nvPr/>
              </p:nvSpPr>
              <p:spPr bwMode="auto">
                <a:xfrm>
                  <a:off x="6854826" y="952500"/>
                  <a:ext cx="12700" cy="12700"/>
                </a:xfrm>
                <a:custGeom>
                  <a:avLst/>
                  <a:gdLst>
                    <a:gd name="T0" fmla="*/ 1 w 8"/>
                    <a:gd name="T1" fmla="*/ 8 h 8"/>
                    <a:gd name="T2" fmla="*/ 0 w 8"/>
                    <a:gd name="T3" fmla="*/ 8 h 8"/>
                    <a:gd name="T4" fmla="*/ 8 w 8"/>
                    <a:gd name="T5" fmla="*/ 0 h 8"/>
                    <a:gd name="T6" fmla="*/ 8 w 8"/>
                    <a:gd name="T7" fmla="*/ 1 h 8"/>
                    <a:gd name="T8" fmla="*/ 1 w 8"/>
                    <a:gd name="T9" fmla="*/ 8 h 8"/>
                  </a:gdLst>
                  <a:ahLst/>
                  <a:cxnLst>
                    <a:cxn ang="0">
                      <a:pos x="T0" y="T1"/>
                    </a:cxn>
                    <a:cxn ang="0">
                      <a:pos x="T2" y="T3"/>
                    </a:cxn>
                    <a:cxn ang="0">
                      <a:pos x="T4" y="T5"/>
                    </a:cxn>
                    <a:cxn ang="0">
                      <a:pos x="T6" y="T7"/>
                    </a:cxn>
                    <a:cxn ang="0">
                      <a:pos x="T8" y="T9"/>
                    </a:cxn>
                  </a:cxnLst>
                  <a:rect l="0" t="0" r="r" b="b"/>
                  <a:pathLst>
                    <a:path w="8" h="8">
                      <a:moveTo>
                        <a:pt x="1" y="8"/>
                      </a:moveTo>
                      <a:lnTo>
                        <a:pt x="0" y="8"/>
                      </a:lnTo>
                      <a:lnTo>
                        <a:pt x="8" y="0"/>
                      </a:lnTo>
                      <a:lnTo>
                        <a:pt x="8" y="1"/>
                      </a:lnTo>
                      <a:lnTo>
                        <a:pt x="1" y="8"/>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4" name="Freeform 524"/>
                <p:cNvSpPr/>
                <p:nvPr/>
              </p:nvSpPr>
              <p:spPr bwMode="auto">
                <a:xfrm>
                  <a:off x="6856414" y="960438"/>
                  <a:ext cx="20638" cy="20638"/>
                </a:xfrm>
                <a:custGeom>
                  <a:avLst/>
                  <a:gdLst>
                    <a:gd name="T0" fmla="*/ 0 w 13"/>
                    <a:gd name="T1" fmla="*/ 13 h 13"/>
                    <a:gd name="T2" fmla="*/ 0 w 13"/>
                    <a:gd name="T3" fmla="*/ 12 h 13"/>
                    <a:gd name="T4" fmla="*/ 12 w 13"/>
                    <a:gd name="T5" fmla="*/ 0 h 13"/>
                    <a:gd name="T6" fmla="*/ 13 w 13"/>
                    <a:gd name="T7" fmla="*/ 1 h 13"/>
                    <a:gd name="T8" fmla="*/ 0 w 13"/>
                    <a:gd name="T9" fmla="*/ 13 h 13"/>
                  </a:gdLst>
                  <a:ahLst/>
                  <a:cxnLst>
                    <a:cxn ang="0">
                      <a:pos x="T0" y="T1"/>
                    </a:cxn>
                    <a:cxn ang="0">
                      <a:pos x="T2" y="T3"/>
                    </a:cxn>
                    <a:cxn ang="0">
                      <a:pos x="T4" y="T5"/>
                    </a:cxn>
                    <a:cxn ang="0">
                      <a:pos x="T6" y="T7"/>
                    </a:cxn>
                    <a:cxn ang="0">
                      <a:pos x="T8" y="T9"/>
                    </a:cxn>
                  </a:cxnLst>
                  <a:rect l="0" t="0" r="r" b="b"/>
                  <a:pathLst>
                    <a:path w="13" h="13">
                      <a:moveTo>
                        <a:pt x="0" y="13"/>
                      </a:moveTo>
                      <a:lnTo>
                        <a:pt x="0" y="12"/>
                      </a:lnTo>
                      <a:lnTo>
                        <a:pt x="12" y="0"/>
                      </a:lnTo>
                      <a:lnTo>
                        <a:pt x="13" y="1"/>
                      </a:lnTo>
                      <a:lnTo>
                        <a:pt x="0" y="13"/>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5" name="Freeform 525"/>
                <p:cNvSpPr/>
                <p:nvPr/>
              </p:nvSpPr>
              <p:spPr bwMode="auto">
                <a:xfrm>
                  <a:off x="6872289" y="968375"/>
                  <a:ext cx="12700" cy="12700"/>
                </a:xfrm>
                <a:custGeom>
                  <a:avLst/>
                  <a:gdLst>
                    <a:gd name="T0" fmla="*/ 0 w 8"/>
                    <a:gd name="T1" fmla="*/ 8 h 8"/>
                    <a:gd name="T2" fmla="*/ 0 w 8"/>
                    <a:gd name="T3" fmla="*/ 8 h 8"/>
                    <a:gd name="T4" fmla="*/ 7 w 8"/>
                    <a:gd name="T5" fmla="*/ 0 h 8"/>
                    <a:gd name="T6" fmla="*/ 8 w 8"/>
                    <a:gd name="T7" fmla="*/ 1 h 8"/>
                    <a:gd name="T8" fmla="*/ 0 w 8"/>
                    <a:gd name="T9" fmla="*/ 8 h 8"/>
                  </a:gdLst>
                  <a:ahLst/>
                  <a:cxnLst>
                    <a:cxn ang="0">
                      <a:pos x="T0" y="T1"/>
                    </a:cxn>
                    <a:cxn ang="0">
                      <a:pos x="T2" y="T3"/>
                    </a:cxn>
                    <a:cxn ang="0">
                      <a:pos x="T4" y="T5"/>
                    </a:cxn>
                    <a:cxn ang="0">
                      <a:pos x="T6" y="T7"/>
                    </a:cxn>
                    <a:cxn ang="0">
                      <a:pos x="T8" y="T9"/>
                    </a:cxn>
                  </a:cxnLst>
                  <a:rect l="0" t="0" r="r" b="b"/>
                  <a:pathLst>
                    <a:path w="8" h="8">
                      <a:moveTo>
                        <a:pt x="0" y="8"/>
                      </a:moveTo>
                      <a:lnTo>
                        <a:pt x="0" y="8"/>
                      </a:lnTo>
                      <a:lnTo>
                        <a:pt x="7" y="0"/>
                      </a:lnTo>
                      <a:lnTo>
                        <a:pt x="8" y="1"/>
                      </a:lnTo>
                      <a:lnTo>
                        <a:pt x="0" y="8"/>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6" name="Freeform 526"/>
                <p:cNvSpPr/>
                <p:nvPr/>
              </p:nvSpPr>
              <p:spPr bwMode="auto">
                <a:xfrm>
                  <a:off x="6872289" y="976313"/>
                  <a:ext cx="20638" cy="20638"/>
                </a:xfrm>
                <a:custGeom>
                  <a:avLst/>
                  <a:gdLst>
                    <a:gd name="T0" fmla="*/ 1 w 13"/>
                    <a:gd name="T1" fmla="*/ 13 h 13"/>
                    <a:gd name="T2" fmla="*/ 0 w 13"/>
                    <a:gd name="T3" fmla="*/ 13 h 13"/>
                    <a:gd name="T4" fmla="*/ 12 w 13"/>
                    <a:gd name="T5" fmla="*/ 0 h 13"/>
                    <a:gd name="T6" fmla="*/ 13 w 13"/>
                    <a:gd name="T7" fmla="*/ 1 h 13"/>
                    <a:gd name="T8" fmla="*/ 1 w 13"/>
                    <a:gd name="T9" fmla="*/ 13 h 13"/>
                  </a:gdLst>
                  <a:ahLst/>
                  <a:cxnLst>
                    <a:cxn ang="0">
                      <a:pos x="T0" y="T1"/>
                    </a:cxn>
                    <a:cxn ang="0">
                      <a:pos x="T2" y="T3"/>
                    </a:cxn>
                    <a:cxn ang="0">
                      <a:pos x="T4" y="T5"/>
                    </a:cxn>
                    <a:cxn ang="0">
                      <a:pos x="T6" y="T7"/>
                    </a:cxn>
                    <a:cxn ang="0">
                      <a:pos x="T8" y="T9"/>
                    </a:cxn>
                  </a:cxnLst>
                  <a:rect l="0" t="0" r="r" b="b"/>
                  <a:pathLst>
                    <a:path w="13" h="13">
                      <a:moveTo>
                        <a:pt x="1" y="13"/>
                      </a:moveTo>
                      <a:lnTo>
                        <a:pt x="0" y="13"/>
                      </a:lnTo>
                      <a:lnTo>
                        <a:pt x="12" y="0"/>
                      </a:lnTo>
                      <a:lnTo>
                        <a:pt x="13" y="1"/>
                      </a:lnTo>
                      <a:lnTo>
                        <a:pt x="1" y="13"/>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7" name="Freeform 527"/>
                <p:cNvSpPr/>
                <p:nvPr/>
              </p:nvSpPr>
              <p:spPr bwMode="auto">
                <a:xfrm>
                  <a:off x="6888164" y="985838"/>
                  <a:ext cx="12700" cy="12700"/>
                </a:xfrm>
                <a:custGeom>
                  <a:avLst/>
                  <a:gdLst>
                    <a:gd name="T0" fmla="*/ 1 w 8"/>
                    <a:gd name="T1" fmla="*/ 8 h 8"/>
                    <a:gd name="T2" fmla="*/ 0 w 8"/>
                    <a:gd name="T3" fmla="*/ 7 h 8"/>
                    <a:gd name="T4" fmla="*/ 7 w 8"/>
                    <a:gd name="T5" fmla="*/ 0 h 8"/>
                    <a:gd name="T6" fmla="*/ 8 w 8"/>
                    <a:gd name="T7" fmla="*/ 0 h 8"/>
                    <a:gd name="T8" fmla="*/ 1 w 8"/>
                    <a:gd name="T9" fmla="*/ 8 h 8"/>
                  </a:gdLst>
                  <a:ahLst/>
                  <a:cxnLst>
                    <a:cxn ang="0">
                      <a:pos x="T0" y="T1"/>
                    </a:cxn>
                    <a:cxn ang="0">
                      <a:pos x="T2" y="T3"/>
                    </a:cxn>
                    <a:cxn ang="0">
                      <a:pos x="T4" y="T5"/>
                    </a:cxn>
                    <a:cxn ang="0">
                      <a:pos x="T6" y="T7"/>
                    </a:cxn>
                    <a:cxn ang="0">
                      <a:pos x="T8" y="T9"/>
                    </a:cxn>
                  </a:cxnLst>
                  <a:rect l="0" t="0" r="r" b="b"/>
                  <a:pathLst>
                    <a:path w="8" h="8">
                      <a:moveTo>
                        <a:pt x="1" y="8"/>
                      </a:moveTo>
                      <a:lnTo>
                        <a:pt x="0" y="7"/>
                      </a:lnTo>
                      <a:lnTo>
                        <a:pt x="7" y="0"/>
                      </a:lnTo>
                      <a:lnTo>
                        <a:pt x="8" y="0"/>
                      </a:lnTo>
                      <a:lnTo>
                        <a:pt x="1" y="8"/>
                      </a:lnTo>
                      <a:close/>
                    </a:path>
                  </a:pathLst>
                </a:custGeom>
                <a:solidFill>
                  <a:srgbClr val="2B4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18" name="Freeform 528"/>
            <p:cNvSpPr/>
            <p:nvPr/>
          </p:nvSpPr>
          <p:spPr bwMode="auto">
            <a:xfrm>
              <a:off x="4595048" y="2099366"/>
              <a:ext cx="657137" cy="656156"/>
            </a:xfrm>
            <a:custGeom>
              <a:avLst/>
              <a:gdLst>
                <a:gd name="T0" fmla="*/ 125 w 1159"/>
                <a:gd name="T1" fmla="*/ 353 h 1159"/>
                <a:gd name="T2" fmla="*/ 353 w 1159"/>
                <a:gd name="T3" fmla="*/ 1034 h 1159"/>
                <a:gd name="T4" fmla="*/ 1034 w 1159"/>
                <a:gd name="T5" fmla="*/ 806 h 1159"/>
                <a:gd name="T6" fmla="*/ 806 w 1159"/>
                <a:gd name="T7" fmla="*/ 125 h 1159"/>
                <a:gd name="T8" fmla="*/ 125 w 1159"/>
                <a:gd name="T9" fmla="*/ 353 h 1159"/>
              </a:gdLst>
              <a:ahLst/>
              <a:cxnLst>
                <a:cxn ang="0">
                  <a:pos x="T0" y="T1"/>
                </a:cxn>
                <a:cxn ang="0">
                  <a:pos x="T2" y="T3"/>
                </a:cxn>
                <a:cxn ang="0">
                  <a:pos x="T4" y="T5"/>
                </a:cxn>
                <a:cxn ang="0">
                  <a:pos x="T6" y="T7"/>
                </a:cxn>
                <a:cxn ang="0">
                  <a:pos x="T8" y="T9"/>
                </a:cxn>
              </a:cxnLst>
              <a:rect l="0" t="0" r="r" b="b"/>
              <a:pathLst>
                <a:path w="1159" h="1159">
                  <a:moveTo>
                    <a:pt x="125" y="353"/>
                  </a:moveTo>
                  <a:cubicBezTo>
                    <a:pt x="0" y="604"/>
                    <a:pt x="102" y="909"/>
                    <a:pt x="353" y="1034"/>
                  </a:cubicBezTo>
                  <a:cubicBezTo>
                    <a:pt x="604" y="1159"/>
                    <a:pt x="909" y="1057"/>
                    <a:pt x="1034" y="806"/>
                  </a:cubicBezTo>
                  <a:cubicBezTo>
                    <a:pt x="1159" y="555"/>
                    <a:pt x="1057" y="250"/>
                    <a:pt x="806" y="125"/>
                  </a:cubicBezTo>
                  <a:cubicBezTo>
                    <a:pt x="555" y="0"/>
                    <a:pt x="250" y="102"/>
                    <a:pt x="125" y="353"/>
                  </a:cubicBezTo>
                  <a:close/>
                </a:path>
              </a:pathLst>
            </a:custGeom>
            <a:solidFill>
              <a:schemeClr val="tx1">
                <a:lumMod val="75000"/>
                <a:lumOff val="25000"/>
              </a:schemeClr>
            </a:solidFill>
            <a:ln w="76200">
              <a:solidFill>
                <a:schemeClr val="bg1"/>
              </a:solidFill>
            </a:ln>
          </p:spPr>
          <p:txBody>
            <a:bodyPr vert="horz" wrap="square" lIns="91440" tIns="45720" rIns="91440" bIns="45720" numCol="1" anchor="t" anchorCtr="0" compatLnSpc="1"/>
            <a:lstStyle/>
            <a:p>
              <a:endParaRPr lang="zh-CN" altLang="en-US">
                <a:solidFill>
                  <a:prstClr val="black"/>
                </a:solidFill>
              </a:endParaRPr>
            </a:p>
          </p:txBody>
        </p:sp>
        <p:grpSp>
          <p:nvGrpSpPr>
            <p:cNvPr id="19" name="组合 18"/>
            <p:cNvGrpSpPr/>
            <p:nvPr/>
          </p:nvGrpSpPr>
          <p:grpSpPr>
            <a:xfrm>
              <a:off x="4773286" y="2251164"/>
              <a:ext cx="321224" cy="331995"/>
              <a:chOff x="4305247" y="506413"/>
              <a:chExt cx="520696" cy="538162"/>
            </a:xfrm>
            <a:solidFill>
              <a:schemeClr val="bg1">
                <a:lumMod val="95000"/>
              </a:schemeClr>
            </a:solidFill>
          </p:grpSpPr>
          <p:sp>
            <p:nvSpPr>
              <p:cNvPr id="62" name="Freeform 529"/>
              <p:cNvSpPr/>
              <p:nvPr/>
            </p:nvSpPr>
            <p:spPr bwMode="auto">
              <a:xfrm>
                <a:off x="4311599" y="858838"/>
                <a:ext cx="514344" cy="163513"/>
              </a:xfrm>
              <a:custGeom>
                <a:avLst/>
                <a:gdLst>
                  <a:gd name="T0" fmla="*/ 558 w 559"/>
                  <a:gd name="T1" fmla="*/ 0 h 179"/>
                  <a:gd name="T2" fmla="*/ 55 w 559"/>
                  <a:gd name="T3" fmla="*/ 3 h 179"/>
                  <a:gd name="T4" fmla="*/ 0 w 559"/>
                  <a:gd name="T5" fmla="*/ 59 h 179"/>
                  <a:gd name="T6" fmla="*/ 0 w 559"/>
                  <a:gd name="T7" fmla="*/ 124 h 179"/>
                  <a:gd name="T8" fmla="*/ 56 w 559"/>
                  <a:gd name="T9" fmla="*/ 179 h 179"/>
                  <a:gd name="T10" fmla="*/ 559 w 559"/>
                  <a:gd name="T11" fmla="*/ 175 h 179"/>
                  <a:gd name="T12" fmla="*/ 558 w 559"/>
                  <a:gd name="T13" fmla="*/ 0 h 179"/>
                </a:gdLst>
                <a:ahLst/>
                <a:cxnLst>
                  <a:cxn ang="0">
                    <a:pos x="T0" y="T1"/>
                  </a:cxn>
                  <a:cxn ang="0">
                    <a:pos x="T2" y="T3"/>
                  </a:cxn>
                  <a:cxn ang="0">
                    <a:pos x="T4" y="T5"/>
                  </a:cxn>
                  <a:cxn ang="0">
                    <a:pos x="T6" y="T7"/>
                  </a:cxn>
                  <a:cxn ang="0">
                    <a:pos x="T8" y="T9"/>
                  </a:cxn>
                  <a:cxn ang="0">
                    <a:pos x="T10" y="T11"/>
                  </a:cxn>
                  <a:cxn ang="0">
                    <a:pos x="T12" y="T13"/>
                  </a:cxn>
                </a:cxnLst>
                <a:rect l="0" t="0" r="r" b="b"/>
                <a:pathLst>
                  <a:path w="559" h="179">
                    <a:moveTo>
                      <a:pt x="558" y="0"/>
                    </a:moveTo>
                    <a:cubicBezTo>
                      <a:pt x="55" y="3"/>
                      <a:pt x="55" y="3"/>
                      <a:pt x="55" y="3"/>
                    </a:cubicBezTo>
                    <a:cubicBezTo>
                      <a:pt x="24" y="3"/>
                      <a:pt x="0" y="28"/>
                      <a:pt x="0" y="59"/>
                    </a:cubicBezTo>
                    <a:cubicBezTo>
                      <a:pt x="0" y="124"/>
                      <a:pt x="0" y="124"/>
                      <a:pt x="0" y="124"/>
                    </a:cubicBezTo>
                    <a:cubicBezTo>
                      <a:pt x="1" y="155"/>
                      <a:pt x="26" y="179"/>
                      <a:pt x="56" y="179"/>
                    </a:cubicBezTo>
                    <a:cubicBezTo>
                      <a:pt x="559" y="175"/>
                      <a:pt x="559" y="175"/>
                      <a:pt x="559" y="175"/>
                    </a:cubicBezTo>
                    <a:lnTo>
                      <a:pt x="5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3" name="Freeform 530"/>
              <p:cNvSpPr/>
              <p:nvPr/>
            </p:nvSpPr>
            <p:spPr bwMode="auto">
              <a:xfrm>
                <a:off x="4694183" y="874713"/>
                <a:ext cx="111124" cy="128588"/>
              </a:xfrm>
              <a:custGeom>
                <a:avLst/>
                <a:gdLst>
                  <a:gd name="T0" fmla="*/ 0 w 70"/>
                  <a:gd name="T1" fmla="*/ 81 h 81"/>
                  <a:gd name="T2" fmla="*/ 0 w 70"/>
                  <a:gd name="T3" fmla="*/ 1 h 81"/>
                  <a:gd name="T4" fmla="*/ 69 w 70"/>
                  <a:gd name="T5" fmla="*/ 0 h 81"/>
                  <a:gd name="T6" fmla="*/ 70 w 70"/>
                  <a:gd name="T7" fmla="*/ 81 h 81"/>
                  <a:gd name="T8" fmla="*/ 0 w 70"/>
                  <a:gd name="T9" fmla="*/ 81 h 81"/>
                </a:gdLst>
                <a:ahLst/>
                <a:cxnLst>
                  <a:cxn ang="0">
                    <a:pos x="T0" y="T1"/>
                  </a:cxn>
                  <a:cxn ang="0">
                    <a:pos x="T2" y="T3"/>
                  </a:cxn>
                  <a:cxn ang="0">
                    <a:pos x="T4" y="T5"/>
                  </a:cxn>
                  <a:cxn ang="0">
                    <a:pos x="T6" y="T7"/>
                  </a:cxn>
                  <a:cxn ang="0">
                    <a:pos x="T8" y="T9"/>
                  </a:cxn>
                </a:cxnLst>
                <a:rect l="0" t="0" r="r" b="b"/>
                <a:pathLst>
                  <a:path w="70" h="81">
                    <a:moveTo>
                      <a:pt x="0" y="81"/>
                    </a:moveTo>
                    <a:lnTo>
                      <a:pt x="0" y="1"/>
                    </a:lnTo>
                    <a:lnTo>
                      <a:pt x="69" y="0"/>
                    </a:lnTo>
                    <a:lnTo>
                      <a:pt x="70" y="81"/>
                    </a:lnTo>
                    <a:lnTo>
                      <a:pt x="0"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4" name="Freeform 531"/>
              <p:cNvSpPr/>
              <p:nvPr/>
            </p:nvSpPr>
            <p:spPr bwMode="auto">
              <a:xfrm>
                <a:off x="4570359" y="876300"/>
                <a:ext cx="111124" cy="128588"/>
              </a:xfrm>
              <a:custGeom>
                <a:avLst/>
                <a:gdLst>
                  <a:gd name="T0" fmla="*/ 1 w 70"/>
                  <a:gd name="T1" fmla="*/ 81 h 81"/>
                  <a:gd name="T2" fmla="*/ 0 w 70"/>
                  <a:gd name="T3" fmla="*/ 0 h 81"/>
                  <a:gd name="T4" fmla="*/ 70 w 70"/>
                  <a:gd name="T5" fmla="*/ 0 h 81"/>
                  <a:gd name="T6" fmla="*/ 70 w 70"/>
                  <a:gd name="T7" fmla="*/ 80 h 81"/>
                  <a:gd name="T8" fmla="*/ 1 w 70"/>
                  <a:gd name="T9" fmla="*/ 81 h 81"/>
                </a:gdLst>
                <a:ahLst/>
                <a:cxnLst>
                  <a:cxn ang="0">
                    <a:pos x="T0" y="T1"/>
                  </a:cxn>
                  <a:cxn ang="0">
                    <a:pos x="T2" y="T3"/>
                  </a:cxn>
                  <a:cxn ang="0">
                    <a:pos x="T4" y="T5"/>
                  </a:cxn>
                  <a:cxn ang="0">
                    <a:pos x="T6" y="T7"/>
                  </a:cxn>
                  <a:cxn ang="0">
                    <a:pos x="T8" y="T9"/>
                  </a:cxn>
                </a:cxnLst>
                <a:rect l="0" t="0" r="r" b="b"/>
                <a:pathLst>
                  <a:path w="70" h="81">
                    <a:moveTo>
                      <a:pt x="1" y="81"/>
                    </a:moveTo>
                    <a:lnTo>
                      <a:pt x="0" y="0"/>
                    </a:lnTo>
                    <a:lnTo>
                      <a:pt x="70" y="0"/>
                    </a:lnTo>
                    <a:lnTo>
                      <a:pt x="70" y="80"/>
                    </a:lnTo>
                    <a:lnTo>
                      <a:pt x="1"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5" name="Freeform 532"/>
              <p:cNvSpPr/>
              <p:nvPr/>
            </p:nvSpPr>
            <p:spPr bwMode="auto">
              <a:xfrm>
                <a:off x="4448123" y="876300"/>
                <a:ext cx="111124" cy="128588"/>
              </a:xfrm>
              <a:custGeom>
                <a:avLst/>
                <a:gdLst>
                  <a:gd name="T0" fmla="*/ 0 w 70"/>
                  <a:gd name="T1" fmla="*/ 81 h 81"/>
                  <a:gd name="T2" fmla="*/ 0 w 70"/>
                  <a:gd name="T3" fmla="*/ 1 h 81"/>
                  <a:gd name="T4" fmla="*/ 69 w 70"/>
                  <a:gd name="T5" fmla="*/ 0 h 81"/>
                  <a:gd name="T6" fmla="*/ 70 w 70"/>
                  <a:gd name="T7" fmla="*/ 81 h 81"/>
                  <a:gd name="T8" fmla="*/ 0 w 70"/>
                  <a:gd name="T9" fmla="*/ 81 h 81"/>
                </a:gdLst>
                <a:ahLst/>
                <a:cxnLst>
                  <a:cxn ang="0">
                    <a:pos x="T0" y="T1"/>
                  </a:cxn>
                  <a:cxn ang="0">
                    <a:pos x="T2" y="T3"/>
                  </a:cxn>
                  <a:cxn ang="0">
                    <a:pos x="T4" y="T5"/>
                  </a:cxn>
                  <a:cxn ang="0">
                    <a:pos x="T6" y="T7"/>
                  </a:cxn>
                  <a:cxn ang="0">
                    <a:pos x="T8" y="T9"/>
                  </a:cxn>
                </a:cxnLst>
                <a:rect l="0" t="0" r="r" b="b"/>
                <a:pathLst>
                  <a:path w="70" h="81">
                    <a:moveTo>
                      <a:pt x="0" y="81"/>
                    </a:moveTo>
                    <a:lnTo>
                      <a:pt x="0" y="1"/>
                    </a:lnTo>
                    <a:lnTo>
                      <a:pt x="69" y="0"/>
                    </a:lnTo>
                    <a:lnTo>
                      <a:pt x="70" y="81"/>
                    </a:lnTo>
                    <a:lnTo>
                      <a:pt x="0"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6" name="Freeform 533"/>
              <p:cNvSpPr/>
              <p:nvPr/>
            </p:nvSpPr>
            <p:spPr bwMode="auto">
              <a:xfrm>
                <a:off x="4311597" y="654050"/>
                <a:ext cx="511168" cy="390525"/>
              </a:xfrm>
              <a:custGeom>
                <a:avLst/>
                <a:gdLst>
                  <a:gd name="T0" fmla="*/ 466 w 557"/>
                  <a:gd name="T1" fmla="*/ 0 h 425"/>
                  <a:gd name="T2" fmla="*/ 35 w 557"/>
                  <a:gd name="T3" fmla="*/ 258 h 425"/>
                  <a:gd name="T4" fmla="*/ 16 w 557"/>
                  <a:gd name="T5" fmla="*/ 334 h 425"/>
                  <a:gd name="T6" fmla="*/ 49 w 557"/>
                  <a:gd name="T7" fmla="*/ 390 h 425"/>
                  <a:gd name="T8" fmla="*/ 125 w 557"/>
                  <a:gd name="T9" fmla="*/ 409 h 425"/>
                  <a:gd name="T10" fmla="*/ 557 w 557"/>
                  <a:gd name="T11" fmla="*/ 151 h 425"/>
                  <a:gd name="T12" fmla="*/ 466 w 557"/>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557" h="425">
                    <a:moveTo>
                      <a:pt x="466" y="0"/>
                    </a:moveTo>
                    <a:cubicBezTo>
                      <a:pt x="35" y="258"/>
                      <a:pt x="35" y="258"/>
                      <a:pt x="35" y="258"/>
                    </a:cubicBezTo>
                    <a:cubicBezTo>
                      <a:pt x="8" y="274"/>
                      <a:pt x="0" y="308"/>
                      <a:pt x="16" y="334"/>
                    </a:cubicBezTo>
                    <a:cubicBezTo>
                      <a:pt x="49" y="390"/>
                      <a:pt x="49" y="390"/>
                      <a:pt x="49" y="390"/>
                    </a:cubicBezTo>
                    <a:cubicBezTo>
                      <a:pt x="65" y="416"/>
                      <a:pt x="99" y="425"/>
                      <a:pt x="125" y="409"/>
                    </a:cubicBezTo>
                    <a:cubicBezTo>
                      <a:pt x="557" y="151"/>
                      <a:pt x="557" y="151"/>
                      <a:pt x="557" y="151"/>
                    </a:cubicBezTo>
                    <a:lnTo>
                      <a:pt x="4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7" name="Freeform 534"/>
              <p:cNvSpPr/>
              <p:nvPr/>
            </p:nvSpPr>
            <p:spPr bwMode="auto">
              <a:xfrm>
                <a:off x="4637032" y="677863"/>
                <a:ext cx="160336" cy="166688"/>
              </a:xfrm>
              <a:custGeom>
                <a:avLst/>
                <a:gdLst>
                  <a:gd name="T0" fmla="*/ 42 w 101"/>
                  <a:gd name="T1" fmla="*/ 105 h 105"/>
                  <a:gd name="T2" fmla="*/ 0 w 101"/>
                  <a:gd name="T3" fmla="*/ 36 h 105"/>
                  <a:gd name="T4" fmla="*/ 59 w 101"/>
                  <a:gd name="T5" fmla="*/ 0 h 105"/>
                  <a:gd name="T6" fmla="*/ 101 w 101"/>
                  <a:gd name="T7" fmla="*/ 69 h 105"/>
                  <a:gd name="T8" fmla="*/ 42 w 101"/>
                  <a:gd name="T9" fmla="*/ 105 h 105"/>
                </a:gdLst>
                <a:ahLst/>
                <a:cxnLst>
                  <a:cxn ang="0">
                    <a:pos x="T0" y="T1"/>
                  </a:cxn>
                  <a:cxn ang="0">
                    <a:pos x="T2" y="T3"/>
                  </a:cxn>
                  <a:cxn ang="0">
                    <a:pos x="T4" y="T5"/>
                  </a:cxn>
                  <a:cxn ang="0">
                    <a:pos x="T6" y="T7"/>
                  </a:cxn>
                  <a:cxn ang="0">
                    <a:pos x="T8" y="T9"/>
                  </a:cxn>
                </a:cxnLst>
                <a:rect l="0" t="0" r="r" b="b"/>
                <a:pathLst>
                  <a:path w="101" h="105">
                    <a:moveTo>
                      <a:pt x="42" y="105"/>
                    </a:moveTo>
                    <a:lnTo>
                      <a:pt x="0" y="36"/>
                    </a:lnTo>
                    <a:lnTo>
                      <a:pt x="59" y="0"/>
                    </a:lnTo>
                    <a:lnTo>
                      <a:pt x="101" y="69"/>
                    </a:lnTo>
                    <a:lnTo>
                      <a:pt x="42"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8" name="Freeform 535"/>
              <p:cNvSpPr/>
              <p:nvPr/>
            </p:nvSpPr>
            <p:spPr bwMode="auto">
              <a:xfrm>
                <a:off x="4530671" y="741363"/>
                <a:ext cx="161923" cy="166688"/>
              </a:xfrm>
              <a:custGeom>
                <a:avLst/>
                <a:gdLst>
                  <a:gd name="T0" fmla="*/ 42 w 102"/>
                  <a:gd name="T1" fmla="*/ 105 h 105"/>
                  <a:gd name="T2" fmla="*/ 0 w 102"/>
                  <a:gd name="T3" fmla="*/ 36 h 105"/>
                  <a:gd name="T4" fmla="*/ 60 w 102"/>
                  <a:gd name="T5" fmla="*/ 0 h 105"/>
                  <a:gd name="T6" fmla="*/ 102 w 102"/>
                  <a:gd name="T7" fmla="*/ 69 h 105"/>
                  <a:gd name="T8" fmla="*/ 42 w 102"/>
                  <a:gd name="T9" fmla="*/ 105 h 105"/>
                </a:gdLst>
                <a:ahLst/>
                <a:cxnLst>
                  <a:cxn ang="0">
                    <a:pos x="T0" y="T1"/>
                  </a:cxn>
                  <a:cxn ang="0">
                    <a:pos x="T2" y="T3"/>
                  </a:cxn>
                  <a:cxn ang="0">
                    <a:pos x="T4" y="T5"/>
                  </a:cxn>
                  <a:cxn ang="0">
                    <a:pos x="T6" y="T7"/>
                  </a:cxn>
                  <a:cxn ang="0">
                    <a:pos x="T8" y="T9"/>
                  </a:cxn>
                </a:cxnLst>
                <a:rect l="0" t="0" r="r" b="b"/>
                <a:pathLst>
                  <a:path w="102" h="105">
                    <a:moveTo>
                      <a:pt x="42" y="105"/>
                    </a:moveTo>
                    <a:lnTo>
                      <a:pt x="0" y="36"/>
                    </a:lnTo>
                    <a:lnTo>
                      <a:pt x="60" y="0"/>
                    </a:lnTo>
                    <a:lnTo>
                      <a:pt x="102" y="69"/>
                    </a:lnTo>
                    <a:lnTo>
                      <a:pt x="42"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9" name="Freeform 536"/>
              <p:cNvSpPr/>
              <p:nvPr/>
            </p:nvSpPr>
            <p:spPr bwMode="auto">
              <a:xfrm>
                <a:off x="4425897" y="804863"/>
                <a:ext cx="160336" cy="166688"/>
              </a:xfrm>
              <a:custGeom>
                <a:avLst/>
                <a:gdLst>
                  <a:gd name="T0" fmla="*/ 41 w 101"/>
                  <a:gd name="T1" fmla="*/ 105 h 105"/>
                  <a:gd name="T2" fmla="*/ 0 w 101"/>
                  <a:gd name="T3" fmla="*/ 35 h 105"/>
                  <a:gd name="T4" fmla="*/ 59 w 101"/>
                  <a:gd name="T5" fmla="*/ 0 h 105"/>
                  <a:gd name="T6" fmla="*/ 101 w 101"/>
                  <a:gd name="T7" fmla="*/ 69 h 105"/>
                  <a:gd name="T8" fmla="*/ 41 w 101"/>
                  <a:gd name="T9" fmla="*/ 105 h 105"/>
                </a:gdLst>
                <a:ahLst/>
                <a:cxnLst>
                  <a:cxn ang="0">
                    <a:pos x="T0" y="T1"/>
                  </a:cxn>
                  <a:cxn ang="0">
                    <a:pos x="T2" y="T3"/>
                  </a:cxn>
                  <a:cxn ang="0">
                    <a:pos x="T4" y="T5"/>
                  </a:cxn>
                  <a:cxn ang="0">
                    <a:pos x="T6" y="T7"/>
                  </a:cxn>
                  <a:cxn ang="0">
                    <a:pos x="T8" y="T9"/>
                  </a:cxn>
                </a:cxnLst>
                <a:rect l="0" t="0" r="r" b="b"/>
                <a:pathLst>
                  <a:path w="101" h="105">
                    <a:moveTo>
                      <a:pt x="41" y="105"/>
                    </a:moveTo>
                    <a:lnTo>
                      <a:pt x="0" y="35"/>
                    </a:lnTo>
                    <a:lnTo>
                      <a:pt x="59" y="0"/>
                    </a:lnTo>
                    <a:lnTo>
                      <a:pt x="101" y="69"/>
                    </a:lnTo>
                    <a:lnTo>
                      <a:pt x="41"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0" name="Freeform 537"/>
              <p:cNvSpPr/>
              <p:nvPr/>
            </p:nvSpPr>
            <p:spPr bwMode="auto">
              <a:xfrm>
                <a:off x="4305247" y="522288"/>
                <a:ext cx="390520" cy="511175"/>
              </a:xfrm>
              <a:custGeom>
                <a:avLst/>
                <a:gdLst>
                  <a:gd name="T0" fmla="*/ 274 w 425"/>
                  <a:gd name="T1" fmla="*/ 0 h 557"/>
                  <a:gd name="T2" fmla="*/ 16 w 425"/>
                  <a:gd name="T3" fmla="*/ 432 h 557"/>
                  <a:gd name="T4" fmla="*/ 35 w 425"/>
                  <a:gd name="T5" fmla="*/ 508 h 557"/>
                  <a:gd name="T6" fmla="*/ 91 w 425"/>
                  <a:gd name="T7" fmla="*/ 541 h 557"/>
                  <a:gd name="T8" fmla="*/ 167 w 425"/>
                  <a:gd name="T9" fmla="*/ 522 h 557"/>
                  <a:gd name="T10" fmla="*/ 425 w 425"/>
                  <a:gd name="T11" fmla="*/ 90 h 557"/>
                  <a:gd name="T12" fmla="*/ 274 w 425"/>
                  <a:gd name="T13" fmla="*/ 0 h 557"/>
                </a:gdLst>
                <a:ahLst/>
                <a:cxnLst>
                  <a:cxn ang="0">
                    <a:pos x="T0" y="T1"/>
                  </a:cxn>
                  <a:cxn ang="0">
                    <a:pos x="T2" y="T3"/>
                  </a:cxn>
                  <a:cxn ang="0">
                    <a:pos x="T4" y="T5"/>
                  </a:cxn>
                  <a:cxn ang="0">
                    <a:pos x="T6" y="T7"/>
                  </a:cxn>
                  <a:cxn ang="0">
                    <a:pos x="T8" y="T9"/>
                  </a:cxn>
                  <a:cxn ang="0">
                    <a:pos x="T10" y="T11"/>
                  </a:cxn>
                  <a:cxn ang="0">
                    <a:pos x="T12" y="T13"/>
                  </a:cxn>
                </a:cxnLst>
                <a:rect l="0" t="0" r="r" b="b"/>
                <a:pathLst>
                  <a:path w="425" h="557">
                    <a:moveTo>
                      <a:pt x="274" y="0"/>
                    </a:moveTo>
                    <a:cubicBezTo>
                      <a:pt x="16" y="432"/>
                      <a:pt x="16" y="432"/>
                      <a:pt x="16" y="432"/>
                    </a:cubicBezTo>
                    <a:cubicBezTo>
                      <a:pt x="0" y="458"/>
                      <a:pt x="9" y="492"/>
                      <a:pt x="35" y="508"/>
                    </a:cubicBezTo>
                    <a:cubicBezTo>
                      <a:pt x="91" y="541"/>
                      <a:pt x="91" y="541"/>
                      <a:pt x="91" y="541"/>
                    </a:cubicBezTo>
                    <a:cubicBezTo>
                      <a:pt x="117" y="557"/>
                      <a:pt x="151" y="548"/>
                      <a:pt x="167" y="522"/>
                    </a:cubicBezTo>
                    <a:cubicBezTo>
                      <a:pt x="425" y="90"/>
                      <a:pt x="425" y="90"/>
                      <a:pt x="425" y="90"/>
                    </a:cubicBezTo>
                    <a:lnTo>
                      <a:pt x="27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1" name="Freeform 538"/>
              <p:cNvSpPr/>
              <p:nvPr/>
            </p:nvSpPr>
            <p:spPr bwMode="auto">
              <a:xfrm>
                <a:off x="4503680" y="547688"/>
                <a:ext cx="166686" cy="160338"/>
              </a:xfrm>
              <a:custGeom>
                <a:avLst/>
                <a:gdLst>
                  <a:gd name="T0" fmla="*/ 69 w 105"/>
                  <a:gd name="T1" fmla="*/ 101 h 101"/>
                  <a:gd name="T2" fmla="*/ 0 w 105"/>
                  <a:gd name="T3" fmla="*/ 60 h 101"/>
                  <a:gd name="T4" fmla="*/ 36 w 105"/>
                  <a:gd name="T5" fmla="*/ 0 h 101"/>
                  <a:gd name="T6" fmla="*/ 105 w 105"/>
                  <a:gd name="T7" fmla="*/ 41 h 101"/>
                  <a:gd name="T8" fmla="*/ 69 w 105"/>
                  <a:gd name="T9" fmla="*/ 101 h 101"/>
                </a:gdLst>
                <a:ahLst/>
                <a:cxnLst>
                  <a:cxn ang="0">
                    <a:pos x="T0" y="T1"/>
                  </a:cxn>
                  <a:cxn ang="0">
                    <a:pos x="T2" y="T3"/>
                  </a:cxn>
                  <a:cxn ang="0">
                    <a:pos x="T4" y="T5"/>
                  </a:cxn>
                  <a:cxn ang="0">
                    <a:pos x="T6" y="T7"/>
                  </a:cxn>
                  <a:cxn ang="0">
                    <a:pos x="T8" y="T9"/>
                  </a:cxn>
                </a:cxnLst>
                <a:rect l="0" t="0" r="r" b="b"/>
                <a:pathLst>
                  <a:path w="105" h="101">
                    <a:moveTo>
                      <a:pt x="69" y="101"/>
                    </a:moveTo>
                    <a:lnTo>
                      <a:pt x="0" y="60"/>
                    </a:lnTo>
                    <a:lnTo>
                      <a:pt x="36" y="0"/>
                    </a:lnTo>
                    <a:lnTo>
                      <a:pt x="105" y="41"/>
                    </a:lnTo>
                    <a:lnTo>
                      <a:pt x="69"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2" name="Freeform 539"/>
              <p:cNvSpPr/>
              <p:nvPr/>
            </p:nvSpPr>
            <p:spPr bwMode="auto">
              <a:xfrm>
                <a:off x="4441766" y="654050"/>
                <a:ext cx="165098" cy="160338"/>
              </a:xfrm>
              <a:custGeom>
                <a:avLst/>
                <a:gdLst>
                  <a:gd name="T0" fmla="*/ 69 w 104"/>
                  <a:gd name="T1" fmla="*/ 101 h 101"/>
                  <a:gd name="T2" fmla="*/ 0 w 104"/>
                  <a:gd name="T3" fmla="*/ 59 h 101"/>
                  <a:gd name="T4" fmla="*/ 35 w 104"/>
                  <a:gd name="T5" fmla="*/ 0 h 101"/>
                  <a:gd name="T6" fmla="*/ 104 w 104"/>
                  <a:gd name="T7" fmla="*/ 41 h 101"/>
                  <a:gd name="T8" fmla="*/ 69 w 104"/>
                  <a:gd name="T9" fmla="*/ 101 h 101"/>
                </a:gdLst>
                <a:ahLst/>
                <a:cxnLst>
                  <a:cxn ang="0">
                    <a:pos x="T0" y="T1"/>
                  </a:cxn>
                  <a:cxn ang="0">
                    <a:pos x="T2" y="T3"/>
                  </a:cxn>
                  <a:cxn ang="0">
                    <a:pos x="T4" y="T5"/>
                  </a:cxn>
                  <a:cxn ang="0">
                    <a:pos x="T6" y="T7"/>
                  </a:cxn>
                  <a:cxn ang="0">
                    <a:pos x="T8" y="T9"/>
                  </a:cxn>
                </a:cxnLst>
                <a:rect l="0" t="0" r="r" b="b"/>
                <a:pathLst>
                  <a:path w="104" h="101">
                    <a:moveTo>
                      <a:pt x="69" y="101"/>
                    </a:moveTo>
                    <a:lnTo>
                      <a:pt x="0" y="59"/>
                    </a:lnTo>
                    <a:lnTo>
                      <a:pt x="35" y="0"/>
                    </a:lnTo>
                    <a:lnTo>
                      <a:pt x="104" y="41"/>
                    </a:lnTo>
                    <a:lnTo>
                      <a:pt x="69"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3" name="Freeform 540"/>
              <p:cNvSpPr/>
              <p:nvPr/>
            </p:nvSpPr>
            <p:spPr bwMode="auto">
              <a:xfrm>
                <a:off x="4378264" y="758825"/>
                <a:ext cx="165098" cy="160338"/>
              </a:xfrm>
              <a:custGeom>
                <a:avLst/>
                <a:gdLst>
                  <a:gd name="T0" fmla="*/ 69 w 104"/>
                  <a:gd name="T1" fmla="*/ 101 h 101"/>
                  <a:gd name="T2" fmla="*/ 0 w 104"/>
                  <a:gd name="T3" fmla="*/ 60 h 101"/>
                  <a:gd name="T4" fmla="*/ 36 w 104"/>
                  <a:gd name="T5" fmla="*/ 0 h 101"/>
                  <a:gd name="T6" fmla="*/ 104 w 104"/>
                  <a:gd name="T7" fmla="*/ 42 h 101"/>
                  <a:gd name="T8" fmla="*/ 69 w 104"/>
                  <a:gd name="T9" fmla="*/ 101 h 101"/>
                </a:gdLst>
                <a:ahLst/>
                <a:cxnLst>
                  <a:cxn ang="0">
                    <a:pos x="T0" y="T1"/>
                  </a:cxn>
                  <a:cxn ang="0">
                    <a:pos x="T2" y="T3"/>
                  </a:cxn>
                  <a:cxn ang="0">
                    <a:pos x="T4" y="T5"/>
                  </a:cxn>
                  <a:cxn ang="0">
                    <a:pos x="T6" y="T7"/>
                  </a:cxn>
                  <a:cxn ang="0">
                    <a:pos x="T8" y="T9"/>
                  </a:cxn>
                </a:cxnLst>
                <a:rect l="0" t="0" r="r" b="b"/>
                <a:pathLst>
                  <a:path w="104" h="101">
                    <a:moveTo>
                      <a:pt x="69" y="101"/>
                    </a:moveTo>
                    <a:lnTo>
                      <a:pt x="0" y="60"/>
                    </a:lnTo>
                    <a:lnTo>
                      <a:pt x="36" y="0"/>
                    </a:lnTo>
                    <a:lnTo>
                      <a:pt x="104" y="42"/>
                    </a:lnTo>
                    <a:lnTo>
                      <a:pt x="69"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4" name="Freeform 541"/>
              <p:cNvSpPr/>
              <p:nvPr/>
            </p:nvSpPr>
            <p:spPr bwMode="auto">
              <a:xfrm>
                <a:off x="4311590" y="506413"/>
                <a:ext cx="161923" cy="514350"/>
              </a:xfrm>
              <a:custGeom>
                <a:avLst/>
                <a:gdLst>
                  <a:gd name="T0" fmla="*/ 0 w 176"/>
                  <a:gd name="T1" fmla="*/ 0 h 559"/>
                  <a:gd name="T2" fmla="*/ 0 w 176"/>
                  <a:gd name="T3" fmla="*/ 504 h 559"/>
                  <a:gd name="T4" fmla="*/ 55 w 176"/>
                  <a:gd name="T5" fmla="*/ 559 h 559"/>
                  <a:gd name="T6" fmla="*/ 121 w 176"/>
                  <a:gd name="T7" fmla="*/ 559 h 559"/>
                  <a:gd name="T8" fmla="*/ 176 w 176"/>
                  <a:gd name="T9" fmla="*/ 504 h 559"/>
                  <a:gd name="T10" fmla="*/ 176 w 176"/>
                  <a:gd name="T11" fmla="*/ 0 h 559"/>
                  <a:gd name="T12" fmla="*/ 0 w 176"/>
                  <a:gd name="T13" fmla="*/ 0 h 559"/>
                </a:gdLst>
                <a:ahLst/>
                <a:cxnLst>
                  <a:cxn ang="0">
                    <a:pos x="T0" y="T1"/>
                  </a:cxn>
                  <a:cxn ang="0">
                    <a:pos x="T2" y="T3"/>
                  </a:cxn>
                  <a:cxn ang="0">
                    <a:pos x="T4" y="T5"/>
                  </a:cxn>
                  <a:cxn ang="0">
                    <a:pos x="T6" y="T7"/>
                  </a:cxn>
                  <a:cxn ang="0">
                    <a:pos x="T8" y="T9"/>
                  </a:cxn>
                  <a:cxn ang="0">
                    <a:pos x="T10" y="T11"/>
                  </a:cxn>
                  <a:cxn ang="0">
                    <a:pos x="T12" y="T13"/>
                  </a:cxn>
                </a:cxnLst>
                <a:rect l="0" t="0" r="r" b="b"/>
                <a:pathLst>
                  <a:path w="176" h="559">
                    <a:moveTo>
                      <a:pt x="0" y="0"/>
                    </a:moveTo>
                    <a:cubicBezTo>
                      <a:pt x="0" y="504"/>
                      <a:pt x="0" y="504"/>
                      <a:pt x="0" y="504"/>
                    </a:cubicBezTo>
                    <a:cubicBezTo>
                      <a:pt x="0" y="534"/>
                      <a:pt x="25" y="559"/>
                      <a:pt x="55" y="559"/>
                    </a:cubicBezTo>
                    <a:cubicBezTo>
                      <a:pt x="121" y="559"/>
                      <a:pt x="121" y="559"/>
                      <a:pt x="121" y="559"/>
                    </a:cubicBezTo>
                    <a:cubicBezTo>
                      <a:pt x="151" y="559"/>
                      <a:pt x="176" y="534"/>
                      <a:pt x="176" y="504"/>
                    </a:cubicBezTo>
                    <a:cubicBezTo>
                      <a:pt x="176" y="0"/>
                      <a:pt x="176" y="0"/>
                      <a:pt x="17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5" name="Rectangle 542"/>
              <p:cNvSpPr>
                <a:spLocks noChangeArrowheads="1"/>
              </p:cNvSpPr>
              <p:nvPr/>
            </p:nvSpPr>
            <p:spPr bwMode="auto">
              <a:xfrm>
                <a:off x="4327464" y="527051"/>
                <a:ext cx="128586" cy="1095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6" name="Rectangle 543"/>
              <p:cNvSpPr>
                <a:spLocks noChangeArrowheads="1"/>
              </p:cNvSpPr>
              <p:nvPr/>
            </p:nvSpPr>
            <p:spPr bwMode="auto">
              <a:xfrm>
                <a:off x="4327466" y="649289"/>
                <a:ext cx="128586" cy="1111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7" name="Rectangle 544"/>
              <p:cNvSpPr>
                <a:spLocks noChangeArrowheads="1"/>
              </p:cNvSpPr>
              <p:nvPr/>
            </p:nvSpPr>
            <p:spPr bwMode="auto">
              <a:xfrm>
                <a:off x="4327456" y="773113"/>
                <a:ext cx="128586" cy="1095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8" name="Oval 545"/>
              <p:cNvSpPr>
                <a:spLocks noChangeArrowheads="1"/>
              </p:cNvSpPr>
              <p:nvPr/>
            </p:nvSpPr>
            <p:spPr bwMode="auto">
              <a:xfrm>
                <a:off x="4379914" y="950913"/>
                <a:ext cx="25400" cy="238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0" name="组合 19"/>
            <p:cNvGrpSpPr/>
            <p:nvPr/>
          </p:nvGrpSpPr>
          <p:grpSpPr>
            <a:xfrm>
              <a:off x="2441608" y="2127278"/>
              <a:ext cx="570954" cy="570954"/>
              <a:chOff x="13268322" y="1620382"/>
              <a:chExt cx="1370308" cy="1370307"/>
            </a:xfrm>
          </p:grpSpPr>
          <p:sp>
            <p:nvSpPr>
              <p:cNvPr id="32" name="Freeform 637"/>
              <p:cNvSpPr/>
              <p:nvPr/>
            </p:nvSpPr>
            <p:spPr bwMode="auto">
              <a:xfrm>
                <a:off x="13268322" y="1620382"/>
                <a:ext cx="1370308" cy="1370307"/>
              </a:xfrm>
              <a:custGeom>
                <a:avLst/>
                <a:gdLst>
                  <a:gd name="T0" fmla="*/ 504 w 1008"/>
                  <a:gd name="T1" fmla="*/ 0 h 1008"/>
                  <a:gd name="T2" fmla="*/ 1008 w 1008"/>
                  <a:gd name="T3" fmla="*/ 504 h 1008"/>
                  <a:gd name="T4" fmla="*/ 969 w 1008"/>
                  <a:gd name="T5" fmla="*/ 700 h 1008"/>
                  <a:gd name="T6" fmla="*/ 504 w 1008"/>
                  <a:gd name="T7" fmla="*/ 1008 h 1008"/>
                  <a:gd name="T8" fmla="*/ 40 w 1008"/>
                  <a:gd name="T9" fmla="*/ 700 h 1008"/>
                  <a:gd name="T10" fmla="*/ 0 w 1008"/>
                  <a:gd name="T11" fmla="*/ 504 h 1008"/>
                  <a:gd name="T12" fmla="*/ 504 w 1008"/>
                  <a:gd name="T13" fmla="*/ 0 h 1008"/>
                </a:gdLst>
                <a:ahLst/>
                <a:cxnLst>
                  <a:cxn ang="0">
                    <a:pos x="T0" y="T1"/>
                  </a:cxn>
                  <a:cxn ang="0">
                    <a:pos x="T2" y="T3"/>
                  </a:cxn>
                  <a:cxn ang="0">
                    <a:pos x="T4" y="T5"/>
                  </a:cxn>
                  <a:cxn ang="0">
                    <a:pos x="T6" y="T7"/>
                  </a:cxn>
                  <a:cxn ang="0">
                    <a:pos x="T8" y="T9"/>
                  </a:cxn>
                  <a:cxn ang="0">
                    <a:pos x="T10" y="T11"/>
                  </a:cxn>
                  <a:cxn ang="0">
                    <a:pos x="T12" y="T13"/>
                  </a:cxn>
                </a:cxnLst>
                <a:rect l="0" t="0" r="r" b="b"/>
                <a:pathLst>
                  <a:path w="1008" h="1008">
                    <a:moveTo>
                      <a:pt x="504" y="0"/>
                    </a:moveTo>
                    <a:cubicBezTo>
                      <a:pt x="783" y="0"/>
                      <a:pt x="1008" y="225"/>
                      <a:pt x="1008" y="504"/>
                    </a:cubicBezTo>
                    <a:cubicBezTo>
                      <a:pt x="1008" y="573"/>
                      <a:pt x="994" y="640"/>
                      <a:pt x="969" y="700"/>
                    </a:cubicBezTo>
                    <a:cubicBezTo>
                      <a:pt x="892" y="881"/>
                      <a:pt x="713" y="1008"/>
                      <a:pt x="504" y="1008"/>
                    </a:cubicBezTo>
                    <a:cubicBezTo>
                      <a:pt x="296" y="1008"/>
                      <a:pt x="117" y="881"/>
                      <a:pt x="40" y="700"/>
                    </a:cubicBezTo>
                    <a:cubicBezTo>
                      <a:pt x="15" y="640"/>
                      <a:pt x="0" y="573"/>
                      <a:pt x="0" y="504"/>
                    </a:cubicBezTo>
                    <a:cubicBezTo>
                      <a:pt x="0" y="225"/>
                      <a:pt x="226" y="0"/>
                      <a:pt x="504" y="0"/>
                    </a:cubicBezTo>
                    <a:close/>
                  </a:path>
                </a:pathLst>
              </a:custGeom>
              <a:solidFill>
                <a:schemeClr val="tx1">
                  <a:lumMod val="75000"/>
                  <a:lumOff val="25000"/>
                </a:schemeClr>
              </a:solidFill>
              <a:ln w="76200">
                <a:solidFill>
                  <a:schemeClr val="bg1"/>
                </a:solidFill>
              </a:ln>
            </p:spPr>
            <p:txBody>
              <a:bodyPr vert="horz" wrap="square" lIns="91440" tIns="45720" rIns="91440" bIns="45720" numCol="1" anchor="t" anchorCtr="0" compatLnSpc="1"/>
              <a:lstStyle/>
              <a:p>
                <a:endParaRPr lang="zh-CN" altLang="en-US">
                  <a:solidFill>
                    <a:prstClr val="black"/>
                  </a:solidFill>
                </a:endParaRPr>
              </a:p>
            </p:txBody>
          </p:sp>
          <p:grpSp>
            <p:nvGrpSpPr>
              <p:cNvPr id="33" name="组合 32"/>
              <p:cNvGrpSpPr/>
              <p:nvPr/>
            </p:nvGrpSpPr>
            <p:grpSpPr>
              <a:xfrm>
                <a:off x="13538621" y="1888332"/>
                <a:ext cx="832056" cy="834407"/>
                <a:chOff x="5295901" y="4756150"/>
                <a:chExt cx="561975" cy="563563"/>
              </a:xfrm>
              <a:solidFill>
                <a:schemeClr val="bg1"/>
              </a:solidFill>
            </p:grpSpPr>
            <p:sp>
              <p:nvSpPr>
                <p:cNvPr id="34" name="Freeform 638"/>
                <p:cNvSpPr/>
                <p:nvPr/>
              </p:nvSpPr>
              <p:spPr bwMode="auto">
                <a:xfrm>
                  <a:off x="5295901" y="4756150"/>
                  <a:ext cx="504825" cy="506413"/>
                </a:xfrm>
                <a:custGeom>
                  <a:avLst/>
                  <a:gdLst>
                    <a:gd name="T0" fmla="*/ 493 w 550"/>
                    <a:gd name="T1" fmla="*/ 6 h 551"/>
                    <a:gd name="T2" fmla="*/ 550 w 550"/>
                    <a:gd name="T3" fmla="*/ 63 h 551"/>
                    <a:gd name="T4" fmla="*/ 62 w 550"/>
                    <a:gd name="T5" fmla="*/ 551 h 551"/>
                    <a:gd name="T6" fmla="*/ 5 w 550"/>
                    <a:gd name="T7" fmla="*/ 493 h 551"/>
                    <a:gd name="T8" fmla="*/ 5 w 550"/>
                    <a:gd name="T9" fmla="*/ 475 h 551"/>
                    <a:gd name="T10" fmla="*/ 475 w 550"/>
                    <a:gd name="T11" fmla="*/ 6 h 551"/>
                    <a:gd name="T12" fmla="*/ 493 w 550"/>
                    <a:gd name="T13" fmla="*/ 6 h 551"/>
                  </a:gdLst>
                  <a:ahLst/>
                  <a:cxnLst>
                    <a:cxn ang="0">
                      <a:pos x="T0" y="T1"/>
                    </a:cxn>
                    <a:cxn ang="0">
                      <a:pos x="T2" y="T3"/>
                    </a:cxn>
                    <a:cxn ang="0">
                      <a:pos x="T4" y="T5"/>
                    </a:cxn>
                    <a:cxn ang="0">
                      <a:pos x="T6" y="T7"/>
                    </a:cxn>
                    <a:cxn ang="0">
                      <a:pos x="T8" y="T9"/>
                    </a:cxn>
                    <a:cxn ang="0">
                      <a:pos x="T10" y="T11"/>
                    </a:cxn>
                    <a:cxn ang="0">
                      <a:pos x="T12" y="T13"/>
                    </a:cxn>
                  </a:cxnLst>
                  <a:rect l="0" t="0" r="r" b="b"/>
                  <a:pathLst>
                    <a:path w="550" h="551">
                      <a:moveTo>
                        <a:pt x="493" y="6"/>
                      </a:moveTo>
                      <a:cubicBezTo>
                        <a:pt x="550" y="63"/>
                        <a:pt x="550" y="63"/>
                        <a:pt x="550" y="63"/>
                      </a:cubicBezTo>
                      <a:cubicBezTo>
                        <a:pt x="62" y="551"/>
                        <a:pt x="62" y="551"/>
                        <a:pt x="62" y="551"/>
                      </a:cubicBezTo>
                      <a:cubicBezTo>
                        <a:pt x="5" y="493"/>
                        <a:pt x="5" y="493"/>
                        <a:pt x="5" y="493"/>
                      </a:cubicBezTo>
                      <a:cubicBezTo>
                        <a:pt x="0" y="488"/>
                        <a:pt x="0" y="480"/>
                        <a:pt x="5" y="475"/>
                      </a:cubicBezTo>
                      <a:cubicBezTo>
                        <a:pt x="475" y="6"/>
                        <a:pt x="475" y="6"/>
                        <a:pt x="475" y="6"/>
                      </a:cubicBezTo>
                      <a:cubicBezTo>
                        <a:pt x="480" y="0"/>
                        <a:pt x="488" y="0"/>
                        <a:pt x="49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5" name="Freeform 639"/>
                <p:cNvSpPr/>
                <p:nvPr/>
              </p:nvSpPr>
              <p:spPr bwMode="auto">
                <a:xfrm>
                  <a:off x="5353051" y="4813300"/>
                  <a:ext cx="504825" cy="506413"/>
                </a:xfrm>
                <a:custGeom>
                  <a:avLst/>
                  <a:gdLst>
                    <a:gd name="T0" fmla="*/ 545 w 551"/>
                    <a:gd name="T1" fmla="*/ 57 h 550"/>
                    <a:gd name="T2" fmla="*/ 545 w 551"/>
                    <a:gd name="T3" fmla="*/ 75 h 550"/>
                    <a:gd name="T4" fmla="*/ 76 w 551"/>
                    <a:gd name="T5" fmla="*/ 545 h 550"/>
                    <a:gd name="T6" fmla="*/ 58 w 551"/>
                    <a:gd name="T7" fmla="*/ 545 h 550"/>
                    <a:gd name="T8" fmla="*/ 0 w 551"/>
                    <a:gd name="T9" fmla="*/ 488 h 550"/>
                    <a:gd name="T10" fmla="*/ 488 w 551"/>
                    <a:gd name="T11" fmla="*/ 0 h 550"/>
                    <a:gd name="T12" fmla="*/ 545 w 551"/>
                    <a:gd name="T13" fmla="*/ 57 h 550"/>
                  </a:gdLst>
                  <a:ahLst/>
                  <a:cxnLst>
                    <a:cxn ang="0">
                      <a:pos x="T0" y="T1"/>
                    </a:cxn>
                    <a:cxn ang="0">
                      <a:pos x="T2" y="T3"/>
                    </a:cxn>
                    <a:cxn ang="0">
                      <a:pos x="T4" y="T5"/>
                    </a:cxn>
                    <a:cxn ang="0">
                      <a:pos x="T6" y="T7"/>
                    </a:cxn>
                    <a:cxn ang="0">
                      <a:pos x="T8" y="T9"/>
                    </a:cxn>
                    <a:cxn ang="0">
                      <a:pos x="T10" y="T11"/>
                    </a:cxn>
                    <a:cxn ang="0">
                      <a:pos x="T12" y="T13"/>
                    </a:cxn>
                  </a:cxnLst>
                  <a:rect l="0" t="0" r="r" b="b"/>
                  <a:pathLst>
                    <a:path w="551" h="550">
                      <a:moveTo>
                        <a:pt x="545" y="57"/>
                      </a:moveTo>
                      <a:cubicBezTo>
                        <a:pt x="551" y="62"/>
                        <a:pt x="551" y="70"/>
                        <a:pt x="545" y="75"/>
                      </a:cubicBezTo>
                      <a:cubicBezTo>
                        <a:pt x="76" y="545"/>
                        <a:pt x="76" y="545"/>
                        <a:pt x="76" y="545"/>
                      </a:cubicBezTo>
                      <a:cubicBezTo>
                        <a:pt x="71" y="550"/>
                        <a:pt x="63" y="550"/>
                        <a:pt x="58" y="545"/>
                      </a:cubicBezTo>
                      <a:cubicBezTo>
                        <a:pt x="0" y="488"/>
                        <a:pt x="0" y="488"/>
                        <a:pt x="0" y="488"/>
                      </a:cubicBezTo>
                      <a:cubicBezTo>
                        <a:pt x="488" y="0"/>
                        <a:pt x="488" y="0"/>
                        <a:pt x="488" y="0"/>
                      </a:cubicBezTo>
                      <a:lnTo>
                        <a:pt x="545"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Freeform 640"/>
                <p:cNvSpPr/>
                <p:nvPr/>
              </p:nvSpPr>
              <p:spPr bwMode="auto">
                <a:xfrm>
                  <a:off x="5726114" y="4770438"/>
                  <a:ext cx="28575" cy="28575"/>
                </a:xfrm>
                <a:custGeom>
                  <a:avLst/>
                  <a:gdLst>
                    <a:gd name="T0" fmla="*/ 0 w 18"/>
                    <a:gd name="T1" fmla="*/ 2 h 18"/>
                    <a:gd name="T2" fmla="*/ 16 w 18"/>
                    <a:gd name="T3" fmla="*/ 18 h 18"/>
                    <a:gd name="T4" fmla="*/ 18 w 18"/>
                    <a:gd name="T5" fmla="*/ 16 h 18"/>
                    <a:gd name="T6" fmla="*/ 2 w 18"/>
                    <a:gd name="T7" fmla="*/ 0 h 18"/>
                    <a:gd name="T8" fmla="*/ 0 w 18"/>
                    <a:gd name="T9" fmla="*/ 2 h 18"/>
                  </a:gdLst>
                  <a:ahLst/>
                  <a:cxnLst>
                    <a:cxn ang="0">
                      <a:pos x="T0" y="T1"/>
                    </a:cxn>
                    <a:cxn ang="0">
                      <a:pos x="T2" y="T3"/>
                    </a:cxn>
                    <a:cxn ang="0">
                      <a:pos x="T4" y="T5"/>
                    </a:cxn>
                    <a:cxn ang="0">
                      <a:pos x="T6" y="T7"/>
                    </a:cxn>
                    <a:cxn ang="0">
                      <a:pos x="T8" y="T9"/>
                    </a:cxn>
                  </a:cxnLst>
                  <a:rect l="0" t="0" r="r" b="b"/>
                  <a:pathLst>
                    <a:path w="18" h="18">
                      <a:moveTo>
                        <a:pt x="0" y="2"/>
                      </a:moveTo>
                      <a:lnTo>
                        <a:pt x="16" y="18"/>
                      </a:lnTo>
                      <a:lnTo>
                        <a:pt x="18" y="1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7" name="Freeform 641"/>
                <p:cNvSpPr/>
                <p:nvPr/>
              </p:nvSpPr>
              <p:spPr bwMode="auto">
                <a:xfrm>
                  <a:off x="5708651" y="4786313"/>
                  <a:ext cx="19050" cy="19050"/>
                </a:xfrm>
                <a:custGeom>
                  <a:avLst/>
                  <a:gdLst>
                    <a:gd name="T0" fmla="*/ 0 w 12"/>
                    <a:gd name="T1" fmla="*/ 2 h 12"/>
                    <a:gd name="T2" fmla="*/ 9 w 12"/>
                    <a:gd name="T3" fmla="*/ 12 h 12"/>
                    <a:gd name="T4" fmla="*/ 12 w 12"/>
                    <a:gd name="T5" fmla="*/ 10 h 12"/>
                    <a:gd name="T6" fmla="*/ 2 w 12"/>
                    <a:gd name="T7" fmla="*/ 0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lnTo>
                        <a:pt x="9" y="12"/>
                      </a:lnTo>
                      <a:lnTo>
                        <a:pt x="12" y="1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8" name="Freeform 642"/>
                <p:cNvSpPr/>
                <p:nvPr/>
              </p:nvSpPr>
              <p:spPr bwMode="auto">
                <a:xfrm>
                  <a:off x="5692776" y="4802188"/>
                  <a:ext cx="28575" cy="30163"/>
                </a:xfrm>
                <a:custGeom>
                  <a:avLst/>
                  <a:gdLst>
                    <a:gd name="T0" fmla="*/ 0 w 18"/>
                    <a:gd name="T1" fmla="*/ 3 h 19"/>
                    <a:gd name="T2" fmla="*/ 16 w 18"/>
                    <a:gd name="T3" fmla="*/ 19 h 19"/>
                    <a:gd name="T4" fmla="*/ 18 w 18"/>
                    <a:gd name="T5" fmla="*/ 17 h 19"/>
                    <a:gd name="T6" fmla="*/ 1 w 18"/>
                    <a:gd name="T7" fmla="*/ 0 h 19"/>
                    <a:gd name="T8" fmla="*/ 0 w 18"/>
                    <a:gd name="T9" fmla="*/ 3 h 19"/>
                  </a:gdLst>
                  <a:ahLst/>
                  <a:cxnLst>
                    <a:cxn ang="0">
                      <a:pos x="T0" y="T1"/>
                    </a:cxn>
                    <a:cxn ang="0">
                      <a:pos x="T2" y="T3"/>
                    </a:cxn>
                    <a:cxn ang="0">
                      <a:pos x="T4" y="T5"/>
                    </a:cxn>
                    <a:cxn ang="0">
                      <a:pos x="T6" y="T7"/>
                    </a:cxn>
                    <a:cxn ang="0">
                      <a:pos x="T8" y="T9"/>
                    </a:cxn>
                  </a:cxnLst>
                  <a:rect l="0" t="0" r="r" b="b"/>
                  <a:pathLst>
                    <a:path w="18" h="19">
                      <a:moveTo>
                        <a:pt x="0" y="3"/>
                      </a:moveTo>
                      <a:lnTo>
                        <a:pt x="16" y="19"/>
                      </a:lnTo>
                      <a:lnTo>
                        <a:pt x="18" y="17"/>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9" name="Freeform 643"/>
                <p:cNvSpPr/>
                <p:nvPr/>
              </p:nvSpPr>
              <p:spPr bwMode="auto">
                <a:xfrm>
                  <a:off x="5675314" y="4819650"/>
                  <a:ext cx="19050" cy="19050"/>
                </a:xfrm>
                <a:custGeom>
                  <a:avLst/>
                  <a:gdLst>
                    <a:gd name="T0" fmla="*/ 0 w 12"/>
                    <a:gd name="T1" fmla="*/ 2 h 12"/>
                    <a:gd name="T2" fmla="*/ 10 w 12"/>
                    <a:gd name="T3" fmla="*/ 12 h 12"/>
                    <a:gd name="T4" fmla="*/ 12 w 12"/>
                    <a:gd name="T5" fmla="*/ 10 h 12"/>
                    <a:gd name="T6" fmla="*/ 2 w 12"/>
                    <a:gd name="T7" fmla="*/ 0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lnTo>
                        <a:pt x="10" y="12"/>
                      </a:lnTo>
                      <a:lnTo>
                        <a:pt x="12" y="1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0" name="Freeform 644"/>
                <p:cNvSpPr/>
                <p:nvPr/>
              </p:nvSpPr>
              <p:spPr bwMode="auto">
                <a:xfrm>
                  <a:off x="5657851" y="4835525"/>
                  <a:ext cx="30163" cy="30163"/>
                </a:xfrm>
                <a:custGeom>
                  <a:avLst/>
                  <a:gdLst>
                    <a:gd name="T0" fmla="*/ 0 w 19"/>
                    <a:gd name="T1" fmla="*/ 3 h 19"/>
                    <a:gd name="T2" fmla="*/ 17 w 19"/>
                    <a:gd name="T3" fmla="*/ 19 h 19"/>
                    <a:gd name="T4" fmla="*/ 19 w 19"/>
                    <a:gd name="T5" fmla="*/ 17 h 19"/>
                    <a:gd name="T6" fmla="*/ 3 w 19"/>
                    <a:gd name="T7" fmla="*/ 0 h 19"/>
                    <a:gd name="T8" fmla="*/ 0 w 19"/>
                    <a:gd name="T9" fmla="*/ 3 h 19"/>
                  </a:gdLst>
                  <a:ahLst/>
                  <a:cxnLst>
                    <a:cxn ang="0">
                      <a:pos x="T0" y="T1"/>
                    </a:cxn>
                    <a:cxn ang="0">
                      <a:pos x="T2" y="T3"/>
                    </a:cxn>
                    <a:cxn ang="0">
                      <a:pos x="T4" y="T5"/>
                    </a:cxn>
                    <a:cxn ang="0">
                      <a:pos x="T6" y="T7"/>
                    </a:cxn>
                    <a:cxn ang="0">
                      <a:pos x="T8" y="T9"/>
                    </a:cxn>
                  </a:cxnLst>
                  <a:rect l="0" t="0" r="r" b="b"/>
                  <a:pathLst>
                    <a:path w="19" h="19">
                      <a:moveTo>
                        <a:pt x="0" y="3"/>
                      </a:moveTo>
                      <a:lnTo>
                        <a:pt x="17" y="19"/>
                      </a:lnTo>
                      <a:lnTo>
                        <a:pt x="19" y="17"/>
                      </a:lnTo>
                      <a:lnTo>
                        <a:pt x="3"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1" name="Freeform 645"/>
                <p:cNvSpPr/>
                <p:nvPr/>
              </p:nvSpPr>
              <p:spPr bwMode="auto">
                <a:xfrm>
                  <a:off x="5641976" y="4852988"/>
                  <a:ext cx="17463" cy="19050"/>
                </a:xfrm>
                <a:custGeom>
                  <a:avLst/>
                  <a:gdLst>
                    <a:gd name="T0" fmla="*/ 0 w 11"/>
                    <a:gd name="T1" fmla="*/ 2 h 12"/>
                    <a:gd name="T2" fmla="*/ 10 w 11"/>
                    <a:gd name="T3" fmla="*/ 12 h 12"/>
                    <a:gd name="T4" fmla="*/ 11 w 11"/>
                    <a:gd name="T5" fmla="*/ 10 h 12"/>
                    <a:gd name="T6" fmla="*/ 2 w 11"/>
                    <a:gd name="T7" fmla="*/ 0 h 12"/>
                    <a:gd name="T8" fmla="*/ 0 w 11"/>
                    <a:gd name="T9" fmla="*/ 2 h 12"/>
                  </a:gdLst>
                  <a:ahLst/>
                  <a:cxnLst>
                    <a:cxn ang="0">
                      <a:pos x="T0" y="T1"/>
                    </a:cxn>
                    <a:cxn ang="0">
                      <a:pos x="T2" y="T3"/>
                    </a:cxn>
                    <a:cxn ang="0">
                      <a:pos x="T4" y="T5"/>
                    </a:cxn>
                    <a:cxn ang="0">
                      <a:pos x="T6" y="T7"/>
                    </a:cxn>
                    <a:cxn ang="0">
                      <a:pos x="T8" y="T9"/>
                    </a:cxn>
                  </a:cxnLst>
                  <a:rect l="0" t="0" r="r" b="b"/>
                  <a:pathLst>
                    <a:path w="11" h="12">
                      <a:moveTo>
                        <a:pt x="0" y="2"/>
                      </a:moveTo>
                      <a:lnTo>
                        <a:pt x="10" y="12"/>
                      </a:lnTo>
                      <a:lnTo>
                        <a:pt x="11" y="1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2" name="Freeform 646"/>
                <p:cNvSpPr/>
                <p:nvPr/>
              </p:nvSpPr>
              <p:spPr bwMode="auto">
                <a:xfrm>
                  <a:off x="5626101" y="4870450"/>
                  <a:ext cx="28575" cy="28575"/>
                </a:xfrm>
                <a:custGeom>
                  <a:avLst/>
                  <a:gdLst>
                    <a:gd name="T0" fmla="*/ 0 w 18"/>
                    <a:gd name="T1" fmla="*/ 1 h 18"/>
                    <a:gd name="T2" fmla="*/ 16 w 18"/>
                    <a:gd name="T3" fmla="*/ 18 h 18"/>
                    <a:gd name="T4" fmla="*/ 18 w 18"/>
                    <a:gd name="T5" fmla="*/ 16 h 18"/>
                    <a:gd name="T6" fmla="*/ 2 w 18"/>
                    <a:gd name="T7" fmla="*/ 0 h 18"/>
                    <a:gd name="T8" fmla="*/ 0 w 18"/>
                    <a:gd name="T9" fmla="*/ 1 h 18"/>
                  </a:gdLst>
                  <a:ahLst/>
                  <a:cxnLst>
                    <a:cxn ang="0">
                      <a:pos x="T0" y="T1"/>
                    </a:cxn>
                    <a:cxn ang="0">
                      <a:pos x="T2" y="T3"/>
                    </a:cxn>
                    <a:cxn ang="0">
                      <a:pos x="T4" y="T5"/>
                    </a:cxn>
                    <a:cxn ang="0">
                      <a:pos x="T6" y="T7"/>
                    </a:cxn>
                    <a:cxn ang="0">
                      <a:pos x="T8" y="T9"/>
                    </a:cxn>
                  </a:cxnLst>
                  <a:rect l="0" t="0" r="r" b="b"/>
                  <a:pathLst>
                    <a:path w="18" h="18">
                      <a:moveTo>
                        <a:pt x="0" y="1"/>
                      </a:moveTo>
                      <a:lnTo>
                        <a:pt x="16" y="18"/>
                      </a:lnTo>
                      <a:lnTo>
                        <a:pt x="18" y="16"/>
                      </a:lnTo>
                      <a:lnTo>
                        <a:pt x="2"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3" name="Freeform 647"/>
                <p:cNvSpPr/>
                <p:nvPr/>
              </p:nvSpPr>
              <p:spPr bwMode="auto">
                <a:xfrm>
                  <a:off x="5608639" y="4886325"/>
                  <a:ext cx="19050" cy="19050"/>
                </a:xfrm>
                <a:custGeom>
                  <a:avLst/>
                  <a:gdLst>
                    <a:gd name="T0" fmla="*/ 0 w 12"/>
                    <a:gd name="T1" fmla="*/ 2 h 12"/>
                    <a:gd name="T2" fmla="*/ 9 w 12"/>
                    <a:gd name="T3" fmla="*/ 12 h 12"/>
                    <a:gd name="T4" fmla="*/ 12 w 12"/>
                    <a:gd name="T5" fmla="*/ 10 h 12"/>
                    <a:gd name="T6" fmla="*/ 2 w 12"/>
                    <a:gd name="T7" fmla="*/ 0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lnTo>
                        <a:pt x="9" y="12"/>
                      </a:lnTo>
                      <a:lnTo>
                        <a:pt x="12" y="1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4" name="Freeform 648"/>
                <p:cNvSpPr/>
                <p:nvPr/>
              </p:nvSpPr>
              <p:spPr bwMode="auto">
                <a:xfrm>
                  <a:off x="5592764" y="4903788"/>
                  <a:ext cx="28575" cy="28575"/>
                </a:xfrm>
                <a:custGeom>
                  <a:avLst/>
                  <a:gdLst>
                    <a:gd name="T0" fmla="*/ 0 w 18"/>
                    <a:gd name="T1" fmla="*/ 2 h 18"/>
                    <a:gd name="T2" fmla="*/ 16 w 18"/>
                    <a:gd name="T3" fmla="*/ 18 h 18"/>
                    <a:gd name="T4" fmla="*/ 18 w 18"/>
                    <a:gd name="T5" fmla="*/ 16 h 18"/>
                    <a:gd name="T6" fmla="*/ 2 w 18"/>
                    <a:gd name="T7" fmla="*/ 0 h 18"/>
                    <a:gd name="T8" fmla="*/ 0 w 18"/>
                    <a:gd name="T9" fmla="*/ 2 h 18"/>
                  </a:gdLst>
                  <a:ahLst/>
                  <a:cxnLst>
                    <a:cxn ang="0">
                      <a:pos x="T0" y="T1"/>
                    </a:cxn>
                    <a:cxn ang="0">
                      <a:pos x="T2" y="T3"/>
                    </a:cxn>
                    <a:cxn ang="0">
                      <a:pos x="T4" y="T5"/>
                    </a:cxn>
                    <a:cxn ang="0">
                      <a:pos x="T6" y="T7"/>
                    </a:cxn>
                    <a:cxn ang="0">
                      <a:pos x="T8" y="T9"/>
                    </a:cxn>
                  </a:cxnLst>
                  <a:rect l="0" t="0" r="r" b="b"/>
                  <a:pathLst>
                    <a:path w="18" h="18">
                      <a:moveTo>
                        <a:pt x="0" y="2"/>
                      </a:moveTo>
                      <a:lnTo>
                        <a:pt x="16" y="18"/>
                      </a:lnTo>
                      <a:lnTo>
                        <a:pt x="18" y="1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5" name="Freeform 649"/>
                <p:cNvSpPr/>
                <p:nvPr/>
              </p:nvSpPr>
              <p:spPr bwMode="auto">
                <a:xfrm>
                  <a:off x="5575301" y="4919663"/>
                  <a:ext cx="19050" cy="19050"/>
                </a:xfrm>
                <a:custGeom>
                  <a:avLst/>
                  <a:gdLst>
                    <a:gd name="T0" fmla="*/ 0 w 12"/>
                    <a:gd name="T1" fmla="*/ 2 h 12"/>
                    <a:gd name="T2" fmla="*/ 10 w 12"/>
                    <a:gd name="T3" fmla="*/ 12 h 12"/>
                    <a:gd name="T4" fmla="*/ 12 w 12"/>
                    <a:gd name="T5" fmla="*/ 10 h 12"/>
                    <a:gd name="T6" fmla="*/ 2 w 12"/>
                    <a:gd name="T7" fmla="*/ 0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lnTo>
                        <a:pt x="10" y="12"/>
                      </a:lnTo>
                      <a:lnTo>
                        <a:pt x="12" y="1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6" name="Freeform 650"/>
                <p:cNvSpPr/>
                <p:nvPr/>
              </p:nvSpPr>
              <p:spPr bwMode="auto">
                <a:xfrm>
                  <a:off x="5559426" y="4935538"/>
                  <a:ext cx="28575" cy="30163"/>
                </a:xfrm>
                <a:custGeom>
                  <a:avLst/>
                  <a:gdLst>
                    <a:gd name="T0" fmla="*/ 0 w 18"/>
                    <a:gd name="T1" fmla="*/ 3 h 19"/>
                    <a:gd name="T2" fmla="*/ 16 w 18"/>
                    <a:gd name="T3" fmla="*/ 19 h 19"/>
                    <a:gd name="T4" fmla="*/ 18 w 18"/>
                    <a:gd name="T5" fmla="*/ 17 h 19"/>
                    <a:gd name="T6" fmla="*/ 2 w 18"/>
                    <a:gd name="T7" fmla="*/ 0 h 19"/>
                    <a:gd name="T8" fmla="*/ 0 w 18"/>
                    <a:gd name="T9" fmla="*/ 3 h 19"/>
                  </a:gdLst>
                  <a:ahLst/>
                  <a:cxnLst>
                    <a:cxn ang="0">
                      <a:pos x="T0" y="T1"/>
                    </a:cxn>
                    <a:cxn ang="0">
                      <a:pos x="T2" y="T3"/>
                    </a:cxn>
                    <a:cxn ang="0">
                      <a:pos x="T4" y="T5"/>
                    </a:cxn>
                    <a:cxn ang="0">
                      <a:pos x="T6" y="T7"/>
                    </a:cxn>
                    <a:cxn ang="0">
                      <a:pos x="T8" y="T9"/>
                    </a:cxn>
                  </a:cxnLst>
                  <a:rect l="0" t="0" r="r" b="b"/>
                  <a:pathLst>
                    <a:path w="18" h="19">
                      <a:moveTo>
                        <a:pt x="0" y="3"/>
                      </a:moveTo>
                      <a:lnTo>
                        <a:pt x="16" y="19"/>
                      </a:lnTo>
                      <a:lnTo>
                        <a:pt x="18" y="17"/>
                      </a:lnTo>
                      <a:lnTo>
                        <a:pt x="2"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7" name="Freeform 651"/>
                <p:cNvSpPr/>
                <p:nvPr/>
              </p:nvSpPr>
              <p:spPr bwMode="auto">
                <a:xfrm>
                  <a:off x="5541964" y="4953000"/>
                  <a:ext cx="19050" cy="19050"/>
                </a:xfrm>
                <a:custGeom>
                  <a:avLst/>
                  <a:gdLst>
                    <a:gd name="T0" fmla="*/ 0 w 12"/>
                    <a:gd name="T1" fmla="*/ 2 h 12"/>
                    <a:gd name="T2" fmla="*/ 10 w 12"/>
                    <a:gd name="T3" fmla="*/ 12 h 12"/>
                    <a:gd name="T4" fmla="*/ 12 w 12"/>
                    <a:gd name="T5" fmla="*/ 10 h 12"/>
                    <a:gd name="T6" fmla="*/ 2 w 12"/>
                    <a:gd name="T7" fmla="*/ 0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lnTo>
                        <a:pt x="10" y="12"/>
                      </a:lnTo>
                      <a:lnTo>
                        <a:pt x="12" y="1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8" name="Freeform 652"/>
                <p:cNvSpPr/>
                <p:nvPr/>
              </p:nvSpPr>
              <p:spPr bwMode="auto">
                <a:xfrm>
                  <a:off x="5524501" y="4968875"/>
                  <a:ext cx="30163" cy="30163"/>
                </a:xfrm>
                <a:custGeom>
                  <a:avLst/>
                  <a:gdLst>
                    <a:gd name="T0" fmla="*/ 0 w 19"/>
                    <a:gd name="T1" fmla="*/ 3 h 19"/>
                    <a:gd name="T2" fmla="*/ 17 w 19"/>
                    <a:gd name="T3" fmla="*/ 19 h 19"/>
                    <a:gd name="T4" fmla="*/ 19 w 19"/>
                    <a:gd name="T5" fmla="*/ 17 h 19"/>
                    <a:gd name="T6" fmla="*/ 3 w 19"/>
                    <a:gd name="T7" fmla="*/ 0 h 19"/>
                    <a:gd name="T8" fmla="*/ 0 w 19"/>
                    <a:gd name="T9" fmla="*/ 3 h 19"/>
                  </a:gdLst>
                  <a:ahLst/>
                  <a:cxnLst>
                    <a:cxn ang="0">
                      <a:pos x="T0" y="T1"/>
                    </a:cxn>
                    <a:cxn ang="0">
                      <a:pos x="T2" y="T3"/>
                    </a:cxn>
                    <a:cxn ang="0">
                      <a:pos x="T4" y="T5"/>
                    </a:cxn>
                    <a:cxn ang="0">
                      <a:pos x="T6" y="T7"/>
                    </a:cxn>
                    <a:cxn ang="0">
                      <a:pos x="T8" y="T9"/>
                    </a:cxn>
                  </a:cxnLst>
                  <a:rect l="0" t="0" r="r" b="b"/>
                  <a:pathLst>
                    <a:path w="19" h="19">
                      <a:moveTo>
                        <a:pt x="0" y="3"/>
                      </a:moveTo>
                      <a:lnTo>
                        <a:pt x="17" y="19"/>
                      </a:lnTo>
                      <a:lnTo>
                        <a:pt x="19" y="17"/>
                      </a:lnTo>
                      <a:lnTo>
                        <a:pt x="3"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9" name="Freeform 653"/>
                <p:cNvSpPr/>
                <p:nvPr/>
              </p:nvSpPr>
              <p:spPr bwMode="auto">
                <a:xfrm>
                  <a:off x="5508626" y="4986338"/>
                  <a:ext cx="19050" cy="19050"/>
                </a:xfrm>
                <a:custGeom>
                  <a:avLst/>
                  <a:gdLst>
                    <a:gd name="T0" fmla="*/ 0 w 12"/>
                    <a:gd name="T1" fmla="*/ 2 h 12"/>
                    <a:gd name="T2" fmla="*/ 10 w 12"/>
                    <a:gd name="T3" fmla="*/ 12 h 12"/>
                    <a:gd name="T4" fmla="*/ 12 w 12"/>
                    <a:gd name="T5" fmla="*/ 9 h 12"/>
                    <a:gd name="T6" fmla="*/ 2 w 12"/>
                    <a:gd name="T7" fmla="*/ 0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lnTo>
                        <a:pt x="10" y="12"/>
                      </a:lnTo>
                      <a:lnTo>
                        <a:pt x="12" y="9"/>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0" name="Freeform 654"/>
                <p:cNvSpPr/>
                <p:nvPr/>
              </p:nvSpPr>
              <p:spPr bwMode="auto">
                <a:xfrm>
                  <a:off x="5492751" y="5003800"/>
                  <a:ext cx="28575" cy="28575"/>
                </a:xfrm>
                <a:custGeom>
                  <a:avLst/>
                  <a:gdLst>
                    <a:gd name="T0" fmla="*/ 0 w 18"/>
                    <a:gd name="T1" fmla="*/ 1 h 18"/>
                    <a:gd name="T2" fmla="*/ 16 w 18"/>
                    <a:gd name="T3" fmla="*/ 18 h 18"/>
                    <a:gd name="T4" fmla="*/ 18 w 18"/>
                    <a:gd name="T5" fmla="*/ 16 h 18"/>
                    <a:gd name="T6" fmla="*/ 2 w 18"/>
                    <a:gd name="T7" fmla="*/ 0 h 18"/>
                    <a:gd name="T8" fmla="*/ 0 w 18"/>
                    <a:gd name="T9" fmla="*/ 1 h 18"/>
                  </a:gdLst>
                  <a:ahLst/>
                  <a:cxnLst>
                    <a:cxn ang="0">
                      <a:pos x="T0" y="T1"/>
                    </a:cxn>
                    <a:cxn ang="0">
                      <a:pos x="T2" y="T3"/>
                    </a:cxn>
                    <a:cxn ang="0">
                      <a:pos x="T4" y="T5"/>
                    </a:cxn>
                    <a:cxn ang="0">
                      <a:pos x="T6" y="T7"/>
                    </a:cxn>
                    <a:cxn ang="0">
                      <a:pos x="T8" y="T9"/>
                    </a:cxn>
                  </a:cxnLst>
                  <a:rect l="0" t="0" r="r" b="b"/>
                  <a:pathLst>
                    <a:path w="18" h="18">
                      <a:moveTo>
                        <a:pt x="0" y="1"/>
                      </a:moveTo>
                      <a:lnTo>
                        <a:pt x="16" y="18"/>
                      </a:lnTo>
                      <a:lnTo>
                        <a:pt x="18" y="16"/>
                      </a:lnTo>
                      <a:lnTo>
                        <a:pt x="2"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1" name="Freeform 655"/>
                <p:cNvSpPr/>
                <p:nvPr/>
              </p:nvSpPr>
              <p:spPr bwMode="auto">
                <a:xfrm>
                  <a:off x="5475289" y="5019675"/>
                  <a:ext cx="19050" cy="19050"/>
                </a:xfrm>
                <a:custGeom>
                  <a:avLst/>
                  <a:gdLst>
                    <a:gd name="T0" fmla="*/ 0 w 12"/>
                    <a:gd name="T1" fmla="*/ 2 h 12"/>
                    <a:gd name="T2" fmla="*/ 9 w 12"/>
                    <a:gd name="T3" fmla="*/ 12 h 12"/>
                    <a:gd name="T4" fmla="*/ 12 w 12"/>
                    <a:gd name="T5" fmla="*/ 9 h 12"/>
                    <a:gd name="T6" fmla="*/ 3 w 12"/>
                    <a:gd name="T7" fmla="*/ 0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lnTo>
                        <a:pt x="9" y="12"/>
                      </a:lnTo>
                      <a:lnTo>
                        <a:pt x="12" y="9"/>
                      </a:lnTo>
                      <a:lnTo>
                        <a:pt x="3"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2" name="Freeform 656"/>
                <p:cNvSpPr/>
                <p:nvPr/>
              </p:nvSpPr>
              <p:spPr bwMode="auto">
                <a:xfrm>
                  <a:off x="5459414" y="5035550"/>
                  <a:ext cx="28575" cy="30163"/>
                </a:xfrm>
                <a:custGeom>
                  <a:avLst/>
                  <a:gdLst>
                    <a:gd name="T0" fmla="*/ 0 w 18"/>
                    <a:gd name="T1" fmla="*/ 3 h 19"/>
                    <a:gd name="T2" fmla="*/ 16 w 18"/>
                    <a:gd name="T3" fmla="*/ 19 h 19"/>
                    <a:gd name="T4" fmla="*/ 18 w 18"/>
                    <a:gd name="T5" fmla="*/ 17 h 19"/>
                    <a:gd name="T6" fmla="*/ 2 w 18"/>
                    <a:gd name="T7" fmla="*/ 0 h 19"/>
                    <a:gd name="T8" fmla="*/ 0 w 18"/>
                    <a:gd name="T9" fmla="*/ 3 h 19"/>
                  </a:gdLst>
                  <a:ahLst/>
                  <a:cxnLst>
                    <a:cxn ang="0">
                      <a:pos x="T0" y="T1"/>
                    </a:cxn>
                    <a:cxn ang="0">
                      <a:pos x="T2" y="T3"/>
                    </a:cxn>
                    <a:cxn ang="0">
                      <a:pos x="T4" y="T5"/>
                    </a:cxn>
                    <a:cxn ang="0">
                      <a:pos x="T6" y="T7"/>
                    </a:cxn>
                    <a:cxn ang="0">
                      <a:pos x="T8" y="T9"/>
                    </a:cxn>
                  </a:cxnLst>
                  <a:rect l="0" t="0" r="r" b="b"/>
                  <a:pathLst>
                    <a:path w="18" h="19">
                      <a:moveTo>
                        <a:pt x="0" y="3"/>
                      </a:moveTo>
                      <a:lnTo>
                        <a:pt x="16" y="19"/>
                      </a:lnTo>
                      <a:lnTo>
                        <a:pt x="18" y="17"/>
                      </a:lnTo>
                      <a:lnTo>
                        <a:pt x="2"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3" name="Freeform 657"/>
                <p:cNvSpPr/>
                <p:nvPr/>
              </p:nvSpPr>
              <p:spPr bwMode="auto">
                <a:xfrm>
                  <a:off x="5441951" y="5053013"/>
                  <a:ext cx="19050" cy="17463"/>
                </a:xfrm>
                <a:custGeom>
                  <a:avLst/>
                  <a:gdLst>
                    <a:gd name="T0" fmla="*/ 0 w 12"/>
                    <a:gd name="T1" fmla="*/ 2 h 11"/>
                    <a:gd name="T2" fmla="*/ 10 w 12"/>
                    <a:gd name="T3" fmla="*/ 11 h 11"/>
                    <a:gd name="T4" fmla="*/ 12 w 12"/>
                    <a:gd name="T5" fmla="*/ 10 h 11"/>
                    <a:gd name="T6" fmla="*/ 2 w 12"/>
                    <a:gd name="T7" fmla="*/ 0 h 11"/>
                    <a:gd name="T8" fmla="*/ 0 w 12"/>
                    <a:gd name="T9" fmla="*/ 2 h 11"/>
                  </a:gdLst>
                  <a:ahLst/>
                  <a:cxnLst>
                    <a:cxn ang="0">
                      <a:pos x="T0" y="T1"/>
                    </a:cxn>
                    <a:cxn ang="0">
                      <a:pos x="T2" y="T3"/>
                    </a:cxn>
                    <a:cxn ang="0">
                      <a:pos x="T4" y="T5"/>
                    </a:cxn>
                    <a:cxn ang="0">
                      <a:pos x="T6" y="T7"/>
                    </a:cxn>
                    <a:cxn ang="0">
                      <a:pos x="T8" y="T9"/>
                    </a:cxn>
                  </a:cxnLst>
                  <a:rect l="0" t="0" r="r" b="b"/>
                  <a:pathLst>
                    <a:path w="12" h="11">
                      <a:moveTo>
                        <a:pt x="0" y="2"/>
                      </a:moveTo>
                      <a:lnTo>
                        <a:pt x="10" y="11"/>
                      </a:lnTo>
                      <a:lnTo>
                        <a:pt x="12" y="1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4" name="Freeform 658"/>
                <p:cNvSpPr/>
                <p:nvPr/>
              </p:nvSpPr>
              <p:spPr bwMode="auto">
                <a:xfrm>
                  <a:off x="5426076" y="5068888"/>
                  <a:ext cx="28575" cy="30163"/>
                </a:xfrm>
                <a:custGeom>
                  <a:avLst/>
                  <a:gdLst>
                    <a:gd name="T0" fmla="*/ 0 w 18"/>
                    <a:gd name="T1" fmla="*/ 3 h 19"/>
                    <a:gd name="T2" fmla="*/ 16 w 18"/>
                    <a:gd name="T3" fmla="*/ 19 h 19"/>
                    <a:gd name="T4" fmla="*/ 18 w 18"/>
                    <a:gd name="T5" fmla="*/ 16 h 19"/>
                    <a:gd name="T6" fmla="*/ 2 w 18"/>
                    <a:gd name="T7" fmla="*/ 0 h 19"/>
                    <a:gd name="T8" fmla="*/ 0 w 18"/>
                    <a:gd name="T9" fmla="*/ 3 h 19"/>
                  </a:gdLst>
                  <a:ahLst/>
                  <a:cxnLst>
                    <a:cxn ang="0">
                      <a:pos x="T0" y="T1"/>
                    </a:cxn>
                    <a:cxn ang="0">
                      <a:pos x="T2" y="T3"/>
                    </a:cxn>
                    <a:cxn ang="0">
                      <a:pos x="T4" y="T5"/>
                    </a:cxn>
                    <a:cxn ang="0">
                      <a:pos x="T6" y="T7"/>
                    </a:cxn>
                    <a:cxn ang="0">
                      <a:pos x="T8" y="T9"/>
                    </a:cxn>
                  </a:cxnLst>
                  <a:rect l="0" t="0" r="r" b="b"/>
                  <a:pathLst>
                    <a:path w="18" h="19">
                      <a:moveTo>
                        <a:pt x="0" y="3"/>
                      </a:moveTo>
                      <a:lnTo>
                        <a:pt x="16" y="19"/>
                      </a:lnTo>
                      <a:lnTo>
                        <a:pt x="18" y="16"/>
                      </a:lnTo>
                      <a:lnTo>
                        <a:pt x="2"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5" name="Freeform 659"/>
                <p:cNvSpPr/>
                <p:nvPr/>
              </p:nvSpPr>
              <p:spPr bwMode="auto">
                <a:xfrm>
                  <a:off x="5408614" y="5086350"/>
                  <a:ext cx="19050" cy="19050"/>
                </a:xfrm>
                <a:custGeom>
                  <a:avLst/>
                  <a:gdLst>
                    <a:gd name="T0" fmla="*/ 0 w 12"/>
                    <a:gd name="T1" fmla="*/ 2 h 12"/>
                    <a:gd name="T2" fmla="*/ 10 w 12"/>
                    <a:gd name="T3" fmla="*/ 12 h 12"/>
                    <a:gd name="T4" fmla="*/ 12 w 12"/>
                    <a:gd name="T5" fmla="*/ 10 h 12"/>
                    <a:gd name="T6" fmla="*/ 2 w 12"/>
                    <a:gd name="T7" fmla="*/ 0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lnTo>
                        <a:pt x="10" y="12"/>
                      </a:lnTo>
                      <a:lnTo>
                        <a:pt x="12" y="1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6" name="Freeform 660"/>
                <p:cNvSpPr/>
                <p:nvPr/>
              </p:nvSpPr>
              <p:spPr bwMode="auto">
                <a:xfrm>
                  <a:off x="5392739" y="5102225"/>
                  <a:ext cx="28575" cy="30163"/>
                </a:xfrm>
                <a:custGeom>
                  <a:avLst/>
                  <a:gdLst>
                    <a:gd name="T0" fmla="*/ 0 w 18"/>
                    <a:gd name="T1" fmla="*/ 2 h 19"/>
                    <a:gd name="T2" fmla="*/ 16 w 18"/>
                    <a:gd name="T3" fmla="*/ 19 h 19"/>
                    <a:gd name="T4" fmla="*/ 18 w 18"/>
                    <a:gd name="T5" fmla="*/ 17 h 19"/>
                    <a:gd name="T6" fmla="*/ 2 w 18"/>
                    <a:gd name="T7" fmla="*/ 0 h 19"/>
                    <a:gd name="T8" fmla="*/ 0 w 18"/>
                    <a:gd name="T9" fmla="*/ 2 h 19"/>
                  </a:gdLst>
                  <a:ahLst/>
                  <a:cxnLst>
                    <a:cxn ang="0">
                      <a:pos x="T0" y="T1"/>
                    </a:cxn>
                    <a:cxn ang="0">
                      <a:pos x="T2" y="T3"/>
                    </a:cxn>
                    <a:cxn ang="0">
                      <a:pos x="T4" y="T5"/>
                    </a:cxn>
                    <a:cxn ang="0">
                      <a:pos x="T6" y="T7"/>
                    </a:cxn>
                    <a:cxn ang="0">
                      <a:pos x="T8" y="T9"/>
                    </a:cxn>
                  </a:cxnLst>
                  <a:rect l="0" t="0" r="r" b="b"/>
                  <a:pathLst>
                    <a:path w="18" h="19">
                      <a:moveTo>
                        <a:pt x="0" y="2"/>
                      </a:moveTo>
                      <a:lnTo>
                        <a:pt x="16" y="19"/>
                      </a:lnTo>
                      <a:lnTo>
                        <a:pt x="18" y="17"/>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7" name="Freeform 661"/>
                <p:cNvSpPr/>
                <p:nvPr/>
              </p:nvSpPr>
              <p:spPr bwMode="auto">
                <a:xfrm>
                  <a:off x="5375276" y="5119688"/>
                  <a:ext cx="19050" cy="19050"/>
                </a:xfrm>
                <a:custGeom>
                  <a:avLst/>
                  <a:gdLst>
                    <a:gd name="T0" fmla="*/ 0 w 12"/>
                    <a:gd name="T1" fmla="*/ 2 h 12"/>
                    <a:gd name="T2" fmla="*/ 10 w 12"/>
                    <a:gd name="T3" fmla="*/ 12 h 12"/>
                    <a:gd name="T4" fmla="*/ 12 w 12"/>
                    <a:gd name="T5" fmla="*/ 9 h 12"/>
                    <a:gd name="T6" fmla="*/ 2 w 12"/>
                    <a:gd name="T7" fmla="*/ 0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lnTo>
                        <a:pt x="10" y="12"/>
                      </a:lnTo>
                      <a:lnTo>
                        <a:pt x="12" y="9"/>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8" name="Freeform 662"/>
                <p:cNvSpPr/>
                <p:nvPr/>
              </p:nvSpPr>
              <p:spPr bwMode="auto">
                <a:xfrm>
                  <a:off x="5359401" y="5135563"/>
                  <a:ext cx="28575" cy="30163"/>
                </a:xfrm>
                <a:custGeom>
                  <a:avLst/>
                  <a:gdLst>
                    <a:gd name="T0" fmla="*/ 0 w 18"/>
                    <a:gd name="T1" fmla="*/ 2 h 19"/>
                    <a:gd name="T2" fmla="*/ 16 w 18"/>
                    <a:gd name="T3" fmla="*/ 19 h 19"/>
                    <a:gd name="T4" fmla="*/ 18 w 18"/>
                    <a:gd name="T5" fmla="*/ 17 h 19"/>
                    <a:gd name="T6" fmla="*/ 2 w 18"/>
                    <a:gd name="T7" fmla="*/ 0 h 19"/>
                    <a:gd name="T8" fmla="*/ 0 w 18"/>
                    <a:gd name="T9" fmla="*/ 2 h 19"/>
                  </a:gdLst>
                  <a:ahLst/>
                  <a:cxnLst>
                    <a:cxn ang="0">
                      <a:pos x="T0" y="T1"/>
                    </a:cxn>
                    <a:cxn ang="0">
                      <a:pos x="T2" y="T3"/>
                    </a:cxn>
                    <a:cxn ang="0">
                      <a:pos x="T4" y="T5"/>
                    </a:cxn>
                    <a:cxn ang="0">
                      <a:pos x="T6" y="T7"/>
                    </a:cxn>
                    <a:cxn ang="0">
                      <a:pos x="T8" y="T9"/>
                    </a:cxn>
                  </a:cxnLst>
                  <a:rect l="0" t="0" r="r" b="b"/>
                  <a:pathLst>
                    <a:path w="18" h="19">
                      <a:moveTo>
                        <a:pt x="0" y="2"/>
                      </a:moveTo>
                      <a:lnTo>
                        <a:pt x="16" y="19"/>
                      </a:lnTo>
                      <a:lnTo>
                        <a:pt x="18" y="17"/>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9" name="Freeform 663"/>
                <p:cNvSpPr/>
                <p:nvPr/>
              </p:nvSpPr>
              <p:spPr bwMode="auto">
                <a:xfrm>
                  <a:off x="5341939" y="5153025"/>
                  <a:ext cx="19050" cy="17463"/>
                </a:xfrm>
                <a:custGeom>
                  <a:avLst/>
                  <a:gdLst>
                    <a:gd name="T0" fmla="*/ 0 w 12"/>
                    <a:gd name="T1" fmla="*/ 2 h 11"/>
                    <a:gd name="T2" fmla="*/ 10 w 12"/>
                    <a:gd name="T3" fmla="*/ 11 h 11"/>
                    <a:gd name="T4" fmla="*/ 12 w 12"/>
                    <a:gd name="T5" fmla="*/ 9 h 11"/>
                    <a:gd name="T6" fmla="*/ 3 w 12"/>
                    <a:gd name="T7" fmla="*/ 0 h 11"/>
                    <a:gd name="T8" fmla="*/ 0 w 12"/>
                    <a:gd name="T9" fmla="*/ 2 h 11"/>
                  </a:gdLst>
                  <a:ahLst/>
                  <a:cxnLst>
                    <a:cxn ang="0">
                      <a:pos x="T0" y="T1"/>
                    </a:cxn>
                    <a:cxn ang="0">
                      <a:pos x="T2" y="T3"/>
                    </a:cxn>
                    <a:cxn ang="0">
                      <a:pos x="T4" y="T5"/>
                    </a:cxn>
                    <a:cxn ang="0">
                      <a:pos x="T6" y="T7"/>
                    </a:cxn>
                    <a:cxn ang="0">
                      <a:pos x="T8" y="T9"/>
                    </a:cxn>
                  </a:cxnLst>
                  <a:rect l="0" t="0" r="r" b="b"/>
                  <a:pathLst>
                    <a:path w="12" h="11">
                      <a:moveTo>
                        <a:pt x="0" y="2"/>
                      </a:moveTo>
                      <a:lnTo>
                        <a:pt x="10" y="11"/>
                      </a:lnTo>
                      <a:lnTo>
                        <a:pt x="12" y="9"/>
                      </a:lnTo>
                      <a:lnTo>
                        <a:pt x="3"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0" name="Freeform 664"/>
                <p:cNvSpPr/>
                <p:nvPr/>
              </p:nvSpPr>
              <p:spPr bwMode="auto">
                <a:xfrm>
                  <a:off x="5326064" y="5168900"/>
                  <a:ext cx="28575" cy="30163"/>
                </a:xfrm>
                <a:custGeom>
                  <a:avLst/>
                  <a:gdLst>
                    <a:gd name="T0" fmla="*/ 0 w 18"/>
                    <a:gd name="T1" fmla="*/ 2 h 19"/>
                    <a:gd name="T2" fmla="*/ 16 w 18"/>
                    <a:gd name="T3" fmla="*/ 19 h 19"/>
                    <a:gd name="T4" fmla="*/ 18 w 18"/>
                    <a:gd name="T5" fmla="*/ 17 h 19"/>
                    <a:gd name="T6" fmla="*/ 2 w 18"/>
                    <a:gd name="T7" fmla="*/ 0 h 19"/>
                    <a:gd name="T8" fmla="*/ 0 w 18"/>
                    <a:gd name="T9" fmla="*/ 2 h 19"/>
                  </a:gdLst>
                  <a:ahLst/>
                  <a:cxnLst>
                    <a:cxn ang="0">
                      <a:pos x="T0" y="T1"/>
                    </a:cxn>
                    <a:cxn ang="0">
                      <a:pos x="T2" y="T3"/>
                    </a:cxn>
                    <a:cxn ang="0">
                      <a:pos x="T4" y="T5"/>
                    </a:cxn>
                    <a:cxn ang="0">
                      <a:pos x="T6" y="T7"/>
                    </a:cxn>
                    <a:cxn ang="0">
                      <a:pos x="T8" y="T9"/>
                    </a:cxn>
                  </a:cxnLst>
                  <a:rect l="0" t="0" r="r" b="b"/>
                  <a:pathLst>
                    <a:path w="18" h="19">
                      <a:moveTo>
                        <a:pt x="0" y="2"/>
                      </a:moveTo>
                      <a:lnTo>
                        <a:pt x="16" y="19"/>
                      </a:lnTo>
                      <a:lnTo>
                        <a:pt x="18" y="17"/>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1" name="Freeform 665"/>
                <p:cNvSpPr/>
                <p:nvPr/>
              </p:nvSpPr>
              <p:spPr bwMode="auto">
                <a:xfrm>
                  <a:off x="5308601" y="5186363"/>
                  <a:ext cx="19050" cy="17463"/>
                </a:xfrm>
                <a:custGeom>
                  <a:avLst/>
                  <a:gdLst>
                    <a:gd name="T0" fmla="*/ 0 w 12"/>
                    <a:gd name="T1" fmla="*/ 2 h 11"/>
                    <a:gd name="T2" fmla="*/ 10 w 12"/>
                    <a:gd name="T3" fmla="*/ 11 h 11"/>
                    <a:gd name="T4" fmla="*/ 12 w 12"/>
                    <a:gd name="T5" fmla="*/ 10 h 11"/>
                    <a:gd name="T6" fmla="*/ 2 w 12"/>
                    <a:gd name="T7" fmla="*/ 0 h 11"/>
                    <a:gd name="T8" fmla="*/ 0 w 12"/>
                    <a:gd name="T9" fmla="*/ 2 h 11"/>
                  </a:gdLst>
                  <a:ahLst/>
                  <a:cxnLst>
                    <a:cxn ang="0">
                      <a:pos x="T0" y="T1"/>
                    </a:cxn>
                    <a:cxn ang="0">
                      <a:pos x="T2" y="T3"/>
                    </a:cxn>
                    <a:cxn ang="0">
                      <a:pos x="T4" y="T5"/>
                    </a:cxn>
                    <a:cxn ang="0">
                      <a:pos x="T6" y="T7"/>
                    </a:cxn>
                    <a:cxn ang="0">
                      <a:pos x="T8" y="T9"/>
                    </a:cxn>
                  </a:cxnLst>
                  <a:rect l="0" t="0" r="r" b="b"/>
                  <a:pathLst>
                    <a:path w="12" h="11">
                      <a:moveTo>
                        <a:pt x="0" y="2"/>
                      </a:moveTo>
                      <a:lnTo>
                        <a:pt x="10" y="11"/>
                      </a:lnTo>
                      <a:lnTo>
                        <a:pt x="12" y="1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grpSp>
          <p:nvGrpSpPr>
            <p:cNvPr id="21" name="组合 20"/>
            <p:cNvGrpSpPr/>
            <p:nvPr/>
          </p:nvGrpSpPr>
          <p:grpSpPr>
            <a:xfrm>
              <a:off x="4636182" y="4217215"/>
              <a:ext cx="574873" cy="574873"/>
              <a:chOff x="8336434" y="1613333"/>
              <a:chExt cx="1379710" cy="1379709"/>
            </a:xfrm>
          </p:grpSpPr>
          <p:sp>
            <p:nvSpPr>
              <p:cNvPr id="26" name="Oval 756"/>
              <p:cNvSpPr>
                <a:spLocks noChangeArrowheads="1"/>
              </p:cNvSpPr>
              <p:nvPr/>
            </p:nvSpPr>
            <p:spPr bwMode="auto">
              <a:xfrm>
                <a:off x="8336434" y="1613333"/>
                <a:ext cx="1379710" cy="1379709"/>
              </a:xfrm>
              <a:prstGeom prst="ellipse">
                <a:avLst/>
              </a:prstGeom>
              <a:solidFill>
                <a:schemeClr val="tx1">
                  <a:lumMod val="75000"/>
                  <a:lumOff val="25000"/>
                </a:schemeClr>
              </a:solidFill>
              <a:ln w="76200">
                <a:solidFill>
                  <a:schemeClr val="bg1"/>
                </a:solidFill>
              </a:ln>
            </p:spPr>
            <p:txBody>
              <a:bodyPr vert="horz" wrap="square" lIns="91440" tIns="45720" rIns="91440" bIns="45720" numCol="1" anchor="t" anchorCtr="0" compatLnSpc="1"/>
              <a:lstStyle/>
              <a:p>
                <a:endParaRPr lang="zh-CN" altLang="en-US">
                  <a:solidFill>
                    <a:prstClr val="black"/>
                  </a:solidFill>
                </a:endParaRPr>
              </a:p>
            </p:txBody>
          </p:sp>
          <p:grpSp>
            <p:nvGrpSpPr>
              <p:cNvPr id="27" name="组合 26"/>
              <p:cNvGrpSpPr/>
              <p:nvPr/>
            </p:nvGrpSpPr>
            <p:grpSpPr>
              <a:xfrm>
                <a:off x="8611435" y="1864829"/>
                <a:ext cx="857912" cy="855560"/>
                <a:chOff x="5303838" y="495300"/>
                <a:chExt cx="579438" cy="577851"/>
              </a:xfrm>
              <a:solidFill>
                <a:schemeClr val="bg1"/>
              </a:solidFill>
            </p:grpSpPr>
            <p:sp>
              <p:nvSpPr>
                <p:cNvPr id="28" name="Freeform 757"/>
                <p:cNvSpPr/>
                <p:nvPr/>
              </p:nvSpPr>
              <p:spPr bwMode="auto">
                <a:xfrm>
                  <a:off x="5589588" y="495300"/>
                  <a:ext cx="293688" cy="280988"/>
                </a:xfrm>
                <a:custGeom>
                  <a:avLst/>
                  <a:gdLst>
                    <a:gd name="T0" fmla="*/ 185 w 185"/>
                    <a:gd name="T1" fmla="*/ 92 h 177"/>
                    <a:gd name="T2" fmla="*/ 83 w 185"/>
                    <a:gd name="T3" fmla="*/ 0 h 177"/>
                    <a:gd name="T4" fmla="*/ 0 w 185"/>
                    <a:gd name="T5" fmla="*/ 85 h 177"/>
                    <a:gd name="T6" fmla="*/ 102 w 185"/>
                    <a:gd name="T7" fmla="*/ 177 h 177"/>
                    <a:gd name="T8" fmla="*/ 185 w 185"/>
                    <a:gd name="T9" fmla="*/ 92 h 177"/>
                  </a:gdLst>
                  <a:ahLst/>
                  <a:cxnLst>
                    <a:cxn ang="0">
                      <a:pos x="T0" y="T1"/>
                    </a:cxn>
                    <a:cxn ang="0">
                      <a:pos x="T2" y="T3"/>
                    </a:cxn>
                    <a:cxn ang="0">
                      <a:pos x="T4" y="T5"/>
                    </a:cxn>
                    <a:cxn ang="0">
                      <a:pos x="T6" y="T7"/>
                    </a:cxn>
                    <a:cxn ang="0">
                      <a:pos x="T8" y="T9"/>
                    </a:cxn>
                  </a:cxnLst>
                  <a:rect l="0" t="0" r="r" b="b"/>
                  <a:pathLst>
                    <a:path w="185" h="177">
                      <a:moveTo>
                        <a:pt x="185" y="92"/>
                      </a:moveTo>
                      <a:lnTo>
                        <a:pt x="83" y="0"/>
                      </a:lnTo>
                      <a:lnTo>
                        <a:pt x="0" y="85"/>
                      </a:lnTo>
                      <a:lnTo>
                        <a:pt x="102" y="177"/>
                      </a:lnTo>
                      <a:lnTo>
                        <a:pt x="185"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758"/>
                <p:cNvSpPr/>
                <p:nvPr/>
              </p:nvSpPr>
              <p:spPr bwMode="auto">
                <a:xfrm>
                  <a:off x="5667376" y="619125"/>
                  <a:ext cx="215900" cy="157163"/>
                </a:xfrm>
                <a:custGeom>
                  <a:avLst/>
                  <a:gdLst>
                    <a:gd name="T0" fmla="*/ 0 w 235"/>
                    <a:gd name="T1" fmla="*/ 87 h 170"/>
                    <a:gd name="T2" fmla="*/ 92 w 235"/>
                    <a:gd name="T3" fmla="*/ 170 h 170"/>
                    <a:gd name="T4" fmla="*/ 235 w 235"/>
                    <a:gd name="T5" fmla="*/ 24 h 170"/>
                    <a:gd name="T6" fmla="*/ 208 w 235"/>
                    <a:gd name="T7" fmla="*/ 0 h 170"/>
                    <a:gd name="T8" fmla="*/ 0 w 235"/>
                    <a:gd name="T9" fmla="*/ 87 h 170"/>
                  </a:gdLst>
                  <a:ahLst/>
                  <a:cxnLst>
                    <a:cxn ang="0">
                      <a:pos x="T0" y="T1"/>
                    </a:cxn>
                    <a:cxn ang="0">
                      <a:pos x="T2" y="T3"/>
                    </a:cxn>
                    <a:cxn ang="0">
                      <a:pos x="T4" y="T5"/>
                    </a:cxn>
                    <a:cxn ang="0">
                      <a:pos x="T6" y="T7"/>
                    </a:cxn>
                    <a:cxn ang="0">
                      <a:pos x="T8" y="T9"/>
                    </a:cxn>
                  </a:cxnLst>
                  <a:rect l="0" t="0" r="r" b="b"/>
                  <a:pathLst>
                    <a:path w="235" h="170">
                      <a:moveTo>
                        <a:pt x="0" y="87"/>
                      </a:moveTo>
                      <a:cubicBezTo>
                        <a:pt x="92" y="170"/>
                        <a:pt x="92" y="170"/>
                        <a:pt x="92" y="170"/>
                      </a:cubicBezTo>
                      <a:cubicBezTo>
                        <a:pt x="235" y="24"/>
                        <a:pt x="235" y="24"/>
                        <a:pt x="235" y="24"/>
                      </a:cubicBezTo>
                      <a:cubicBezTo>
                        <a:pt x="208" y="0"/>
                        <a:pt x="208" y="0"/>
                        <a:pt x="208" y="0"/>
                      </a:cubicBezTo>
                      <a:cubicBezTo>
                        <a:pt x="150" y="51"/>
                        <a:pt x="77" y="90"/>
                        <a:pt x="0"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759"/>
                <p:cNvSpPr>
                  <a:spLocks noEditPoints="1"/>
                </p:cNvSpPr>
                <p:nvPr/>
              </p:nvSpPr>
              <p:spPr bwMode="auto">
                <a:xfrm>
                  <a:off x="5303838" y="647700"/>
                  <a:ext cx="425450" cy="425450"/>
                </a:xfrm>
                <a:custGeom>
                  <a:avLst/>
                  <a:gdLst>
                    <a:gd name="T0" fmla="*/ 433 w 464"/>
                    <a:gd name="T1" fmla="*/ 94 h 463"/>
                    <a:gd name="T2" fmla="*/ 402 w 464"/>
                    <a:gd name="T3" fmla="*/ 66 h 463"/>
                    <a:gd name="T4" fmla="*/ 390 w 464"/>
                    <a:gd name="T5" fmla="*/ 56 h 463"/>
                    <a:gd name="T6" fmla="*/ 351 w 464"/>
                    <a:gd name="T7" fmla="*/ 20 h 463"/>
                    <a:gd name="T8" fmla="*/ 329 w 464"/>
                    <a:gd name="T9" fmla="*/ 0 h 463"/>
                    <a:gd name="T10" fmla="*/ 99 w 464"/>
                    <a:gd name="T11" fmla="*/ 129 h 463"/>
                    <a:gd name="T12" fmla="*/ 73 w 464"/>
                    <a:gd name="T13" fmla="*/ 370 h 463"/>
                    <a:gd name="T14" fmla="*/ 17 w 464"/>
                    <a:gd name="T15" fmla="*/ 376 h 463"/>
                    <a:gd name="T16" fmla="*/ 18 w 464"/>
                    <a:gd name="T17" fmla="*/ 436 h 463"/>
                    <a:gd name="T18" fmla="*/ 31 w 464"/>
                    <a:gd name="T19" fmla="*/ 447 h 463"/>
                    <a:gd name="T20" fmla="*/ 93 w 464"/>
                    <a:gd name="T21" fmla="*/ 445 h 463"/>
                    <a:gd name="T22" fmla="*/ 96 w 464"/>
                    <a:gd name="T23" fmla="*/ 391 h 463"/>
                    <a:gd name="T24" fmla="*/ 345 w 464"/>
                    <a:gd name="T25" fmla="*/ 351 h 463"/>
                    <a:gd name="T26" fmla="*/ 464 w 464"/>
                    <a:gd name="T27" fmla="*/ 122 h 463"/>
                    <a:gd name="T28" fmla="*/ 433 w 464"/>
                    <a:gd name="T29" fmla="*/ 94 h 463"/>
                    <a:gd name="T30" fmla="*/ 251 w 464"/>
                    <a:gd name="T31" fmla="*/ 253 h 463"/>
                    <a:gd name="T32" fmla="*/ 199 w 464"/>
                    <a:gd name="T33" fmla="*/ 202 h 463"/>
                    <a:gd name="T34" fmla="*/ 251 w 464"/>
                    <a:gd name="T35" fmla="*/ 152 h 463"/>
                    <a:gd name="T36" fmla="*/ 304 w 464"/>
                    <a:gd name="T37" fmla="*/ 202 h 463"/>
                    <a:gd name="T38" fmla="*/ 251 w 464"/>
                    <a:gd name="T39" fmla="*/ 25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4" h="463">
                      <a:moveTo>
                        <a:pt x="433" y="94"/>
                      </a:moveTo>
                      <a:cubicBezTo>
                        <a:pt x="402" y="66"/>
                        <a:pt x="402" y="66"/>
                        <a:pt x="402" y="66"/>
                      </a:cubicBezTo>
                      <a:cubicBezTo>
                        <a:pt x="390" y="56"/>
                        <a:pt x="390" y="56"/>
                        <a:pt x="390" y="56"/>
                      </a:cubicBezTo>
                      <a:cubicBezTo>
                        <a:pt x="351" y="20"/>
                        <a:pt x="351" y="20"/>
                        <a:pt x="351" y="20"/>
                      </a:cubicBezTo>
                      <a:cubicBezTo>
                        <a:pt x="329" y="0"/>
                        <a:pt x="329" y="0"/>
                        <a:pt x="329" y="0"/>
                      </a:cubicBezTo>
                      <a:cubicBezTo>
                        <a:pt x="268" y="32"/>
                        <a:pt x="99" y="129"/>
                        <a:pt x="99" y="129"/>
                      </a:cubicBezTo>
                      <a:cubicBezTo>
                        <a:pt x="122" y="243"/>
                        <a:pt x="92" y="329"/>
                        <a:pt x="73" y="370"/>
                      </a:cubicBezTo>
                      <a:cubicBezTo>
                        <a:pt x="55" y="359"/>
                        <a:pt x="31" y="361"/>
                        <a:pt x="17" y="376"/>
                      </a:cubicBezTo>
                      <a:cubicBezTo>
                        <a:pt x="0" y="393"/>
                        <a:pt x="1" y="420"/>
                        <a:pt x="18" y="436"/>
                      </a:cubicBezTo>
                      <a:cubicBezTo>
                        <a:pt x="31" y="447"/>
                        <a:pt x="31" y="447"/>
                        <a:pt x="31" y="447"/>
                      </a:cubicBezTo>
                      <a:cubicBezTo>
                        <a:pt x="49" y="463"/>
                        <a:pt x="77" y="463"/>
                        <a:pt x="93" y="445"/>
                      </a:cubicBezTo>
                      <a:cubicBezTo>
                        <a:pt x="108" y="430"/>
                        <a:pt x="109" y="407"/>
                        <a:pt x="96" y="391"/>
                      </a:cubicBezTo>
                      <a:cubicBezTo>
                        <a:pt x="137" y="370"/>
                        <a:pt x="225" y="336"/>
                        <a:pt x="345" y="351"/>
                      </a:cubicBezTo>
                      <a:cubicBezTo>
                        <a:pt x="345" y="351"/>
                        <a:pt x="435" y="182"/>
                        <a:pt x="464" y="122"/>
                      </a:cubicBezTo>
                      <a:lnTo>
                        <a:pt x="433" y="94"/>
                      </a:lnTo>
                      <a:close/>
                      <a:moveTo>
                        <a:pt x="251" y="253"/>
                      </a:moveTo>
                      <a:cubicBezTo>
                        <a:pt x="223" y="253"/>
                        <a:pt x="199" y="230"/>
                        <a:pt x="199" y="202"/>
                      </a:cubicBezTo>
                      <a:cubicBezTo>
                        <a:pt x="199" y="175"/>
                        <a:pt x="223" y="152"/>
                        <a:pt x="251" y="152"/>
                      </a:cubicBezTo>
                      <a:cubicBezTo>
                        <a:pt x="280" y="152"/>
                        <a:pt x="304" y="175"/>
                        <a:pt x="304" y="202"/>
                      </a:cubicBezTo>
                      <a:cubicBezTo>
                        <a:pt x="304" y="230"/>
                        <a:pt x="280" y="253"/>
                        <a:pt x="251" y="2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760"/>
                <p:cNvSpPr/>
                <p:nvPr/>
              </p:nvSpPr>
              <p:spPr bwMode="auto">
                <a:xfrm>
                  <a:off x="5303838" y="725488"/>
                  <a:ext cx="425450" cy="347663"/>
                </a:xfrm>
                <a:custGeom>
                  <a:avLst/>
                  <a:gdLst>
                    <a:gd name="T0" fmla="*/ 433 w 464"/>
                    <a:gd name="T1" fmla="*/ 9 h 378"/>
                    <a:gd name="T2" fmla="*/ 423 w 464"/>
                    <a:gd name="T3" fmla="*/ 0 h 378"/>
                    <a:gd name="T4" fmla="*/ 255 w 464"/>
                    <a:gd name="T5" fmla="*/ 217 h 378"/>
                    <a:gd name="T6" fmla="*/ 73 w 464"/>
                    <a:gd name="T7" fmla="*/ 283 h 378"/>
                    <a:gd name="T8" fmla="*/ 73 w 464"/>
                    <a:gd name="T9" fmla="*/ 285 h 378"/>
                    <a:gd name="T10" fmla="*/ 71 w 464"/>
                    <a:gd name="T11" fmla="*/ 284 h 378"/>
                    <a:gd name="T12" fmla="*/ 26 w 464"/>
                    <a:gd name="T13" fmla="*/ 284 h 378"/>
                    <a:gd name="T14" fmla="*/ 17 w 464"/>
                    <a:gd name="T15" fmla="*/ 291 h 378"/>
                    <a:gd name="T16" fmla="*/ 18 w 464"/>
                    <a:gd name="T17" fmla="*/ 351 h 378"/>
                    <a:gd name="T18" fmla="*/ 31 w 464"/>
                    <a:gd name="T19" fmla="*/ 362 h 378"/>
                    <a:gd name="T20" fmla="*/ 93 w 464"/>
                    <a:gd name="T21" fmla="*/ 360 h 378"/>
                    <a:gd name="T22" fmla="*/ 96 w 464"/>
                    <a:gd name="T23" fmla="*/ 306 h 378"/>
                    <a:gd name="T24" fmla="*/ 345 w 464"/>
                    <a:gd name="T25" fmla="*/ 266 h 378"/>
                    <a:gd name="T26" fmla="*/ 464 w 464"/>
                    <a:gd name="T27" fmla="*/ 37 h 378"/>
                    <a:gd name="T28" fmla="*/ 433 w 464"/>
                    <a:gd name="T29" fmla="*/ 9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4" h="378">
                      <a:moveTo>
                        <a:pt x="433" y="9"/>
                      </a:moveTo>
                      <a:cubicBezTo>
                        <a:pt x="423" y="0"/>
                        <a:pt x="423" y="0"/>
                        <a:pt x="423" y="0"/>
                      </a:cubicBezTo>
                      <a:cubicBezTo>
                        <a:pt x="372" y="76"/>
                        <a:pt x="334" y="165"/>
                        <a:pt x="255" y="217"/>
                      </a:cubicBezTo>
                      <a:cubicBezTo>
                        <a:pt x="201" y="252"/>
                        <a:pt x="138" y="278"/>
                        <a:pt x="73" y="283"/>
                      </a:cubicBezTo>
                      <a:cubicBezTo>
                        <a:pt x="73" y="284"/>
                        <a:pt x="73" y="284"/>
                        <a:pt x="73" y="285"/>
                      </a:cubicBezTo>
                      <a:cubicBezTo>
                        <a:pt x="72" y="284"/>
                        <a:pt x="72" y="284"/>
                        <a:pt x="71" y="284"/>
                      </a:cubicBezTo>
                      <a:cubicBezTo>
                        <a:pt x="56" y="285"/>
                        <a:pt x="41" y="285"/>
                        <a:pt x="26" y="284"/>
                      </a:cubicBezTo>
                      <a:cubicBezTo>
                        <a:pt x="23" y="286"/>
                        <a:pt x="19" y="288"/>
                        <a:pt x="17" y="291"/>
                      </a:cubicBezTo>
                      <a:cubicBezTo>
                        <a:pt x="0" y="308"/>
                        <a:pt x="1" y="335"/>
                        <a:pt x="18" y="351"/>
                      </a:cubicBezTo>
                      <a:cubicBezTo>
                        <a:pt x="31" y="362"/>
                        <a:pt x="31" y="362"/>
                        <a:pt x="31" y="362"/>
                      </a:cubicBezTo>
                      <a:cubicBezTo>
                        <a:pt x="49" y="378"/>
                        <a:pt x="77" y="378"/>
                        <a:pt x="93" y="360"/>
                      </a:cubicBezTo>
                      <a:cubicBezTo>
                        <a:pt x="108" y="345"/>
                        <a:pt x="109" y="322"/>
                        <a:pt x="96" y="306"/>
                      </a:cubicBezTo>
                      <a:cubicBezTo>
                        <a:pt x="137" y="285"/>
                        <a:pt x="225" y="251"/>
                        <a:pt x="345" y="266"/>
                      </a:cubicBezTo>
                      <a:cubicBezTo>
                        <a:pt x="345" y="266"/>
                        <a:pt x="435" y="97"/>
                        <a:pt x="464" y="37"/>
                      </a:cubicBezTo>
                      <a:lnTo>
                        <a:pt x="433"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22" name="文本框 21"/>
            <p:cNvSpPr txBox="1"/>
            <p:nvPr/>
          </p:nvSpPr>
          <p:spPr>
            <a:xfrm>
              <a:off x="2131112" y="4873372"/>
              <a:ext cx="1312626" cy="757124"/>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252123" y="4873372"/>
              <a:ext cx="1312626" cy="757124"/>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2131112" y="2834849"/>
              <a:ext cx="1312626" cy="757124"/>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252123" y="2834849"/>
              <a:ext cx="1312626" cy="757124"/>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138" name="文本框 137"/>
          <p:cNvSpPr txBox="1"/>
          <p:nvPr/>
        </p:nvSpPr>
        <p:spPr>
          <a:xfrm>
            <a:off x="6740483" y="2378542"/>
            <a:ext cx="3366383"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9" name="文本框 138"/>
          <p:cNvSpPr txBox="1"/>
          <p:nvPr/>
        </p:nvSpPr>
        <p:spPr>
          <a:xfrm>
            <a:off x="6767672" y="2069844"/>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0" name="TextBox 38"/>
          <p:cNvSpPr txBox="1"/>
          <p:nvPr/>
        </p:nvSpPr>
        <p:spPr>
          <a:xfrm>
            <a:off x="6827273" y="3549699"/>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41" name="文本框 140"/>
          <p:cNvSpPr txBox="1"/>
          <p:nvPr/>
        </p:nvSpPr>
        <p:spPr>
          <a:xfrm>
            <a:off x="6740483" y="4503986"/>
            <a:ext cx="3366383"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0DCDB"/>
            </a:gs>
            <a:gs pos="51000">
              <a:srgbClr val="EDEDEF"/>
            </a:gs>
            <a:gs pos="34000">
              <a:srgbClr val="EDEBEE"/>
            </a:gs>
            <a:gs pos="23000">
              <a:srgbClr val="ECEAEB"/>
            </a:gs>
            <a:gs pos="13000">
              <a:srgbClr val="E9E7E8"/>
            </a:gs>
            <a:gs pos="73000">
              <a:srgbClr val="F2F2F4"/>
            </a:gs>
          </a:gsLst>
          <a:lin ang="16200000" scaled="1"/>
          <a:tileRect/>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8025"/>
          <a:stretch>
            <a:fillRect/>
          </a:stretch>
        </p:blipFill>
        <p:spPr>
          <a:xfrm>
            <a:off x="0" y="0"/>
            <a:ext cx="7380299" cy="6858000"/>
          </a:xfrm>
          <a:prstGeom prst="rect">
            <a:avLst/>
          </a:prstGeom>
        </p:spPr>
      </p:pic>
      <p:sp>
        <p:nvSpPr>
          <p:cNvPr id="12" name="文本框 11"/>
          <p:cNvSpPr txBox="1"/>
          <p:nvPr/>
        </p:nvSpPr>
        <p:spPr>
          <a:xfrm>
            <a:off x="8340476" y="2157672"/>
            <a:ext cx="1814752" cy="1446550"/>
          </a:xfrm>
          <a:prstGeom prst="rect">
            <a:avLst/>
          </a:prstGeom>
          <a:noFill/>
        </p:spPr>
        <p:txBody>
          <a:bodyPr wrap="square" rtlCol="0">
            <a:spAutoFit/>
          </a:bodyPr>
          <a:lstStyle/>
          <a:p>
            <a:pPr algn="ctr"/>
            <a:r>
              <a:rPr lang="en-US" altLang="zh-CN" sz="8800" dirty="0" smtClean="0">
                <a:ln w="28575">
                  <a:noFill/>
                </a:ln>
                <a:solidFill>
                  <a:schemeClr val="tx1">
                    <a:lumMod val="75000"/>
                    <a:lumOff val="25000"/>
                  </a:schemeClr>
                </a:solidFill>
                <a:latin typeface="Road Rage" pitchFamily="50" charset="0"/>
                <a:ea typeface="微软雅黑" panose="020B0503020204020204" pitchFamily="34" charset="-122"/>
              </a:rPr>
              <a:t>o3</a:t>
            </a:r>
            <a:endParaRPr lang="zh-CN" altLang="en-US" sz="8800" dirty="0">
              <a:ln w="28575">
                <a:noFill/>
              </a:ln>
              <a:solidFill>
                <a:schemeClr val="tx1">
                  <a:lumMod val="75000"/>
                  <a:lumOff val="25000"/>
                </a:schemeClr>
              </a:solidFill>
              <a:latin typeface="Road Rage" pitchFamily="50" charset="0"/>
              <a:ea typeface="微软雅黑" panose="020B0503020204020204" pitchFamily="34" charset="-122"/>
            </a:endParaRPr>
          </a:p>
        </p:txBody>
      </p:sp>
      <p:sp>
        <p:nvSpPr>
          <p:cNvPr id="13" name="矩形 12"/>
          <p:cNvSpPr/>
          <p:nvPr/>
        </p:nvSpPr>
        <p:spPr>
          <a:xfrm>
            <a:off x="8116773" y="3429000"/>
            <a:ext cx="2262158" cy="458908"/>
          </a:xfrm>
          <a:prstGeom prst="rect">
            <a:avLst/>
          </a:prstGeom>
        </p:spPr>
        <p:txBody>
          <a:bodyPr wrap="none">
            <a:spAutoFit/>
          </a:bodyPr>
          <a:lstStyle/>
          <a:p>
            <a:pPr algn="ct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单击文本框输入标题</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7126159" y="3862508"/>
            <a:ext cx="4243386" cy="646331"/>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rPr>
              <a:t>Professional generation</a:t>
            </a:r>
            <a:endParaRPr lang="en-US"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rPr>
              <a:t>PowerPoint</a:t>
            </a:r>
            <a:endPar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0DCDB"/>
            </a:gs>
            <a:gs pos="51000">
              <a:srgbClr val="EDEDEF"/>
            </a:gs>
            <a:gs pos="34000">
              <a:srgbClr val="EDEBEE"/>
            </a:gs>
            <a:gs pos="23000">
              <a:srgbClr val="ECEAEB"/>
            </a:gs>
            <a:gs pos="13000">
              <a:srgbClr val="E9E7E8"/>
            </a:gs>
            <a:gs pos="73000">
              <a:srgbClr val="F2F2F4"/>
            </a:gs>
          </a:gsLst>
          <a:lin ang="16200000" scaled="1"/>
          <a:tileRect/>
        </a:gradFill>
        <a:effectLst/>
      </p:bgPr>
    </p:bg>
    <p:spTree>
      <p:nvGrpSpPr>
        <p:cNvPr id="1" name=""/>
        <p:cNvGrpSpPr/>
        <p:nvPr/>
      </p:nvGrpSpPr>
      <p:grpSpPr>
        <a:xfrm>
          <a:off x="0" y="0"/>
          <a:ext cx="0" cy="0"/>
          <a:chOff x="0" y="0"/>
          <a:chExt cx="0" cy="0"/>
        </a:xfrm>
      </p:grpSpPr>
      <p:sp>
        <p:nvSpPr>
          <p:cNvPr id="6" name="矩形 5"/>
          <p:cNvSpPr/>
          <p:nvPr/>
        </p:nvSpPr>
        <p:spPr>
          <a:xfrm flipV="1">
            <a:off x="128" y="1"/>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89760" y="-78015"/>
            <a:ext cx="987163" cy="1189012"/>
            <a:chOff x="336692" y="-179502"/>
            <a:chExt cx="987163" cy="1189012"/>
          </a:xfrm>
        </p:grpSpPr>
        <p:sp>
          <p:nvSpPr>
            <p:cNvPr id="8" name="Diamond 13"/>
            <p:cNvSpPr/>
            <p:nvPr/>
          </p:nvSpPr>
          <p:spPr>
            <a:xfrm rot="2747839">
              <a:off x="336692" y="-150750"/>
              <a:ext cx="283103" cy="283103"/>
            </a:xfrm>
            <a:prstGeom prst="diamond">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9" name="Diamond 16"/>
            <p:cNvSpPr/>
            <p:nvPr/>
          </p:nvSpPr>
          <p:spPr>
            <a:xfrm rot="8147839">
              <a:off x="496416" y="-179502"/>
              <a:ext cx="508031" cy="508031"/>
            </a:xfrm>
            <a:prstGeom prst="diamond">
              <a:avLst/>
            </a:prstGeom>
            <a:solidFill>
              <a:schemeClr val="tx1">
                <a:lumMod val="75000"/>
                <a:lumOff val="2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0" name="Diamond 14"/>
            <p:cNvSpPr/>
            <p:nvPr/>
          </p:nvSpPr>
          <p:spPr>
            <a:xfrm rot="18947839">
              <a:off x="437330" y="122985"/>
              <a:ext cx="886525" cy="886525"/>
            </a:xfrm>
            <a:prstGeom prst="diamond">
              <a:avLst/>
            </a:prstGeom>
            <a:solidFill>
              <a:schemeClr val="tx1">
                <a:lumMod val="75000"/>
                <a:lumOff val="25000"/>
              </a:schemeClr>
            </a:solidFill>
            <a:ln>
              <a:noFill/>
            </a:ln>
            <a:effectLst>
              <a:outerShdw blurRad="50800" dist="38100" dir="16200000"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grpSp>
      <p:sp>
        <p:nvSpPr>
          <p:cNvPr id="11" name="文本框 10"/>
          <p:cNvSpPr txBox="1"/>
          <p:nvPr/>
        </p:nvSpPr>
        <p:spPr>
          <a:xfrm>
            <a:off x="604482" y="408139"/>
            <a:ext cx="658356" cy="523220"/>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03</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1322877" y="280945"/>
            <a:ext cx="2031325" cy="418191"/>
          </a:xfrm>
          <a:prstGeom prst="rect">
            <a:avLst/>
          </a:prstGeom>
        </p:spPr>
        <p:txBody>
          <a:bodyPr wrap="none">
            <a:spAutoFit/>
          </a:bodyPr>
          <a:lstStyle/>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文本框输入标题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322877" y="718859"/>
            <a:ext cx="4243386" cy="276999"/>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pPr algn="l"/>
            <a:r>
              <a:rPr lang="en-US" altLang="zh-CN" sz="1200" b="0" dirty="0" smtClean="0">
                <a:solidFill>
                  <a:schemeClr val="tx1">
                    <a:lumMod val="75000"/>
                    <a:lumOff val="25000"/>
                  </a:schemeClr>
                </a:solidFill>
                <a:latin typeface="微软雅黑" panose="020B0503020204020204" pitchFamily="34" charset="-122"/>
                <a:ea typeface="微软雅黑" panose="020B0503020204020204" pitchFamily="34" charset="-122"/>
              </a:rPr>
              <a:t>PROFESSIONAL GENERATION POWERPOINT</a:t>
            </a: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flipV="1">
            <a:off x="128" y="6768148"/>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4"/>
          <p:cNvSpPr/>
          <p:nvPr/>
        </p:nvSpPr>
        <p:spPr>
          <a:xfrm>
            <a:off x="5939659" y="2536825"/>
            <a:ext cx="2632075" cy="892175"/>
          </a:xfrm>
          <a:custGeom>
            <a:avLst/>
            <a:gdLst>
              <a:gd name="connsiteX0" fmla="*/ 0 w 2229697"/>
              <a:gd name="connsiteY0" fmla="*/ 0 h 891879"/>
              <a:gd name="connsiteX1" fmla="*/ 1783758 w 2229697"/>
              <a:gd name="connsiteY1" fmla="*/ 0 h 891879"/>
              <a:gd name="connsiteX2" fmla="*/ 2229697 w 2229697"/>
              <a:gd name="connsiteY2" fmla="*/ 445940 h 891879"/>
              <a:gd name="connsiteX3" fmla="*/ 1783758 w 2229697"/>
              <a:gd name="connsiteY3" fmla="*/ 891879 h 891879"/>
              <a:gd name="connsiteX4" fmla="*/ 0 w 2229697"/>
              <a:gd name="connsiteY4" fmla="*/ 891879 h 891879"/>
              <a:gd name="connsiteX5" fmla="*/ 445940 w 2229697"/>
              <a:gd name="connsiteY5" fmla="*/ 445940 h 891879"/>
              <a:gd name="connsiteX6" fmla="*/ 0 w 2229697"/>
              <a:gd name="connsiteY6" fmla="*/ 0 h 89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9697" h="891879">
                <a:moveTo>
                  <a:pt x="0" y="0"/>
                </a:moveTo>
                <a:lnTo>
                  <a:pt x="1783758" y="0"/>
                </a:lnTo>
                <a:lnTo>
                  <a:pt x="2229697" y="445940"/>
                </a:lnTo>
                <a:lnTo>
                  <a:pt x="1783758" y="891879"/>
                </a:lnTo>
                <a:lnTo>
                  <a:pt x="0" y="891879"/>
                </a:lnTo>
                <a:lnTo>
                  <a:pt x="445940" y="445940"/>
                </a:lnTo>
                <a:lnTo>
                  <a:pt x="0" y="0"/>
                </a:lnTo>
                <a:close/>
              </a:path>
            </a:pathLst>
          </a:custGeom>
          <a:solidFill>
            <a:schemeClr val="tx1">
              <a:lumMod val="75000"/>
              <a:lumOff val="25000"/>
            </a:schemeClr>
          </a:solid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661967" tIns="72009" rIns="517948" bIns="72009" spcCol="1270" anchor="ctr"/>
          <a:lstStyle/>
          <a:p>
            <a:pPr algn="ctr" defTabSz="2400300" eaLnBrk="1" fontAlgn="auto" hangingPunct="1">
              <a:lnSpc>
                <a:spcPct val="90000"/>
              </a:lnSpc>
              <a:spcAft>
                <a:spcPct val="35000"/>
              </a:spcAft>
              <a:defRPr/>
            </a:pPr>
            <a:endParaRPr lang="en-US" sz="5400" dirty="0"/>
          </a:p>
        </p:txBody>
      </p:sp>
      <p:sp>
        <p:nvSpPr>
          <p:cNvPr id="13" name="Freeform 10"/>
          <p:cNvSpPr/>
          <p:nvPr/>
        </p:nvSpPr>
        <p:spPr>
          <a:xfrm>
            <a:off x="1199384" y="2536825"/>
            <a:ext cx="2633663" cy="892175"/>
          </a:xfrm>
          <a:custGeom>
            <a:avLst/>
            <a:gdLst>
              <a:gd name="connsiteX0" fmla="*/ 0 w 2229697"/>
              <a:gd name="connsiteY0" fmla="*/ 0 h 891879"/>
              <a:gd name="connsiteX1" fmla="*/ 1783758 w 2229697"/>
              <a:gd name="connsiteY1" fmla="*/ 0 h 891879"/>
              <a:gd name="connsiteX2" fmla="*/ 2229697 w 2229697"/>
              <a:gd name="connsiteY2" fmla="*/ 445940 h 891879"/>
              <a:gd name="connsiteX3" fmla="*/ 1783758 w 2229697"/>
              <a:gd name="connsiteY3" fmla="*/ 891879 h 891879"/>
              <a:gd name="connsiteX4" fmla="*/ 0 w 2229697"/>
              <a:gd name="connsiteY4" fmla="*/ 891879 h 891879"/>
              <a:gd name="connsiteX5" fmla="*/ 445940 w 2229697"/>
              <a:gd name="connsiteY5" fmla="*/ 445940 h 891879"/>
              <a:gd name="connsiteX6" fmla="*/ 0 w 2229697"/>
              <a:gd name="connsiteY6" fmla="*/ 0 h 89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9697" h="891879">
                <a:moveTo>
                  <a:pt x="0" y="0"/>
                </a:moveTo>
                <a:lnTo>
                  <a:pt x="1783758" y="0"/>
                </a:lnTo>
                <a:lnTo>
                  <a:pt x="2229697" y="445940"/>
                </a:lnTo>
                <a:lnTo>
                  <a:pt x="1783758" y="891879"/>
                </a:lnTo>
                <a:lnTo>
                  <a:pt x="0" y="891879"/>
                </a:lnTo>
                <a:lnTo>
                  <a:pt x="445940" y="445940"/>
                </a:lnTo>
                <a:lnTo>
                  <a:pt x="0" y="0"/>
                </a:lnTo>
                <a:close/>
              </a:path>
            </a:pathLst>
          </a:custGeom>
          <a:solidFill>
            <a:schemeClr val="tx1">
              <a:lumMod val="75000"/>
              <a:lumOff val="25000"/>
            </a:schemeClr>
          </a:solid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661967" tIns="72009" rIns="517948" bIns="72009" spcCol="1270" anchor="ctr"/>
          <a:lstStyle/>
          <a:p>
            <a:pPr algn="ctr" defTabSz="2400300" eaLnBrk="1" fontAlgn="auto" hangingPunct="1">
              <a:lnSpc>
                <a:spcPct val="90000"/>
              </a:lnSpc>
              <a:spcAft>
                <a:spcPct val="35000"/>
              </a:spcAft>
              <a:defRPr/>
            </a:pPr>
            <a:endParaRPr lang="en-US" sz="5400" dirty="0"/>
          </a:p>
        </p:txBody>
      </p:sp>
      <p:sp>
        <p:nvSpPr>
          <p:cNvPr id="14" name="Freeform 16"/>
          <p:cNvSpPr/>
          <p:nvPr/>
        </p:nvSpPr>
        <p:spPr>
          <a:xfrm>
            <a:off x="8308209" y="2536825"/>
            <a:ext cx="2633663" cy="892175"/>
          </a:xfrm>
          <a:custGeom>
            <a:avLst/>
            <a:gdLst>
              <a:gd name="connsiteX0" fmla="*/ 0 w 2229697"/>
              <a:gd name="connsiteY0" fmla="*/ 0 h 891879"/>
              <a:gd name="connsiteX1" fmla="*/ 1783758 w 2229697"/>
              <a:gd name="connsiteY1" fmla="*/ 0 h 891879"/>
              <a:gd name="connsiteX2" fmla="*/ 2229697 w 2229697"/>
              <a:gd name="connsiteY2" fmla="*/ 445940 h 891879"/>
              <a:gd name="connsiteX3" fmla="*/ 1783758 w 2229697"/>
              <a:gd name="connsiteY3" fmla="*/ 891879 h 891879"/>
              <a:gd name="connsiteX4" fmla="*/ 0 w 2229697"/>
              <a:gd name="connsiteY4" fmla="*/ 891879 h 891879"/>
              <a:gd name="connsiteX5" fmla="*/ 445940 w 2229697"/>
              <a:gd name="connsiteY5" fmla="*/ 445940 h 891879"/>
              <a:gd name="connsiteX6" fmla="*/ 0 w 2229697"/>
              <a:gd name="connsiteY6" fmla="*/ 0 h 89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9697" h="891879">
                <a:moveTo>
                  <a:pt x="0" y="0"/>
                </a:moveTo>
                <a:lnTo>
                  <a:pt x="1783758" y="0"/>
                </a:lnTo>
                <a:lnTo>
                  <a:pt x="2229697" y="445940"/>
                </a:lnTo>
                <a:lnTo>
                  <a:pt x="1783758" y="891879"/>
                </a:lnTo>
                <a:lnTo>
                  <a:pt x="0" y="891879"/>
                </a:lnTo>
                <a:lnTo>
                  <a:pt x="445940" y="445940"/>
                </a:lnTo>
                <a:lnTo>
                  <a:pt x="0" y="0"/>
                </a:lnTo>
                <a:close/>
              </a:path>
            </a:pathLst>
          </a:custGeom>
          <a:solidFill>
            <a:schemeClr val="tx1">
              <a:lumMod val="75000"/>
              <a:lumOff val="25000"/>
            </a:schemeClr>
          </a:solid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661967" tIns="72009" rIns="517948" bIns="72009" spcCol="1270" anchor="ctr"/>
          <a:lstStyle/>
          <a:p>
            <a:pPr algn="ctr" defTabSz="2400300" eaLnBrk="1" fontAlgn="auto" hangingPunct="1">
              <a:lnSpc>
                <a:spcPct val="90000"/>
              </a:lnSpc>
              <a:spcAft>
                <a:spcPct val="35000"/>
              </a:spcAft>
              <a:defRPr/>
            </a:pPr>
            <a:endParaRPr lang="en-US" sz="5400" dirty="0"/>
          </a:p>
        </p:txBody>
      </p:sp>
      <p:sp>
        <p:nvSpPr>
          <p:cNvPr id="18" name="Freeform 21"/>
          <p:cNvSpPr/>
          <p:nvPr/>
        </p:nvSpPr>
        <p:spPr>
          <a:xfrm>
            <a:off x="3569522" y="2536825"/>
            <a:ext cx="2632075" cy="892175"/>
          </a:xfrm>
          <a:custGeom>
            <a:avLst/>
            <a:gdLst>
              <a:gd name="connsiteX0" fmla="*/ 0 w 2229697"/>
              <a:gd name="connsiteY0" fmla="*/ 0 h 891879"/>
              <a:gd name="connsiteX1" fmla="*/ 1783758 w 2229697"/>
              <a:gd name="connsiteY1" fmla="*/ 0 h 891879"/>
              <a:gd name="connsiteX2" fmla="*/ 2229697 w 2229697"/>
              <a:gd name="connsiteY2" fmla="*/ 445940 h 891879"/>
              <a:gd name="connsiteX3" fmla="*/ 1783758 w 2229697"/>
              <a:gd name="connsiteY3" fmla="*/ 891879 h 891879"/>
              <a:gd name="connsiteX4" fmla="*/ 0 w 2229697"/>
              <a:gd name="connsiteY4" fmla="*/ 891879 h 891879"/>
              <a:gd name="connsiteX5" fmla="*/ 445940 w 2229697"/>
              <a:gd name="connsiteY5" fmla="*/ 445940 h 891879"/>
              <a:gd name="connsiteX6" fmla="*/ 0 w 2229697"/>
              <a:gd name="connsiteY6" fmla="*/ 0 h 89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9697" h="891879">
                <a:moveTo>
                  <a:pt x="0" y="0"/>
                </a:moveTo>
                <a:lnTo>
                  <a:pt x="1783758" y="0"/>
                </a:lnTo>
                <a:lnTo>
                  <a:pt x="2229697" y="445940"/>
                </a:lnTo>
                <a:lnTo>
                  <a:pt x="1783758" y="891879"/>
                </a:lnTo>
                <a:lnTo>
                  <a:pt x="0" y="891879"/>
                </a:lnTo>
                <a:lnTo>
                  <a:pt x="445940" y="445940"/>
                </a:lnTo>
                <a:lnTo>
                  <a:pt x="0" y="0"/>
                </a:lnTo>
                <a:close/>
              </a:path>
            </a:pathLst>
          </a:custGeom>
          <a:solidFill>
            <a:schemeClr val="tx1">
              <a:lumMod val="75000"/>
              <a:lumOff val="25000"/>
            </a:schemeClr>
          </a:solid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661967" tIns="72009" rIns="517948" bIns="72009" spcCol="1270" anchor="ctr"/>
          <a:lstStyle/>
          <a:p>
            <a:pPr algn="ctr" defTabSz="2400300" eaLnBrk="1" fontAlgn="auto" hangingPunct="1">
              <a:lnSpc>
                <a:spcPct val="90000"/>
              </a:lnSpc>
              <a:spcAft>
                <a:spcPct val="35000"/>
              </a:spcAft>
              <a:defRPr/>
            </a:pPr>
            <a:endParaRPr lang="en-US" sz="5400" dirty="0"/>
          </a:p>
        </p:txBody>
      </p:sp>
      <p:cxnSp>
        <p:nvCxnSpPr>
          <p:cNvPr id="19" name="Straight Connector 32"/>
          <p:cNvCxnSpPr/>
          <p:nvPr/>
        </p:nvCxnSpPr>
        <p:spPr bwMode="auto">
          <a:xfrm>
            <a:off x="1334323" y="4525962"/>
            <a:ext cx="690562" cy="0"/>
          </a:xfrm>
          <a:prstGeom prst="line">
            <a:avLst/>
          </a:prstGeom>
          <a:ln w="25400" cmpd="sng">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38"/>
          <p:cNvCxnSpPr/>
          <p:nvPr/>
        </p:nvCxnSpPr>
        <p:spPr bwMode="auto">
          <a:xfrm>
            <a:off x="3737797" y="4525962"/>
            <a:ext cx="688975" cy="0"/>
          </a:xfrm>
          <a:prstGeom prst="line">
            <a:avLst/>
          </a:prstGeom>
          <a:ln w="25400" cmpd="sng">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43"/>
          <p:cNvCxnSpPr/>
          <p:nvPr/>
        </p:nvCxnSpPr>
        <p:spPr bwMode="auto">
          <a:xfrm>
            <a:off x="6138098" y="4525962"/>
            <a:ext cx="690562" cy="0"/>
          </a:xfrm>
          <a:prstGeom prst="line">
            <a:avLst/>
          </a:prstGeom>
          <a:ln w="25400" cmpd="sng">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48"/>
          <p:cNvCxnSpPr/>
          <p:nvPr/>
        </p:nvCxnSpPr>
        <p:spPr bwMode="auto">
          <a:xfrm>
            <a:off x="8498709" y="4525962"/>
            <a:ext cx="688975" cy="0"/>
          </a:xfrm>
          <a:prstGeom prst="line">
            <a:avLst/>
          </a:prstGeom>
          <a:ln w="25400" cmpd="sng">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Oval 12"/>
          <p:cNvSpPr/>
          <p:nvPr/>
        </p:nvSpPr>
        <p:spPr bwMode="auto">
          <a:xfrm>
            <a:off x="2148709" y="2047875"/>
            <a:ext cx="735013" cy="741362"/>
          </a:xfrm>
          <a:prstGeom prst="ellipse">
            <a:avLst/>
          </a:prstGeom>
          <a:solidFill>
            <a:schemeClr val="tx1">
              <a:lumMod val="75000"/>
              <a:lumOff val="25000"/>
            </a:schemeClr>
          </a:solidFill>
          <a:ln w="28575">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lvl1pPr>
              <a:defRPr>
                <a:solidFill>
                  <a:schemeClr val="tx1"/>
                </a:solidFill>
                <a:latin typeface="Montserrat Light" pitchFamily="50" charset="0"/>
              </a:defRPr>
            </a:lvl1pPr>
            <a:lvl2pPr marL="742950" indent="-285750">
              <a:defRPr>
                <a:solidFill>
                  <a:schemeClr val="tx1"/>
                </a:solidFill>
                <a:latin typeface="Montserrat Light" pitchFamily="50" charset="0"/>
              </a:defRPr>
            </a:lvl2pPr>
            <a:lvl3pPr marL="1143000" indent="-228600">
              <a:defRPr>
                <a:solidFill>
                  <a:schemeClr val="tx1"/>
                </a:solidFill>
                <a:latin typeface="Montserrat Light" pitchFamily="50" charset="0"/>
              </a:defRPr>
            </a:lvl3pPr>
            <a:lvl4pPr marL="1600200" indent="-228600">
              <a:defRPr>
                <a:solidFill>
                  <a:schemeClr val="tx1"/>
                </a:solidFill>
                <a:latin typeface="Montserrat Light" pitchFamily="50" charset="0"/>
              </a:defRPr>
            </a:lvl4pPr>
            <a:lvl5pPr marL="2057400" indent="-228600">
              <a:defRPr>
                <a:solidFill>
                  <a:schemeClr val="tx1"/>
                </a:solidFill>
                <a:latin typeface="Montserrat Light" pitchFamily="50" charset="0"/>
              </a:defRPr>
            </a:lvl5pPr>
            <a:lvl6pPr marL="2514600" indent="-228600" eaLnBrk="0" fontAlgn="base" hangingPunct="0">
              <a:spcBef>
                <a:spcPct val="0"/>
              </a:spcBef>
              <a:spcAft>
                <a:spcPct val="0"/>
              </a:spcAft>
              <a:defRPr>
                <a:solidFill>
                  <a:schemeClr val="tx1"/>
                </a:solidFill>
                <a:latin typeface="Montserrat Light" pitchFamily="50" charset="0"/>
              </a:defRPr>
            </a:lvl6pPr>
            <a:lvl7pPr marL="2971800" indent="-228600" eaLnBrk="0" fontAlgn="base" hangingPunct="0">
              <a:spcBef>
                <a:spcPct val="0"/>
              </a:spcBef>
              <a:spcAft>
                <a:spcPct val="0"/>
              </a:spcAft>
              <a:defRPr>
                <a:solidFill>
                  <a:schemeClr val="tx1"/>
                </a:solidFill>
                <a:latin typeface="Montserrat Light" pitchFamily="50" charset="0"/>
              </a:defRPr>
            </a:lvl7pPr>
            <a:lvl8pPr marL="3429000" indent="-228600" eaLnBrk="0" fontAlgn="base" hangingPunct="0">
              <a:spcBef>
                <a:spcPct val="0"/>
              </a:spcBef>
              <a:spcAft>
                <a:spcPct val="0"/>
              </a:spcAft>
              <a:defRPr>
                <a:solidFill>
                  <a:schemeClr val="tx1"/>
                </a:solidFill>
                <a:latin typeface="Montserrat Light" pitchFamily="50" charset="0"/>
              </a:defRPr>
            </a:lvl8pPr>
            <a:lvl9pPr marL="3886200" indent="-228600" eaLnBrk="0" fontAlgn="base" hangingPunct="0">
              <a:spcBef>
                <a:spcPct val="0"/>
              </a:spcBef>
              <a:spcAft>
                <a:spcPct val="0"/>
              </a:spcAft>
              <a:defRPr>
                <a:solidFill>
                  <a:schemeClr val="tx1"/>
                </a:solidFill>
                <a:latin typeface="Montserrat Light" pitchFamily="50" charset="0"/>
              </a:defRPr>
            </a:lvl9pPr>
          </a:lstStyle>
          <a:p>
            <a:pPr algn="ctr" eaLnBrk="1" hangingPunct="1"/>
            <a:endParaRPr lang="zh-CN" altLang="zh-CN" sz="8800">
              <a:solidFill>
                <a:schemeClr val="bg1"/>
              </a:solidFill>
              <a:ea typeface="宋体" panose="02010600030101010101" pitchFamily="2" charset="-122"/>
            </a:endParaRPr>
          </a:p>
        </p:txBody>
      </p:sp>
      <p:grpSp>
        <p:nvGrpSpPr>
          <p:cNvPr id="24" name="Group 51"/>
          <p:cNvGrpSpPr/>
          <p:nvPr/>
        </p:nvGrpSpPr>
        <p:grpSpPr bwMode="auto">
          <a:xfrm>
            <a:off x="2342091" y="2269894"/>
            <a:ext cx="348247" cy="349251"/>
            <a:chOff x="3510757" y="2582069"/>
            <a:chExt cx="464344" cy="464344"/>
          </a:xfrm>
          <a:solidFill>
            <a:schemeClr val="bg1"/>
          </a:solidFill>
        </p:grpSpPr>
        <p:sp>
          <p:nvSpPr>
            <p:cNvPr id="25" name="AutoShape 126"/>
            <p:cNvSpPr/>
            <p:nvPr/>
          </p:nvSpPr>
          <p:spPr bwMode="auto">
            <a:xfrm>
              <a:off x="3510757"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eaLnBrk="1">
                <a:defRPr/>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26" name="AutoShape 127"/>
            <p:cNvSpPr/>
            <p:nvPr/>
          </p:nvSpPr>
          <p:spPr bwMode="auto">
            <a:xfrm>
              <a:off x="3698875" y="265430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eaLnBrk="1">
                <a:defRPr/>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
        <p:nvSpPr>
          <p:cNvPr id="27" name="Oval 13"/>
          <p:cNvSpPr/>
          <p:nvPr/>
        </p:nvSpPr>
        <p:spPr bwMode="auto">
          <a:xfrm>
            <a:off x="4491859" y="3217862"/>
            <a:ext cx="736600" cy="741363"/>
          </a:xfrm>
          <a:prstGeom prst="ellipse">
            <a:avLst/>
          </a:prstGeom>
          <a:solidFill>
            <a:schemeClr val="tx1">
              <a:lumMod val="75000"/>
              <a:lumOff val="25000"/>
            </a:schemeClr>
          </a:solidFill>
          <a:ln w="28575">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lvl1pPr>
              <a:defRPr>
                <a:solidFill>
                  <a:schemeClr val="tx1"/>
                </a:solidFill>
                <a:latin typeface="Montserrat Light" pitchFamily="50" charset="0"/>
              </a:defRPr>
            </a:lvl1pPr>
            <a:lvl2pPr marL="742950" indent="-285750">
              <a:defRPr>
                <a:solidFill>
                  <a:schemeClr val="tx1"/>
                </a:solidFill>
                <a:latin typeface="Montserrat Light" pitchFamily="50" charset="0"/>
              </a:defRPr>
            </a:lvl2pPr>
            <a:lvl3pPr marL="1143000" indent="-228600">
              <a:defRPr>
                <a:solidFill>
                  <a:schemeClr val="tx1"/>
                </a:solidFill>
                <a:latin typeface="Montserrat Light" pitchFamily="50" charset="0"/>
              </a:defRPr>
            </a:lvl3pPr>
            <a:lvl4pPr marL="1600200" indent="-228600">
              <a:defRPr>
                <a:solidFill>
                  <a:schemeClr val="tx1"/>
                </a:solidFill>
                <a:latin typeface="Montserrat Light" pitchFamily="50" charset="0"/>
              </a:defRPr>
            </a:lvl4pPr>
            <a:lvl5pPr marL="2057400" indent="-228600">
              <a:defRPr>
                <a:solidFill>
                  <a:schemeClr val="tx1"/>
                </a:solidFill>
                <a:latin typeface="Montserrat Light" pitchFamily="50" charset="0"/>
              </a:defRPr>
            </a:lvl5pPr>
            <a:lvl6pPr marL="2514600" indent="-228600" eaLnBrk="0" fontAlgn="base" hangingPunct="0">
              <a:spcBef>
                <a:spcPct val="0"/>
              </a:spcBef>
              <a:spcAft>
                <a:spcPct val="0"/>
              </a:spcAft>
              <a:defRPr>
                <a:solidFill>
                  <a:schemeClr val="tx1"/>
                </a:solidFill>
                <a:latin typeface="Montserrat Light" pitchFamily="50" charset="0"/>
              </a:defRPr>
            </a:lvl6pPr>
            <a:lvl7pPr marL="2971800" indent="-228600" eaLnBrk="0" fontAlgn="base" hangingPunct="0">
              <a:spcBef>
                <a:spcPct val="0"/>
              </a:spcBef>
              <a:spcAft>
                <a:spcPct val="0"/>
              </a:spcAft>
              <a:defRPr>
                <a:solidFill>
                  <a:schemeClr val="tx1"/>
                </a:solidFill>
                <a:latin typeface="Montserrat Light" pitchFamily="50" charset="0"/>
              </a:defRPr>
            </a:lvl7pPr>
            <a:lvl8pPr marL="3429000" indent="-228600" eaLnBrk="0" fontAlgn="base" hangingPunct="0">
              <a:spcBef>
                <a:spcPct val="0"/>
              </a:spcBef>
              <a:spcAft>
                <a:spcPct val="0"/>
              </a:spcAft>
              <a:defRPr>
                <a:solidFill>
                  <a:schemeClr val="tx1"/>
                </a:solidFill>
                <a:latin typeface="Montserrat Light" pitchFamily="50" charset="0"/>
              </a:defRPr>
            </a:lvl8pPr>
            <a:lvl9pPr marL="3886200" indent="-228600" eaLnBrk="0" fontAlgn="base" hangingPunct="0">
              <a:spcBef>
                <a:spcPct val="0"/>
              </a:spcBef>
              <a:spcAft>
                <a:spcPct val="0"/>
              </a:spcAft>
              <a:defRPr>
                <a:solidFill>
                  <a:schemeClr val="tx1"/>
                </a:solidFill>
                <a:latin typeface="Montserrat Light" pitchFamily="50" charset="0"/>
              </a:defRPr>
            </a:lvl9pPr>
          </a:lstStyle>
          <a:p>
            <a:pPr algn="ctr" eaLnBrk="1" hangingPunct="1"/>
            <a:endParaRPr lang="zh-CN" altLang="zh-CN" sz="8800">
              <a:solidFill>
                <a:schemeClr val="bg1"/>
              </a:solidFill>
              <a:ea typeface="宋体" panose="02010600030101010101" pitchFamily="2" charset="-122"/>
            </a:endParaRPr>
          </a:p>
        </p:txBody>
      </p:sp>
      <p:grpSp>
        <p:nvGrpSpPr>
          <p:cNvPr id="28" name="Group 54"/>
          <p:cNvGrpSpPr/>
          <p:nvPr/>
        </p:nvGrpSpPr>
        <p:grpSpPr bwMode="auto">
          <a:xfrm>
            <a:off x="4740245" y="3413618"/>
            <a:ext cx="239825" cy="349849"/>
            <a:chOff x="3582988" y="3510757"/>
            <a:chExt cx="319088" cy="465138"/>
          </a:xfrm>
          <a:solidFill>
            <a:schemeClr val="bg1"/>
          </a:solidFill>
        </p:grpSpPr>
        <p:sp>
          <p:nvSpPr>
            <p:cNvPr id="29"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eaLnBrk="1">
                <a:defRPr/>
              </a:pPr>
              <a:endParaRPr lang="en-US" dirty="0">
                <a:latin typeface="+mn-lt"/>
                <a:sym typeface="Gill Sans" charset="0"/>
              </a:endParaRPr>
            </a:p>
          </p:txBody>
        </p:sp>
        <p:sp>
          <p:nvSpPr>
            <p:cNvPr id="30"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eaLnBrk="1">
                <a:defRPr/>
              </a:pPr>
              <a:endParaRPr lang="en-US" dirty="0">
                <a:latin typeface="+mn-lt"/>
                <a:sym typeface="Gill Sans" charset="0"/>
              </a:endParaRPr>
            </a:p>
          </p:txBody>
        </p:sp>
      </p:grpSp>
      <p:sp>
        <p:nvSpPr>
          <p:cNvPr id="31" name="Oval 14"/>
          <p:cNvSpPr/>
          <p:nvPr/>
        </p:nvSpPr>
        <p:spPr bwMode="auto">
          <a:xfrm>
            <a:off x="6887397" y="2047875"/>
            <a:ext cx="736600" cy="741362"/>
          </a:xfrm>
          <a:prstGeom prst="ellipse">
            <a:avLst/>
          </a:prstGeom>
          <a:solidFill>
            <a:schemeClr val="tx1">
              <a:lumMod val="75000"/>
              <a:lumOff val="25000"/>
            </a:schemeClr>
          </a:solidFill>
          <a:ln w="28575">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lvl1pPr>
              <a:defRPr>
                <a:solidFill>
                  <a:schemeClr val="tx1"/>
                </a:solidFill>
                <a:latin typeface="Montserrat Light" pitchFamily="50" charset="0"/>
              </a:defRPr>
            </a:lvl1pPr>
            <a:lvl2pPr marL="742950" indent="-285750">
              <a:defRPr>
                <a:solidFill>
                  <a:schemeClr val="tx1"/>
                </a:solidFill>
                <a:latin typeface="Montserrat Light" pitchFamily="50" charset="0"/>
              </a:defRPr>
            </a:lvl2pPr>
            <a:lvl3pPr marL="1143000" indent="-228600">
              <a:defRPr>
                <a:solidFill>
                  <a:schemeClr val="tx1"/>
                </a:solidFill>
                <a:latin typeface="Montserrat Light" pitchFamily="50" charset="0"/>
              </a:defRPr>
            </a:lvl3pPr>
            <a:lvl4pPr marL="1600200" indent="-228600">
              <a:defRPr>
                <a:solidFill>
                  <a:schemeClr val="tx1"/>
                </a:solidFill>
                <a:latin typeface="Montserrat Light" pitchFamily="50" charset="0"/>
              </a:defRPr>
            </a:lvl4pPr>
            <a:lvl5pPr marL="2057400" indent="-228600">
              <a:defRPr>
                <a:solidFill>
                  <a:schemeClr val="tx1"/>
                </a:solidFill>
                <a:latin typeface="Montserrat Light" pitchFamily="50" charset="0"/>
              </a:defRPr>
            </a:lvl5pPr>
            <a:lvl6pPr marL="2514600" indent="-228600" eaLnBrk="0" fontAlgn="base" hangingPunct="0">
              <a:spcBef>
                <a:spcPct val="0"/>
              </a:spcBef>
              <a:spcAft>
                <a:spcPct val="0"/>
              </a:spcAft>
              <a:defRPr>
                <a:solidFill>
                  <a:schemeClr val="tx1"/>
                </a:solidFill>
                <a:latin typeface="Montserrat Light" pitchFamily="50" charset="0"/>
              </a:defRPr>
            </a:lvl6pPr>
            <a:lvl7pPr marL="2971800" indent="-228600" eaLnBrk="0" fontAlgn="base" hangingPunct="0">
              <a:spcBef>
                <a:spcPct val="0"/>
              </a:spcBef>
              <a:spcAft>
                <a:spcPct val="0"/>
              </a:spcAft>
              <a:defRPr>
                <a:solidFill>
                  <a:schemeClr val="tx1"/>
                </a:solidFill>
                <a:latin typeface="Montserrat Light" pitchFamily="50" charset="0"/>
              </a:defRPr>
            </a:lvl7pPr>
            <a:lvl8pPr marL="3429000" indent="-228600" eaLnBrk="0" fontAlgn="base" hangingPunct="0">
              <a:spcBef>
                <a:spcPct val="0"/>
              </a:spcBef>
              <a:spcAft>
                <a:spcPct val="0"/>
              </a:spcAft>
              <a:defRPr>
                <a:solidFill>
                  <a:schemeClr val="tx1"/>
                </a:solidFill>
                <a:latin typeface="Montserrat Light" pitchFamily="50" charset="0"/>
              </a:defRPr>
            </a:lvl8pPr>
            <a:lvl9pPr marL="3886200" indent="-228600" eaLnBrk="0" fontAlgn="base" hangingPunct="0">
              <a:spcBef>
                <a:spcPct val="0"/>
              </a:spcBef>
              <a:spcAft>
                <a:spcPct val="0"/>
              </a:spcAft>
              <a:defRPr>
                <a:solidFill>
                  <a:schemeClr val="tx1"/>
                </a:solidFill>
                <a:latin typeface="Montserrat Light" pitchFamily="50" charset="0"/>
              </a:defRPr>
            </a:lvl9pPr>
          </a:lstStyle>
          <a:p>
            <a:pPr algn="ctr" eaLnBrk="1" hangingPunct="1"/>
            <a:endParaRPr lang="zh-CN" altLang="zh-CN" sz="8800">
              <a:solidFill>
                <a:schemeClr val="bg1"/>
              </a:solidFill>
              <a:ea typeface="宋体" panose="02010600030101010101" pitchFamily="2" charset="-122"/>
            </a:endParaRPr>
          </a:p>
        </p:txBody>
      </p:sp>
      <p:sp>
        <p:nvSpPr>
          <p:cNvPr id="32" name="AutoShape 4"/>
          <p:cNvSpPr/>
          <p:nvPr/>
        </p:nvSpPr>
        <p:spPr bwMode="auto">
          <a:xfrm>
            <a:off x="7065197" y="2235200"/>
            <a:ext cx="371475" cy="3730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p:spPr>
        <p:txBody>
          <a:bodyPr lIns="19050" tIns="19050" rIns="19050" bIns="19050" anchor="ctr"/>
          <a:lstStyle/>
          <a:p>
            <a:pPr algn="ctr" defTabSz="228600" eaLnBrk="1">
              <a:defRPr/>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33" name="Oval 15"/>
          <p:cNvSpPr/>
          <p:nvPr/>
        </p:nvSpPr>
        <p:spPr bwMode="auto">
          <a:xfrm>
            <a:off x="9255947" y="3217862"/>
            <a:ext cx="736600" cy="741363"/>
          </a:xfrm>
          <a:prstGeom prst="ellipse">
            <a:avLst/>
          </a:prstGeom>
          <a:solidFill>
            <a:schemeClr val="tx1">
              <a:lumMod val="75000"/>
              <a:lumOff val="25000"/>
            </a:schemeClr>
          </a:solidFill>
          <a:ln w="28575">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lvl1pPr>
              <a:defRPr>
                <a:solidFill>
                  <a:schemeClr val="tx1"/>
                </a:solidFill>
                <a:latin typeface="Montserrat Light" pitchFamily="50" charset="0"/>
              </a:defRPr>
            </a:lvl1pPr>
            <a:lvl2pPr marL="742950" indent="-285750">
              <a:defRPr>
                <a:solidFill>
                  <a:schemeClr val="tx1"/>
                </a:solidFill>
                <a:latin typeface="Montserrat Light" pitchFamily="50" charset="0"/>
              </a:defRPr>
            </a:lvl2pPr>
            <a:lvl3pPr marL="1143000" indent="-228600">
              <a:defRPr>
                <a:solidFill>
                  <a:schemeClr val="tx1"/>
                </a:solidFill>
                <a:latin typeface="Montserrat Light" pitchFamily="50" charset="0"/>
              </a:defRPr>
            </a:lvl3pPr>
            <a:lvl4pPr marL="1600200" indent="-228600">
              <a:defRPr>
                <a:solidFill>
                  <a:schemeClr val="tx1"/>
                </a:solidFill>
                <a:latin typeface="Montserrat Light" pitchFamily="50" charset="0"/>
              </a:defRPr>
            </a:lvl4pPr>
            <a:lvl5pPr marL="2057400" indent="-228600">
              <a:defRPr>
                <a:solidFill>
                  <a:schemeClr val="tx1"/>
                </a:solidFill>
                <a:latin typeface="Montserrat Light" pitchFamily="50" charset="0"/>
              </a:defRPr>
            </a:lvl5pPr>
            <a:lvl6pPr marL="2514600" indent="-228600" eaLnBrk="0" fontAlgn="base" hangingPunct="0">
              <a:spcBef>
                <a:spcPct val="0"/>
              </a:spcBef>
              <a:spcAft>
                <a:spcPct val="0"/>
              </a:spcAft>
              <a:defRPr>
                <a:solidFill>
                  <a:schemeClr val="tx1"/>
                </a:solidFill>
                <a:latin typeface="Montserrat Light" pitchFamily="50" charset="0"/>
              </a:defRPr>
            </a:lvl6pPr>
            <a:lvl7pPr marL="2971800" indent="-228600" eaLnBrk="0" fontAlgn="base" hangingPunct="0">
              <a:spcBef>
                <a:spcPct val="0"/>
              </a:spcBef>
              <a:spcAft>
                <a:spcPct val="0"/>
              </a:spcAft>
              <a:defRPr>
                <a:solidFill>
                  <a:schemeClr val="tx1"/>
                </a:solidFill>
                <a:latin typeface="Montserrat Light" pitchFamily="50" charset="0"/>
              </a:defRPr>
            </a:lvl7pPr>
            <a:lvl8pPr marL="3429000" indent="-228600" eaLnBrk="0" fontAlgn="base" hangingPunct="0">
              <a:spcBef>
                <a:spcPct val="0"/>
              </a:spcBef>
              <a:spcAft>
                <a:spcPct val="0"/>
              </a:spcAft>
              <a:defRPr>
                <a:solidFill>
                  <a:schemeClr val="tx1"/>
                </a:solidFill>
                <a:latin typeface="Montserrat Light" pitchFamily="50" charset="0"/>
              </a:defRPr>
            </a:lvl8pPr>
            <a:lvl9pPr marL="3886200" indent="-228600" eaLnBrk="0" fontAlgn="base" hangingPunct="0">
              <a:spcBef>
                <a:spcPct val="0"/>
              </a:spcBef>
              <a:spcAft>
                <a:spcPct val="0"/>
              </a:spcAft>
              <a:defRPr>
                <a:solidFill>
                  <a:schemeClr val="tx1"/>
                </a:solidFill>
                <a:latin typeface="Montserrat Light" pitchFamily="50" charset="0"/>
              </a:defRPr>
            </a:lvl9pPr>
          </a:lstStyle>
          <a:p>
            <a:pPr algn="ctr" eaLnBrk="1" hangingPunct="1"/>
            <a:endParaRPr lang="zh-CN" altLang="zh-CN" sz="8800">
              <a:solidFill>
                <a:schemeClr val="bg1"/>
              </a:solidFill>
              <a:ea typeface="宋体" panose="02010600030101010101" pitchFamily="2" charset="-122"/>
            </a:endParaRPr>
          </a:p>
        </p:txBody>
      </p:sp>
      <p:sp>
        <p:nvSpPr>
          <p:cNvPr id="34" name="AutoShape 29"/>
          <p:cNvSpPr/>
          <p:nvPr/>
        </p:nvSpPr>
        <p:spPr bwMode="auto">
          <a:xfrm>
            <a:off x="9428984" y="3414712"/>
            <a:ext cx="384175" cy="347663"/>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p:spPr>
        <p:txBody>
          <a:bodyPr lIns="19050" tIns="19050" rIns="19050" bIns="19050" anchor="ctr"/>
          <a:lstStyle/>
          <a:p>
            <a:pPr algn="ctr" defTabSz="228600" eaLnBrk="1">
              <a:defRPr/>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35" name="文本框 34"/>
          <p:cNvSpPr txBox="1"/>
          <p:nvPr/>
        </p:nvSpPr>
        <p:spPr>
          <a:xfrm>
            <a:off x="1873765" y="2819656"/>
            <a:ext cx="1284902"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text here</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4243903" y="2819656"/>
            <a:ext cx="1284902"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text here</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614041" y="2819656"/>
            <a:ext cx="1284902"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text here</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8984179" y="2819656"/>
            <a:ext cx="1284902"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text here</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190078" y="4631035"/>
            <a:ext cx="2027545" cy="1015663"/>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3586488" y="4631035"/>
            <a:ext cx="2027545" cy="1015663"/>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5982898" y="4631035"/>
            <a:ext cx="2027545" cy="1015663"/>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8379308" y="4631035"/>
            <a:ext cx="2027545" cy="1015663"/>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1123880" y="4118608"/>
            <a:ext cx="1180935"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3523166" y="4118608"/>
            <a:ext cx="1180935"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5922452" y="4118608"/>
            <a:ext cx="1180935"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8321738" y="4118608"/>
            <a:ext cx="1180935"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0DCDB"/>
            </a:gs>
            <a:gs pos="51000">
              <a:srgbClr val="EDEDEF"/>
            </a:gs>
            <a:gs pos="34000">
              <a:srgbClr val="EDEBEE"/>
            </a:gs>
            <a:gs pos="23000">
              <a:srgbClr val="ECEAEB"/>
            </a:gs>
            <a:gs pos="13000">
              <a:srgbClr val="E9E7E8"/>
            </a:gs>
            <a:gs pos="73000">
              <a:srgbClr val="F2F2F4"/>
            </a:gs>
          </a:gsLst>
          <a:lin ang="16200000" scaled="1"/>
          <a:tileRect/>
        </a:gradFill>
        <a:effectLst/>
      </p:bgPr>
    </p:bg>
    <p:spTree>
      <p:nvGrpSpPr>
        <p:cNvPr id="1" name=""/>
        <p:cNvGrpSpPr/>
        <p:nvPr/>
      </p:nvGrpSpPr>
      <p:grpSpPr>
        <a:xfrm>
          <a:off x="0" y="0"/>
          <a:ext cx="0" cy="0"/>
          <a:chOff x="0" y="0"/>
          <a:chExt cx="0" cy="0"/>
        </a:xfrm>
      </p:grpSpPr>
      <p:sp>
        <p:nvSpPr>
          <p:cNvPr id="6" name="矩形 5"/>
          <p:cNvSpPr/>
          <p:nvPr/>
        </p:nvSpPr>
        <p:spPr>
          <a:xfrm flipV="1">
            <a:off x="128" y="1"/>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89760" y="-78015"/>
            <a:ext cx="987163" cy="1189012"/>
            <a:chOff x="336692" y="-179502"/>
            <a:chExt cx="987163" cy="1189012"/>
          </a:xfrm>
        </p:grpSpPr>
        <p:sp>
          <p:nvSpPr>
            <p:cNvPr id="8" name="Diamond 13"/>
            <p:cNvSpPr/>
            <p:nvPr/>
          </p:nvSpPr>
          <p:spPr>
            <a:xfrm rot="2747839">
              <a:off x="336692" y="-150750"/>
              <a:ext cx="283103" cy="283103"/>
            </a:xfrm>
            <a:prstGeom prst="diamond">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9" name="Diamond 16"/>
            <p:cNvSpPr/>
            <p:nvPr/>
          </p:nvSpPr>
          <p:spPr>
            <a:xfrm rot="8147839">
              <a:off x="496416" y="-179502"/>
              <a:ext cx="508031" cy="508031"/>
            </a:xfrm>
            <a:prstGeom prst="diamond">
              <a:avLst/>
            </a:prstGeom>
            <a:solidFill>
              <a:schemeClr val="tx1">
                <a:lumMod val="75000"/>
                <a:lumOff val="2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0" name="Diamond 14"/>
            <p:cNvSpPr/>
            <p:nvPr/>
          </p:nvSpPr>
          <p:spPr>
            <a:xfrm rot="18947839">
              <a:off x="437330" y="122985"/>
              <a:ext cx="886525" cy="886525"/>
            </a:xfrm>
            <a:prstGeom prst="diamond">
              <a:avLst/>
            </a:prstGeom>
            <a:solidFill>
              <a:schemeClr val="tx1">
                <a:lumMod val="75000"/>
                <a:lumOff val="25000"/>
              </a:schemeClr>
            </a:solidFill>
            <a:ln>
              <a:noFill/>
            </a:ln>
            <a:effectLst>
              <a:outerShdw blurRad="50800" dist="38100" dir="16200000"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grpSp>
      <p:sp>
        <p:nvSpPr>
          <p:cNvPr id="11" name="文本框 10"/>
          <p:cNvSpPr txBox="1"/>
          <p:nvPr/>
        </p:nvSpPr>
        <p:spPr>
          <a:xfrm>
            <a:off x="604482" y="408139"/>
            <a:ext cx="658356" cy="523220"/>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03</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1322877" y="280945"/>
            <a:ext cx="2031325" cy="418191"/>
          </a:xfrm>
          <a:prstGeom prst="rect">
            <a:avLst/>
          </a:prstGeom>
        </p:spPr>
        <p:txBody>
          <a:bodyPr wrap="none">
            <a:spAutoFit/>
          </a:bodyPr>
          <a:lstStyle/>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文本框输入标题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322877" y="718859"/>
            <a:ext cx="4243386" cy="276999"/>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pPr algn="l"/>
            <a:r>
              <a:rPr lang="en-US" altLang="zh-CN" sz="1200" b="0" dirty="0" smtClean="0">
                <a:solidFill>
                  <a:schemeClr val="tx1">
                    <a:lumMod val="75000"/>
                    <a:lumOff val="25000"/>
                  </a:schemeClr>
                </a:solidFill>
                <a:latin typeface="微软雅黑" panose="020B0503020204020204" pitchFamily="34" charset="-122"/>
                <a:ea typeface="微软雅黑" panose="020B0503020204020204" pitchFamily="34" charset="-122"/>
              </a:rPr>
              <a:t>PROFESSIONAL GENERATION POWERPOINT</a:t>
            </a: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flipV="1">
            <a:off x="128" y="6768148"/>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Diagram 11"/>
          <p:cNvGraphicFramePr/>
          <p:nvPr/>
        </p:nvGraphicFramePr>
        <p:xfrm>
          <a:off x="1185093" y="1723128"/>
          <a:ext cx="9821815" cy="2926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Freeform 5"/>
          <p:cNvSpPr>
            <a:spLocks noEditPoints="1"/>
          </p:cNvSpPr>
          <p:nvPr/>
        </p:nvSpPr>
        <p:spPr bwMode="auto">
          <a:xfrm>
            <a:off x="2598709" y="2824292"/>
            <a:ext cx="612000" cy="540000"/>
          </a:xfrm>
          <a:custGeom>
            <a:avLst/>
            <a:gdLst>
              <a:gd name="T0" fmla="*/ 2025 w 2214"/>
              <a:gd name="T1" fmla="*/ 482 h 1936"/>
              <a:gd name="T2" fmla="*/ 1808 w 2214"/>
              <a:gd name="T3" fmla="*/ 174 h 1936"/>
              <a:gd name="T4" fmla="*/ 1371 w 2214"/>
              <a:gd name="T5" fmla="*/ 104 h 1936"/>
              <a:gd name="T6" fmla="*/ 1239 w 2214"/>
              <a:gd name="T7" fmla="*/ 76 h 1936"/>
              <a:gd name="T8" fmla="*/ 583 w 2214"/>
              <a:gd name="T9" fmla="*/ 177 h 1936"/>
              <a:gd name="T10" fmla="*/ 331 w 2214"/>
              <a:gd name="T11" fmla="*/ 358 h 1936"/>
              <a:gd name="T12" fmla="*/ 46 w 2214"/>
              <a:gd name="T13" fmla="*/ 654 h 1936"/>
              <a:gd name="T14" fmla="*/ 62 w 2214"/>
              <a:gd name="T15" fmla="*/ 888 h 1936"/>
              <a:gd name="T16" fmla="*/ 18 w 2214"/>
              <a:gd name="T17" fmla="*/ 1037 h 1936"/>
              <a:gd name="T18" fmla="*/ 141 w 2214"/>
              <a:gd name="T19" fmla="*/ 1263 h 1936"/>
              <a:gd name="T20" fmla="*/ 328 w 2214"/>
              <a:gd name="T21" fmla="*/ 1330 h 1936"/>
              <a:gd name="T22" fmla="*/ 596 w 2214"/>
              <a:gd name="T23" fmla="*/ 1382 h 1936"/>
              <a:gd name="T24" fmla="*/ 953 w 2214"/>
              <a:gd name="T25" fmla="*/ 1099 h 1936"/>
              <a:gd name="T26" fmla="*/ 901 w 2214"/>
              <a:gd name="T27" fmla="*/ 1451 h 1936"/>
              <a:gd name="T28" fmla="*/ 1276 w 2214"/>
              <a:gd name="T29" fmla="*/ 1296 h 1936"/>
              <a:gd name="T30" fmla="*/ 1677 w 2214"/>
              <a:gd name="T31" fmla="*/ 1130 h 1936"/>
              <a:gd name="T32" fmla="*/ 1293 w 2214"/>
              <a:gd name="T33" fmla="*/ 1366 h 1936"/>
              <a:gd name="T34" fmla="*/ 1493 w 2214"/>
              <a:gd name="T35" fmla="*/ 1580 h 1936"/>
              <a:gd name="T36" fmla="*/ 1654 w 2214"/>
              <a:gd name="T37" fmla="*/ 1826 h 1936"/>
              <a:gd name="T38" fmla="*/ 1800 w 2214"/>
              <a:gd name="T39" fmla="*/ 1867 h 1936"/>
              <a:gd name="T40" fmla="*/ 1785 w 2214"/>
              <a:gd name="T41" fmla="*/ 1496 h 1936"/>
              <a:gd name="T42" fmla="*/ 1950 w 2214"/>
              <a:gd name="T43" fmla="*/ 1294 h 1936"/>
              <a:gd name="T44" fmla="*/ 2103 w 2214"/>
              <a:gd name="T45" fmla="*/ 1092 h 1936"/>
              <a:gd name="T46" fmla="*/ 1919 w 2214"/>
              <a:gd name="T47" fmla="*/ 790 h 1936"/>
              <a:gd name="T48" fmla="*/ 2094 w 2214"/>
              <a:gd name="T49" fmla="*/ 993 h 1936"/>
              <a:gd name="T50" fmla="*/ 2209 w 2214"/>
              <a:gd name="T51" fmla="*/ 762 h 1936"/>
              <a:gd name="T52" fmla="*/ 1170 w 2214"/>
              <a:gd name="T53" fmla="*/ 1048 h 1936"/>
              <a:gd name="T54" fmla="*/ 1253 w 2214"/>
              <a:gd name="T55" fmla="*/ 1005 h 1936"/>
              <a:gd name="T56" fmla="*/ 1282 w 2214"/>
              <a:gd name="T57" fmla="*/ 967 h 1936"/>
              <a:gd name="T58" fmla="*/ 1069 w 2214"/>
              <a:gd name="T59" fmla="*/ 978 h 1936"/>
              <a:gd name="T60" fmla="*/ 1058 w 2214"/>
              <a:gd name="T61" fmla="*/ 945 h 1936"/>
              <a:gd name="T62" fmla="*/ 1271 w 2214"/>
              <a:gd name="T63" fmla="*/ 934 h 1936"/>
              <a:gd name="T64" fmla="*/ 1282 w 2214"/>
              <a:gd name="T65" fmla="*/ 967 h 1936"/>
              <a:gd name="T66" fmla="*/ 1335 w 2214"/>
              <a:gd name="T67" fmla="*/ 853 h 1936"/>
              <a:gd name="T68" fmla="*/ 1282 w 2214"/>
              <a:gd name="T69" fmla="*/ 907 h 1936"/>
              <a:gd name="T70" fmla="*/ 1009 w 2214"/>
              <a:gd name="T71" fmla="*/ 875 h 1936"/>
              <a:gd name="T72" fmla="*/ 970 w 2214"/>
              <a:gd name="T73" fmla="*/ 810 h 1936"/>
              <a:gd name="T74" fmla="*/ 1170 w 2214"/>
              <a:gd name="T75" fmla="*/ 280 h 1936"/>
              <a:gd name="T76" fmla="*/ 1367 w 2214"/>
              <a:gd name="T77" fmla="*/ 812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14" h="1936">
                <a:moveTo>
                  <a:pt x="2101" y="522"/>
                </a:moveTo>
                <a:cubicBezTo>
                  <a:pt x="2077" y="508"/>
                  <a:pt x="2040" y="507"/>
                  <a:pt x="2025" y="482"/>
                </a:cubicBezTo>
                <a:cubicBezTo>
                  <a:pt x="2002" y="445"/>
                  <a:pt x="1990" y="401"/>
                  <a:pt x="1967" y="363"/>
                </a:cubicBezTo>
                <a:cubicBezTo>
                  <a:pt x="1926" y="292"/>
                  <a:pt x="1874" y="224"/>
                  <a:pt x="1808" y="174"/>
                </a:cubicBezTo>
                <a:cubicBezTo>
                  <a:pt x="1728" y="114"/>
                  <a:pt x="1641" y="99"/>
                  <a:pt x="1543" y="100"/>
                </a:cubicBezTo>
                <a:cubicBezTo>
                  <a:pt x="1486" y="101"/>
                  <a:pt x="1429" y="103"/>
                  <a:pt x="1371" y="104"/>
                </a:cubicBezTo>
                <a:cubicBezTo>
                  <a:pt x="1345" y="105"/>
                  <a:pt x="1314" y="106"/>
                  <a:pt x="1288" y="99"/>
                </a:cubicBezTo>
                <a:cubicBezTo>
                  <a:pt x="1270" y="94"/>
                  <a:pt x="1255" y="83"/>
                  <a:pt x="1239" y="76"/>
                </a:cubicBezTo>
                <a:cubicBezTo>
                  <a:pt x="1074" y="0"/>
                  <a:pt x="898" y="21"/>
                  <a:pt x="755" y="126"/>
                </a:cubicBezTo>
                <a:cubicBezTo>
                  <a:pt x="699" y="167"/>
                  <a:pt x="625" y="160"/>
                  <a:pt x="583" y="177"/>
                </a:cubicBezTo>
                <a:cubicBezTo>
                  <a:pt x="537" y="196"/>
                  <a:pt x="488" y="205"/>
                  <a:pt x="444" y="230"/>
                </a:cubicBezTo>
                <a:cubicBezTo>
                  <a:pt x="395" y="257"/>
                  <a:pt x="354" y="307"/>
                  <a:pt x="331" y="358"/>
                </a:cubicBezTo>
                <a:cubicBezTo>
                  <a:pt x="309" y="409"/>
                  <a:pt x="312" y="470"/>
                  <a:pt x="267" y="508"/>
                </a:cubicBezTo>
                <a:cubicBezTo>
                  <a:pt x="196" y="567"/>
                  <a:pt x="102" y="574"/>
                  <a:pt x="46" y="654"/>
                </a:cubicBezTo>
                <a:cubicBezTo>
                  <a:pt x="20" y="690"/>
                  <a:pt x="0" y="745"/>
                  <a:pt x="17" y="789"/>
                </a:cubicBezTo>
                <a:cubicBezTo>
                  <a:pt x="29" y="823"/>
                  <a:pt x="75" y="847"/>
                  <a:pt x="62" y="888"/>
                </a:cubicBezTo>
                <a:cubicBezTo>
                  <a:pt x="54" y="914"/>
                  <a:pt x="33" y="933"/>
                  <a:pt x="26" y="960"/>
                </a:cubicBezTo>
                <a:cubicBezTo>
                  <a:pt x="20" y="985"/>
                  <a:pt x="18" y="1011"/>
                  <a:pt x="18" y="1037"/>
                </a:cubicBezTo>
                <a:cubicBezTo>
                  <a:pt x="18" y="1082"/>
                  <a:pt x="24" y="1127"/>
                  <a:pt x="45" y="1168"/>
                </a:cubicBezTo>
                <a:cubicBezTo>
                  <a:pt x="65" y="1209"/>
                  <a:pt x="98" y="1245"/>
                  <a:pt x="141" y="1263"/>
                </a:cubicBezTo>
                <a:cubicBezTo>
                  <a:pt x="185" y="1282"/>
                  <a:pt x="233" y="1248"/>
                  <a:pt x="275" y="1266"/>
                </a:cubicBezTo>
                <a:cubicBezTo>
                  <a:pt x="299" y="1277"/>
                  <a:pt x="306" y="1314"/>
                  <a:pt x="328" y="1330"/>
                </a:cubicBezTo>
                <a:cubicBezTo>
                  <a:pt x="351" y="1347"/>
                  <a:pt x="377" y="1359"/>
                  <a:pt x="404" y="1368"/>
                </a:cubicBezTo>
                <a:cubicBezTo>
                  <a:pt x="463" y="1388"/>
                  <a:pt x="535" y="1400"/>
                  <a:pt x="596" y="1382"/>
                </a:cubicBezTo>
                <a:cubicBezTo>
                  <a:pt x="682" y="1358"/>
                  <a:pt x="677" y="1264"/>
                  <a:pt x="689" y="1190"/>
                </a:cubicBezTo>
                <a:cubicBezTo>
                  <a:pt x="697" y="1138"/>
                  <a:pt x="886" y="1105"/>
                  <a:pt x="953" y="1099"/>
                </a:cubicBezTo>
                <a:cubicBezTo>
                  <a:pt x="969" y="1130"/>
                  <a:pt x="753" y="1161"/>
                  <a:pt x="748" y="1191"/>
                </a:cubicBezTo>
                <a:cubicBezTo>
                  <a:pt x="734" y="1234"/>
                  <a:pt x="830" y="1414"/>
                  <a:pt x="901" y="1451"/>
                </a:cubicBezTo>
                <a:cubicBezTo>
                  <a:pt x="962" y="1483"/>
                  <a:pt x="1044" y="1485"/>
                  <a:pt x="1109" y="1460"/>
                </a:cubicBezTo>
                <a:cubicBezTo>
                  <a:pt x="1181" y="1431"/>
                  <a:pt x="1224" y="1350"/>
                  <a:pt x="1276" y="1296"/>
                </a:cubicBezTo>
                <a:cubicBezTo>
                  <a:pt x="1340" y="1230"/>
                  <a:pt x="1429" y="1186"/>
                  <a:pt x="1511" y="1143"/>
                </a:cubicBezTo>
                <a:cubicBezTo>
                  <a:pt x="1593" y="1100"/>
                  <a:pt x="1721" y="1103"/>
                  <a:pt x="1677" y="1130"/>
                </a:cubicBezTo>
                <a:cubicBezTo>
                  <a:pt x="1569" y="1158"/>
                  <a:pt x="1492" y="1190"/>
                  <a:pt x="1461" y="1212"/>
                </a:cubicBezTo>
                <a:cubicBezTo>
                  <a:pt x="1393" y="1260"/>
                  <a:pt x="1351" y="1304"/>
                  <a:pt x="1293" y="1366"/>
                </a:cubicBezTo>
                <a:cubicBezTo>
                  <a:pt x="1226" y="1437"/>
                  <a:pt x="1305" y="1498"/>
                  <a:pt x="1370" y="1528"/>
                </a:cubicBezTo>
                <a:cubicBezTo>
                  <a:pt x="1410" y="1547"/>
                  <a:pt x="1454" y="1559"/>
                  <a:pt x="1493" y="1580"/>
                </a:cubicBezTo>
                <a:cubicBezTo>
                  <a:pt x="1537" y="1604"/>
                  <a:pt x="1567" y="1647"/>
                  <a:pt x="1591" y="1689"/>
                </a:cubicBezTo>
                <a:cubicBezTo>
                  <a:pt x="1616" y="1733"/>
                  <a:pt x="1633" y="1780"/>
                  <a:pt x="1654" y="1826"/>
                </a:cubicBezTo>
                <a:cubicBezTo>
                  <a:pt x="1667" y="1856"/>
                  <a:pt x="1683" y="1892"/>
                  <a:pt x="1710" y="1911"/>
                </a:cubicBezTo>
                <a:cubicBezTo>
                  <a:pt x="1746" y="1936"/>
                  <a:pt x="1783" y="1897"/>
                  <a:pt x="1800" y="1867"/>
                </a:cubicBezTo>
                <a:cubicBezTo>
                  <a:pt x="1826" y="1821"/>
                  <a:pt x="1817" y="1769"/>
                  <a:pt x="1798" y="1722"/>
                </a:cubicBezTo>
                <a:cubicBezTo>
                  <a:pt x="1772" y="1657"/>
                  <a:pt x="1687" y="1545"/>
                  <a:pt x="1785" y="1496"/>
                </a:cubicBezTo>
                <a:cubicBezTo>
                  <a:pt x="1835" y="1472"/>
                  <a:pt x="1917" y="1449"/>
                  <a:pt x="1877" y="1376"/>
                </a:cubicBezTo>
                <a:cubicBezTo>
                  <a:pt x="1860" y="1345"/>
                  <a:pt x="1930" y="1307"/>
                  <a:pt x="1950" y="1294"/>
                </a:cubicBezTo>
                <a:cubicBezTo>
                  <a:pt x="1987" y="1271"/>
                  <a:pt x="2023" y="1245"/>
                  <a:pt x="2053" y="1213"/>
                </a:cubicBezTo>
                <a:cubicBezTo>
                  <a:pt x="2084" y="1181"/>
                  <a:pt x="2112" y="1138"/>
                  <a:pt x="2103" y="1092"/>
                </a:cubicBezTo>
                <a:cubicBezTo>
                  <a:pt x="2094" y="1052"/>
                  <a:pt x="2062" y="1027"/>
                  <a:pt x="2031" y="1005"/>
                </a:cubicBezTo>
                <a:cubicBezTo>
                  <a:pt x="1955" y="948"/>
                  <a:pt x="1887" y="782"/>
                  <a:pt x="1919" y="790"/>
                </a:cubicBezTo>
                <a:cubicBezTo>
                  <a:pt x="1966" y="801"/>
                  <a:pt x="1968" y="892"/>
                  <a:pt x="1997" y="933"/>
                </a:cubicBezTo>
                <a:cubicBezTo>
                  <a:pt x="2014" y="957"/>
                  <a:pt x="2061" y="988"/>
                  <a:pt x="2094" y="993"/>
                </a:cubicBezTo>
                <a:cubicBezTo>
                  <a:pt x="2116" y="955"/>
                  <a:pt x="2147" y="924"/>
                  <a:pt x="2171" y="888"/>
                </a:cubicBezTo>
                <a:cubicBezTo>
                  <a:pt x="2199" y="848"/>
                  <a:pt x="2207" y="809"/>
                  <a:pt x="2209" y="762"/>
                </a:cubicBezTo>
                <a:cubicBezTo>
                  <a:pt x="2214" y="662"/>
                  <a:pt x="2192" y="575"/>
                  <a:pt x="2101" y="522"/>
                </a:cubicBezTo>
                <a:close/>
                <a:moveTo>
                  <a:pt x="1170" y="1048"/>
                </a:moveTo>
                <a:cubicBezTo>
                  <a:pt x="1133" y="1048"/>
                  <a:pt x="1100" y="1030"/>
                  <a:pt x="1087" y="1005"/>
                </a:cubicBezTo>
                <a:lnTo>
                  <a:pt x="1253" y="1005"/>
                </a:lnTo>
                <a:cubicBezTo>
                  <a:pt x="1240" y="1030"/>
                  <a:pt x="1208" y="1048"/>
                  <a:pt x="1170" y="1048"/>
                </a:cubicBezTo>
                <a:close/>
                <a:moveTo>
                  <a:pt x="1282" y="967"/>
                </a:moveTo>
                <a:cubicBezTo>
                  <a:pt x="1282" y="973"/>
                  <a:pt x="1277" y="978"/>
                  <a:pt x="1271" y="978"/>
                </a:cubicBezTo>
                <a:lnTo>
                  <a:pt x="1069" y="978"/>
                </a:lnTo>
                <a:cubicBezTo>
                  <a:pt x="1063" y="978"/>
                  <a:pt x="1058" y="973"/>
                  <a:pt x="1058" y="967"/>
                </a:cubicBezTo>
                <a:lnTo>
                  <a:pt x="1058" y="945"/>
                </a:lnTo>
                <a:cubicBezTo>
                  <a:pt x="1058" y="939"/>
                  <a:pt x="1063" y="934"/>
                  <a:pt x="1069" y="934"/>
                </a:cubicBezTo>
                <a:lnTo>
                  <a:pt x="1271" y="934"/>
                </a:lnTo>
                <a:cubicBezTo>
                  <a:pt x="1277" y="934"/>
                  <a:pt x="1282" y="939"/>
                  <a:pt x="1282" y="945"/>
                </a:cubicBezTo>
                <a:lnTo>
                  <a:pt x="1282" y="967"/>
                </a:lnTo>
                <a:close/>
                <a:moveTo>
                  <a:pt x="1367" y="812"/>
                </a:moveTo>
                <a:cubicBezTo>
                  <a:pt x="1354" y="827"/>
                  <a:pt x="1340" y="834"/>
                  <a:pt x="1335" y="853"/>
                </a:cubicBezTo>
                <a:lnTo>
                  <a:pt x="1326" y="876"/>
                </a:lnTo>
                <a:cubicBezTo>
                  <a:pt x="1321" y="894"/>
                  <a:pt x="1301" y="907"/>
                  <a:pt x="1282" y="907"/>
                </a:cubicBezTo>
                <a:lnTo>
                  <a:pt x="1052" y="907"/>
                </a:lnTo>
                <a:cubicBezTo>
                  <a:pt x="1032" y="907"/>
                  <a:pt x="1013" y="894"/>
                  <a:pt x="1009" y="875"/>
                </a:cubicBezTo>
                <a:lnTo>
                  <a:pt x="1001" y="851"/>
                </a:lnTo>
                <a:cubicBezTo>
                  <a:pt x="997" y="832"/>
                  <a:pt x="983" y="824"/>
                  <a:pt x="970" y="810"/>
                </a:cubicBezTo>
                <a:cubicBezTo>
                  <a:pt x="970" y="810"/>
                  <a:pt x="862" y="688"/>
                  <a:pt x="862" y="584"/>
                </a:cubicBezTo>
                <a:cubicBezTo>
                  <a:pt x="862" y="414"/>
                  <a:pt x="1000" y="280"/>
                  <a:pt x="1170" y="280"/>
                </a:cubicBezTo>
                <a:cubicBezTo>
                  <a:pt x="1340" y="280"/>
                  <a:pt x="1478" y="414"/>
                  <a:pt x="1478" y="584"/>
                </a:cubicBezTo>
                <a:cubicBezTo>
                  <a:pt x="1478" y="690"/>
                  <a:pt x="1367" y="812"/>
                  <a:pt x="1367" y="812"/>
                </a:cubicBezTo>
                <a:close/>
              </a:path>
            </a:pathLst>
          </a:custGeom>
          <a:solidFill>
            <a:schemeClr val="tx1">
              <a:lumMod val="75000"/>
              <a:lumOff val="25000"/>
            </a:schemeClr>
          </a:solid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solidFill>
                <a:schemeClr val="tx1">
                  <a:lumMod val="75000"/>
                  <a:lumOff val="25000"/>
                </a:schemeClr>
              </a:solidFill>
            </a:endParaRPr>
          </a:p>
        </p:txBody>
      </p:sp>
      <p:sp>
        <p:nvSpPr>
          <p:cNvPr id="14" name="Freeform 9"/>
          <p:cNvSpPr>
            <a:spLocks noEditPoints="1"/>
          </p:cNvSpPr>
          <p:nvPr/>
        </p:nvSpPr>
        <p:spPr bwMode="auto">
          <a:xfrm>
            <a:off x="4767622" y="2824292"/>
            <a:ext cx="540000" cy="540000"/>
          </a:xfrm>
          <a:custGeom>
            <a:avLst/>
            <a:gdLst>
              <a:gd name="T0" fmla="*/ 1411 w 2822"/>
              <a:gd name="T1" fmla="*/ 0 h 2822"/>
              <a:gd name="T2" fmla="*/ 0 w 2822"/>
              <a:gd name="T3" fmla="*/ 1411 h 2822"/>
              <a:gd name="T4" fmla="*/ 1411 w 2822"/>
              <a:gd name="T5" fmla="*/ 2822 h 2822"/>
              <a:gd name="T6" fmla="*/ 2822 w 2822"/>
              <a:gd name="T7" fmla="*/ 1411 h 2822"/>
              <a:gd name="T8" fmla="*/ 1411 w 2822"/>
              <a:gd name="T9" fmla="*/ 0 h 2822"/>
              <a:gd name="T10" fmla="*/ 1411 w 2822"/>
              <a:gd name="T11" fmla="*/ 399 h 2822"/>
              <a:gd name="T12" fmla="*/ 2423 w 2822"/>
              <a:gd name="T13" fmla="*/ 1411 h 2822"/>
              <a:gd name="T14" fmla="*/ 1411 w 2822"/>
              <a:gd name="T15" fmla="*/ 2422 h 2822"/>
              <a:gd name="T16" fmla="*/ 400 w 2822"/>
              <a:gd name="T17" fmla="*/ 1411 h 2822"/>
              <a:gd name="T18" fmla="*/ 1411 w 2822"/>
              <a:gd name="T19" fmla="*/ 399 h 2822"/>
              <a:gd name="T20" fmla="*/ 1411 w 2822"/>
              <a:gd name="T21" fmla="*/ 568 h 2822"/>
              <a:gd name="T22" fmla="*/ 568 w 2822"/>
              <a:gd name="T23" fmla="*/ 1411 h 2822"/>
              <a:gd name="T24" fmla="*/ 1411 w 2822"/>
              <a:gd name="T25" fmla="*/ 2254 h 2822"/>
              <a:gd name="T26" fmla="*/ 2254 w 2822"/>
              <a:gd name="T27" fmla="*/ 1411 h 2822"/>
              <a:gd name="T28" fmla="*/ 1411 w 2822"/>
              <a:gd name="T29" fmla="*/ 568 h 2822"/>
              <a:gd name="T30" fmla="*/ 1411 w 2822"/>
              <a:gd name="T31" fmla="*/ 839 h 2822"/>
              <a:gd name="T32" fmla="*/ 1983 w 2822"/>
              <a:gd name="T33" fmla="*/ 1411 h 2822"/>
              <a:gd name="T34" fmla="*/ 1411 w 2822"/>
              <a:gd name="T35" fmla="*/ 1982 h 2822"/>
              <a:gd name="T36" fmla="*/ 840 w 2822"/>
              <a:gd name="T37" fmla="*/ 1411 h 2822"/>
              <a:gd name="T38" fmla="*/ 1411 w 2822"/>
              <a:gd name="T39" fmla="*/ 839 h 2822"/>
              <a:gd name="T40" fmla="*/ 1411 w 2822"/>
              <a:gd name="T41" fmla="*/ 1073 h 2822"/>
              <a:gd name="T42" fmla="*/ 1073 w 2822"/>
              <a:gd name="T43" fmla="*/ 1411 h 2822"/>
              <a:gd name="T44" fmla="*/ 1411 w 2822"/>
              <a:gd name="T45" fmla="*/ 1749 h 2822"/>
              <a:gd name="T46" fmla="*/ 1749 w 2822"/>
              <a:gd name="T47" fmla="*/ 1411 h 2822"/>
              <a:gd name="T48" fmla="*/ 1411 w 2822"/>
              <a:gd name="T49" fmla="*/ 1073 h 2822"/>
              <a:gd name="T50" fmla="*/ 1411 w 2822"/>
              <a:gd name="T51" fmla="*/ 1223 h 2822"/>
              <a:gd name="T52" fmla="*/ 1599 w 2822"/>
              <a:gd name="T53" fmla="*/ 1411 h 2822"/>
              <a:gd name="T54" fmla="*/ 1411 w 2822"/>
              <a:gd name="T55" fmla="*/ 1599 h 2822"/>
              <a:gd name="T56" fmla="*/ 1223 w 2822"/>
              <a:gd name="T57" fmla="*/ 1411 h 2822"/>
              <a:gd name="T58" fmla="*/ 1411 w 2822"/>
              <a:gd name="T59" fmla="*/ 1223 h 2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2" h="2822">
                <a:moveTo>
                  <a:pt x="1411" y="0"/>
                </a:moveTo>
                <a:cubicBezTo>
                  <a:pt x="632" y="0"/>
                  <a:pt x="0" y="632"/>
                  <a:pt x="0" y="1411"/>
                </a:cubicBezTo>
                <a:cubicBezTo>
                  <a:pt x="0" y="2190"/>
                  <a:pt x="632" y="2822"/>
                  <a:pt x="1411" y="2822"/>
                </a:cubicBezTo>
                <a:cubicBezTo>
                  <a:pt x="2190" y="2822"/>
                  <a:pt x="2822" y="2190"/>
                  <a:pt x="2822" y="1411"/>
                </a:cubicBezTo>
                <a:cubicBezTo>
                  <a:pt x="2822" y="632"/>
                  <a:pt x="2190" y="0"/>
                  <a:pt x="1411" y="0"/>
                </a:cubicBezTo>
                <a:close/>
                <a:moveTo>
                  <a:pt x="1411" y="399"/>
                </a:moveTo>
                <a:cubicBezTo>
                  <a:pt x="1970" y="399"/>
                  <a:pt x="2423" y="852"/>
                  <a:pt x="2423" y="1411"/>
                </a:cubicBezTo>
                <a:cubicBezTo>
                  <a:pt x="2423" y="1970"/>
                  <a:pt x="1970" y="2422"/>
                  <a:pt x="1411" y="2422"/>
                </a:cubicBezTo>
                <a:cubicBezTo>
                  <a:pt x="852" y="2422"/>
                  <a:pt x="400" y="1970"/>
                  <a:pt x="400" y="1411"/>
                </a:cubicBezTo>
                <a:cubicBezTo>
                  <a:pt x="400" y="852"/>
                  <a:pt x="852" y="399"/>
                  <a:pt x="1411" y="399"/>
                </a:cubicBezTo>
                <a:close/>
                <a:moveTo>
                  <a:pt x="1411" y="568"/>
                </a:moveTo>
                <a:cubicBezTo>
                  <a:pt x="945" y="568"/>
                  <a:pt x="568" y="945"/>
                  <a:pt x="568" y="1411"/>
                </a:cubicBezTo>
                <a:cubicBezTo>
                  <a:pt x="568" y="1877"/>
                  <a:pt x="945" y="2254"/>
                  <a:pt x="1411" y="2254"/>
                </a:cubicBezTo>
                <a:cubicBezTo>
                  <a:pt x="1877" y="2254"/>
                  <a:pt x="2254" y="1877"/>
                  <a:pt x="2254" y="1411"/>
                </a:cubicBezTo>
                <a:cubicBezTo>
                  <a:pt x="2254" y="945"/>
                  <a:pt x="1877" y="568"/>
                  <a:pt x="1411" y="568"/>
                </a:cubicBezTo>
                <a:close/>
                <a:moveTo>
                  <a:pt x="1411" y="839"/>
                </a:moveTo>
                <a:cubicBezTo>
                  <a:pt x="1727" y="839"/>
                  <a:pt x="1983" y="1095"/>
                  <a:pt x="1983" y="1411"/>
                </a:cubicBezTo>
                <a:cubicBezTo>
                  <a:pt x="1983" y="1726"/>
                  <a:pt x="1727" y="1982"/>
                  <a:pt x="1411" y="1982"/>
                </a:cubicBezTo>
                <a:cubicBezTo>
                  <a:pt x="1096" y="1982"/>
                  <a:pt x="840" y="1726"/>
                  <a:pt x="840" y="1411"/>
                </a:cubicBezTo>
                <a:cubicBezTo>
                  <a:pt x="840" y="1095"/>
                  <a:pt x="1096" y="839"/>
                  <a:pt x="1411" y="839"/>
                </a:cubicBezTo>
                <a:close/>
                <a:moveTo>
                  <a:pt x="1411" y="1073"/>
                </a:moveTo>
                <a:cubicBezTo>
                  <a:pt x="1224" y="1073"/>
                  <a:pt x="1073" y="1224"/>
                  <a:pt x="1073" y="1411"/>
                </a:cubicBezTo>
                <a:cubicBezTo>
                  <a:pt x="1073" y="1598"/>
                  <a:pt x="1224" y="1749"/>
                  <a:pt x="1411" y="1749"/>
                </a:cubicBezTo>
                <a:cubicBezTo>
                  <a:pt x="1598" y="1749"/>
                  <a:pt x="1749" y="1598"/>
                  <a:pt x="1749" y="1411"/>
                </a:cubicBezTo>
                <a:cubicBezTo>
                  <a:pt x="1749" y="1224"/>
                  <a:pt x="1598" y="1073"/>
                  <a:pt x="1411" y="1073"/>
                </a:cubicBezTo>
                <a:close/>
                <a:moveTo>
                  <a:pt x="1411" y="1223"/>
                </a:moveTo>
                <a:cubicBezTo>
                  <a:pt x="1515" y="1223"/>
                  <a:pt x="1599" y="1307"/>
                  <a:pt x="1599" y="1411"/>
                </a:cubicBezTo>
                <a:cubicBezTo>
                  <a:pt x="1599" y="1514"/>
                  <a:pt x="1515" y="1599"/>
                  <a:pt x="1411" y="1599"/>
                </a:cubicBezTo>
                <a:cubicBezTo>
                  <a:pt x="1308" y="1599"/>
                  <a:pt x="1223" y="1514"/>
                  <a:pt x="1223" y="1411"/>
                </a:cubicBezTo>
                <a:cubicBezTo>
                  <a:pt x="1223" y="1307"/>
                  <a:pt x="1308" y="1223"/>
                  <a:pt x="1411" y="1223"/>
                </a:cubicBezTo>
                <a:close/>
              </a:path>
            </a:pathLst>
          </a:custGeom>
          <a:solidFill>
            <a:schemeClr val="tx1">
              <a:lumMod val="75000"/>
              <a:lumOff val="25000"/>
            </a:schemeClr>
          </a:solid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solidFill>
                <a:schemeClr val="tx1">
                  <a:lumMod val="75000"/>
                  <a:lumOff val="25000"/>
                </a:schemeClr>
              </a:solidFill>
            </a:endParaRPr>
          </a:p>
        </p:txBody>
      </p:sp>
      <p:grpSp>
        <p:nvGrpSpPr>
          <p:cNvPr id="18" name="Group 12"/>
          <p:cNvGrpSpPr>
            <a:grpSpLocks noChangeAspect="1"/>
          </p:cNvGrpSpPr>
          <p:nvPr/>
        </p:nvGrpSpPr>
        <p:grpSpPr bwMode="auto">
          <a:xfrm>
            <a:off x="6864157" y="2855577"/>
            <a:ext cx="468001" cy="470944"/>
            <a:chOff x="-797" y="1468"/>
            <a:chExt cx="636" cy="640"/>
          </a:xfrm>
          <a:solidFill>
            <a:schemeClr val="tx1">
              <a:lumMod val="75000"/>
              <a:lumOff val="25000"/>
            </a:schemeClr>
          </a:solidFill>
        </p:grpSpPr>
        <p:sp>
          <p:nvSpPr>
            <p:cNvPr id="19" name="Freeform 13"/>
            <p:cNvSpPr>
              <a:spLocks noEditPoints="1"/>
            </p:cNvSpPr>
            <p:nvPr/>
          </p:nvSpPr>
          <p:spPr bwMode="auto">
            <a:xfrm>
              <a:off x="-654" y="1468"/>
              <a:ext cx="493" cy="640"/>
            </a:xfrm>
            <a:custGeom>
              <a:avLst/>
              <a:gdLst>
                <a:gd name="T0" fmla="*/ 1372 w 2173"/>
                <a:gd name="T1" fmla="*/ 0 h 2822"/>
                <a:gd name="T2" fmla="*/ 621 w 2173"/>
                <a:gd name="T3" fmla="*/ 0 h 2822"/>
                <a:gd name="T4" fmla="*/ 762 w 2173"/>
                <a:gd name="T5" fmla="*/ 226 h 2822"/>
                <a:gd name="T6" fmla="*/ 1242 w 2173"/>
                <a:gd name="T7" fmla="*/ 226 h 2822"/>
                <a:gd name="T8" fmla="*/ 1242 w 2173"/>
                <a:gd name="T9" fmla="*/ 931 h 2822"/>
                <a:gd name="T10" fmla="*/ 1947 w 2173"/>
                <a:gd name="T11" fmla="*/ 931 h 2822"/>
                <a:gd name="T12" fmla="*/ 1947 w 2173"/>
                <a:gd name="T13" fmla="*/ 2596 h 2822"/>
                <a:gd name="T14" fmla="*/ 226 w 2173"/>
                <a:gd name="T15" fmla="*/ 2596 h 2822"/>
                <a:gd name="T16" fmla="*/ 226 w 2173"/>
                <a:gd name="T17" fmla="*/ 1217 h 2822"/>
                <a:gd name="T18" fmla="*/ 0 w 2173"/>
                <a:gd name="T19" fmla="*/ 1193 h 2822"/>
                <a:gd name="T20" fmla="*/ 0 w 2173"/>
                <a:gd name="T21" fmla="*/ 2822 h 2822"/>
                <a:gd name="T22" fmla="*/ 2173 w 2173"/>
                <a:gd name="T23" fmla="*/ 2822 h 2822"/>
                <a:gd name="T24" fmla="*/ 2173 w 2173"/>
                <a:gd name="T25" fmla="*/ 832 h 2822"/>
                <a:gd name="T26" fmla="*/ 1372 w 2173"/>
                <a:gd name="T27" fmla="*/ 0 h 2822"/>
                <a:gd name="T28" fmla="*/ 1411 w 2173"/>
                <a:gd name="T29" fmla="*/ 762 h 2822"/>
                <a:gd name="T30" fmla="*/ 1411 w 2173"/>
                <a:gd name="T31" fmla="*/ 377 h 2822"/>
                <a:gd name="T32" fmla="*/ 1783 w 2173"/>
                <a:gd name="T33" fmla="*/ 762 h 2822"/>
                <a:gd name="T34" fmla="*/ 1411 w 2173"/>
                <a:gd name="T35" fmla="*/ 762 h 2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3" h="2822">
                  <a:moveTo>
                    <a:pt x="1372" y="0"/>
                  </a:moveTo>
                  <a:lnTo>
                    <a:pt x="621" y="0"/>
                  </a:lnTo>
                  <a:lnTo>
                    <a:pt x="762" y="226"/>
                  </a:lnTo>
                  <a:lnTo>
                    <a:pt x="1242" y="226"/>
                  </a:lnTo>
                  <a:lnTo>
                    <a:pt x="1242" y="931"/>
                  </a:lnTo>
                  <a:lnTo>
                    <a:pt x="1947" y="931"/>
                  </a:lnTo>
                  <a:lnTo>
                    <a:pt x="1947" y="2596"/>
                  </a:lnTo>
                  <a:lnTo>
                    <a:pt x="226" y="2596"/>
                  </a:lnTo>
                  <a:lnTo>
                    <a:pt x="226" y="1217"/>
                  </a:lnTo>
                  <a:lnTo>
                    <a:pt x="0" y="1193"/>
                  </a:lnTo>
                  <a:lnTo>
                    <a:pt x="0" y="2822"/>
                  </a:lnTo>
                  <a:lnTo>
                    <a:pt x="2173" y="2822"/>
                  </a:lnTo>
                  <a:lnTo>
                    <a:pt x="2173" y="832"/>
                  </a:lnTo>
                  <a:lnTo>
                    <a:pt x="1372" y="0"/>
                  </a:lnTo>
                  <a:close/>
                  <a:moveTo>
                    <a:pt x="1411" y="762"/>
                  </a:moveTo>
                  <a:lnTo>
                    <a:pt x="1411" y="377"/>
                  </a:lnTo>
                  <a:lnTo>
                    <a:pt x="1783" y="762"/>
                  </a:lnTo>
                  <a:lnTo>
                    <a:pt x="1411" y="762"/>
                  </a:ln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solidFill>
                  <a:schemeClr val="tx1">
                    <a:lumMod val="75000"/>
                    <a:lumOff val="25000"/>
                  </a:schemeClr>
                </a:solidFill>
              </a:endParaRPr>
            </a:p>
          </p:txBody>
        </p:sp>
        <p:sp>
          <p:nvSpPr>
            <p:cNvPr id="20" name="Rectangle 14"/>
            <p:cNvSpPr>
              <a:spLocks noChangeArrowheads="1"/>
            </p:cNvSpPr>
            <p:nvPr/>
          </p:nvSpPr>
          <p:spPr bwMode="auto">
            <a:xfrm>
              <a:off x="-551" y="1775"/>
              <a:ext cx="281" cy="26"/>
            </a:xfrm>
            <a:prstGeom prst="rect">
              <a:avLst/>
            </a:prstGeom>
            <a:grpFill/>
            <a:ln w="0">
              <a:noFill/>
              <a:prstDash val="solid"/>
              <a:miter lim="800000"/>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solidFill>
                  <a:schemeClr val="tx1">
                    <a:lumMod val="75000"/>
                    <a:lumOff val="25000"/>
                  </a:schemeClr>
                </a:solidFill>
              </a:endParaRPr>
            </a:p>
          </p:txBody>
        </p:sp>
        <p:sp>
          <p:nvSpPr>
            <p:cNvPr id="21" name="Rectangle 15"/>
            <p:cNvSpPr>
              <a:spLocks noChangeArrowheads="1"/>
            </p:cNvSpPr>
            <p:nvPr/>
          </p:nvSpPr>
          <p:spPr bwMode="auto">
            <a:xfrm>
              <a:off x="-551" y="1865"/>
              <a:ext cx="281" cy="25"/>
            </a:xfrm>
            <a:prstGeom prst="rect">
              <a:avLst/>
            </a:prstGeom>
            <a:grpFill/>
            <a:ln w="0">
              <a:noFill/>
              <a:prstDash val="solid"/>
              <a:miter lim="800000"/>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solidFill>
                  <a:schemeClr val="tx1">
                    <a:lumMod val="75000"/>
                    <a:lumOff val="25000"/>
                  </a:schemeClr>
                </a:solidFill>
              </a:endParaRPr>
            </a:p>
          </p:txBody>
        </p:sp>
        <p:sp>
          <p:nvSpPr>
            <p:cNvPr id="22" name="Rectangle 16"/>
            <p:cNvSpPr>
              <a:spLocks noChangeArrowheads="1"/>
            </p:cNvSpPr>
            <p:nvPr/>
          </p:nvSpPr>
          <p:spPr bwMode="auto">
            <a:xfrm>
              <a:off x="-551" y="1954"/>
              <a:ext cx="281" cy="26"/>
            </a:xfrm>
            <a:prstGeom prst="rect">
              <a:avLst/>
            </a:prstGeom>
            <a:grpFill/>
            <a:ln w="0">
              <a:noFill/>
              <a:prstDash val="solid"/>
              <a:miter lim="800000"/>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solidFill>
                  <a:schemeClr val="tx1">
                    <a:lumMod val="75000"/>
                    <a:lumOff val="25000"/>
                  </a:schemeClr>
                </a:solidFill>
              </a:endParaRPr>
            </a:p>
          </p:txBody>
        </p:sp>
        <p:sp>
          <p:nvSpPr>
            <p:cNvPr id="23" name="Freeform 17"/>
            <p:cNvSpPr>
              <a:spLocks noEditPoints="1"/>
            </p:cNvSpPr>
            <p:nvPr/>
          </p:nvSpPr>
          <p:spPr bwMode="auto">
            <a:xfrm>
              <a:off x="-797" y="1480"/>
              <a:ext cx="301" cy="311"/>
            </a:xfrm>
            <a:custGeom>
              <a:avLst/>
              <a:gdLst>
                <a:gd name="T0" fmla="*/ 1193 w 1328"/>
                <a:gd name="T1" fmla="*/ 837 h 1373"/>
                <a:gd name="T2" fmla="*/ 1325 w 1328"/>
                <a:gd name="T3" fmla="*/ 485 h 1373"/>
                <a:gd name="T4" fmla="*/ 822 w 1328"/>
                <a:gd name="T5" fmla="*/ 7 h 1373"/>
                <a:gd name="T6" fmla="*/ 342 w 1328"/>
                <a:gd name="T7" fmla="*/ 509 h 1373"/>
                <a:gd name="T8" fmla="*/ 468 w 1328"/>
                <a:gd name="T9" fmla="*/ 828 h 1373"/>
                <a:gd name="T10" fmla="*/ 247 w 1328"/>
                <a:gd name="T11" fmla="*/ 924 h 1373"/>
                <a:gd name="T12" fmla="*/ 26 w 1328"/>
                <a:gd name="T13" fmla="*/ 1160 h 1373"/>
                <a:gd name="T14" fmla="*/ 1 w 1328"/>
                <a:gd name="T15" fmla="*/ 1240 h 1373"/>
                <a:gd name="T16" fmla="*/ 137 w 1328"/>
                <a:gd name="T17" fmla="*/ 1372 h 1373"/>
                <a:gd name="T18" fmla="*/ 216 w 1328"/>
                <a:gd name="T19" fmla="*/ 1343 h 1373"/>
                <a:gd name="T20" fmla="*/ 440 w 1328"/>
                <a:gd name="T21" fmla="*/ 1107 h 1373"/>
                <a:gd name="T22" fmla="*/ 525 w 1328"/>
                <a:gd name="T23" fmla="*/ 884 h 1373"/>
                <a:gd name="T24" fmla="*/ 848 w 1328"/>
                <a:gd name="T25" fmla="*/ 993 h 1373"/>
                <a:gd name="T26" fmla="*/ 1193 w 1328"/>
                <a:gd name="T27" fmla="*/ 837 h 1373"/>
                <a:gd name="T28" fmla="*/ 626 w 1328"/>
                <a:gd name="T29" fmla="*/ 720 h 1373"/>
                <a:gd name="T30" fmla="*/ 532 w 1328"/>
                <a:gd name="T31" fmla="*/ 506 h 1373"/>
                <a:gd name="T32" fmla="*/ 827 w 1328"/>
                <a:gd name="T33" fmla="*/ 197 h 1373"/>
                <a:gd name="T34" fmla="*/ 1135 w 1328"/>
                <a:gd name="T35" fmla="*/ 490 h 1373"/>
                <a:gd name="T36" fmla="*/ 843 w 1328"/>
                <a:gd name="T37" fmla="*/ 803 h 1373"/>
                <a:gd name="T38" fmla="*/ 626 w 1328"/>
                <a:gd name="T39" fmla="*/ 720 h 1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8" h="1373">
                  <a:moveTo>
                    <a:pt x="1193" y="837"/>
                  </a:moveTo>
                  <a:cubicBezTo>
                    <a:pt x="1285" y="740"/>
                    <a:pt x="1328" y="613"/>
                    <a:pt x="1325" y="485"/>
                  </a:cubicBezTo>
                  <a:cubicBezTo>
                    <a:pt x="1318" y="220"/>
                    <a:pt x="1087" y="0"/>
                    <a:pt x="822" y="7"/>
                  </a:cubicBezTo>
                  <a:cubicBezTo>
                    <a:pt x="554" y="15"/>
                    <a:pt x="335" y="241"/>
                    <a:pt x="342" y="509"/>
                  </a:cubicBezTo>
                  <a:cubicBezTo>
                    <a:pt x="345" y="624"/>
                    <a:pt x="388" y="737"/>
                    <a:pt x="468" y="828"/>
                  </a:cubicBezTo>
                  <a:lnTo>
                    <a:pt x="247" y="924"/>
                  </a:lnTo>
                  <a:lnTo>
                    <a:pt x="26" y="1160"/>
                  </a:lnTo>
                  <a:cubicBezTo>
                    <a:pt x="8" y="1183"/>
                    <a:pt x="0" y="1212"/>
                    <a:pt x="1" y="1240"/>
                  </a:cubicBezTo>
                  <a:cubicBezTo>
                    <a:pt x="3" y="1311"/>
                    <a:pt x="64" y="1373"/>
                    <a:pt x="137" y="1372"/>
                  </a:cubicBezTo>
                  <a:cubicBezTo>
                    <a:pt x="166" y="1371"/>
                    <a:pt x="192" y="1361"/>
                    <a:pt x="216" y="1343"/>
                  </a:cubicBezTo>
                  <a:lnTo>
                    <a:pt x="440" y="1107"/>
                  </a:lnTo>
                  <a:lnTo>
                    <a:pt x="525" y="884"/>
                  </a:lnTo>
                  <a:cubicBezTo>
                    <a:pt x="619" y="959"/>
                    <a:pt x="733" y="996"/>
                    <a:pt x="848" y="993"/>
                  </a:cubicBezTo>
                  <a:cubicBezTo>
                    <a:pt x="974" y="989"/>
                    <a:pt x="1098" y="937"/>
                    <a:pt x="1193" y="837"/>
                  </a:cubicBezTo>
                  <a:close/>
                  <a:moveTo>
                    <a:pt x="626" y="720"/>
                  </a:moveTo>
                  <a:cubicBezTo>
                    <a:pt x="565" y="662"/>
                    <a:pt x="534" y="585"/>
                    <a:pt x="532" y="506"/>
                  </a:cubicBezTo>
                  <a:cubicBezTo>
                    <a:pt x="528" y="345"/>
                    <a:pt x="661" y="202"/>
                    <a:pt x="827" y="197"/>
                  </a:cubicBezTo>
                  <a:cubicBezTo>
                    <a:pt x="988" y="193"/>
                    <a:pt x="1131" y="326"/>
                    <a:pt x="1135" y="490"/>
                  </a:cubicBezTo>
                  <a:cubicBezTo>
                    <a:pt x="1140" y="658"/>
                    <a:pt x="1006" y="798"/>
                    <a:pt x="843" y="803"/>
                  </a:cubicBezTo>
                  <a:cubicBezTo>
                    <a:pt x="765" y="805"/>
                    <a:pt x="687" y="776"/>
                    <a:pt x="626" y="720"/>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solidFill>
                  <a:schemeClr val="tx1">
                    <a:lumMod val="75000"/>
                    <a:lumOff val="25000"/>
                  </a:schemeClr>
                </a:solidFill>
              </a:endParaRPr>
            </a:p>
          </p:txBody>
        </p:sp>
      </p:grpSp>
      <p:grpSp>
        <p:nvGrpSpPr>
          <p:cNvPr id="24" name="Group 20"/>
          <p:cNvGrpSpPr>
            <a:grpSpLocks noChangeAspect="1"/>
          </p:cNvGrpSpPr>
          <p:nvPr/>
        </p:nvGrpSpPr>
        <p:grpSpPr bwMode="auto">
          <a:xfrm>
            <a:off x="8931754" y="2838806"/>
            <a:ext cx="468000" cy="489876"/>
            <a:chOff x="-904" y="1959"/>
            <a:chExt cx="599" cy="627"/>
          </a:xfrm>
          <a:solidFill>
            <a:schemeClr val="tx1">
              <a:lumMod val="75000"/>
              <a:lumOff val="25000"/>
            </a:schemeClr>
          </a:solidFill>
        </p:grpSpPr>
        <p:sp>
          <p:nvSpPr>
            <p:cNvPr id="25" name="Freeform 21"/>
            <p:cNvSpPr/>
            <p:nvPr/>
          </p:nvSpPr>
          <p:spPr bwMode="auto">
            <a:xfrm>
              <a:off x="-806" y="1959"/>
              <a:ext cx="501" cy="514"/>
            </a:xfrm>
            <a:custGeom>
              <a:avLst/>
              <a:gdLst>
                <a:gd name="T0" fmla="*/ 2206 w 2206"/>
                <a:gd name="T1" fmla="*/ 0 h 2269"/>
                <a:gd name="T2" fmla="*/ 750 w 2206"/>
                <a:gd name="T3" fmla="*/ 1771 h 2269"/>
                <a:gd name="T4" fmla="*/ 347 w 2206"/>
                <a:gd name="T5" fmla="*/ 1122 h 2269"/>
                <a:gd name="T6" fmla="*/ 0 w 2206"/>
                <a:gd name="T7" fmla="*/ 1330 h 2269"/>
                <a:gd name="T8" fmla="*/ 611 w 2206"/>
                <a:gd name="T9" fmla="*/ 2269 h 2269"/>
                <a:gd name="T10" fmla="*/ 882 w 2206"/>
                <a:gd name="T11" fmla="*/ 2269 h 2269"/>
                <a:gd name="T12" fmla="*/ 2206 w 2206"/>
                <a:gd name="T13" fmla="*/ 630 h 2269"/>
                <a:gd name="T14" fmla="*/ 2206 w 2206"/>
                <a:gd name="T15" fmla="*/ 0 h 2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06" h="2269">
                  <a:moveTo>
                    <a:pt x="2206" y="0"/>
                  </a:moveTo>
                  <a:cubicBezTo>
                    <a:pt x="1890" y="120"/>
                    <a:pt x="750" y="1771"/>
                    <a:pt x="750" y="1771"/>
                  </a:cubicBezTo>
                  <a:lnTo>
                    <a:pt x="347" y="1122"/>
                  </a:lnTo>
                  <a:lnTo>
                    <a:pt x="0" y="1330"/>
                  </a:lnTo>
                  <a:lnTo>
                    <a:pt x="611" y="2269"/>
                  </a:lnTo>
                  <a:lnTo>
                    <a:pt x="882" y="2269"/>
                  </a:lnTo>
                  <a:cubicBezTo>
                    <a:pt x="882" y="2269"/>
                    <a:pt x="1810" y="955"/>
                    <a:pt x="2206" y="630"/>
                  </a:cubicBezTo>
                  <a:lnTo>
                    <a:pt x="2206" y="0"/>
                  </a:ln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solidFill>
                  <a:schemeClr val="tx1">
                    <a:lumMod val="75000"/>
                    <a:lumOff val="25000"/>
                  </a:schemeClr>
                </a:solidFill>
              </a:endParaRPr>
            </a:p>
          </p:txBody>
        </p:sp>
        <p:sp>
          <p:nvSpPr>
            <p:cNvPr id="26" name="Freeform 22"/>
            <p:cNvSpPr/>
            <p:nvPr/>
          </p:nvSpPr>
          <p:spPr bwMode="auto">
            <a:xfrm>
              <a:off x="-904" y="2052"/>
              <a:ext cx="534" cy="534"/>
            </a:xfrm>
            <a:custGeom>
              <a:avLst/>
              <a:gdLst>
                <a:gd name="T0" fmla="*/ 159 w 2352"/>
                <a:gd name="T1" fmla="*/ 1914 h 2352"/>
                <a:gd name="T2" fmla="*/ 435 w 2352"/>
                <a:gd name="T3" fmla="*/ 2189 h 2352"/>
                <a:gd name="T4" fmla="*/ 1915 w 2352"/>
                <a:gd name="T5" fmla="*/ 2191 h 2352"/>
                <a:gd name="T6" fmla="*/ 2191 w 2352"/>
                <a:gd name="T7" fmla="*/ 1915 h 2352"/>
                <a:gd name="T8" fmla="*/ 2189 w 2352"/>
                <a:gd name="T9" fmla="*/ 1027 h 2352"/>
                <a:gd name="T10" fmla="*/ 2352 w 2352"/>
                <a:gd name="T11" fmla="*/ 1027 h 2352"/>
                <a:gd name="T12" fmla="*/ 2352 w 2352"/>
                <a:gd name="T13" fmla="*/ 1917 h 2352"/>
                <a:gd name="T14" fmla="*/ 1917 w 2352"/>
                <a:gd name="T15" fmla="*/ 2352 h 2352"/>
                <a:gd name="T16" fmla="*/ 417 w 2352"/>
                <a:gd name="T17" fmla="*/ 2350 h 2352"/>
                <a:gd name="T18" fmla="*/ 2 w 2352"/>
                <a:gd name="T19" fmla="*/ 1936 h 2352"/>
                <a:gd name="T20" fmla="*/ 0 w 2352"/>
                <a:gd name="T21" fmla="*/ 437 h 2352"/>
                <a:gd name="T22" fmla="*/ 435 w 2352"/>
                <a:gd name="T23" fmla="*/ 3 h 2352"/>
                <a:gd name="T24" fmla="*/ 1812 w 2352"/>
                <a:gd name="T25" fmla="*/ 0 h 2352"/>
                <a:gd name="T26" fmla="*/ 1812 w 2352"/>
                <a:gd name="T27" fmla="*/ 164 h 2352"/>
                <a:gd name="T28" fmla="*/ 437 w 2352"/>
                <a:gd name="T29" fmla="*/ 163 h 2352"/>
                <a:gd name="T30" fmla="*/ 161 w 2352"/>
                <a:gd name="T31" fmla="*/ 439 h 2352"/>
                <a:gd name="T32" fmla="*/ 159 w 2352"/>
                <a:gd name="T33" fmla="*/ 1914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52" h="2352">
                  <a:moveTo>
                    <a:pt x="159" y="1914"/>
                  </a:moveTo>
                  <a:cubicBezTo>
                    <a:pt x="159" y="2066"/>
                    <a:pt x="282" y="2189"/>
                    <a:pt x="435" y="2189"/>
                  </a:cubicBezTo>
                  <a:lnTo>
                    <a:pt x="1915" y="2191"/>
                  </a:lnTo>
                  <a:cubicBezTo>
                    <a:pt x="2068" y="2191"/>
                    <a:pt x="2191" y="2068"/>
                    <a:pt x="2191" y="1915"/>
                  </a:cubicBezTo>
                  <a:lnTo>
                    <a:pt x="2189" y="1027"/>
                  </a:lnTo>
                  <a:lnTo>
                    <a:pt x="2352" y="1027"/>
                  </a:lnTo>
                  <a:lnTo>
                    <a:pt x="2352" y="1917"/>
                  </a:lnTo>
                  <a:cubicBezTo>
                    <a:pt x="2352" y="2157"/>
                    <a:pt x="2157" y="2352"/>
                    <a:pt x="1917" y="2352"/>
                  </a:cubicBezTo>
                  <a:lnTo>
                    <a:pt x="417" y="2350"/>
                  </a:lnTo>
                  <a:cubicBezTo>
                    <a:pt x="188" y="2350"/>
                    <a:pt x="2" y="2164"/>
                    <a:pt x="2" y="1936"/>
                  </a:cubicBezTo>
                  <a:lnTo>
                    <a:pt x="0" y="437"/>
                  </a:lnTo>
                  <a:cubicBezTo>
                    <a:pt x="0" y="197"/>
                    <a:pt x="195" y="3"/>
                    <a:pt x="435" y="3"/>
                  </a:cubicBezTo>
                  <a:lnTo>
                    <a:pt x="1812" y="0"/>
                  </a:lnTo>
                  <a:lnTo>
                    <a:pt x="1812" y="164"/>
                  </a:lnTo>
                  <a:lnTo>
                    <a:pt x="437" y="163"/>
                  </a:lnTo>
                  <a:cubicBezTo>
                    <a:pt x="285" y="163"/>
                    <a:pt x="161" y="287"/>
                    <a:pt x="161" y="439"/>
                  </a:cubicBezTo>
                  <a:lnTo>
                    <a:pt x="159" y="1914"/>
                  </a:ln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solidFill>
                  <a:schemeClr val="tx1">
                    <a:lumMod val="75000"/>
                    <a:lumOff val="25000"/>
                  </a:schemeClr>
                </a:solidFill>
              </a:endParaRPr>
            </a:p>
          </p:txBody>
        </p:sp>
      </p:grpSp>
      <p:sp>
        <p:nvSpPr>
          <p:cNvPr id="27" name="文本框 26"/>
          <p:cNvSpPr txBox="1"/>
          <p:nvPr/>
        </p:nvSpPr>
        <p:spPr>
          <a:xfrm>
            <a:off x="2012123" y="4463239"/>
            <a:ext cx="3691992"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TextBox 38"/>
          <p:cNvSpPr txBox="1"/>
          <p:nvPr/>
        </p:nvSpPr>
        <p:spPr>
          <a:xfrm>
            <a:off x="2098913" y="5439390"/>
            <a:ext cx="3544156" cy="553998"/>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29" name="文本框 28"/>
          <p:cNvSpPr txBox="1"/>
          <p:nvPr/>
        </p:nvSpPr>
        <p:spPr>
          <a:xfrm>
            <a:off x="6337380" y="4463239"/>
            <a:ext cx="3691992"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TextBox 38"/>
          <p:cNvSpPr txBox="1"/>
          <p:nvPr/>
        </p:nvSpPr>
        <p:spPr>
          <a:xfrm>
            <a:off x="6424170" y="5439390"/>
            <a:ext cx="3544156" cy="553998"/>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0DCDB"/>
            </a:gs>
            <a:gs pos="51000">
              <a:srgbClr val="EDEDEF"/>
            </a:gs>
            <a:gs pos="34000">
              <a:srgbClr val="EDEBEE"/>
            </a:gs>
            <a:gs pos="23000">
              <a:srgbClr val="ECEAEB"/>
            </a:gs>
            <a:gs pos="13000">
              <a:srgbClr val="E9E7E8"/>
            </a:gs>
            <a:gs pos="73000">
              <a:srgbClr val="F2F2F4"/>
            </a:gs>
          </a:gsLst>
          <a:lin ang="16200000" scaled="1"/>
          <a:tileRect/>
        </a:gradFill>
        <a:effectLst/>
      </p:bgPr>
    </p:bg>
    <p:spTree>
      <p:nvGrpSpPr>
        <p:cNvPr id="1" name=""/>
        <p:cNvGrpSpPr/>
        <p:nvPr/>
      </p:nvGrpSpPr>
      <p:grpSpPr>
        <a:xfrm>
          <a:off x="0" y="0"/>
          <a:ext cx="0" cy="0"/>
          <a:chOff x="0" y="0"/>
          <a:chExt cx="0" cy="0"/>
        </a:xfrm>
      </p:grpSpPr>
      <p:sp>
        <p:nvSpPr>
          <p:cNvPr id="6" name="矩形 5"/>
          <p:cNvSpPr/>
          <p:nvPr/>
        </p:nvSpPr>
        <p:spPr>
          <a:xfrm flipV="1">
            <a:off x="128" y="1"/>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89760" y="-78015"/>
            <a:ext cx="987163" cy="1189012"/>
            <a:chOff x="336692" y="-179502"/>
            <a:chExt cx="987163" cy="1189012"/>
          </a:xfrm>
        </p:grpSpPr>
        <p:sp>
          <p:nvSpPr>
            <p:cNvPr id="8" name="Diamond 13"/>
            <p:cNvSpPr/>
            <p:nvPr/>
          </p:nvSpPr>
          <p:spPr>
            <a:xfrm rot="2747839">
              <a:off x="336692" y="-150750"/>
              <a:ext cx="283103" cy="283103"/>
            </a:xfrm>
            <a:prstGeom prst="diamond">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9" name="Diamond 16"/>
            <p:cNvSpPr/>
            <p:nvPr/>
          </p:nvSpPr>
          <p:spPr>
            <a:xfrm rot="8147839">
              <a:off x="496416" y="-179502"/>
              <a:ext cx="508031" cy="508031"/>
            </a:xfrm>
            <a:prstGeom prst="diamond">
              <a:avLst/>
            </a:prstGeom>
            <a:solidFill>
              <a:schemeClr val="tx1">
                <a:lumMod val="75000"/>
                <a:lumOff val="2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0" name="Diamond 14"/>
            <p:cNvSpPr/>
            <p:nvPr/>
          </p:nvSpPr>
          <p:spPr>
            <a:xfrm rot="18947839">
              <a:off x="437330" y="122985"/>
              <a:ext cx="886525" cy="886525"/>
            </a:xfrm>
            <a:prstGeom prst="diamond">
              <a:avLst/>
            </a:prstGeom>
            <a:solidFill>
              <a:schemeClr val="tx1">
                <a:lumMod val="75000"/>
                <a:lumOff val="25000"/>
              </a:schemeClr>
            </a:solidFill>
            <a:ln>
              <a:noFill/>
            </a:ln>
            <a:effectLst>
              <a:outerShdw blurRad="50800" dist="38100" dir="16200000"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grpSp>
      <p:sp>
        <p:nvSpPr>
          <p:cNvPr id="11" name="文本框 10"/>
          <p:cNvSpPr txBox="1"/>
          <p:nvPr/>
        </p:nvSpPr>
        <p:spPr>
          <a:xfrm>
            <a:off x="604482" y="408139"/>
            <a:ext cx="658356" cy="523220"/>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03</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1322877" y="280945"/>
            <a:ext cx="2031325" cy="418191"/>
          </a:xfrm>
          <a:prstGeom prst="rect">
            <a:avLst/>
          </a:prstGeom>
        </p:spPr>
        <p:txBody>
          <a:bodyPr wrap="none">
            <a:spAutoFit/>
          </a:bodyPr>
          <a:lstStyle/>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文本框输入标题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322877" y="718859"/>
            <a:ext cx="4243386" cy="276999"/>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pPr algn="l"/>
            <a:r>
              <a:rPr lang="en-US" altLang="zh-CN" sz="1200" b="0" dirty="0" smtClean="0">
                <a:solidFill>
                  <a:schemeClr val="tx1">
                    <a:lumMod val="75000"/>
                    <a:lumOff val="25000"/>
                  </a:schemeClr>
                </a:solidFill>
                <a:latin typeface="微软雅黑" panose="020B0503020204020204" pitchFamily="34" charset="-122"/>
                <a:ea typeface="微软雅黑" panose="020B0503020204020204" pitchFamily="34" charset="-122"/>
              </a:rPr>
              <a:t>PROFESSIONAL GENERATION POWERPOINT</a:t>
            </a: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flipV="1">
            <a:off x="128" y="6768148"/>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0"/>
          <p:cNvSpPr>
            <a:spLocks noChangeAspect="1" noChangeArrowheads="1"/>
          </p:cNvSpPr>
          <p:nvPr/>
        </p:nvSpPr>
        <p:spPr bwMode="auto">
          <a:xfrm>
            <a:off x="2924406" y="4917208"/>
            <a:ext cx="6050562" cy="1190659"/>
          </a:xfrm>
          <a:prstGeom prst="ellipse">
            <a:avLst/>
          </a:prstGeom>
          <a:gradFill flip="none" rotWithShape="1">
            <a:gsLst>
              <a:gs pos="0">
                <a:schemeClr val="tx1">
                  <a:lumMod val="85000"/>
                  <a:lumOff val="15000"/>
                </a:schemeClr>
              </a:gs>
              <a:gs pos="100000">
                <a:srgbClr val="FFFFFF">
                  <a:alpha val="0"/>
                </a:srgbClr>
              </a:gs>
            </a:gsLst>
            <a:path path="shape">
              <a:fillToRect l="50000" t="50000" r="50000" b="50000"/>
            </a:path>
            <a:tileRect/>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sz="900">
              <a:solidFill>
                <a:srgbClr val="000000"/>
              </a:solidFill>
              <a:latin typeface="Arial" panose="020B0604020202020204" pitchFamily="34" charset="0"/>
            </a:endParaRPr>
          </a:p>
        </p:txBody>
      </p:sp>
      <p:sp>
        <p:nvSpPr>
          <p:cNvPr id="13" name="Freeform 17"/>
          <p:cNvSpPr>
            <a:spLocks noChangeAspect="1"/>
          </p:cNvSpPr>
          <p:nvPr/>
        </p:nvSpPr>
        <p:spPr bwMode="auto">
          <a:xfrm>
            <a:off x="6600825" y="3601015"/>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chemeClr val="tx1">
              <a:lumMod val="75000"/>
              <a:lumOff val="25000"/>
            </a:schemeClr>
          </a:solidFill>
          <a:ln w="3175" cap="flat" cmpd="sng" algn="ctr">
            <a:noFill/>
            <a:prstDash val="solid"/>
          </a:ln>
          <a:effectLst/>
        </p:spPr>
        <p:txBody>
          <a:bodyPr anchor="ctr"/>
          <a:lstStyle/>
          <a:p>
            <a:pPr algn="ctr" eaLnBrk="1" fontAlgn="auto" hangingPunct="1">
              <a:spcBef>
                <a:spcPts val="0"/>
              </a:spcBef>
              <a:spcAft>
                <a:spcPts val="0"/>
              </a:spcAft>
              <a:defRPr/>
            </a:pPr>
            <a:endParaRPr lang="zh-CN" altLang="en-US" sz="900" kern="0">
              <a:solidFill>
                <a:srgbClr val="FFFFFF"/>
              </a:solidFill>
              <a:latin typeface="Arial" panose="020B0604020202020204"/>
            </a:endParaRPr>
          </a:p>
        </p:txBody>
      </p:sp>
      <p:sp>
        <p:nvSpPr>
          <p:cNvPr id="14" name="Freeform 17"/>
          <p:cNvSpPr/>
          <p:nvPr/>
        </p:nvSpPr>
        <p:spPr bwMode="auto">
          <a:xfrm>
            <a:off x="5602288" y="3840728"/>
            <a:ext cx="1481137" cy="1458912"/>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chemeClr val="tx1">
              <a:lumMod val="75000"/>
              <a:lumOff val="25000"/>
            </a:schemeClr>
          </a:solidFill>
          <a:ln w="3175" cap="flat" cmpd="sng" algn="ctr">
            <a:noFill/>
            <a:prstDash val="solid"/>
          </a:ln>
          <a:effectLst/>
        </p:spPr>
        <p:txBody>
          <a:bodyPr anchor="ctr"/>
          <a:lstStyle/>
          <a:p>
            <a:pPr algn="ctr" eaLnBrk="1" fontAlgn="auto" hangingPunct="1">
              <a:spcBef>
                <a:spcPts val="0"/>
              </a:spcBef>
              <a:spcAft>
                <a:spcPts val="0"/>
              </a:spcAft>
              <a:defRPr/>
            </a:pPr>
            <a:endParaRPr lang="zh-CN" altLang="en-US" sz="900" kern="0">
              <a:solidFill>
                <a:srgbClr val="FFFFFF"/>
              </a:solidFill>
              <a:latin typeface="Arial" panose="020B0604020202020204"/>
            </a:endParaRPr>
          </a:p>
        </p:txBody>
      </p:sp>
      <p:sp>
        <p:nvSpPr>
          <p:cNvPr id="18" name="Freeform 18"/>
          <p:cNvSpPr/>
          <p:nvPr/>
        </p:nvSpPr>
        <p:spPr bwMode="auto">
          <a:xfrm>
            <a:off x="4683125" y="3959790"/>
            <a:ext cx="1295400" cy="1265238"/>
          </a:xfrm>
          <a:custGeom>
            <a:avLst/>
            <a:gdLst>
              <a:gd name="T0" fmla="*/ 127 w 127"/>
              <a:gd name="T1" fmla="*/ 64 h 124"/>
              <a:gd name="T2" fmla="*/ 117 w 127"/>
              <a:gd name="T3" fmla="*/ 76 h 124"/>
              <a:gd name="T4" fmla="*/ 8 w 127"/>
              <a:gd name="T5" fmla="*/ 124 h 124"/>
              <a:gd name="T6" fmla="*/ 2 w 127"/>
              <a:gd name="T7" fmla="*/ 123 h 124"/>
              <a:gd name="T8" fmla="*/ 1 w 127"/>
              <a:gd name="T9" fmla="*/ 118 h 124"/>
              <a:gd name="T10" fmla="*/ 6 w 127"/>
              <a:gd name="T11" fmla="*/ 94 h 124"/>
              <a:gd name="T12" fmla="*/ 39 w 127"/>
              <a:gd name="T13" fmla="*/ 62 h 124"/>
              <a:gd name="T14" fmla="*/ 19 w 127"/>
              <a:gd name="T15" fmla="*/ 38 h 124"/>
              <a:gd name="T16" fmla="*/ 26 w 127"/>
              <a:gd name="T17" fmla="*/ 6 h 124"/>
              <a:gd name="T18" fmla="*/ 32 w 127"/>
              <a:gd name="T19" fmla="*/ 1 h 124"/>
              <a:gd name="T20" fmla="*/ 39 w 127"/>
              <a:gd name="T21" fmla="*/ 2 h 124"/>
              <a:gd name="T22" fmla="*/ 121 w 127"/>
              <a:gd name="T23" fmla="*/ 52 h 124"/>
              <a:gd name="T24" fmla="*/ 127 w 127"/>
              <a:gd name="T25"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chemeClr val="tx1">
              <a:lumMod val="75000"/>
              <a:lumOff val="25000"/>
            </a:schemeClr>
          </a:solidFill>
          <a:ln w="3175" cap="flat" cmpd="sng" algn="ctr">
            <a:noFill/>
            <a:prstDash val="solid"/>
          </a:ln>
          <a:effectLst/>
        </p:spPr>
        <p:txBody>
          <a:bodyPr anchor="ctr"/>
          <a:lstStyle/>
          <a:p>
            <a:pPr algn="ctr" eaLnBrk="1" fontAlgn="auto" hangingPunct="1">
              <a:spcBef>
                <a:spcPts val="0"/>
              </a:spcBef>
              <a:spcAft>
                <a:spcPts val="0"/>
              </a:spcAft>
              <a:defRPr/>
            </a:pPr>
            <a:endParaRPr lang="zh-CN" altLang="en-US" sz="900" kern="0">
              <a:solidFill>
                <a:srgbClr val="FFFFFF"/>
              </a:solidFill>
              <a:latin typeface="Arial" panose="020B0604020202020204"/>
            </a:endParaRPr>
          </a:p>
        </p:txBody>
      </p:sp>
      <p:sp>
        <p:nvSpPr>
          <p:cNvPr id="19" name="Freeform 19"/>
          <p:cNvSpPr/>
          <p:nvPr/>
        </p:nvSpPr>
        <p:spPr bwMode="auto">
          <a:xfrm>
            <a:off x="3960813" y="4085203"/>
            <a:ext cx="1028700" cy="1042987"/>
          </a:xfrm>
          <a:custGeom>
            <a:avLst/>
            <a:gdLst>
              <a:gd name="T0" fmla="*/ 15 w 101"/>
              <a:gd name="T1" fmla="*/ 31 h 102"/>
              <a:gd name="T2" fmla="*/ 21 w 101"/>
              <a:gd name="T3" fmla="*/ 5 h 102"/>
              <a:gd name="T4" fmla="*/ 26 w 101"/>
              <a:gd name="T5" fmla="*/ 1 h 102"/>
              <a:gd name="T6" fmla="*/ 32 w 101"/>
              <a:gd name="T7" fmla="*/ 2 h 102"/>
              <a:gd name="T8" fmla="*/ 95 w 101"/>
              <a:gd name="T9" fmla="*/ 41 h 102"/>
              <a:gd name="T10" fmla="*/ 101 w 101"/>
              <a:gd name="T11" fmla="*/ 51 h 102"/>
              <a:gd name="T12" fmla="*/ 94 w 101"/>
              <a:gd name="T13" fmla="*/ 63 h 102"/>
              <a:gd name="T14" fmla="*/ 6 w 101"/>
              <a:gd name="T15" fmla="*/ 102 h 102"/>
              <a:gd name="T16" fmla="*/ 2 w 101"/>
              <a:gd name="T17" fmla="*/ 101 h 102"/>
              <a:gd name="T18" fmla="*/ 0 w 101"/>
              <a:gd name="T19" fmla="*/ 97 h 102"/>
              <a:gd name="T20" fmla="*/ 5 w 101"/>
              <a:gd name="T21" fmla="*/ 77 h 102"/>
              <a:gd name="T22" fmla="*/ 15 w 101"/>
              <a:gd name="T23" fmla="*/ 3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chemeClr val="tx1">
              <a:lumMod val="75000"/>
              <a:lumOff val="25000"/>
            </a:schemeClr>
          </a:solidFill>
          <a:ln w="3175" cap="flat" cmpd="sng" algn="ctr">
            <a:noFill/>
            <a:prstDash val="solid"/>
          </a:ln>
          <a:effectLst/>
        </p:spPr>
        <p:txBody>
          <a:bodyPr anchor="ctr"/>
          <a:lstStyle/>
          <a:p>
            <a:pPr algn="ctr" eaLnBrk="1" fontAlgn="auto" hangingPunct="1">
              <a:spcBef>
                <a:spcPts val="0"/>
              </a:spcBef>
              <a:spcAft>
                <a:spcPts val="0"/>
              </a:spcAft>
              <a:defRPr/>
            </a:pPr>
            <a:endParaRPr lang="zh-CN" altLang="en-US" sz="900" kern="0">
              <a:solidFill>
                <a:srgbClr val="FFFFFF"/>
              </a:solidFill>
              <a:latin typeface="Arial" panose="020B0604020202020204"/>
            </a:endParaRPr>
          </a:p>
        </p:txBody>
      </p:sp>
      <p:sp>
        <p:nvSpPr>
          <p:cNvPr id="20" name="任意多边形 100"/>
          <p:cNvSpPr/>
          <p:nvPr/>
        </p:nvSpPr>
        <p:spPr bwMode="auto">
          <a:xfrm>
            <a:off x="7935913" y="4004240"/>
            <a:ext cx="2549525" cy="285750"/>
          </a:xfrm>
          <a:custGeom>
            <a:avLst/>
            <a:gdLst>
              <a:gd name="connsiteX0" fmla="*/ 0 w 1600200"/>
              <a:gd name="connsiteY0" fmla="*/ 552450 h 552450"/>
              <a:gd name="connsiteX1" fmla="*/ 171450 w 1600200"/>
              <a:gd name="connsiteY1" fmla="*/ 0 h 552450"/>
              <a:gd name="connsiteX2" fmla="*/ 1600200 w 1600200"/>
              <a:gd name="connsiteY2" fmla="*/ 0 h 552450"/>
            </a:gdLst>
            <a:ahLst/>
            <a:cxnLst>
              <a:cxn ang="0">
                <a:pos x="connsiteX0" y="connsiteY0"/>
              </a:cxn>
              <a:cxn ang="0">
                <a:pos x="connsiteX1" y="connsiteY1"/>
              </a:cxn>
              <a:cxn ang="0">
                <a:pos x="connsiteX2" y="connsiteY2"/>
              </a:cxn>
            </a:cxnLst>
            <a:rect l="l" t="t" r="r" b="b"/>
            <a:pathLst>
              <a:path w="1600200" h="552450">
                <a:moveTo>
                  <a:pt x="0" y="552450"/>
                </a:moveTo>
                <a:lnTo>
                  <a:pt x="171450" y="0"/>
                </a:lnTo>
                <a:lnTo>
                  <a:pt x="1600200" y="0"/>
                </a:lnTo>
              </a:path>
            </a:pathLst>
          </a:custGeom>
          <a:noFill/>
          <a:ln w="12700" cap="flat" cmpd="sng" algn="ctr">
            <a:solidFill>
              <a:schemeClr val="bg1">
                <a:lumMod val="50000"/>
              </a:schemeClr>
            </a:solidFill>
            <a:prstDash val="solid"/>
            <a:headEnd type="oval" w="med" len="med"/>
            <a:tailEnd type="stealth" w="med" len="med"/>
          </a:ln>
          <a:effectLst/>
        </p:spPr>
        <p:txBody>
          <a:bodyPr anchor="ctr"/>
          <a:lstStyle/>
          <a:p>
            <a:pPr algn="ctr" eaLnBrk="1" fontAlgn="auto" hangingPunct="1">
              <a:spcBef>
                <a:spcPts val="0"/>
              </a:spcBef>
              <a:spcAft>
                <a:spcPts val="0"/>
              </a:spcAft>
              <a:defRPr/>
            </a:pPr>
            <a:endParaRPr lang="zh-CN" altLang="en-US" sz="900" kern="0">
              <a:solidFill>
                <a:srgbClr val="000000"/>
              </a:solidFill>
              <a:latin typeface="Arial" panose="020B0604020202020204"/>
            </a:endParaRPr>
          </a:p>
        </p:txBody>
      </p:sp>
      <p:sp>
        <p:nvSpPr>
          <p:cNvPr id="21" name="任意多边形 108"/>
          <p:cNvSpPr/>
          <p:nvPr/>
        </p:nvSpPr>
        <p:spPr bwMode="auto">
          <a:xfrm flipH="1">
            <a:off x="1689100" y="4312215"/>
            <a:ext cx="2551113" cy="285750"/>
          </a:xfrm>
          <a:custGeom>
            <a:avLst/>
            <a:gdLst>
              <a:gd name="connsiteX0" fmla="*/ 0 w 1600200"/>
              <a:gd name="connsiteY0" fmla="*/ 552450 h 552450"/>
              <a:gd name="connsiteX1" fmla="*/ 171450 w 1600200"/>
              <a:gd name="connsiteY1" fmla="*/ 0 h 552450"/>
              <a:gd name="connsiteX2" fmla="*/ 1600200 w 1600200"/>
              <a:gd name="connsiteY2" fmla="*/ 0 h 552450"/>
            </a:gdLst>
            <a:ahLst/>
            <a:cxnLst>
              <a:cxn ang="0">
                <a:pos x="connsiteX0" y="connsiteY0"/>
              </a:cxn>
              <a:cxn ang="0">
                <a:pos x="connsiteX1" y="connsiteY1"/>
              </a:cxn>
              <a:cxn ang="0">
                <a:pos x="connsiteX2" y="connsiteY2"/>
              </a:cxn>
            </a:cxnLst>
            <a:rect l="l" t="t" r="r" b="b"/>
            <a:pathLst>
              <a:path w="1600200" h="552450">
                <a:moveTo>
                  <a:pt x="0" y="552450"/>
                </a:moveTo>
                <a:lnTo>
                  <a:pt x="171450" y="0"/>
                </a:lnTo>
                <a:lnTo>
                  <a:pt x="1600200" y="0"/>
                </a:lnTo>
              </a:path>
            </a:pathLst>
          </a:custGeom>
          <a:noFill/>
          <a:ln w="12700" cap="flat" cmpd="sng" algn="ctr">
            <a:solidFill>
              <a:schemeClr val="bg1">
                <a:lumMod val="50000"/>
              </a:schemeClr>
            </a:solidFill>
            <a:prstDash val="solid"/>
            <a:headEnd type="oval" w="med" len="med"/>
            <a:tailEnd type="stealth" w="med" len="med"/>
          </a:ln>
          <a:effectLst/>
        </p:spPr>
        <p:txBody>
          <a:bodyPr anchor="ctr"/>
          <a:lstStyle/>
          <a:p>
            <a:pPr algn="ctr" eaLnBrk="1" fontAlgn="auto" hangingPunct="1">
              <a:spcBef>
                <a:spcPts val="0"/>
              </a:spcBef>
              <a:spcAft>
                <a:spcPts val="0"/>
              </a:spcAft>
              <a:defRPr/>
            </a:pPr>
            <a:endParaRPr lang="zh-CN" altLang="en-US" sz="900" kern="0">
              <a:solidFill>
                <a:srgbClr val="000000"/>
              </a:solidFill>
              <a:latin typeface="Arial" panose="020B0604020202020204"/>
            </a:endParaRPr>
          </a:p>
        </p:txBody>
      </p:sp>
      <p:sp>
        <p:nvSpPr>
          <p:cNvPr id="22" name="任意多边形 112"/>
          <p:cNvSpPr/>
          <p:nvPr/>
        </p:nvSpPr>
        <p:spPr>
          <a:xfrm>
            <a:off x="6343650" y="3302565"/>
            <a:ext cx="673100" cy="1003300"/>
          </a:xfrm>
          <a:custGeom>
            <a:avLst/>
            <a:gdLst>
              <a:gd name="connsiteX0" fmla="*/ 0 w 647700"/>
              <a:gd name="connsiteY0" fmla="*/ 965200 h 965200"/>
              <a:gd name="connsiteX1" fmla="*/ 152400 w 647700"/>
              <a:gd name="connsiteY1" fmla="*/ 508000 h 965200"/>
              <a:gd name="connsiteX2" fmla="*/ 647700 w 647700"/>
              <a:gd name="connsiteY2" fmla="*/ 0 h 965200"/>
              <a:gd name="connsiteX0-1" fmla="*/ 0 w 647700"/>
              <a:gd name="connsiteY0-2" fmla="*/ 965200 h 965200"/>
              <a:gd name="connsiteX1-3" fmla="*/ 101600 w 647700"/>
              <a:gd name="connsiteY1-4" fmla="*/ 520700 h 965200"/>
              <a:gd name="connsiteX2-5" fmla="*/ 647700 w 647700"/>
              <a:gd name="connsiteY2-6" fmla="*/ 0 h 965200"/>
            </a:gdLst>
            <a:ahLst/>
            <a:cxnLst>
              <a:cxn ang="0">
                <a:pos x="connsiteX0-1" y="connsiteY0-2"/>
              </a:cxn>
              <a:cxn ang="0">
                <a:pos x="connsiteX1-3" y="connsiteY1-4"/>
              </a:cxn>
              <a:cxn ang="0">
                <a:pos x="connsiteX2-5" y="connsiteY2-6"/>
              </a:cxn>
            </a:cxnLst>
            <a:rect l="l" t="t" r="r" b="b"/>
            <a:pathLst>
              <a:path w="647700" h="965200">
                <a:moveTo>
                  <a:pt x="0" y="965200"/>
                </a:moveTo>
                <a:lnTo>
                  <a:pt x="101600" y="520700"/>
                </a:lnTo>
                <a:lnTo>
                  <a:pt x="647700" y="0"/>
                </a:lnTo>
              </a:path>
            </a:pathLst>
          </a:custGeom>
          <a:noFill/>
          <a:ln w="12700" cap="flat" cmpd="sng" algn="ctr">
            <a:solidFill>
              <a:schemeClr val="bg1">
                <a:lumMod val="50000"/>
              </a:schemeClr>
            </a:solidFill>
            <a:prstDash val="solid"/>
            <a:headEnd type="oval" w="med" len="med"/>
            <a:tailEnd type="stealth" w="med" len="med"/>
          </a:ln>
          <a:effectLst/>
        </p:spPr>
        <p:txBody>
          <a:bodyPr anchor="ctr"/>
          <a:lstStyle/>
          <a:p>
            <a:pPr algn="ctr" eaLnBrk="1" fontAlgn="auto" hangingPunct="1">
              <a:spcBef>
                <a:spcPts val="0"/>
              </a:spcBef>
              <a:spcAft>
                <a:spcPts val="0"/>
              </a:spcAft>
              <a:defRPr/>
            </a:pPr>
            <a:endParaRPr lang="zh-CN" altLang="en-US" sz="900" kern="0">
              <a:solidFill>
                <a:srgbClr val="000000"/>
              </a:solidFill>
              <a:latin typeface="Arial" panose="020B0604020202020204"/>
            </a:endParaRPr>
          </a:p>
        </p:txBody>
      </p:sp>
      <p:sp>
        <p:nvSpPr>
          <p:cNvPr id="23" name="任意多边形 113"/>
          <p:cNvSpPr/>
          <p:nvPr/>
        </p:nvSpPr>
        <p:spPr>
          <a:xfrm flipH="1">
            <a:off x="4630738" y="3296215"/>
            <a:ext cx="673100" cy="1001713"/>
          </a:xfrm>
          <a:custGeom>
            <a:avLst/>
            <a:gdLst>
              <a:gd name="connsiteX0" fmla="*/ 0 w 647700"/>
              <a:gd name="connsiteY0" fmla="*/ 965200 h 965200"/>
              <a:gd name="connsiteX1" fmla="*/ 152400 w 647700"/>
              <a:gd name="connsiteY1" fmla="*/ 508000 h 965200"/>
              <a:gd name="connsiteX2" fmla="*/ 647700 w 647700"/>
              <a:gd name="connsiteY2" fmla="*/ 0 h 965200"/>
              <a:gd name="connsiteX0-1" fmla="*/ 0 w 647700"/>
              <a:gd name="connsiteY0-2" fmla="*/ 965200 h 965200"/>
              <a:gd name="connsiteX1-3" fmla="*/ 101600 w 647700"/>
              <a:gd name="connsiteY1-4" fmla="*/ 520700 h 965200"/>
              <a:gd name="connsiteX2-5" fmla="*/ 647700 w 647700"/>
              <a:gd name="connsiteY2-6" fmla="*/ 0 h 965200"/>
            </a:gdLst>
            <a:ahLst/>
            <a:cxnLst>
              <a:cxn ang="0">
                <a:pos x="connsiteX0-1" y="connsiteY0-2"/>
              </a:cxn>
              <a:cxn ang="0">
                <a:pos x="connsiteX1-3" y="connsiteY1-4"/>
              </a:cxn>
              <a:cxn ang="0">
                <a:pos x="connsiteX2-5" y="connsiteY2-6"/>
              </a:cxn>
            </a:cxnLst>
            <a:rect l="l" t="t" r="r" b="b"/>
            <a:pathLst>
              <a:path w="647700" h="965200">
                <a:moveTo>
                  <a:pt x="0" y="965200"/>
                </a:moveTo>
                <a:lnTo>
                  <a:pt x="101600" y="520700"/>
                </a:lnTo>
                <a:lnTo>
                  <a:pt x="647700" y="0"/>
                </a:lnTo>
              </a:path>
            </a:pathLst>
          </a:custGeom>
          <a:noFill/>
          <a:ln w="12700" cap="flat" cmpd="sng" algn="ctr">
            <a:solidFill>
              <a:schemeClr val="bg1">
                <a:lumMod val="50000"/>
              </a:schemeClr>
            </a:solidFill>
            <a:prstDash val="solid"/>
            <a:headEnd type="oval" w="med" len="med"/>
            <a:tailEnd type="stealth" w="med" len="med"/>
          </a:ln>
          <a:effectLst/>
        </p:spPr>
        <p:txBody>
          <a:bodyPr anchor="ctr"/>
          <a:lstStyle/>
          <a:p>
            <a:pPr algn="ctr" eaLnBrk="1" fontAlgn="auto" hangingPunct="1">
              <a:spcBef>
                <a:spcPts val="0"/>
              </a:spcBef>
              <a:spcAft>
                <a:spcPts val="0"/>
              </a:spcAft>
              <a:defRPr/>
            </a:pPr>
            <a:endParaRPr lang="zh-CN" altLang="en-US" sz="900" kern="0">
              <a:solidFill>
                <a:srgbClr val="000000"/>
              </a:solidFill>
              <a:latin typeface="Arial" panose="020B0604020202020204"/>
            </a:endParaRPr>
          </a:p>
        </p:txBody>
      </p:sp>
      <p:sp>
        <p:nvSpPr>
          <p:cNvPr id="24" name="Freeform 6"/>
          <p:cNvSpPr>
            <a:spLocks noChangeAspect="1" noEditPoints="1"/>
          </p:cNvSpPr>
          <p:nvPr/>
        </p:nvSpPr>
        <p:spPr bwMode="auto">
          <a:xfrm>
            <a:off x="4403725" y="4469378"/>
            <a:ext cx="227013" cy="241300"/>
          </a:xfrm>
          <a:custGeom>
            <a:avLst/>
            <a:gdLst>
              <a:gd name="T0" fmla="*/ 40435 w 376"/>
              <a:gd name="T1" fmla="*/ 1808 h 401"/>
              <a:gd name="T2" fmla="*/ 37417 w 376"/>
              <a:gd name="T3" fmla="*/ 1808 h 401"/>
              <a:gd name="T4" fmla="*/ 0 w 376"/>
              <a:gd name="T5" fmla="*/ 95845 h 401"/>
              <a:gd name="T6" fmla="*/ 39228 w 376"/>
              <a:gd name="T7" fmla="*/ 134424 h 401"/>
              <a:gd name="T8" fmla="*/ 77852 w 376"/>
              <a:gd name="T9" fmla="*/ 95845 h 401"/>
              <a:gd name="T10" fmla="*/ 40435 w 376"/>
              <a:gd name="T11" fmla="*/ 1808 h 401"/>
              <a:gd name="T12" fmla="*/ 188896 w 376"/>
              <a:gd name="T13" fmla="*/ 1808 h 401"/>
              <a:gd name="T14" fmla="*/ 186482 w 376"/>
              <a:gd name="T15" fmla="*/ 1808 h 401"/>
              <a:gd name="T16" fmla="*/ 148462 w 376"/>
              <a:gd name="T17" fmla="*/ 95845 h 401"/>
              <a:gd name="T18" fmla="*/ 187689 w 376"/>
              <a:gd name="T19" fmla="*/ 134424 h 401"/>
              <a:gd name="T20" fmla="*/ 226917 w 376"/>
              <a:gd name="T21" fmla="*/ 95845 h 401"/>
              <a:gd name="T22" fmla="*/ 188896 w 376"/>
              <a:gd name="T23" fmla="*/ 1808 h 401"/>
              <a:gd name="T24" fmla="*/ 111648 w 376"/>
              <a:gd name="T25" fmla="*/ 108504 h 401"/>
              <a:gd name="T26" fmla="*/ 74231 w 376"/>
              <a:gd name="T27" fmla="*/ 203143 h 401"/>
              <a:gd name="T28" fmla="*/ 113459 w 376"/>
              <a:gd name="T29" fmla="*/ 241722 h 401"/>
              <a:gd name="T30" fmla="*/ 152686 w 376"/>
              <a:gd name="T31" fmla="*/ 203143 h 401"/>
              <a:gd name="T32" fmla="*/ 114666 w 376"/>
              <a:gd name="T33" fmla="*/ 108504 h 401"/>
              <a:gd name="T34" fmla="*/ 111648 w 376"/>
              <a:gd name="T35" fmla="*/ 108504 h 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 name="Freeform 11"/>
          <p:cNvSpPr>
            <a:spLocks noChangeAspect="1" noEditPoints="1"/>
          </p:cNvSpPr>
          <p:nvPr/>
        </p:nvSpPr>
        <p:spPr bwMode="auto">
          <a:xfrm>
            <a:off x="5230813" y="4447153"/>
            <a:ext cx="292100" cy="292100"/>
          </a:xfrm>
          <a:custGeom>
            <a:avLst/>
            <a:gdLst>
              <a:gd name="T0" fmla="*/ 263211 w 400"/>
              <a:gd name="T1" fmla="*/ 134673 h 400"/>
              <a:gd name="T2" fmla="*/ 263211 w 400"/>
              <a:gd name="T3" fmla="*/ 158094 h 400"/>
              <a:gd name="T4" fmla="*/ 292457 w 400"/>
              <a:gd name="T5" fmla="*/ 146384 h 400"/>
              <a:gd name="T6" fmla="*/ 146229 w 400"/>
              <a:gd name="T7" fmla="*/ 65873 h 400"/>
              <a:gd name="T8" fmla="*/ 146229 w 400"/>
              <a:gd name="T9" fmla="*/ 226894 h 400"/>
              <a:gd name="T10" fmla="*/ 146229 w 400"/>
              <a:gd name="T11" fmla="*/ 65873 h 400"/>
              <a:gd name="T12" fmla="*/ 87737 w 400"/>
              <a:gd name="T13" fmla="*/ 146384 h 400"/>
              <a:gd name="T14" fmla="*/ 204720 w 400"/>
              <a:gd name="T15" fmla="*/ 146384 h 400"/>
              <a:gd name="T16" fmla="*/ 43137 w 400"/>
              <a:gd name="T17" fmla="*/ 146384 h 400"/>
              <a:gd name="T18" fmla="*/ 14623 w 400"/>
              <a:gd name="T19" fmla="*/ 134673 h 400"/>
              <a:gd name="T20" fmla="*/ 14623 w 400"/>
              <a:gd name="T21" fmla="*/ 158094 h 400"/>
              <a:gd name="T22" fmla="*/ 43137 w 400"/>
              <a:gd name="T23" fmla="*/ 146384 h 400"/>
              <a:gd name="T24" fmla="*/ 157927 w 400"/>
              <a:gd name="T25" fmla="*/ 29277 h 400"/>
              <a:gd name="T26" fmla="*/ 146229 w 400"/>
              <a:gd name="T27" fmla="*/ 0 h 400"/>
              <a:gd name="T28" fmla="*/ 134530 w 400"/>
              <a:gd name="T29" fmla="*/ 29277 h 400"/>
              <a:gd name="T30" fmla="*/ 146229 w 400"/>
              <a:gd name="T31" fmla="*/ 248852 h 400"/>
              <a:gd name="T32" fmla="*/ 134530 w 400"/>
              <a:gd name="T33" fmla="*/ 278129 h 400"/>
              <a:gd name="T34" fmla="*/ 157927 w 400"/>
              <a:gd name="T35" fmla="*/ 278129 h 400"/>
              <a:gd name="T36" fmla="*/ 146229 w 400"/>
              <a:gd name="T37" fmla="*/ 248852 h 400"/>
              <a:gd name="T38" fmla="*/ 255900 w 400"/>
              <a:gd name="T39" fmla="*/ 36596 h 400"/>
              <a:gd name="T40" fmla="*/ 226654 w 400"/>
              <a:gd name="T41" fmla="*/ 49038 h 400"/>
              <a:gd name="T42" fmla="*/ 243470 w 400"/>
              <a:gd name="T43" fmla="*/ 65141 h 400"/>
              <a:gd name="T44" fmla="*/ 48255 w 400"/>
              <a:gd name="T45" fmla="*/ 227626 h 400"/>
              <a:gd name="T46" fmla="*/ 36557 w 400"/>
              <a:gd name="T47" fmla="*/ 256171 h 400"/>
              <a:gd name="T48" fmla="*/ 65072 w 400"/>
              <a:gd name="T49" fmla="*/ 243729 h 400"/>
              <a:gd name="T50" fmla="*/ 48255 w 400"/>
              <a:gd name="T51" fmla="*/ 227626 h 400"/>
              <a:gd name="T52" fmla="*/ 36557 w 400"/>
              <a:gd name="T53" fmla="*/ 36596 h 400"/>
              <a:gd name="T54" fmla="*/ 48255 w 400"/>
              <a:gd name="T55" fmla="*/ 65141 h 400"/>
              <a:gd name="T56" fmla="*/ 65072 w 400"/>
              <a:gd name="T57" fmla="*/ 49038 h 400"/>
              <a:gd name="T58" fmla="*/ 226654 w 400"/>
              <a:gd name="T59" fmla="*/ 243729 h 400"/>
              <a:gd name="T60" fmla="*/ 255900 w 400"/>
              <a:gd name="T61" fmla="*/ 256171 h 400"/>
              <a:gd name="T62" fmla="*/ 243470 w 400"/>
              <a:gd name="T63" fmla="*/ 227626 h 400"/>
              <a:gd name="T64" fmla="*/ 226654 w 400"/>
              <a:gd name="T65" fmla="*/ 243729 h 4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Freeform 21"/>
          <p:cNvSpPr>
            <a:spLocks noChangeAspect="1" noEditPoints="1"/>
          </p:cNvSpPr>
          <p:nvPr/>
        </p:nvSpPr>
        <p:spPr bwMode="auto">
          <a:xfrm>
            <a:off x="6334125" y="4459853"/>
            <a:ext cx="255588" cy="255587"/>
          </a:xfrm>
          <a:custGeom>
            <a:avLst/>
            <a:gdLst>
              <a:gd name="T0" fmla="*/ 246577 w 403"/>
              <a:gd name="T1" fmla="*/ 94901 h 404"/>
              <a:gd name="T2" fmla="*/ 152372 w 403"/>
              <a:gd name="T3" fmla="*/ 69594 h 404"/>
              <a:gd name="T4" fmla="*/ 135933 w 403"/>
              <a:gd name="T5" fmla="*/ 8225 h 404"/>
              <a:gd name="T6" fmla="*/ 123288 w 403"/>
              <a:gd name="T7" fmla="*/ 1265 h 404"/>
              <a:gd name="T8" fmla="*/ 8851 w 403"/>
              <a:gd name="T9" fmla="*/ 32266 h 404"/>
              <a:gd name="T10" fmla="*/ 1264 w 403"/>
              <a:gd name="T11" fmla="*/ 44287 h 404"/>
              <a:gd name="T12" fmla="*/ 42361 w 403"/>
              <a:gd name="T13" fmla="*/ 196761 h 404"/>
              <a:gd name="T14" fmla="*/ 54373 w 403"/>
              <a:gd name="T15" fmla="*/ 203721 h 404"/>
              <a:gd name="T16" fmla="*/ 100527 w 403"/>
              <a:gd name="T17" fmla="*/ 191067 h 404"/>
              <a:gd name="T18" fmla="*/ 94205 w 403"/>
              <a:gd name="T19" fmla="*/ 214476 h 404"/>
              <a:gd name="T20" fmla="*/ 101160 w 403"/>
              <a:gd name="T21" fmla="*/ 226497 h 404"/>
              <a:gd name="T22" fmla="*/ 203584 w 403"/>
              <a:gd name="T23" fmla="*/ 253702 h 404"/>
              <a:gd name="T24" fmla="*/ 216229 w 403"/>
              <a:gd name="T25" fmla="*/ 247375 h 404"/>
              <a:gd name="T26" fmla="*/ 253532 w 403"/>
              <a:gd name="T27" fmla="*/ 106922 h 404"/>
              <a:gd name="T28" fmla="*/ 246577 w 403"/>
              <a:gd name="T29" fmla="*/ 94901 h 404"/>
              <a:gd name="T30" fmla="*/ 21496 w 403"/>
              <a:gd name="T31" fmla="*/ 47450 h 404"/>
              <a:gd name="T32" fmla="*/ 120759 w 403"/>
              <a:gd name="T33" fmla="*/ 20878 h 404"/>
              <a:gd name="T34" fmla="*/ 157430 w 403"/>
              <a:gd name="T35" fmla="*/ 157536 h 404"/>
              <a:gd name="T36" fmla="*/ 58167 w 403"/>
              <a:gd name="T37" fmla="*/ 184108 h 404"/>
              <a:gd name="T38" fmla="*/ 21496 w 403"/>
              <a:gd name="T39" fmla="*/ 47450 h 404"/>
              <a:gd name="T40" fmla="*/ 199158 w 403"/>
              <a:gd name="T41" fmla="*/ 234722 h 404"/>
              <a:gd name="T42" fmla="*/ 113172 w 403"/>
              <a:gd name="T43" fmla="*/ 211313 h 404"/>
              <a:gd name="T44" fmla="*/ 120127 w 403"/>
              <a:gd name="T45" fmla="*/ 186006 h 404"/>
              <a:gd name="T46" fmla="*/ 169443 w 403"/>
              <a:gd name="T47" fmla="*/ 172720 h 404"/>
              <a:gd name="T48" fmla="*/ 176397 w 403"/>
              <a:gd name="T49" fmla="*/ 160699 h 404"/>
              <a:gd name="T50" fmla="*/ 157430 w 403"/>
              <a:gd name="T51" fmla="*/ 89840 h 404"/>
              <a:gd name="T52" fmla="*/ 232667 w 403"/>
              <a:gd name="T53" fmla="*/ 110085 h 404"/>
              <a:gd name="T54" fmla="*/ 199158 w 403"/>
              <a:gd name="T55" fmla="*/ 234722 h 4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Freeform 26"/>
          <p:cNvSpPr>
            <a:spLocks noChangeAspect="1"/>
          </p:cNvSpPr>
          <p:nvPr/>
        </p:nvSpPr>
        <p:spPr bwMode="auto">
          <a:xfrm>
            <a:off x="7597775" y="4469378"/>
            <a:ext cx="242888" cy="252412"/>
          </a:xfrm>
          <a:custGeom>
            <a:avLst/>
            <a:gdLst>
              <a:gd name="T0" fmla="*/ 91341 w 274"/>
              <a:gd name="T1" fmla="*/ 252000 h 284"/>
              <a:gd name="T2" fmla="*/ 70945 w 274"/>
              <a:gd name="T3" fmla="*/ 242239 h 284"/>
              <a:gd name="T4" fmla="*/ 7981 w 274"/>
              <a:gd name="T5" fmla="*/ 157944 h 284"/>
              <a:gd name="T6" fmla="*/ 12415 w 274"/>
              <a:gd name="T7" fmla="*/ 123338 h 284"/>
              <a:gd name="T8" fmla="*/ 47001 w 274"/>
              <a:gd name="T9" fmla="*/ 128662 h 284"/>
              <a:gd name="T10" fmla="*/ 88681 w 274"/>
              <a:gd name="T11" fmla="*/ 183676 h 284"/>
              <a:gd name="T12" fmla="*/ 194211 w 274"/>
              <a:gd name="T13" fmla="*/ 15085 h 284"/>
              <a:gd name="T14" fmla="*/ 227910 w 274"/>
              <a:gd name="T15" fmla="*/ 7099 h 284"/>
              <a:gd name="T16" fmla="*/ 235892 w 274"/>
              <a:gd name="T17" fmla="*/ 41704 h 284"/>
              <a:gd name="T18" fmla="*/ 111738 w 274"/>
              <a:gd name="T19" fmla="*/ 240465 h 284"/>
              <a:gd name="T20" fmla="*/ 92228 w 274"/>
              <a:gd name="T21" fmla="*/ 252000 h 284"/>
              <a:gd name="T22" fmla="*/ 91341 w 274"/>
              <a:gd name="T23" fmla="*/ 252000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 name="文本框 27"/>
          <p:cNvSpPr txBox="1"/>
          <p:nvPr/>
        </p:nvSpPr>
        <p:spPr>
          <a:xfrm>
            <a:off x="8259058" y="3024627"/>
            <a:ext cx="2265185" cy="1015663"/>
          </a:xfrm>
          <a:prstGeom prst="rect">
            <a:avLst/>
          </a:prstGeom>
          <a:noFill/>
        </p:spPr>
        <p:txBody>
          <a:bodyPr wrap="square" rtlCol="0">
            <a:spAutoFit/>
          </a:bodyPr>
          <a:lstStyle/>
          <a:p>
            <a:pPr algn="just">
              <a:lnSpc>
                <a:spcPct val="125000"/>
              </a:lnSpc>
            </a:pP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文本框即可进行编辑输入相关内容点击文本框</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即</a:t>
            </a:r>
            <a:endPar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1652587" y="3233674"/>
            <a:ext cx="2265185" cy="1015663"/>
          </a:xfrm>
          <a:prstGeom prst="rect">
            <a:avLst/>
          </a:prstGeom>
          <a:noFill/>
        </p:spPr>
        <p:txBody>
          <a:bodyPr wrap="square" rtlCol="0">
            <a:spAutoFit/>
          </a:bodyPr>
          <a:lstStyle/>
          <a:p>
            <a:pPr algn="just">
              <a:lnSpc>
                <a:spcPct val="125000"/>
              </a:lnSpc>
            </a:pP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文本框即可进行编辑输入相关内容点击文本框</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即</a:t>
            </a:r>
            <a:endPar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205512" y="2193892"/>
            <a:ext cx="1755825" cy="1015663"/>
          </a:xfrm>
          <a:prstGeom prst="rect">
            <a:avLst/>
          </a:prstGeom>
          <a:noFill/>
        </p:spPr>
        <p:txBody>
          <a:bodyPr wrap="square" rtlCol="0">
            <a:spAutoFit/>
          </a:bodyPr>
          <a:lstStyle/>
          <a:p>
            <a:pPr algn="just">
              <a:lnSpc>
                <a:spcPct val="125000"/>
              </a:lnSpc>
            </a:pP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文本框即可进行编辑输入相关内容点击文本框</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即</a:t>
            </a:r>
            <a:endPar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3960813" y="2193892"/>
            <a:ext cx="1755825" cy="1015663"/>
          </a:xfrm>
          <a:prstGeom prst="rect">
            <a:avLst/>
          </a:prstGeom>
          <a:noFill/>
        </p:spPr>
        <p:txBody>
          <a:bodyPr wrap="square" rtlCol="0">
            <a:spAutoFit/>
          </a:bodyPr>
          <a:lstStyle/>
          <a:p>
            <a:pPr algn="just">
              <a:lnSpc>
                <a:spcPct val="125000"/>
              </a:lnSpc>
            </a:pP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文本框即可进行编辑输入相关内容点击文本框</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即</a:t>
            </a:r>
            <a:endPar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0DCDB"/>
            </a:gs>
            <a:gs pos="51000">
              <a:srgbClr val="EDEDEF"/>
            </a:gs>
            <a:gs pos="34000">
              <a:srgbClr val="EDEBEE"/>
            </a:gs>
            <a:gs pos="23000">
              <a:srgbClr val="ECEAEB"/>
            </a:gs>
            <a:gs pos="13000">
              <a:srgbClr val="E9E7E8"/>
            </a:gs>
            <a:gs pos="73000">
              <a:srgbClr val="F2F2F4"/>
            </a:gs>
          </a:gsLst>
          <a:lin ang="16200000" scaled="1"/>
          <a:tileRect/>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8025"/>
          <a:stretch>
            <a:fillRect/>
          </a:stretch>
        </p:blipFill>
        <p:spPr>
          <a:xfrm>
            <a:off x="0" y="0"/>
            <a:ext cx="7380299" cy="6858000"/>
          </a:xfrm>
          <a:prstGeom prst="rect">
            <a:avLst/>
          </a:prstGeom>
        </p:spPr>
      </p:pic>
      <p:sp>
        <p:nvSpPr>
          <p:cNvPr id="12" name="文本框 11"/>
          <p:cNvSpPr txBox="1"/>
          <p:nvPr/>
        </p:nvSpPr>
        <p:spPr>
          <a:xfrm>
            <a:off x="8340476" y="2157672"/>
            <a:ext cx="1814752" cy="1446550"/>
          </a:xfrm>
          <a:prstGeom prst="rect">
            <a:avLst/>
          </a:prstGeom>
          <a:noFill/>
        </p:spPr>
        <p:txBody>
          <a:bodyPr wrap="square" rtlCol="0">
            <a:spAutoFit/>
          </a:bodyPr>
          <a:lstStyle/>
          <a:p>
            <a:pPr algn="ctr"/>
            <a:r>
              <a:rPr lang="en-US" altLang="zh-CN" sz="8800" dirty="0" smtClean="0">
                <a:ln w="28575">
                  <a:noFill/>
                </a:ln>
                <a:solidFill>
                  <a:schemeClr val="tx1">
                    <a:lumMod val="75000"/>
                    <a:lumOff val="25000"/>
                  </a:schemeClr>
                </a:solidFill>
                <a:latin typeface="Road Rage" pitchFamily="50" charset="0"/>
                <a:ea typeface="微软雅黑" panose="020B0503020204020204" pitchFamily="34" charset="-122"/>
              </a:rPr>
              <a:t>o</a:t>
            </a:r>
            <a:r>
              <a:rPr lang="en-US" altLang="zh-CN" sz="8800" dirty="0">
                <a:ln w="28575">
                  <a:noFill/>
                </a:ln>
                <a:solidFill>
                  <a:schemeClr val="tx1">
                    <a:lumMod val="75000"/>
                    <a:lumOff val="25000"/>
                  </a:schemeClr>
                </a:solidFill>
                <a:latin typeface="Road Rage" pitchFamily="50" charset="0"/>
                <a:ea typeface="微软雅黑" panose="020B0503020204020204" pitchFamily="34" charset="-122"/>
              </a:rPr>
              <a:t>4</a:t>
            </a:r>
            <a:endParaRPr lang="zh-CN" altLang="en-US" sz="8800" dirty="0">
              <a:ln w="28575">
                <a:noFill/>
              </a:ln>
              <a:solidFill>
                <a:schemeClr val="tx1">
                  <a:lumMod val="75000"/>
                  <a:lumOff val="25000"/>
                </a:schemeClr>
              </a:solidFill>
              <a:latin typeface="Road Rage" pitchFamily="50" charset="0"/>
              <a:ea typeface="微软雅黑" panose="020B0503020204020204" pitchFamily="34" charset="-122"/>
            </a:endParaRPr>
          </a:p>
        </p:txBody>
      </p:sp>
      <p:sp>
        <p:nvSpPr>
          <p:cNvPr id="13" name="矩形 12"/>
          <p:cNvSpPr/>
          <p:nvPr/>
        </p:nvSpPr>
        <p:spPr>
          <a:xfrm>
            <a:off x="8116773" y="3429000"/>
            <a:ext cx="2262158" cy="458908"/>
          </a:xfrm>
          <a:prstGeom prst="rect">
            <a:avLst/>
          </a:prstGeom>
        </p:spPr>
        <p:txBody>
          <a:bodyPr wrap="none">
            <a:spAutoFit/>
          </a:bodyPr>
          <a:lstStyle/>
          <a:p>
            <a:pPr algn="ct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单击文本框输入标题</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7126159" y="3862508"/>
            <a:ext cx="4243386" cy="646331"/>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rPr>
              <a:t>Professional generation</a:t>
            </a:r>
            <a:endParaRPr lang="en-US"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rPr>
              <a:t>PowerPoint</a:t>
            </a:r>
            <a:endPar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0DCDB"/>
            </a:gs>
            <a:gs pos="51000">
              <a:srgbClr val="EDEDEF"/>
            </a:gs>
            <a:gs pos="34000">
              <a:srgbClr val="EDEBEE"/>
            </a:gs>
            <a:gs pos="23000">
              <a:srgbClr val="ECEAEB"/>
            </a:gs>
            <a:gs pos="13000">
              <a:srgbClr val="E9E7E8"/>
            </a:gs>
            <a:gs pos="73000">
              <a:srgbClr val="F2F2F4"/>
            </a:gs>
          </a:gsLst>
          <a:lin ang="16200000" scaled="1"/>
          <a:tileRect/>
        </a:gradFill>
        <a:effectLst/>
      </p:bgPr>
    </p:bg>
    <p:spTree>
      <p:nvGrpSpPr>
        <p:cNvPr id="1" name=""/>
        <p:cNvGrpSpPr/>
        <p:nvPr/>
      </p:nvGrpSpPr>
      <p:grpSpPr>
        <a:xfrm>
          <a:off x="0" y="0"/>
          <a:ext cx="0" cy="0"/>
          <a:chOff x="0" y="0"/>
          <a:chExt cx="0" cy="0"/>
        </a:xfrm>
      </p:grpSpPr>
      <p:sp>
        <p:nvSpPr>
          <p:cNvPr id="6" name="矩形 5"/>
          <p:cNvSpPr/>
          <p:nvPr/>
        </p:nvSpPr>
        <p:spPr>
          <a:xfrm flipV="1">
            <a:off x="128" y="1"/>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89760" y="-78015"/>
            <a:ext cx="987163" cy="1189012"/>
            <a:chOff x="336692" y="-179502"/>
            <a:chExt cx="987163" cy="1189012"/>
          </a:xfrm>
        </p:grpSpPr>
        <p:sp>
          <p:nvSpPr>
            <p:cNvPr id="8" name="Diamond 13"/>
            <p:cNvSpPr/>
            <p:nvPr/>
          </p:nvSpPr>
          <p:spPr>
            <a:xfrm rot="2747839">
              <a:off x="336692" y="-150750"/>
              <a:ext cx="283103" cy="283103"/>
            </a:xfrm>
            <a:prstGeom prst="diamond">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9" name="Diamond 16"/>
            <p:cNvSpPr/>
            <p:nvPr/>
          </p:nvSpPr>
          <p:spPr>
            <a:xfrm rot="8147839">
              <a:off x="496416" y="-179502"/>
              <a:ext cx="508031" cy="508031"/>
            </a:xfrm>
            <a:prstGeom prst="diamond">
              <a:avLst/>
            </a:prstGeom>
            <a:solidFill>
              <a:schemeClr val="tx1">
                <a:lumMod val="75000"/>
                <a:lumOff val="2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0" name="Diamond 14"/>
            <p:cNvSpPr/>
            <p:nvPr/>
          </p:nvSpPr>
          <p:spPr>
            <a:xfrm rot="18947839">
              <a:off x="437330" y="122985"/>
              <a:ext cx="886525" cy="886525"/>
            </a:xfrm>
            <a:prstGeom prst="diamond">
              <a:avLst/>
            </a:prstGeom>
            <a:solidFill>
              <a:schemeClr val="tx1">
                <a:lumMod val="75000"/>
                <a:lumOff val="25000"/>
              </a:schemeClr>
            </a:solidFill>
            <a:ln>
              <a:noFill/>
            </a:ln>
            <a:effectLst>
              <a:outerShdw blurRad="50800" dist="38100" dir="16200000"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grpSp>
      <p:sp>
        <p:nvSpPr>
          <p:cNvPr id="11" name="文本框 10"/>
          <p:cNvSpPr txBox="1"/>
          <p:nvPr/>
        </p:nvSpPr>
        <p:spPr>
          <a:xfrm>
            <a:off x="604482" y="408139"/>
            <a:ext cx="658356" cy="523220"/>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04</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1322877" y="280945"/>
            <a:ext cx="2031325" cy="418191"/>
          </a:xfrm>
          <a:prstGeom prst="rect">
            <a:avLst/>
          </a:prstGeom>
        </p:spPr>
        <p:txBody>
          <a:bodyPr wrap="none">
            <a:spAutoFit/>
          </a:bodyPr>
          <a:lstStyle/>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文本框输入标题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322877" y="718859"/>
            <a:ext cx="4243386" cy="276999"/>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pPr algn="l"/>
            <a:r>
              <a:rPr lang="en-US" altLang="zh-CN" sz="1200" b="0" dirty="0" smtClean="0">
                <a:solidFill>
                  <a:schemeClr val="tx1">
                    <a:lumMod val="75000"/>
                    <a:lumOff val="25000"/>
                  </a:schemeClr>
                </a:solidFill>
                <a:latin typeface="微软雅黑" panose="020B0503020204020204" pitchFamily="34" charset="-122"/>
                <a:ea typeface="微软雅黑" panose="020B0503020204020204" pitchFamily="34" charset="-122"/>
              </a:rPr>
              <a:t>PROFESSIONAL GENERATION POWERPOINT</a:t>
            </a: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flipV="1">
            <a:off x="128" y="6768148"/>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3267282" y="2288515"/>
            <a:ext cx="6230954" cy="3173906"/>
            <a:chOff x="2927290" y="2013138"/>
            <a:chExt cx="6910938" cy="3520274"/>
          </a:xfrm>
        </p:grpSpPr>
        <p:sp>
          <p:nvSpPr>
            <p:cNvPr id="13" name="Shape 5"/>
            <p:cNvSpPr/>
            <p:nvPr/>
          </p:nvSpPr>
          <p:spPr>
            <a:xfrm>
              <a:off x="3632008" y="2085633"/>
              <a:ext cx="2145863" cy="2145863"/>
            </a:xfrm>
            <a:prstGeom prst="gear9">
              <a:avLst/>
            </a:pr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Shape 4"/>
            <p:cNvSpPr/>
            <p:nvPr/>
          </p:nvSpPr>
          <p:spPr>
            <a:xfrm>
              <a:off x="4077490" y="3024391"/>
              <a:ext cx="1283035" cy="11030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endParaRPr lang="en-GB" sz="4000" kern="1200"/>
            </a:p>
          </p:txBody>
        </p:sp>
        <p:sp>
          <p:nvSpPr>
            <p:cNvPr id="18" name="AutoShape 4"/>
            <p:cNvSpPr/>
            <p:nvPr/>
          </p:nvSpPr>
          <p:spPr bwMode="auto">
            <a:xfrm>
              <a:off x="4336857" y="2797477"/>
              <a:ext cx="710819" cy="6678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a:outerShdw blurRad="50800" dist="38100" dir="10800000" algn="r" rotWithShape="0">
                <a:prstClr val="black">
                  <a:alpha val="40000"/>
                </a:prstClr>
              </a:outerShdw>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9" name="Shape 11"/>
            <p:cNvSpPr/>
            <p:nvPr/>
          </p:nvSpPr>
          <p:spPr>
            <a:xfrm>
              <a:off x="3988308" y="3972784"/>
              <a:ext cx="1560628" cy="1560628"/>
            </a:xfrm>
            <a:prstGeom prst="gear6">
              <a:avLst/>
            </a:pr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Shape 4"/>
            <p:cNvSpPr/>
            <p:nvPr/>
          </p:nvSpPr>
          <p:spPr>
            <a:xfrm>
              <a:off x="4381201" y="4368051"/>
              <a:ext cx="774842" cy="7700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GB" sz="2400" kern="1200"/>
            </a:p>
          </p:txBody>
        </p:sp>
        <p:sp>
          <p:nvSpPr>
            <p:cNvPr id="21" name="AutoShape 123"/>
            <p:cNvSpPr/>
            <p:nvPr/>
          </p:nvSpPr>
          <p:spPr bwMode="auto">
            <a:xfrm>
              <a:off x="4463226" y="4465203"/>
              <a:ext cx="561856" cy="5618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a:noFill/>
            </a:ln>
            <a:effectLst>
              <a:outerShdw blurRad="50800" dist="38100" dir="10800000" algn="r" rotWithShape="0">
                <a:prstClr val="black">
                  <a:alpha val="40000"/>
                </a:prstClr>
              </a:outerShdw>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2" name="AutoShape 124"/>
            <p:cNvSpPr/>
            <p:nvPr/>
          </p:nvSpPr>
          <p:spPr bwMode="auto">
            <a:xfrm>
              <a:off x="4621615" y="4622798"/>
              <a:ext cx="245872" cy="2458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chemeClr val="bg1"/>
            </a:solidFill>
            <a:ln>
              <a:noFill/>
            </a:ln>
            <a:effectLst>
              <a:outerShdw blurRad="50800" dist="38100" dir="10800000" algn="r" rotWithShape="0">
                <a:prstClr val="black">
                  <a:alpha val="40000"/>
                </a:prstClr>
              </a:outerShdw>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3" name="Shape 18"/>
            <p:cNvSpPr/>
            <p:nvPr/>
          </p:nvSpPr>
          <p:spPr>
            <a:xfrm>
              <a:off x="6603077" y="3158564"/>
              <a:ext cx="2145863" cy="2145863"/>
            </a:xfrm>
            <a:prstGeom prst="gear9">
              <a:avLst/>
            </a:pr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Shape 4"/>
            <p:cNvSpPr/>
            <p:nvPr/>
          </p:nvSpPr>
          <p:spPr>
            <a:xfrm>
              <a:off x="7034491" y="3661222"/>
              <a:ext cx="1283035" cy="11030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endParaRPr lang="en-GB" sz="4000" kern="1200"/>
            </a:p>
          </p:txBody>
        </p:sp>
        <p:grpSp>
          <p:nvGrpSpPr>
            <p:cNvPr id="25" name="Group 15"/>
            <p:cNvGrpSpPr/>
            <p:nvPr/>
          </p:nvGrpSpPr>
          <p:grpSpPr>
            <a:xfrm>
              <a:off x="7034491" y="3675291"/>
              <a:ext cx="1283035" cy="1103018"/>
              <a:chOff x="6891616" y="3375253"/>
              <a:chExt cx="1283035" cy="1103018"/>
            </a:xfrm>
          </p:grpSpPr>
          <p:sp>
            <p:nvSpPr>
              <p:cNvPr id="33" name="Shape 4"/>
              <p:cNvSpPr/>
              <p:nvPr/>
            </p:nvSpPr>
            <p:spPr>
              <a:xfrm>
                <a:off x="6891616" y="3375253"/>
                <a:ext cx="1283035" cy="11030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endParaRPr lang="en-GB" sz="4000" kern="1200"/>
              </a:p>
            </p:txBody>
          </p:sp>
          <p:sp>
            <p:nvSpPr>
              <p:cNvPr id="34" name="AutoShape 59"/>
              <p:cNvSpPr/>
              <p:nvPr/>
            </p:nvSpPr>
            <p:spPr bwMode="auto">
              <a:xfrm>
                <a:off x="7102217" y="3560978"/>
                <a:ext cx="749110" cy="74783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outerShdw blurRad="50800" dist="38100" dir="10800000" algn="r" rotWithShape="0">
                  <a:prstClr val="black">
                    <a:alpha val="40000"/>
                  </a:prstClr>
                </a:outerShdw>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26" name="Shape 23"/>
            <p:cNvSpPr/>
            <p:nvPr/>
          </p:nvSpPr>
          <p:spPr>
            <a:xfrm rot="20700000">
              <a:off x="5259579" y="3465875"/>
              <a:ext cx="1529096" cy="1529096"/>
            </a:xfrm>
            <a:prstGeom prst="gear6">
              <a:avLst/>
            </a:prstGeom>
            <a:solidFill>
              <a:schemeClr val="tx1">
                <a:lumMod val="75000"/>
                <a:lumOff val="25000"/>
              </a:schemeClr>
            </a:solidFill>
            <a:ln>
              <a:solidFill>
                <a:schemeClr val="lt1">
                  <a:hueOff val="0"/>
                  <a:satOff val="0"/>
                  <a:lumOff val="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Shape 4"/>
            <p:cNvSpPr/>
            <p:nvPr/>
          </p:nvSpPr>
          <p:spPr>
            <a:xfrm>
              <a:off x="5594954" y="3801251"/>
              <a:ext cx="858345" cy="8583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GB" sz="2700" kern="1200"/>
            </a:p>
          </p:txBody>
        </p:sp>
        <p:sp>
          <p:nvSpPr>
            <p:cNvPr id="28" name="AutoShape 29"/>
            <p:cNvSpPr/>
            <p:nvPr/>
          </p:nvSpPr>
          <p:spPr bwMode="auto">
            <a:xfrm>
              <a:off x="5787145" y="4001506"/>
              <a:ext cx="464344" cy="420688"/>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a:outerShdw blurRad="50800" dist="38100" dir="10800000" algn="r" rotWithShape="0">
                <a:prstClr val="black">
                  <a:alpha val="40000"/>
                </a:prstClr>
              </a:outerShdw>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cxnSp>
          <p:nvCxnSpPr>
            <p:cNvPr id="29" name="Straight Arrow Connector 25"/>
            <p:cNvCxnSpPr/>
            <p:nvPr/>
          </p:nvCxnSpPr>
          <p:spPr>
            <a:xfrm flipH="1" flipV="1">
              <a:off x="3374987" y="2013138"/>
              <a:ext cx="1006214" cy="14732"/>
            </a:xfrm>
            <a:prstGeom prst="straightConnector1">
              <a:avLst/>
            </a:prstGeom>
            <a:ln w="41275">
              <a:solidFill>
                <a:schemeClr val="tx1">
                  <a:lumMod val="75000"/>
                  <a:lumOff val="25000"/>
                </a:schemeClr>
              </a:solidFill>
              <a:tailEnd type="triangle"/>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Straight Arrow Connector 28"/>
            <p:cNvCxnSpPr/>
            <p:nvPr/>
          </p:nvCxnSpPr>
          <p:spPr>
            <a:xfrm flipH="1">
              <a:off x="2927290" y="4868670"/>
              <a:ext cx="1146343" cy="0"/>
            </a:xfrm>
            <a:prstGeom prst="straightConnector1">
              <a:avLst/>
            </a:prstGeom>
            <a:ln w="41275">
              <a:solidFill>
                <a:schemeClr val="tx1">
                  <a:lumMod val="75000"/>
                  <a:lumOff val="25000"/>
                </a:schemeClr>
              </a:solidFill>
              <a:tailEnd type="triangle"/>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Arrow Connector 31"/>
            <p:cNvCxnSpPr/>
            <p:nvPr/>
          </p:nvCxnSpPr>
          <p:spPr>
            <a:xfrm flipV="1">
              <a:off x="6163447" y="2181559"/>
              <a:ext cx="1772810" cy="1340269"/>
            </a:xfrm>
            <a:prstGeom prst="straightConnector1">
              <a:avLst/>
            </a:prstGeom>
            <a:ln w="41275">
              <a:solidFill>
                <a:schemeClr val="tx1">
                  <a:lumMod val="75000"/>
                  <a:lumOff val="25000"/>
                </a:schemeClr>
              </a:solidFill>
              <a:tailEnd type="triangle"/>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Straight Arrow Connector 32"/>
            <p:cNvCxnSpPr/>
            <p:nvPr/>
          </p:nvCxnSpPr>
          <p:spPr>
            <a:xfrm>
              <a:off x="8893098" y="4139753"/>
              <a:ext cx="945130" cy="650900"/>
            </a:xfrm>
            <a:prstGeom prst="straightConnector1">
              <a:avLst/>
            </a:prstGeom>
            <a:ln w="41275">
              <a:solidFill>
                <a:schemeClr val="tx1">
                  <a:lumMod val="75000"/>
                  <a:lumOff val="25000"/>
                </a:schemeClr>
              </a:solidFill>
              <a:tailEnd type="triangle"/>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5" name="文本框 34"/>
          <p:cNvSpPr txBox="1"/>
          <p:nvPr/>
        </p:nvSpPr>
        <p:spPr>
          <a:xfrm>
            <a:off x="7896897" y="2332042"/>
            <a:ext cx="1843150" cy="99456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7896897" y="2032738"/>
            <a:ext cx="1843151"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8650557" y="5173660"/>
            <a:ext cx="1843150" cy="99456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8650557" y="4874356"/>
            <a:ext cx="1843151"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438434" y="4635331"/>
            <a:ext cx="1843150" cy="1015663"/>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1438433" y="4336027"/>
            <a:ext cx="1843151"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787575" y="2314627"/>
            <a:ext cx="1843150" cy="1015663"/>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787574" y="2015323"/>
            <a:ext cx="1843151"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0DCDB"/>
            </a:gs>
            <a:gs pos="51000">
              <a:srgbClr val="EDEDEF"/>
            </a:gs>
            <a:gs pos="34000">
              <a:srgbClr val="EDEBEE"/>
            </a:gs>
            <a:gs pos="23000">
              <a:srgbClr val="ECEAEB"/>
            </a:gs>
            <a:gs pos="13000">
              <a:srgbClr val="E9E7E8"/>
            </a:gs>
            <a:gs pos="73000">
              <a:srgbClr val="F2F2F4"/>
            </a:gs>
          </a:gsLst>
          <a:lin ang="16200000" scaled="1"/>
          <a:tileRect/>
        </a:gradFill>
        <a:effectLst/>
      </p:bgPr>
    </p:bg>
    <p:spTree>
      <p:nvGrpSpPr>
        <p:cNvPr id="1" name=""/>
        <p:cNvGrpSpPr/>
        <p:nvPr/>
      </p:nvGrpSpPr>
      <p:grpSpPr>
        <a:xfrm>
          <a:off x="0" y="0"/>
          <a:ext cx="0" cy="0"/>
          <a:chOff x="0" y="0"/>
          <a:chExt cx="0" cy="0"/>
        </a:xfrm>
      </p:grpSpPr>
      <p:sp>
        <p:nvSpPr>
          <p:cNvPr id="6" name="矩形 5"/>
          <p:cNvSpPr/>
          <p:nvPr/>
        </p:nvSpPr>
        <p:spPr>
          <a:xfrm flipV="1">
            <a:off x="128" y="1"/>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89760" y="-78015"/>
            <a:ext cx="987163" cy="1189012"/>
            <a:chOff x="336692" y="-179502"/>
            <a:chExt cx="987163" cy="1189012"/>
          </a:xfrm>
        </p:grpSpPr>
        <p:sp>
          <p:nvSpPr>
            <p:cNvPr id="8" name="Diamond 13"/>
            <p:cNvSpPr/>
            <p:nvPr/>
          </p:nvSpPr>
          <p:spPr>
            <a:xfrm rot="2747839">
              <a:off x="336692" y="-150750"/>
              <a:ext cx="283103" cy="283103"/>
            </a:xfrm>
            <a:prstGeom prst="diamond">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9" name="Diamond 16"/>
            <p:cNvSpPr/>
            <p:nvPr/>
          </p:nvSpPr>
          <p:spPr>
            <a:xfrm rot="8147839">
              <a:off x="496416" y="-179502"/>
              <a:ext cx="508031" cy="508031"/>
            </a:xfrm>
            <a:prstGeom prst="diamond">
              <a:avLst/>
            </a:prstGeom>
            <a:solidFill>
              <a:schemeClr val="tx1">
                <a:lumMod val="75000"/>
                <a:lumOff val="2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0" name="Diamond 14"/>
            <p:cNvSpPr/>
            <p:nvPr/>
          </p:nvSpPr>
          <p:spPr>
            <a:xfrm rot="18947839">
              <a:off x="437330" y="122985"/>
              <a:ext cx="886525" cy="886525"/>
            </a:xfrm>
            <a:prstGeom prst="diamond">
              <a:avLst/>
            </a:prstGeom>
            <a:solidFill>
              <a:schemeClr val="tx1">
                <a:lumMod val="75000"/>
                <a:lumOff val="25000"/>
              </a:schemeClr>
            </a:solidFill>
            <a:ln>
              <a:noFill/>
            </a:ln>
            <a:effectLst>
              <a:outerShdw blurRad="50800" dist="38100" dir="16200000"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grpSp>
      <p:sp>
        <p:nvSpPr>
          <p:cNvPr id="11" name="文本框 10"/>
          <p:cNvSpPr txBox="1"/>
          <p:nvPr/>
        </p:nvSpPr>
        <p:spPr>
          <a:xfrm>
            <a:off x="604482" y="408139"/>
            <a:ext cx="658356" cy="523220"/>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04</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1322877" y="280945"/>
            <a:ext cx="2031325" cy="418191"/>
          </a:xfrm>
          <a:prstGeom prst="rect">
            <a:avLst/>
          </a:prstGeom>
        </p:spPr>
        <p:txBody>
          <a:bodyPr wrap="none">
            <a:spAutoFit/>
          </a:bodyPr>
          <a:lstStyle/>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文本框输入标题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322877" y="718859"/>
            <a:ext cx="4243386" cy="276999"/>
          </a:xfrm>
          <a:prstGeom prst="rect">
            <a:avLst/>
          </a:prstGeom>
          <a:noFill/>
        </p:spPr>
        <p:txBody>
          <a:bodyPr wrap="square" rtlCol="0">
            <a:spAutoFit/>
          </a:bodyPr>
          <a:lstStyle>
            <a:defPPr>
              <a:defRPr lang="zh-CN"/>
            </a:defPPr>
            <a:lvl1pPr algn="ctr">
              <a:defRPr sz="6000" b="1">
                <a:blipFill dpi="0" rotWithShape="1">
                  <a:blip r:embed="rId4"/>
                  <a:srcRect/>
                  <a:stretch>
                    <a:fillRect/>
                  </a:stretch>
                </a:blipFill>
              </a:defRPr>
            </a:lvl1pPr>
          </a:lstStyle>
          <a:p>
            <a:pPr algn="l"/>
            <a:r>
              <a:rPr lang="en-US" altLang="zh-CN" sz="1200" b="0" dirty="0" smtClean="0">
                <a:solidFill>
                  <a:schemeClr val="tx1">
                    <a:lumMod val="75000"/>
                    <a:lumOff val="25000"/>
                  </a:schemeClr>
                </a:solidFill>
                <a:latin typeface="微软雅黑" panose="020B0503020204020204" pitchFamily="34" charset="-122"/>
                <a:ea typeface="微软雅黑" panose="020B0503020204020204" pitchFamily="34" charset="-122"/>
              </a:rPr>
              <a:t>PROFESSIONAL GENERATION POWERPOINT</a:t>
            </a: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flipV="1">
            <a:off x="128" y="6768148"/>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Chart 4"/>
          <p:cNvGraphicFramePr/>
          <p:nvPr/>
        </p:nvGraphicFramePr>
        <p:xfrm>
          <a:off x="5583272" y="2144339"/>
          <a:ext cx="6064250" cy="4042834"/>
        </p:xfrm>
        <a:graphic>
          <a:graphicData uri="http://schemas.openxmlformats.org/drawingml/2006/chart">
            <c:chart xmlns:c="http://schemas.openxmlformats.org/drawingml/2006/chart" xmlns:r="http://schemas.openxmlformats.org/officeDocument/2006/relationships" r:id="rId1"/>
          </a:graphicData>
        </a:graphic>
      </p:graphicFrame>
      <p:grpSp>
        <p:nvGrpSpPr>
          <p:cNvPr id="13" name="组合 12"/>
          <p:cNvGrpSpPr/>
          <p:nvPr/>
        </p:nvGrpSpPr>
        <p:grpSpPr>
          <a:xfrm>
            <a:off x="1378857" y="2195419"/>
            <a:ext cx="9434286" cy="2926954"/>
            <a:chOff x="1185019" y="2396533"/>
            <a:chExt cx="9821962" cy="3047231"/>
          </a:xfrm>
        </p:grpSpPr>
        <p:graphicFrame>
          <p:nvGraphicFramePr>
            <p:cNvPr id="14" name="차트 12"/>
            <p:cNvGraphicFramePr/>
            <p:nvPr/>
          </p:nvGraphicFramePr>
          <p:xfrm>
            <a:off x="6519341" y="2396533"/>
            <a:ext cx="4487640" cy="30472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차트 13"/>
            <p:cNvGraphicFramePr/>
            <p:nvPr/>
          </p:nvGraphicFramePr>
          <p:xfrm>
            <a:off x="1185019" y="2396533"/>
            <a:ext cx="4487640" cy="3047231"/>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3"/>
            <p:cNvSpPr txBox="1">
              <a:spLocks noChangeArrowheads="1"/>
            </p:cNvSpPr>
            <p:nvPr/>
          </p:nvSpPr>
          <p:spPr bwMode="auto">
            <a:xfrm>
              <a:off x="5772000" y="2693885"/>
              <a:ext cx="648000" cy="201867"/>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bodyPr>
            <a:lstStyle>
              <a:defPPr>
                <a:defRPr lang="ko-KR"/>
              </a:defPPr>
              <a:lvl1pPr fontAlgn="base">
                <a:lnSpc>
                  <a:spcPct val="90000"/>
                </a:lnSpc>
                <a:spcBef>
                  <a:spcPct val="0"/>
                </a:spcBef>
                <a:spcAft>
                  <a:spcPct val="0"/>
                </a:spcAft>
                <a:buClr>
                  <a:prstClr val="white"/>
                </a:buClr>
                <a:defRPr kumimoji="1" sz="2000" b="1">
                  <a:solidFill>
                    <a:schemeClr val="bg1"/>
                  </a:solidFill>
                  <a:latin typeface="Calibri" panose="020F0502020204030204" charset="0"/>
                  <a:ea typeface="Tahoma" panose="020B0604030504040204" pitchFamily="34" charset="0"/>
                  <a:cs typeface="Tahoma" panose="020B0604030504040204" pitchFamily="34" charset="0"/>
                </a:defRPr>
              </a:lvl1pPr>
              <a:lvl2pPr fontAlgn="base">
                <a:spcBef>
                  <a:spcPct val="0"/>
                </a:spcBef>
                <a:spcAft>
                  <a:spcPct val="0"/>
                </a:spcAft>
                <a:defRPr kumimoji="1">
                  <a:latin typeface="굴림" pitchFamily="50" charset="-127"/>
                  <a:ea typeface="굴림" pitchFamily="50" charset="-127"/>
                </a:defRPr>
              </a:lvl2pPr>
              <a:lvl3pPr fontAlgn="base">
                <a:spcBef>
                  <a:spcPct val="0"/>
                </a:spcBef>
                <a:spcAft>
                  <a:spcPct val="0"/>
                </a:spcAft>
                <a:defRPr kumimoji="1">
                  <a:latin typeface="굴림" pitchFamily="50" charset="-127"/>
                  <a:ea typeface="굴림" pitchFamily="50" charset="-127"/>
                </a:defRPr>
              </a:lvl3pPr>
              <a:lvl4pPr fontAlgn="base">
                <a:spcBef>
                  <a:spcPct val="0"/>
                </a:spcBef>
                <a:spcAft>
                  <a:spcPct val="0"/>
                </a:spcAft>
                <a:defRPr kumimoji="1">
                  <a:latin typeface="굴림" pitchFamily="50" charset="-127"/>
                  <a:ea typeface="굴림" pitchFamily="50" charset="-127"/>
                </a:defRPr>
              </a:lvl4pPr>
              <a:lvl5pPr fontAlgn="base">
                <a:spcBef>
                  <a:spcPct val="0"/>
                </a:spcBef>
                <a:spcAft>
                  <a:spcPct val="0"/>
                </a:spcAft>
                <a:defRPr kumimoji="1">
                  <a:latin typeface="굴림" pitchFamily="50" charset="-127"/>
                  <a:ea typeface="굴림" pitchFamily="50" charset="-127"/>
                </a:defRPr>
              </a:lvl5pPr>
              <a:lvl6pPr>
                <a:defRPr kumimoji="1">
                  <a:latin typeface="굴림" pitchFamily="50" charset="-127"/>
                  <a:ea typeface="굴림" pitchFamily="50" charset="-127"/>
                </a:defRPr>
              </a:lvl6pPr>
              <a:lvl7pPr>
                <a:defRPr kumimoji="1">
                  <a:latin typeface="굴림" pitchFamily="50" charset="-127"/>
                  <a:ea typeface="굴림" pitchFamily="50" charset="-127"/>
                </a:defRPr>
              </a:lvl7pPr>
              <a:lvl8pPr>
                <a:defRPr kumimoji="1">
                  <a:latin typeface="굴림" pitchFamily="50" charset="-127"/>
                  <a:ea typeface="굴림" pitchFamily="50" charset="-127"/>
                </a:defRPr>
              </a:lvl8pPr>
              <a:lvl9pPr>
                <a:defRPr kumimoji="1">
                  <a:latin typeface="굴림" pitchFamily="50" charset="-127"/>
                  <a:ea typeface="굴림" pitchFamily="50" charset="-127"/>
                </a:defRPr>
              </a:lvl9pPr>
            </a:lstStyle>
            <a:p>
              <a:pPr algn="ctr"/>
              <a:r>
                <a:rPr lang="en-US" sz="1400" b="0" dirty="0" smtClean="0">
                  <a:solidFill>
                    <a:schemeClr val="tx1">
                      <a:lumMod val="75000"/>
                      <a:lumOff val="25000"/>
                    </a:schemeClr>
                  </a:solidFill>
                </a:rPr>
                <a:t>text</a:t>
              </a:r>
              <a:endParaRPr lang="en-US" sz="1400" b="0" dirty="0">
                <a:solidFill>
                  <a:schemeClr val="tx1">
                    <a:lumMod val="75000"/>
                    <a:lumOff val="25000"/>
                  </a:schemeClr>
                </a:solidFill>
              </a:endParaRPr>
            </a:p>
          </p:txBody>
        </p:sp>
        <p:sp>
          <p:nvSpPr>
            <p:cNvPr id="20" name="Rectangle 3"/>
            <p:cNvSpPr txBox="1">
              <a:spLocks noChangeArrowheads="1"/>
            </p:cNvSpPr>
            <p:nvPr/>
          </p:nvSpPr>
          <p:spPr bwMode="auto">
            <a:xfrm>
              <a:off x="5772000" y="3217187"/>
              <a:ext cx="648000" cy="201867"/>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bodyPr>
            <a:lstStyle>
              <a:defPPr>
                <a:defRPr lang="ko-KR"/>
              </a:defPPr>
              <a:lvl1pPr fontAlgn="base">
                <a:lnSpc>
                  <a:spcPct val="90000"/>
                </a:lnSpc>
                <a:spcBef>
                  <a:spcPct val="0"/>
                </a:spcBef>
                <a:spcAft>
                  <a:spcPct val="0"/>
                </a:spcAft>
                <a:buClr>
                  <a:prstClr val="white"/>
                </a:buClr>
                <a:defRPr kumimoji="1" sz="2000" b="1">
                  <a:solidFill>
                    <a:schemeClr val="bg1"/>
                  </a:solidFill>
                  <a:latin typeface="Calibri" panose="020F0502020204030204" charset="0"/>
                  <a:ea typeface="Tahoma" panose="020B0604030504040204" pitchFamily="34" charset="0"/>
                  <a:cs typeface="Tahoma" panose="020B0604030504040204" pitchFamily="34" charset="0"/>
                </a:defRPr>
              </a:lvl1pPr>
              <a:lvl2pPr fontAlgn="base">
                <a:spcBef>
                  <a:spcPct val="0"/>
                </a:spcBef>
                <a:spcAft>
                  <a:spcPct val="0"/>
                </a:spcAft>
                <a:defRPr kumimoji="1">
                  <a:latin typeface="굴림" pitchFamily="50" charset="-127"/>
                  <a:ea typeface="굴림" pitchFamily="50" charset="-127"/>
                </a:defRPr>
              </a:lvl2pPr>
              <a:lvl3pPr fontAlgn="base">
                <a:spcBef>
                  <a:spcPct val="0"/>
                </a:spcBef>
                <a:spcAft>
                  <a:spcPct val="0"/>
                </a:spcAft>
                <a:defRPr kumimoji="1">
                  <a:latin typeface="굴림" pitchFamily="50" charset="-127"/>
                  <a:ea typeface="굴림" pitchFamily="50" charset="-127"/>
                </a:defRPr>
              </a:lvl3pPr>
              <a:lvl4pPr fontAlgn="base">
                <a:spcBef>
                  <a:spcPct val="0"/>
                </a:spcBef>
                <a:spcAft>
                  <a:spcPct val="0"/>
                </a:spcAft>
                <a:defRPr kumimoji="1">
                  <a:latin typeface="굴림" pitchFamily="50" charset="-127"/>
                  <a:ea typeface="굴림" pitchFamily="50" charset="-127"/>
                </a:defRPr>
              </a:lvl4pPr>
              <a:lvl5pPr fontAlgn="base">
                <a:spcBef>
                  <a:spcPct val="0"/>
                </a:spcBef>
                <a:spcAft>
                  <a:spcPct val="0"/>
                </a:spcAft>
                <a:defRPr kumimoji="1">
                  <a:latin typeface="굴림" pitchFamily="50" charset="-127"/>
                  <a:ea typeface="굴림" pitchFamily="50" charset="-127"/>
                </a:defRPr>
              </a:lvl5pPr>
              <a:lvl6pPr>
                <a:defRPr kumimoji="1">
                  <a:latin typeface="굴림" pitchFamily="50" charset="-127"/>
                  <a:ea typeface="굴림" pitchFamily="50" charset="-127"/>
                </a:defRPr>
              </a:lvl6pPr>
              <a:lvl7pPr>
                <a:defRPr kumimoji="1">
                  <a:latin typeface="굴림" pitchFamily="50" charset="-127"/>
                  <a:ea typeface="굴림" pitchFamily="50" charset="-127"/>
                </a:defRPr>
              </a:lvl7pPr>
              <a:lvl8pPr>
                <a:defRPr kumimoji="1">
                  <a:latin typeface="굴림" pitchFamily="50" charset="-127"/>
                  <a:ea typeface="굴림" pitchFamily="50" charset="-127"/>
                </a:defRPr>
              </a:lvl8pPr>
              <a:lvl9pPr>
                <a:defRPr kumimoji="1">
                  <a:latin typeface="굴림" pitchFamily="50" charset="-127"/>
                  <a:ea typeface="굴림" pitchFamily="50" charset="-127"/>
                </a:defRPr>
              </a:lvl9pPr>
            </a:lstStyle>
            <a:p>
              <a:pPr algn="ctr"/>
              <a:r>
                <a:rPr lang="en-US" sz="1400" b="0" dirty="0" smtClean="0">
                  <a:solidFill>
                    <a:schemeClr val="tx1">
                      <a:lumMod val="75000"/>
                      <a:lumOff val="25000"/>
                    </a:schemeClr>
                  </a:solidFill>
                </a:rPr>
                <a:t>text </a:t>
              </a:r>
              <a:endParaRPr lang="en-US" sz="1400" b="0" dirty="0">
                <a:solidFill>
                  <a:schemeClr val="tx1">
                    <a:lumMod val="75000"/>
                    <a:lumOff val="25000"/>
                  </a:schemeClr>
                </a:solidFill>
              </a:endParaRPr>
            </a:p>
          </p:txBody>
        </p:sp>
        <p:sp>
          <p:nvSpPr>
            <p:cNvPr id="21" name="Rectangle 3"/>
            <p:cNvSpPr txBox="1">
              <a:spLocks noChangeArrowheads="1"/>
            </p:cNvSpPr>
            <p:nvPr/>
          </p:nvSpPr>
          <p:spPr bwMode="auto">
            <a:xfrm>
              <a:off x="5772000" y="3740489"/>
              <a:ext cx="648000" cy="201867"/>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bodyPr>
            <a:lstStyle>
              <a:defPPr>
                <a:defRPr lang="ko-KR"/>
              </a:defPPr>
              <a:lvl1pPr fontAlgn="base">
                <a:lnSpc>
                  <a:spcPct val="90000"/>
                </a:lnSpc>
                <a:spcBef>
                  <a:spcPct val="0"/>
                </a:spcBef>
                <a:spcAft>
                  <a:spcPct val="0"/>
                </a:spcAft>
                <a:buClr>
                  <a:prstClr val="white"/>
                </a:buClr>
                <a:defRPr kumimoji="1" sz="2000" b="1">
                  <a:solidFill>
                    <a:schemeClr val="bg1"/>
                  </a:solidFill>
                  <a:latin typeface="Calibri" panose="020F0502020204030204" charset="0"/>
                  <a:ea typeface="Tahoma" panose="020B0604030504040204" pitchFamily="34" charset="0"/>
                  <a:cs typeface="Tahoma" panose="020B0604030504040204" pitchFamily="34" charset="0"/>
                </a:defRPr>
              </a:lvl1pPr>
              <a:lvl2pPr fontAlgn="base">
                <a:spcBef>
                  <a:spcPct val="0"/>
                </a:spcBef>
                <a:spcAft>
                  <a:spcPct val="0"/>
                </a:spcAft>
                <a:defRPr kumimoji="1">
                  <a:latin typeface="굴림" pitchFamily="50" charset="-127"/>
                  <a:ea typeface="굴림" pitchFamily="50" charset="-127"/>
                </a:defRPr>
              </a:lvl2pPr>
              <a:lvl3pPr fontAlgn="base">
                <a:spcBef>
                  <a:spcPct val="0"/>
                </a:spcBef>
                <a:spcAft>
                  <a:spcPct val="0"/>
                </a:spcAft>
                <a:defRPr kumimoji="1">
                  <a:latin typeface="굴림" pitchFamily="50" charset="-127"/>
                  <a:ea typeface="굴림" pitchFamily="50" charset="-127"/>
                </a:defRPr>
              </a:lvl3pPr>
              <a:lvl4pPr fontAlgn="base">
                <a:spcBef>
                  <a:spcPct val="0"/>
                </a:spcBef>
                <a:spcAft>
                  <a:spcPct val="0"/>
                </a:spcAft>
                <a:defRPr kumimoji="1">
                  <a:latin typeface="굴림" pitchFamily="50" charset="-127"/>
                  <a:ea typeface="굴림" pitchFamily="50" charset="-127"/>
                </a:defRPr>
              </a:lvl4pPr>
              <a:lvl5pPr fontAlgn="base">
                <a:spcBef>
                  <a:spcPct val="0"/>
                </a:spcBef>
                <a:spcAft>
                  <a:spcPct val="0"/>
                </a:spcAft>
                <a:defRPr kumimoji="1">
                  <a:latin typeface="굴림" pitchFamily="50" charset="-127"/>
                  <a:ea typeface="굴림" pitchFamily="50" charset="-127"/>
                </a:defRPr>
              </a:lvl5pPr>
              <a:lvl6pPr>
                <a:defRPr kumimoji="1">
                  <a:latin typeface="굴림" pitchFamily="50" charset="-127"/>
                  <a:ea typeface="굴림" pitchFamily="50" charset="-127"/>
                </a:defRPr>
              </a:lvl6pPr>
              <a:lvl7pPr>
                <a:defRPr kumimoji="1">
                  <a:latin typeface="굴림" pitchFamily="50" charset="-127"/>
                  <a:ea typeface="굴림" pitchFamily="50" charset="-127"/>
                </a:defRPr>
              </a:lvl7pPr>
              <a:lvl8pPr>
                <a:defRPr kumimoji="1">
                  <a:latin typeface="굴림" pitchFamily="50" charset="-127"/>
                  <a:ea typeface="굴림" pitchFamily="50" charset="-127"/>
                </a:defRPr>
              </a:lvl8pPr>
              <a:lvl9pPr>
                <a:defRPr kumimoji="1">
                  <a:latin typeface="굴림" pitchFamily="50" charset="-127"/>
                  <a:ea typeface="굴림" pitchFamily="50" charset="-127"/>
                </a:defRPr>
              </a:lvl9pPr>
            </a:lstStyle>
            <a:p>
              <a:pPr algn="ctr"/>
              <a:r>
                <a:rPr lang="en-US" sz="1400" b="0" dirty="0" smtClean="0">
                  <a:solidFill>
                    <a:schemeClr val="tx1">
                      <a:lumMod val="75000"/>
                      <a:lumOff val="25000"/>
                    </a:schemeClr>
                  </a:solidFill>
                </a:rPr>
                <a:t>text</a:t>
              </a:r>
              <a:endParaRPr lang="en-US" sz="1400" b="0" dirty="0">
                <a:solidFill>
                  <a:schemeClr val="tx1">
                    <a:lumMod val="75000"/>
                    <a:lumOff val="25000"/>
                  </a:schemeClr>
                </a:solidFill>
              </a:endParaRPr>
            </a:p>
          </p:txBody>
        </p:sp>
        <p:sp>
          <p:nvSpPr>
            <p:cNvPr id="22" name="Rectangle 3"/>
            <p:cNvSpPr txBox="1">
              <a:spLocks noChangeArrowheads="1"/>
            </p:cNvSpPr>
            <p:nvPr/>
          </p:nvSpPr>
          <p:spPr bwMode="auto">
            <a:xfrm>
              <a:off x="5772000" y="4263791"/>
              <a:ext cx="648000" cy="201867"/>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bodyPr>
            <a:lstStyle>
              <a:defPPr>
                <a:defRPr lang="ko-KR"/>
              </a:defPPr>
              <a:lvl1pPr fontAlgn="base">
                <a:lnSpc>
                  <a:spcPct val="90000"/>
                </a:lnSpc>
                <a:spcBef>
                  <a:spcPct val="0"/>
                </a:spcBef>
                <a:spcAft>
                  <a:spcPct val="0"/>
                </a:spcAft>
                <a:buClr>
                  <a:prstClr val="white"/>
                </a:buClr>
                <a:defRPr kumimoji="1" sz="2000" b="1">
                  <a:solidFill>
                    <a:schemeClr val="bg1"/>
                  </a:solidFill>
                  <a:latin typeface="Calibri" panose="020F0502020204030204" charset="0"/>
                  <a:ea typeface="Tahoma" panose="020B0604030504040204" pitchFamily="34" charset="0"/>
                  <a:cs typeface="Tahoma" panose="020B0604030504040204" pitchFamily="34" charset="0"/>
                </a:defRPr>
              </a:lvl1pPr>
              <a:lvl2pPr fontAlgn="base">
                <a:spcBef>
                  <a:spcPct val="0"/>
                </a:spcBef>
                <a:spcAft>
                  <a:spcPct val="0"/>
                </a:spcAft>
                <a:defRPr kumimoji="1">
                  <a:latin typeface="굴림" pitchFamily="50" charset="-127"/>
                  <a:ea typeface="굴림" pitchFamily="50" charset="-127"/>
                </a:defRPr>
              </a:lvl2pPr>
              <a:lvl3pPr fontAlgn="base">
                <a:spcBef>
                  <a:spcPct val="0"/>
                </a:spcBef>
                <a:spcAft>
                  <a:spcPct val="0"/>
                </a:spcAft>
                <a:defRPr kumimoji="1">
                  <a:latin typeface="굴림" pitchFamily="50" charset="-127"/>
                  <a:ea typeface="굴림" pitchFamily="50" charset="-127"/>
                </a:defRPr>
              </a:lvl3pPr>
              <a:lvl4pPr fontAlgn="base">
                <a:spcBef>
                  <a:spcPct val="0"/>
                </a:spcBef>
                <a:spcAft>
                  <a:spcPct val="0"/>
                </a:spcAft>
                <a:defRPr kumimoji="1">
                  <a:latin typeface="굴림" pitchFamily="50" charset="-127"/>
                  <a:ea typeface="굴림" pitchFamily="50" charset="-127"/>
                </a:defRPr>
              </a:lvl4pPr>
              <a:lvl5pPr fontAlgn="base">
                <a:spcBef>
                  <a:spcPct val="0"/>
                </a:spcBef>
                <a:spcAft>
                  <a:spcPct val="0"/>
                </a:spcAft>
                <a:defRPr kumimoji="1">
                  <a:latin typeface="굴림" pitchFamily="50" charset="-127"/>
                  <a:ea typeface="굴림" pitchFamily="50" charset="-127"/>
                </a:defRPr>
              </a:lvl5pPr>
              <a:lvl6pPr>
                <a:defRPr kumimoji="1">
                  <a:latin typeface="굴림" pitchFamily="50" charset="-127"/>
                  <a:ea typeface="굴림" pitchFamily="50" charset="-127"/>
                </a:defRPr>
              </a:lvl6pPr>
              <a:lvl7pPr>
                <a:defRPr kumimoji="1">
                  <a:latin typeface="굴림" pitchFamily="50" charset="-127"/>
                  <a:ea typeface="굴림" pitchFamily="50" charset="-127"/>
                </a:defRPr>
              </a:lvl7pPr>
              <a:lvl8pPr>
                <a:defRPr kumimoji="1">
                  <a:latin typeface="굴림" pitchFamily="50" charset="-127"/>
                  <a:ea typeface="굴림" pitchFamily="50" charset="-127"/>
                </a:defRPr>
              </a:lvl8pPr>
              <a:lvl9pPr>
                <a:defRPr kumimoji="1">
                  <a:latin typeface="굴림" pitchFamily="50" charset="-127"/>
                  <a:ea typeface="굴림" pitchFamily="50" charset="-127"/>
                </a:defRPr>
              </a:lvl9pPr>
            </a:lstStyle>
            <a:p>
              <a:pPr algn="ctr"/>
              <a:r>
                <a:rPr lang="en-US" sz="1400" b="0" dirty="0" smtClean="0">
                  <a:solidFill>
                    <a:schemeClr val="tx1">
                      <a:lumMod val="75000"/>
                      <a:lumOff val="25000"/>
                    </a:schemeClr>
                  </a:solidFill>
                </a:rPr>
                <a:t>text</a:t>
              </a:r>
              <a:endParaRPr lang="en-US" sz="1400" b="0" dirty="0">
                <a:solidFill>
                  <a:schemeClr val="tx1">
                    <a:lumMod val="75000"/>
                    <a:lumOff val="25000"/>
                  </a:schemeClr>
                </a:solidFill>
              </a:endParaRPr>
            </a:p>
          </p:txBody>
        </p:sp>
        <p:sp>
          <p:nvSpPr>
            <p:cNvPr id="23" name="Rectangle 3"/>
            <p:cNvSpPr txBox="1">
              <a:spLocks noChangeArrowheads="1"/>
            </p:cNvSpPr>
            <p:nvPr/>
          </p:nvSpPr>
          <p:spPr bwMode="auto">
            <a:xfrm>
              <a:off x="5772000" y="4787094"/>
              <a:ext cx="648000" cy="201867"/>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bodyPr>
            <a:lstStyle>
              <a:defPPr>
                <a:defRPr lang="ko-KR"/>
              </a:defPPr>
              <a:lvl1pPr fontAlgn="base">
                <a:lnSpc>
                  <a:spcPct val="90000"/>
                </a:lnSpc>
                <a:spcBef>
                  <a:spcPct val="0"/>
                </a:spcBef>
                <a:spcAft>
                  <a:spcPct val="0"/>
                </a:spcAft>
                <a:buClr>
                  <a:prstClr val="white"/>
                </a:buClr>
                <a:defRPr kumimoji="1" sz="2000" b="1">
                  <a:solidFill>
                    <a:schemeClr val="bg1"/>
                  </a:solidFill>
                  <a:latin typeface="Calibri" panose="020F0502020204030204" charset="0"/>
                  <a:ea typeface="Tahoma" panose="020B0604030504040204" pitchFamily="34" charset="0"/>
                  <a:cs typeface="Tahoma" panose="020B0604030504040204" pitchFamily="34" charset="0"/>
                </a:defRPr>
              </a:lvl1pPr>
              <a:lvl2pPr fontAlgn="base">
                <a:spcBef>
                  <a:spcPct val="0"/>
                </a:spcBef>
                <a:spcAft>
                  <a:spcPct val="0"/>
                </a:spcAft>
                <a:defRPr kumimoji="1">
                  <a:latin typeface="굴림" pitchFamily="50" charset="-127"/>
                  <a:ea typeface="굴림" pitchFamily="50" charset="-127"/>
                </a:defRPr>
              </a:lvl2pPr>
              <a:lvl3pPr fontAlgn="base">
                <a:spcBef>
                  <a:spcPct val="0"/>
                </a:spcBef>
                <a:spcAft>
                  <a:spcPct val="0"/>
                </a:spcAft>
                <a:defRPr kumimoji="1">
                  <a:latin typeface="굴림" pitchFamily="50" charset="-127"/>
                  <a:ea typeface="굴림" pitchFamily="50" charset="-127"/>
                </a:defRPr>
              </a:lvl3pPr>
              <a:lvl4pPr fontAlgn="base">
                <a:spcBef>
                  <a:spcPct val="0"/>
                </a:spcBef>
                <a:spcAft>
                  <a:spcPct val="0"/>
                </a:spcAft>
                <a:defRPr kumimoji="1">
                  <a:latin typeface="굴림" pitchFamily="50" charset="-127"/>
                  <a:ea typeface="굴림" pitchFamily="50" charset="-127"/>
                </a:defRPr>
              </a:lvl4pPr>
              <a:lvl5pPr fontAlgn="base">
                <a:spcBef>
                  <a:spcPct val="0"/>
                </a:spcBef>
                <a:spcAft>
                  <a:spcPct val="0"/>
                </a:spcAft>
                <a:defRPr kumimoji="1">
                  <a:latin typeface="굴림" pitchFamily="50" charset="-127"/>
                  <a:ea typeface="굴림" pitchFamily="50" charset="-127"/>
                </a:defRPr>
              </a:lvl5pPr>
              <a:lvl6pPr>
                <a:defRPr kumimoji="1">
                  <a:latin typeface="굴림" pitchFamily="50" charset="-127"/>
                  <a:ea typeface="굴림" pitchFamily="50" charset="-127"/>
                </a:defRPr>
              </a:lvl6pPr>
              <a:lvl7pPr>
                <a:defRPr kumimoji="1">
                  <a:latin typeface="굴림" pitchFamily="50" charset="-127"/>
                  <a:ea typeface="굴림" pitchFamily="50" charset="-127"/>
                </a:defRPr>
              </a:lvl7pPr>
              <a:lvl8pPr>
                <a:defRPr kumimoji="1">
                  <a:latin typeface="굴림" pitchFamily="50" charset="-127"/>
                  <a:ea typeface="굴림" pitchFamily="50" charset="-127"/>
                </a:defRPr>
              </a:lvl8pPr>
              <a:lvl9pPr>
                <a:defRPr kumimoji="1">
                  <a:latin typeface="굴림" pitchFamily="50" charset="-127"/>
                  <a:ea typeface="굴림" pitchFamily="50" charset="-127"/>
                </a:defRPr>
              </a:lvl9pPr>
            </a:lstStyle>
            <a:p>
              <a:pPr algn="ctr"/>
              <a:r>
                <a:rPr lang="en-US" sz="1400" b="0" dirty="0" smtClean="0">
                  <a:solidFill>
                    <a:schemeClr val="tx1">
                      <a:lumMod val="75000"/>
                      <a:lumOff val="25000"/>
                    </a:schemeClr>
                  </a:solidFill>
                </a:rPr>
                <a:t>text</a:t>
              </a:r>
              <a:endParaRPr lang="en-US" sz="1400" b="0" dirty="0">
                <a:solidFill>
                  <a:schemeClr val="tx1">
                    <a:lumMod val="75000"/>
                    <a:lumOff val="25000"/>
                  </a:schemeClr>
                </a:solidFill>
              </a:endParaRPr>
            </a:p>
          </p:txBody>
        </p:sp>
      </p:grpSp>
      <p:sp>
        <p:nvSpPr>
          <p:cNvPr id="24" name="文本框 23"/>
          <p:cNvSpPr txBox="1"/>
          <p:nvPr/>
        </p:nvSpPr>
        <p:spPr>
          <a:xfrm>
            <a:off x="3409957" y="5177251"/>
            <a:ext cx="2374831"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322286" y="5412508"/>
            <a:ext cx="3462502" cy="532903"/>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点击文本框即可进行编辑输入相点击文本框即可进行编辑输入内容关内容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421725" y="5177251"/>
            <a:ext cx="2374831"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421725" y="5412508"/>
            <a:ext cx="3462502" cy="532903"/>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点击文本框即可进行编辑输入相点击文本框即可进行编辑输入内容关内容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0DCDB"/>
            </a:gs>
            <a:gs pos="51000">
              <a:srgbClr val="EDEDEF"/>
            </a:gs>
            <a:gs pos="34000">
              <a:srgbClr val="EDEBEE"/>
            </a:gs>
            <a:gs pos="23000">
              <a:srgbClr val="ECEAEB"/>
            </a:gs>
            <a:gs pos="13000">
              <a:srgbClr val="E9E7E8"/>
            </a:gs>
            <a:gs pos="73000">
              <a:srgbClr val="F2F2F4"/>
            </a:gs>
          </a:gsLst>
          <a:lin ang="16200000" scaled="1"/>
          <a:tileRect/>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8025"/>
          <a:stretch>
            <a:fillRect/>
          </a:stretch>
        </p:blipFill>
        <p:spPr>
          <a:xfrm>
            <a:off x="0" y="0"/>
            <a:ext cx="7380299" cy="6858000"/>
          </a:xfrm>
          <a:prstGeom prst="rect">
            <a:avLst/>
          </a:prstGeom>
        </p:spPr>
      </p:pic>
      <p:sp>
        <p:nvSpPr>
          <p:cNvPr id="12" name="文本框 11"/>
          <p:cNvSpPr txBox="1"/>
          <p:nvPr/>
        </p:nvSpPr>
        <p:spPr>
          <a:xfrm>
            <a:off x="8340476" y="2157672"/>
            <a:ext cx="1814752" cy="1446550"/>
          </a:xfrm>
          <a:prstGeom prst="rect">
            <a:avLst/>
          </a:prstGeom>
          <a:noFill/>
        </p:spPr>
        <p:txBody>
          <a:bodyPr wrap="square" rtlCol="0">
            <a:spAutoFit/>
          </a:bodyPr>
          <a:lstStyle/>
          <a:p>
            <a:pPr algn="ctr"/>
            <a:r>
              <a:rPr lang="en-US" altLang="zh-CN" sz="8800" dirty="0" smtClean="0">
                <a:ln w="28575">
                  <a:noFill/>
                </a:ln>
                <a:solidFill>
                  <a:schemeClr val="tx1">
                    <a:lumMod val="75000"/>
                    <a:lumOff val="25000"/>
                  </a:schemeClr>
                </a:solidFill>
                <a:latin typeface="Road Rage" pitchFamily="50" charset="0"/>
                <a:ea typeface="微软雅黑" panose="020B0503020204020204" pitchFamily="34" charset="-122"/>
              </a:rPr>
              <a:t>o5</a:t>
            </a:r>
            <a:endParaRPr lang="zh-CN" altLang="en-US" sz="8800" dirty="0">
              <a:ln w="28575">
                <a:noFill/>
              </a:ln>
              <a:solidFill>
                <a:schemeClr val="tx1">
                  <a:lumMod val="75000"/>
                  <a:lumOff val="25000"/>
                </a:schemeClr>
              </a:solidFill>
              <a:latin typeface="Road Rage" pitchFamily="50" charset="0"/>
              <a:ea typeface="微软雅黑" panose="020B0503020204020204" pitchFamily="34" charset="-122"/>
            </a:endParaRPr>
          </a:p>
        </p:txBody>
      </p:sp>
      <p:sp>
        <p:nvSpPr>
          <p:cNvPr id="13" name="矩形 12"/>
          <p:cNvSpPr/>
          <p:nvPr/>
        </p:nvSpPr>
        <p:spPr>
          <a:xfrm>
            <a:off x="8116773" y="3429000"/>
            <a:ext cx="2262158" cy="458908"/>
          </a:xfrm>
          <a:prstGeom prst="rect">
            <a:avLst/>
          </a:prstGeom>
        </p:spPr>
        <p:txBody>
          <a:bodyPr wrap="none">
            <a:spAutoFit/>
          </a:bodyPr>
          <a:lstStyle/>
          <a:p>
            <a:pPr algn="ct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单击文本框输入标题</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7126159" y="3862508"/>
            <a:ext cx="4243386" cy="646331"/>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rPr>
              <a:t>Professional generation</a:t>
            </a:r>
            <a:endParaRPr lang="en-US"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rPr>
              <a:t>PowerPoint</a:t>
            </a:r>
            <a:endPar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0DCDB"/>
            </a:gs>
            <a:gs pos="51000">
              <a:srgbClr val="EDEDEF"/>
            </a:gs>
            <a:gs pos="34000">
              <a:srgbClr val="EDEBEE"/>
            </a:gs>
            <a:gs pos="23000">
              <a:srgbClr val="ECEAEB"/>
            </a:gs>
            <a:gs pos="13000">
              <a:srgbClr val="E9E7E8"/>
            </a:gs>
            <a:gs pos="73000">
              <a:srgbClr val="F2F2F4"/>
            </a:gs>
          </a:gsLst>
          <a:lin ang="16200000" scaled="1"/>
          <a:tileRect/>
        </a:gradFill>
        <a:effectLst/>
      </p:bgPr>
    </p:bg>
    <p:spTree>
      <p:nvGrpSpPr>
        <p:cNvPr id="1" name=""/>
        <p:cNvGrpSpPr/>
        <p:nvPr/>
      </p:nvGrpSpPr>
      <p:grpSpPr>
        <a:xfrm>
          <a:off x="0" y="0"/>
          <a:ext cx="0" cy="0"/>
          <a:chOff x="0" y="0"/>
          <a:chExt cx="0" cy="0"/>
        </a:xfrm>
      </p:grpSpPr>
      <p:sp>
        <p:nvSpPr>
          <p:cNvPr id="6" name="矩形 5"/>
          <p:cNvSpPr/>
          <p:nvPr/>
        </p:nvSpPr>
        <p:spPr>
          <a:xfrm flipV="1">
            <a:off x="128" y="1"/>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89760" y="-78015"/>
            <a:ext cx="987163" cy="1189012"/>
            <a:chOff x="336692" y="-179502"/>
            <a:chExt cx="987163" cy="1189012"/>
          </a:xfrm>
        </p:grpSpPr>
        <p:sp>
          <p:nvSpPr>
            <p:cNvPr id="8" name="Diamond 13"/>
            <p:cNvSpPr/>
            <p:nvPr/>
          </p:nvSpPr>
          <p:spPr>
            <a:xfrm rot="2747839">
              <a:off x="336692" y="-150750"/>
              <a:ext cx="283103" cy="283103"/>
            </a:xfrm>
            <a:prstGeom prst="diamond">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9" name="Diamond 16"/>
            <p:cNvSpPr/>
            <p:nvPr/>
          </p:nvSpPr>
          <p:spPr>
            <a:xfrm rot="8147839">
              <a:off x="496416" y="-179502"/>
              <a:ext cx="508031" cy="508031"/>
            </a:xfrm>
            <a:prstGeom prst="diamond">
              <a:avLst/>
            </a:prstGeom>
            <a:solidFill>
              <a:schemeClr val="tx1">
                <a:lumMod val="75000"/>
                <a:lumOff val="2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0" name="Diamond 14"/>
            <p:cNvSpPr/>
            <p:nvPr/>
          </p:nvSpPr>
          <p:spPr>
            <a:xfrm rot="18947839">
              <a:off x="437330" y="122985"/>
              <a:ext cx="886525" cy="886525"/>
            </a:xfrm>
            <a:prstGeom prst="diamond">
              <a:avLst/>
            </a:prstGeom>
            <a:solidFill>
              <a:schemeClr val="tx1">
                <a:lumMod val="75000"/>
                <a:lumOff val="25000"/>
              </a:schemeClr>
            </a:solidFill>
            <a:ln>
              <a:noFill/>
            </a:ln>
            <a:effectLst>
              <a:outerShdw blurRad="50800" dist="38100" dir="16200000"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grpSp>
      <p:sp>
        <p:nvSpPr>
          <p:cNvPr id="11" name="文本框 10"/>
          <p:cNvSpPr txBox="1"/>
          <p:nvPr/>
        </p:nvSpPr>
        <p:spPr>
          <a:xfrm>
            <a:off x="604482" y="408139"/>
            <a:ext cx="658356" cy="523220"/>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05</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1322877" y="280945"/>
            <a:ext cx="2031325" cy="418191"/>
          </a:xfrm>
          <a:prstGeom prst="rect">
            <a:avLst/>
          </a:prstGeom>
        </p:spPr>
        <p:txBody>
          <a:bodyPr wrap="none">
            <a:spAutoFit/>
          </a:bodyPr>
          <a:lstStyle/>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文本框输入标题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322877" y="718859"/>
            <a:ext cx="4243386" cy="276999"/>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pPr algn="l"/>
            <a:r>
              <a:rPr lang="en-US" altLang="zh-CN" sz="1200" b="0" dirty="0" smtClean="0">
                <a:solidFill>
                  <a:schemeClr val="tx1">
                    <a:lumMod val="75000"/>
                    <a:lumOff val="25000"/>
                  </a:schemeClr>
                </a:solidFill>
                <a:latin typeface="微软雅黑" panose="020B0503020204020204" pitchFamily="34" charset="-122"/>
                <a:ea typeface="微软雅黑" panose="020B0503020204020204" pitchFamily="34" charset="-122"/>
              </a:rPr>
              <a:t>PROFESSIONAL GENERATION POWERPOINT</a:t>
            </a: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flipV="1">
            <a:off x="128" y="6768148"/>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Block Arc 62"/>
          <p:cNvSpPr/>
          <p:nvPr/>
        </p:nvSpPr>
        <p:spPr>
          <a:xfrm flipH="1">
            <a:off x="4595387" y="2022822"/>
            <a:ext cx="3535680" cy="3535680"/>
          </a:xfrm>
          <a:prstGeom prst="blockArc">
            <a:avLst>
              <a:gd name="adj1" fmla="val 5384245"/>
              <a:gd name="adj2" fmla="val 16203021"/>
              <a:gd name="adj3" fmla="val 61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3" name="Oval 84"/>
          <p:cNvSpPr/>
          <p:nvPr/>
        </p:nvSpPr>
        <p:spPr>
          <a:xfrm>
            <a:off x="6059710" y="1818774"/>
            <a:ext cx="585787" cy="585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tx1">
                  <a:lumMod val="75000"/>
                  <a:lumOff val="25000"/>
                </a:schemeClr>
              </a:solidFill>
              <a:latin typeface="FontAwesome" pitchFamily="2" charset="0"/>
            </a:endParaRPr>
          </a:p>
        </p:txBody>
      </p:sp>
      <p:sp>
        <p:nvSpPr>
          <p:cNvPr id="14" name="Oval 87"/>
          <p:cNvSpPr/>
          <p:nvPr/>
        </p:nvSpPr>
        <p:spPr>
          <a:xfrm>
            <a:off x="7281694" y="2349337"/>
            <a:ext cx="585787" cy="585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75000"/>
                  <a:lumOff val="25000"/>
                </a:schemeClr>
              </a:solidFill>
              <a:latin typeface="FontAwesome" pitchFamily="2" charset="0"/>
            </a:endParaRPr>
          </a:p>
        </p:txBody>
      </p:sp>
      <p:sp>
        <p:nvSpPr>
          <p:cNvPr id="18" name="Oval 90"/>
          <p:cNvSpPr/>
          <p:nvPr/>
        </p:nvSpPr>
        <p:spPr>
          <a:xfrm>
            <a:off x="7281694" y="4612837"/>
            <a:ext cx="585787" cy="585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solidFill>
                <a:schemeClr val="tx1">
                  <a:lumMod val="75000"/>
                  <a:lumOff val="25000"/>
                </a:schemeClr>
              </a:solidFill>
            </a:endParaRPr>
          </a:p>
        </p:txBody>
      </p:sp>
      <p:sp>
        <p:nvSpPr>
          <p:cNvPr id="19" name="Oval 93"/>
          <p:cNvSpPr/>
          <p:nvPr/>
        </p:nvSpPr>
        <p:spPr>
          <a:xfrm>
            <a:off x="6059710" y="5104538"/>
            <a:ext cx="585787" cy="585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75000"/>
                  <a:lumOff val="25000"/>
                </a:schemeClr>
              </a:solidFill>
              <a:latin typeface="FontAwesome" pitchFamily="2" charset="0"/>
            </a:endParaRPr>
          </a:p>
        </p:txBody>
      </p:sp>
      <p:sp>
        <p:nvSpPr>
          <p:cNvPr id="20" name="Oval 96"/>
          <p:cNvSpPr/>
          <p:nvPr/>
        </p:nvSpPr>
        <p:spPr>
          <a:xfrm>
            <a:off x="7712627" y="3463826"/>
            <a:ext cx="585787" cy="585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solidFill>
                <a:schemeClr val="tx1">
                  <a:lumMod val="75000"/>
                  <a:lumOff val="25000"/>
                </a:schemeClr>
              </a:solidFill>
            </a:endParaRPr>
          </a:p>
        </p:txBody>
      </p:sp>
      <p:grpSp>
        <p:nvGrpSpPr>
          <p:cNvPr id="21" name="Group 2"/>
          <p:cNvGrpSpPr/>
          <p:nvPr/>
        </p:nvGrpSpPr>
        <p:grpSpPr>
          <a:xfrm>
            <a:off x="400050" y="3116447"/>
            <a:ext cx="6592829" cy="1280546"/>
            <a:chOff x="0" y="3077587"/>
            <a:chExt cx="6592829" cy="1280546"/>
          </a:xfrm>
        </p:grpSpPr>
        <p:sp>
          <p:nvSpPr>
            <p:cNvPr id="22" name="Rectangle 1"/>
            <p:cNvSpPr/>
            <p:nvPr/>
          </p:nvSpPr>
          <p:spPr>
            <a:xfrm>
              <a:off x="0" y="3077587"/>
              <a:ext cx="5963177" cy="1280546"/>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3" name="Oval 122"/>
            <p:cNvSpPr/>
            <p:nvPr/>
          </p:nvSpPr>
          <p:spPr>
            <a:xfrm>
              <a:off x="5312279" y="3077587"/>
              <a:ext cx="1280550" cy="12805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dirty="0">
                <a:solidFill>
                  <a:schemeClr val="tx1">
                    <a:lumMod val="75000"/>
                    <a:lumOff val="25000"/>
                  </a:schemeClr>
                </a:solidFill>
                <a:latin typeface="FontAwesome" pitchFamily="2" charset="0"/>
              </a:endParaRPr>
            </a:p>
          </p:txBody>
        </p:sp>
        <p:sp>
          <p:nvSpPr>
            <p:cNvPr id="24" name="Oval 123"/>
            <p:cNvSpPr/>
            <p:nvPr/>
          </p:nvSpPr>
          <p:spPr>
            <a:xfrm>
              <a:off x="5437623" y="3202931"/>
              <a:ext cx="1029862" cy="1029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a:solidFill>
                    <a:schemeClr val="tx1">
                      <a:lumMod val="75000"/>
                      <a:lumOff val="25000"/>
                    </a:schemeClr>
                  </a:solidFill>
                  <a:latin typeface="FontAwesome" pitchFamily="2" charset="0"/>
                </a:rPr>
                <a:t></a:t>
              </a:r>
              <a:endParaRPr lang="en-AU" sz="3600" dirty="0">
                <a:solidFill>
                  <a:schemeClr val="tx1">
                    <a:lumMod val="75000"/>
                    <a:lumOff val="25000"/>
                  </a:schemeClr>
                </a:solidFill>
                <a:latin typeface="FontAwesome" pitchFamily="2" charset="0"/>
              </a:endParaRPr>
            </a:p>
          </p:txBody>
        </p:sp>
        <p:sp>
          <p:nvSpPr>
            <p:cNvPr id="25" name="Text Placeholder 33"/>
            <p:cNvSpPr txBox="1"/>
            <p:nvPr/>
          </p:nvSpPr>
          <p:spPr>
            <a:xfrm>
              <a:off x="2123998" y="3202931"/>
              <a:ext cx="1973524" cy="81240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AU" sz="2800" b="1" dirty="0" smtClean="0">
                  <a:solidFill>
                    <a:schemeClr val="bg1"/>
                  </a:solidFill>
                  <a:latin typeface="Lato" panose="020F0502020204030203" pitchFamily="34" charset="0"/>
                </a:rPr>
                <a:t>Add your  </a:t>
              </a:r>
              <a:endParaRPr lang="en-AU" sz="2800" b="1" dirty="0" smtClean="0">
                <a:solidFill>
                  <a:schemeClr val="bg1"/>
                </a:solidFill>
                <a:latin typeface="Lato" panose="020F0502020204030203" pitchFamily="34" charset="0"/>
              </a:endParaRPr>
            </a:p>
            <a:p>
              <a:pPr marL="0" indent="0">
                <a:lnSpc>
                  <a:spcPct val="100000"/>
                </a:lnSpc>
                <a:buNone/>
              </a:pPr>
              <a:r>
                <a:rPr lang="en-AU" sz="2800" b="1" dirty="0" smtClean="0">
                  <a:solidFill>
                    <a:schemeClr val="bg1"/>
                  </a:solidFill>
                  <a:latin typeface="Lato" panose="020F0502020204030203" pitchFamily="34" charset="0"/>
                </a:rPr>
                <a:t>title here</a:t>
              </a:r>
              <a:endParaRPr lang="en-AU" sz="2800" b="1" dirty="0">
                <a:solidFill>
                  <a:schemeClr val="bg1"/>
                </a:solidFill>
                <a:latin typeface="Lato" panose="020F0502020204030203" pitchFamily="34" charset="0"/>
              </a:endParaRPr>
            </a:p>
          </p:txBody>
        </p:sp>
      </p:grpSp>
      <p:sp>
        <p:nvSpPr>
          <p:cNvPr id="26" name="文本框 25"/>
          <p:cNvSpPr txBox="1"/>
          <p:nvPr/>
        </p:nvSpPr>
        <p:spPr>
          <a:xfrm>
            <a:off x="6055808" y="1900539"/>
            <a:ext cx="579562" cy="369332"/>
          </a:xfrm>
          <a:prstGeom prst="rect">
            <a:avLst/>
          </a:prstGeom>
          <a:noFill/>
        </p:spPr>
        <p:txBody>
          <a:bodyPr wrap="square" rtlCol="0">
            <a:spAutoFit/>
          </a:bodyPr>
          <a:lstStyle/>
          <a:p>
            <a:pPr algn="ctr"/>
            <a:r>
              <a:rPr lang="en-US" altLang="zh-CN" dirty="0" smtClean="0">
                <a:solidFill>
                  <a:schemeClr val="tx1">
                    <a:lumMod val="75000"/>
                    <a:lumOff val="25000"/>
                  </a:schemeClr>
                </a:solidFill>
              </a:rPr>
              <a:t>text</a:t>
            </a:r>
            <a:endParaRPr lang="zh-CN" altLang="en-US" dirty="0">
              <a:solidFill>
                <a:schemeClr val="tx1">
                  <a:lumMod val="75000"/>
                  <a:lumOff val="25000"/>
                </a:schemeClr>
              </a:solidFill>
            </a:endParaRPr>
          </a:p>
        </p:txBody>
      </p:sp>
      <p:sp>
        <p:nvSpPr>
          <p:cNvPr id="27" name="文本框 26"/>
          <p:cNvSpPr txBox="1"/>
          <p:nvPr/>
        </p:nvSpPr>
        <p:spPr>
          <a:xfrm>
            <a:off x="7287919" y="2437833"/>
            <a:ext cx="579562" cy="369332"/>
          </a:xfrm>
          <a:prstGeom prst="rect">
            <a:avLst/>
          </a:prstGeom>
          <a:noFill/>
        </p:spPr>
        <p:txBody>
          <a:bodyPr wrap="square" rtlCol="0">
            <a:spAutoFit/>
          </a:bodyPr>
          <a:lstStyle/>
          <a:p>
            <a:pPr algn="ctr"/>
            <a:r>
              <a:rPr lang="en-US" altLang="zh-CN" dirty="0" smtClean="0">
                <a:solidFill>
                  <a:schemeClr val="tx1">
                    <a:lumMod val="75000"/>
                    <a:lumOff val="25000"/>
                  </a:schemeClr>
                </a:solidFill>
              </a:rPr>
              <a:t>text</a:t>
            </a:r>
            <a:endParaRPr lang="zh-CN" altLang="en-US" dirty="0">
              <a:solidFill>
                <a:schemeClr val="tx1">
                  <a:lumMod val="75000"/>
                  <a:lumOff val="25000"/>
                </a:schemeClr>
              </a:solidFill>
            </a:endParaRPr>
          </a:p>
        </p:txBody>
      </p:sp>
      <p:sp>
        <p:nvSpPr>
          <p:cNvPr id="28" name="文本框 27"/>
          <p:cNvSpPr txBox="1"/>
          <p:nvPr/>
        </p:nvSpPr>
        <p:spPr>
          <a:xfrm>
            <a:off x="6076793" y="5198624"/>
            <a:ext cx="579562" cy="369332"/>
          </a:xfrm>
          <a:prstGeom prst="rect">
            <a:avLst/>
          </a:prstGeom>
          <a:noFill/>
        </p:spPr>
        <p:txBody>
          <a:bodyPr wrap="square" rtlCol="0">
            <a:spAutoFit/>
          </a:bodyPr>
          <a:lstStyle/>
          <a:p>
            <a:pPr algn="ctr"/>
            <a:r>
              <a:rPr lang="en-US" altLang="zh-CN" dirty="0" smtClean="0">
                <a:solidFill>
                  <a:schemeClr val="tx1">
                    <a:lumMod val="75000"/>
                    <a:lumOff val="25000"/>
                  </a:schemeClr>
                </a:solidFill>
              </a:rPr>
              <a:t>text</a:t>
            </a:r>
            <a:endParaRPr lang="zh-CN" altLang="en-US" dirty="0">
              <a:solidFill>
                <a:schemeClr val="tx1">
                  <a:lumMod val="75000"/>
                  <a:lumOff val="25000"/>
                </a:schemeClr>
              </a:solidFill>
            </a:endParaRPr>
          </a:p>
        </p:txBody>
      </p:sp>
      <p:sp>
        <p:nvSpPr>
          <p:cNvPr id="29" name="文本框 28"/>
          <p:cNvSpPr txBox="1"/>
          <p:nvPr/>
        </p:nvSpPr>
        <p:spPr>
          <a:xfrm>
            <a:off x="7282010" y="4700535"/>
            <a:ext cx="579562" cy="369332"/>
          </a:xfrm>
          <a:prstGeom prst="rect">
            <a:avLst/>
          </a:prstGeom>
          <a:noFill/>
        </p:spPr>
        <p:txBody>
          <a:bodyPr wrap="square" rtlCol="0">
            <a:spAutoFit/>
          </a:bodyPr>
          <a:lstStyle/>
          <a:p>
            <a:pPr algn="ctr"/>
            <a:r>
              <a:rPr lang="en-US" altLang="zh-CN" dirty="0" smtClean="0">
                <a:solidFill>
                  <a:schemeClr val="tx1">
                    <a:lumMod val="75000"/>
                    <a:lumOff val="25000"/>
                  </a:schemeClr>
                </a:solidFill>
              </a:rPr>
              <a:t>text</a:t>
            </a:r>
            <a:endParaRPr lang="zh-CN" altLang="en-US" dirty="0">
              <a:solidFill>
                <a:schemeClr val="tx1">
                  <a:lumMod val="75000"/>
                  <a:lumOff val="25000"/>
                </a:schemeClr>
              </a:solidFill>
            </a:endParaRPr>
          </a:p>
        </p:txBody>
      </p:sp>
      <p:sp>
        <p:nvSpPr>
          <p:cNvPr id="30" name="文本框 29"/>
          <p:cNvSpPr txBox="1"/>
          <p:nvPr/>
        </p:nvSpPr>
        <p:spPr>
          <a:xfrm>
            <a:off x="7712627" y="3551617"/>
            <a:ext cx="579562" cy="369332"/>
          </a:xfrm>
          <a:prstGeom prst="rect">
            <a:avLst/>
          </a:prstGeom>
          <a:noFill/>
        </p:spPr>
        <p:txBody>
          <a:bodyPr wrap="square" rtlCol="0">
            <a:spAutoFit/>
          </a:bodyPr>
          <a:lstStyle/>
          <a:p>
            <a:pPr algn="ctr"/>
            <a:r>
              <a:rPr lang="en-US" altLang="zh-CN" dirty="0" smtClean="0">
                <a:solidFill>
                  <a:schemeClr val="tx1">
                    <a:lumMod val="75000"/>
                    <a:lumOff val="25000"/>
                  </a:schemeClr>
                </a:solidFill>
              </a:rPr>
              <a:t>text</a:t>
            </a:r>
            <a:endParaRPr lang="zh-CN" altLang="en-US" dirty="0">
              <a:solidFill>
                <a:schemeClr val="tx1">
                  <a:lumMod val="75000"/>
                  <a:lumOff val="25000"/>
                </a:schemeClr>
              </a:solidFill>
            </a:endParaRPr>
          </a:p>
        </p:txBody>
      </p:sp>
      <p:sp>
        <p:nvSpPr>
          <p:cNvPr id="31" name="文本框 30"/>
          <p:cNvSpPr txBox="1"/>
          <p:nvPr/>
        </p:nvSpPr>
        <p:spPr>
          <a:xfrm>
            <a:off x="6675373" y="1522877"/>
            <a:ext cx="2925338" cy="553998"/>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7996058" y="2369379"/>
            <a:ext cx="2925338" cy="553998"/>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8452630" y="3479720"/>
            <a:ext cx="2925338" cy="553998"/>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8063563" y="4628731"/>
            <a:ext cx="2925338" cy="553998"/>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6656355" y="5603277"/>
            <a:ext cx="2925338" cy="553998"/>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0DCDB"/>
            </a:gs>
            <a:gs pos="51000">
              <a:srgbClr val="EDEDEF"/>
            </a:gs>
            <a:gs pos="34000">
              <a:srgbClr val="EDEBEE"/>
            </a:gs>
            <a:gs pos="23000">
              <a:srgbClr val="ECEAEB"/>
            </a:gs>
            <a:gs pos="13000">
              <a:srgbClr val="E9E7E8"/>
            </a:gs>
            <a:gs pos="73000">
              <a:srgbClr val="F2F2F4"/>
            </a:gs>
          </a:gsLst>
          <a:lin ang="16200000" scaled="1"/>
          <a:tileRect/>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8025"/>
          <a:stretch>
            <a:fillRect/>
          </a:stretch>
        </p:blipFill>
        <p:spPr>
          <a:xfrm>
            <a:off x="0" y="0"/>
            <a:ext cx="7380299" cy="6858000"/>
          </a:xfrm>
          <a:prstGeom prst="rect">
            <a:avLst/>
          </a:prstGeom>
        </p:spPr>
      </p:pic>
      <p:sp>
        <p:nvSpPr>
          <p:cNvPr id="12" name="文本框 11"/>
          <p:cNvSpPr txBox="1"/>
          <p:nvPr/>
        </p:nvSpPr>
        <p:spPr>
          <a:xfrm>
            <a:off x="6585394" y="2795081"/>
            <a:ext cx="1816100" cy="769441"/>
          </a:xfrm>
          <a:prstGeom prst="rect">
            <a:avLst/>
          </a:prstGeom>
          <a:noFill/>
        </p:spPr>
        <p:txBody>
          <a:bodyPr wrap="square" rtlCol="0">
            <a:spAutoFit/>
          </a:bodyPr>
          <a:lstStyle/>
          <a:p>
            <a:pPr algn="ct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rPr>
              <a:t>目录</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507092" y="1845439"/>
            <a:ext cx="3380108" cy="2862322"/>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Road Rage" pitchFamily="50" charset="0"/>
                <a:ea typeface="华文仿宋" panose="02010600040101010101" pitchFamily="2" charset="-122"/>
              </a:rPr>
              <a:t>o</a:t>
            </a:r>
            <a:r>
              <a:rPr lang="en-US" altLang="zh-CN" sz="2400" dirty="0" smtClean="0">
                <a:solidFill>
                  <a:schemeClr val="tx1">
                    <a:lumMod val="75000"/>
                    <a:lumOff val="25000"/>
                  </a:schemeClr>
                </a:solidFill>
                <a:latin typeface="Road Rage" pitchFamily="50" charset="0"/>
                <a:ea typeface="华文仿宋" panose="02010600040101010101" pitchFamily="2" charset="-122"/>
              </a:rPr>
              <a:t>1</a:t>
            </a:r>
            <a:r>
              <a:rPr lang="en-US" altLang="zh-CN" sz="2400" dirty="0" smtClean="0">
                <a:solidFill>
                  <a:schemeClr val="tx1">
                    <a:lumMod val="75000"/>
                    <a:lumOff val="25000"/>
                  </a:schemeClr>
                </a:solidFill>
                <a:latin typeface="华文仿宋" panose="02010600040101010101" pitchFamily="2" charset="-122"/>
                <a:ea typeface="华文仿宋" panose="02010600040101010101" pitchFamily="2" charset="-122"/>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单击文本框输入标题</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chemeClr val="tx1">
                    <a:lumMod val="75000"/>
                    <a:lumOff val="25000"/>
                  </a:schemeClr>
                </a:solidFill>
                <a:latin typeface="Road Rage" pitchFamily="50" charset="0"/>
                <a:ea typeface="华文仿宋" panose="02010600040101010101" pitchFamily="2" charset="-122"/>
              </a:rPr>
              <a:t>o2</a:t>
            </a:r>
            <a:r>
              <a:rPr lang="en-US" altLang="zh-CN" sz="2400" dirty="0" smtClean="0">
                <a:solidFill>
                  <a:schemeClr val="tx1">
                    <a:lumMod val="75000"/>
                    <a:lumOff val="25000"/>
                  </a:schemeClr>
                </a:solidFill>
                <a:latin typeface="华文仿宋" panose="02010600040101010101" pitchFamily="2" charset="-122"/>
                <a:ea typeface="华文仿宋" panose="02010600040101010101" pitchFamily="2" charset="-122"/>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单击文本框输入标题</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chemeClr val="tx1">
                    <a:lumMod val="75000"/>
                    <a:lumOff val="25000"/>
                  </a:schemeClr>
                </a:solidFill>
                <a:latin typeface="Road Rage" pitchFamily="50" charset="0"/>
                <a:ea typeface="华文仿宋" panose="02010600040101010101" pitchFamily="2" charset="-122"/>
              </a:rPr>
              <a:t>o3</a:t>
            </a:r>
            <a:r>
              <a:rPr lang="en-US" altLang="zh-CN" sz="2400" dirty="0" smtClean="0">
                <a:solidFill>
                  <a:schemeClr val="tx1">
                    <a:lumMod val="75000"/>
                    <a:lumOff val="25000"/>
                  </a:schemeClr>
                </a:solidFill>
                <a:latin typeface="华文仿宋" panose="02010600040101010101" pitchFamily="2" charset="-122"/>
                <a:ea typeface="华文仿宋" panose="02010600040101010101" pitchFamily="2" charset="-122"/>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单击文本框输入标题</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chemeClr val="tx1">
                    <a:lumMod val="75000"/>
                    <a:lumOff val="25000"/>
                  </a:schemeClr>
                </a:solidFill>
                <a:latin typeface="Road Rage" pitchFamily="50" charset="0"/>
                <a:ea typeface="华文仿宋" panose="02010600040101010101" pitchFamily="2" charset="-122"/>
              </a:rPr>
              <a:t>o4</a:t>
            </a:r>
            <a:r>
              <a:rPr lang="en-US" altLang="zh-CN" sz="2400" dirty="0" smtClean="0">
                <a:solidFill>
                  <a:schemeClr val="tx1">
                    <a:lumMod val="75000"/>
                    <a:lumOff val="25000"/>
                  </a:schemeClr>
                </a:solidFill>
                <a:latin typeface="华文仿宋" panose="02010600040101010101" pitchFamily="2" charset="-122"/>
                <a:ea typeface="华文仿宋" panose="02010600040101010101" pitchFamily="2" charset="-122"/>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单击文本框输入标题</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chemeClr val="tx1">
                    <a:lumMod val="75000"/>
                    <a:lumOff val="25000"/>
                  </a:schemeClr>
                </a:solidFill>
                <a:latin typeface="Road Rage" pitchFamily="50" charset="0"/>
                <a:ea typeface="华文仿宋" panose="02010600040101010101" pitchFamily="2" charset="-122"/>
              </a:rPr>
              <a:t>o5</a:t>
            </a:r>
            <a:r>
              <a:rPr lang="en-US" altLang="zh-CN" sz="2400" dirty="0" smtClean="0">
                <a:solidFill>
                  <a:schemeClr val="tx1">
                    <a:lumMod val="75000"/>
                    <a:lumOff val="25000"/>
                  </a:schemeClr>
                </a:solidFill>
                <a:latin typeface="华文仿宋" panose="02010600040101010101" pitchFamily="2" charset="-122"/>
                <a:ea typeface="华文仿宋" panose="02010600040101010101" pitchFamily="2" charset="-122"/>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单击文本框输入标题</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585394" y="3447038"/>
            <a:ext cx="1816100" cy="400110"/>
          </a:xfrm>
          <a:prstGeom prst="rect">
            <a:avLst/>
          </a:prstGeom>
          <a:noFill/>
        </p:spPr>
        <p:txBody>
          <a:bodyPr wrap="square" rtlCol="0">
            <a:spAutoFit/>
          </a:bodyPr>
          <a:lstStyle/>
          <a:p>
            <a:pPr algn="ctr"/>
            <a:r>
              <a:rPr lang="en-US" altLang="zh-CN" sz="2000"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0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0DCDB"/>
            </a:gs>
            <a:gs pos="51000">
              <a:srgbClr val="EDEDEF"/>
            </a:gs>
            <a:gs pos="34000">
              <a:srgbClr val="EDEBEE"/>
            </a:gs>
            <a:gs pos="23000">
              <a:srgbClr val="ECEAEB"/>
            </a:gs>
            <a:gs pos="13000">
              <a:srgbClr val="E9E7E8"/>
            </a:gs>
            <a:gs pos="73000">
              <a:srgbClr val="F2F2F4"/>
            </a:gs>
          </a:gsLst>
          <a:lin ang="16200000" scaled="1"/>
          <a:tileRect/>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8025"/>
          <a:stretch>
            <a:fillRect/>
          </a:stretch>
        </p:blipFill>
        <p:spPr>
          <a:xfrm>
            <a:off x="0" y="0"/>
            <a:ext cx="7380299" cy="6858000"/>
          </a:xfrm>
          <a:prstGeom prst="rect">
            <a:avLst/>
          </a:prstGeom>
        </p:spPr>
      </p:pic>
      <p:sp>
        <p:nvSpPr>
          <p:cNvPr id="6" name="文本框 5"/>
          <p:cNvSpPr txBox="1"/>
          <p:nvPr/>
        </p:nvSpPr>
        <p:spPr>
          <a:xfrm>
            <a:off x="5377676" y="4004402"/>
            <a:ext cx="7424516" cy="646331"/>
          </a:xfrm>
          <a:prstGeom prst="rect">
            <a:avLst/>
          </a:prstGeom>
          <a:noFill/>
        </p:spPr>
        <p:txBody>
          <a:bodyPr wrap="square" rtlCol="0">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汇报完毕</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19"/>
          <p:cNvSpPr txBox="1"/>
          <p:nvPr/>
        </p:nvSpPr>
        <p:spPr>
          <a:xfrm>
            <a:off x="6613795" y="2261006"/>
            <a:ext cx="5060410"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5400" b="1" dirty="0">
                <a:solidFill>
                  <a:schemeClr val="tx1">
                    <a:lumMod val="75000"/>
                    <a:lumOff val="25000"/>
                  </a:schemeClr>
                </a:solidFill>
                <a:latin typeface="Road Rage" pitchFamily="50" charset="0"/>
              </a:rPr>
              <a:t>Report is</a:t>
            </a:r>
            <a:r>
              <a:rPr lang="en-US" altLang="zh-CN" sz="5400" b="1" dirty="0" smtClean="0">
                <a:solidFill>
                  <a:schemeClr val="tx1">
                    <a:lumMod val="75000"/>
                    <a:lumOff val="25000"/>
                  </a:schemeClr>
                </a:solidFill>
                <a:latin typeface="Road Rage" pitchFamily="50" charset="0"/>
              </a:rPr>
              <a:t> </a:t>
            </a:r>
            <a:endParaRPr lang="en-US" altLang="zh-CN" sz="5400" b="1" dirty="0" smtClean="0">
              <a:solidFill>
                <a:schemeClr val="tx1">
                  <a:lumMod val="75000"/>
                  <a:lumOff val="25000"/>
                </a:schemeClr>
              </a:solidFill>
              <a:latin typeface="Road Rage" pitchFamily="50" charset="0"/>
            </a:endParaRPr>
          </a:p>
          <a:p>
            <a:pPr algn="ctr"/>
            <a:r>
              <a:rPr lang="en-US" altLang="zh-CN" sz="5400" b="1" dirty="0" smtClean="0">
                <a:solidFill>
                  <a:schemeClr val="tx1">
                    <a:lumMod val="75000"/>
                    <a:lumOff val="25000"/>
                  </a:schemeClr>
                </a:solidFill>
                <a:latin typeface="Road Rage" pitchFamily="50" charset="0"/>
              </a:rPr>
              <a:t>completed</a:t>
            </a:r>
            <a:endParaRPr lang="zh-CN" altLang="en-US" sz="6000" dirty="0">
              <a:solidFill>
                <a:schemeClr val="tx1">
                  <a:lumMod val="75000"/>
                  <a:lumOff val="25000"/>
                </a:schemeClr>
              </a:solidFill>
              <a:latin typeface="Road Rage" pitchFamily="50" charset="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0DCDB"/>
            </a:gs>
            <a:gs pos="51000">
              <a:srgbClr val="EDEDEF"/>
            </a:gs>
            <a:gs pos="34000">
              <a:srgbClr val="EDEBEE"/>
            </a:gs>
            <a:gs pos="23000">
              <a:srgbClr val="ECEAEB"/>
            </a:gs>
            <a:gs pos="13000">
              <a:srgbClr val="E9E7E8"/>
            </a:gs>
            <a:gs pos="73000">
              <a:srgbClr val="F2F2F4"/>
            </a:gs>
          </a:gsLst>
          <a:lin ang="16200000" scaled="1"/>
          <a:tileRect/>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8025"/>
          <a:stretch>
            <a:fillRect/>
          </a:stretch>
        </p:blipFill>
        <p:spPr>
          <a:xfrm>
            <a:off x="0" y="0"/>
            <a:ext cx="7380299" cy="6858000"/>
          </a:xfrm>
          <a:prstGeom prst="rect">
            <a:avLst/>
          </a:prstGeom>
        </p:spPr>
      </p:pic>
      <p:sp>
        <p:nvSpPr>
          <p:cNvPr id="12" name="文本框 11"/>
          <p:cNvSpPr txBox="1"/>
          <p:nvPr/>
        </p:nvSpPr>
        <p:spPr>
          <a:xfrm>
            <a:off x="8340476" y="2157672"/>
            <a:ext cx="1814752" cy="1446550"/>
          </a:xfrm>
          <a:prstGeom prst="rect">
            <a:avLst/>
          </a:prstGeom>
          <a:noFill/>
        </p:spPr>
        <p:txBody>
          <a:bodyPr wrap="square" rtlCol="0">
            <a:spAutoFit/>
          </a:bodyPr>
          <a:lstStyle/>
          <a:p>
            <a:pPr algn="ctr"/>
            <a:r>
              <a:rPr lang="en-US" altLang="zh-CN" sz="8800" dirty="0">
                <a:ln w="28575">
                  <a:noFill/>
                </a:ln>
                <a:solidFill>
                  <a:schemeClr val="tx1">
                    <a:lumMod val="75000"/>
                    <a:lumOff val="25000"/>
                  </a:schemeClr>
                </a:solidFill>
                <a:latin typeface="Road Rage" pitchFamily="50" charset="0"/>
                <a:ea typeface="微软雅黑" panose="020B0503020204020204" pitchFamily="34" charset="-122"/>
              </a:rPr>
              <a:t>o</a:t>
            </a:r>
            <a:r>
              <a:rPr lang="en-US" altLang="zh-CN" sz="8800" dirty="0" smtClean="0">
                <a:ln w="28575">
                  <a:noFill/>
                </a:ln>
                <a:solidFill>
                  <a:schemeClr val="tx1">
                    <a:lumMod val="75000"/>
                    <a:lumOff val="25000"/>
                  </a:schemeClr>
                </a:solidFill>
                <a:latin typeface="Road Rage" pitchFamily="50" charset="0"/>
                <a:ea typeface="微软雅黑" panose="020B0503020204020204" pitchFamily="34" charset="-122"/>
              </a:rPr>
              <a:t>1</a:t>
            </a:r>
            <a:endParaRPr lang="zh-CN" altLang="en-US" sz="8800" dirty="0">
              <a:ln w="28575">
                <a:noFill/>
              </a:ln>
              <a:solidFill>
                <a:schemeClr val="tx1">
                  <a:lumMod val="75000"/>
                  <a:lumOff val="25000"/>
                </a:schemeClr>
              </a:solidFill>
              <a:latin typeface="Road Rage" pitchFamily="50" charset="0"/>
              <a:ea typeface="微软雅黑" panose="020B0503020204020204" pitchFamily="34" charset="-122"/>
            </a:endParaRPr>
          </a:p>
        </p:txBody>
      </p:sp>
      <p:sp>
        <p:nvSpPr>
          <p:cNvPr id="13" name="矩形 12"/>
          <p:cNvSpPr/>
          <p:nvPr/>
        </p:nvSpPr>
        <p:spPr>
          <a:xfrm>
            <a:off x="8116773" y="3429000"/>
            <a:ext cx="2262158" cy="458908"/>
          </a:xfrm>
          <a:prstGeom prst="rect">
            <a:avLst/>
          </a:prstGeom>
        </p:spPr>
        <p:txBody>
          <a:bodyPr wrap="none">
            <a:spAutoFit/>
          </a:bodyPr>
          <a:lstStyle/>
          <a:p>
            <a:pPr algn="ct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单击文本框输入标题</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7126159" y="3862508"/>
            <a:ext cx="4243386" cy="646331"/>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rPr>
              <a:t>Professional generation</a:t>
            </a:r>
            <a:endParaRPr lang="en-US"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rPr>
              <a:t>PowerPoint</a:t>
            </a:r>
            <a:endPar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0DCDB"/>
            </a:gs>
            <a:gs pos="51000">
              <a:srgbClr val="EDEDEF"/>
            </a:gs>
            <a:gs pos="34000">
              <a:srgbClr val="EDEBEE"/>
            </a:gs>
            <a:gs pos="23000">
              <a:srgbClr val="ECEAEB"/>
            </a:gs>
            <a:gs pos="13000">
              <a:srgbClr val="E9E7E8"/>
            </a:gs>
            <a:gs pos="73000">
              <a:srgbClr val="F2F2F4"/>
            </a:gs>
          </a:gsLst>
          <a:lin ang="16200000" scaled="1"/>
          <a:tileRect/>
        </a:gradFill>
        <a:effectLst/>
      </p:bgPr>
    </p:bg>
    <p:spTree>
      <p:nvGrpSpPr>
        <p:cNvPr id="1" name=""/>
        <p:cNvGrpSpPr/>
        <p:nvPr/>
      </p:nvGrpSpPr>
      <p:grpSpPr>
        <a:xfrm>
          <a:off x="0" y="0"/>
          <a:ext cx="0" cy="0"/>
          <a:chOff x="0" y="0"/>
          <a:chExt cx="0" cy="0"/>
        </a:xfrm>
      </p:grpSpPr>
      <p:sp>
        <p:nvSpPr>
          <p:cNvPr id="6" name="矩形 5"/>
          <p:cNvSpPr/>
          <p:nvPr/>
        </p:nvSpPr>
        <p:spPr>
          <a:xfrm flipV="1">
            <a:off x="128" y="1"/>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89760" y="-78015"/>
            <a:ext cx="987163" cy="1189012"/>
            <a:chOff x="336692" y="-179502"/>
            <a:chExt cx="987163" cy="1189012"/>
          </a:xfrm>
        </p:grpSpPr>
        <p:sp>
          <p:nvSpPr>
            <p:cNvPr id="8" name="Diamond 13"/>
            <p:cNvSpPr/>
            <p:nvPr/>
          </p:nvSpPr>
          <p:spPr>
            <a:xfrm rot="2747839">
              <a:off x="336692" y="-150750"/>
              <a:ext cx="283103" cy="283103"/>
            </a:xfrm>
            <a:prstGeom prst="diamond">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9" name="Diamond 16"/>
            <p:cNvSpPr/>
            <p:nvPr/>
          </p:nvSpPr>
          <p:spPr>
            <a:xfrm rot="8147839">
              <a:off x="496416" y="-179502"/>
              <a:ext cx="508031" cy="508031"/>
            </a:xfrm>
            <a:prstGeom prst="diamond">
              <a:avLst/>
            </a:prstGeom>
            <a:solidFill>
              <a:schemeClr val="tx1">
                <a:lumMod val="75000"/>
                <a:lumOff val="2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0" name="Diamond 14"/>
            <p:cNvSpPr/>
            <p:nvPr/>
          </p:nvSpPr>
          <p:spPr>
            <a:xfrm rot="18947839">
              <a:off x="437330" y="122985"/>
              <a:ext cx="886525" cy="886525"/>
            </a:xfrm>
            <a:prstGeom prst="diamond">
              <a:avLst/>
            </a:prstGeom>
            <a:solidFill>
              <a:schemeClr val="tx1">
                <a:lumMod val="75000"/>
                <a:lumOff val="25000"/>
              </a:schemeClr>
            </a:solidFill>
            <a:ln>
              <a:noFill/>
            </a:ln>
            <a:effectLst>
              <a:outerShdw blurRad="50800" dist="38100" dir="16200000"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grpSp>
      <p:sp>
        <p:nvSpPr>
          <p:cNvPr id="11" name="文本框 10"/>
          <p:cNvSpPr txBox="1"/>
          <p:nvPr/>
        </p:nvSpPr>
        <p:spPr>
          <a:xfrm>
            <a:off x="604482" y="408139"/>
            <a:ext cx="658356" cy="523220"/>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01</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1322877" y="280945"/>
            <a:ext cx="2031325" cy="418191"/>
          </a:xfrm>
          <a:prstGeom prst="rect">
            <a:avLst/>
          </a:prstGeom>
        </p:spPr>
        <p:txBody>
          <a:bodyPr wrap="none">
            <a:spAutoFit/>
          </a:bodyPr>
          <a:lstStyle/>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文本框输入标题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322877" y="718859"/>
            <a:ext cx="4243386" cy="276999"/>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pPr algn="l"/>
            <a:r>
              <a:rPr lang="en-US" altLang="zh-CN" sz="1200" b="0" dirty="0" smtClean="0">
                <a:solidFill>
                  <a:schemeClr val="tx1">
                    <a:lumMod val="75000"/>
                    <a:lumOff val="25000"/>
                  </a:schemeClr>
                </a:solidFill>
                <a:latin typeface="微软雅黑" panose="020B0503020204020204" pitchFamily="34" charset="-122"/>
                <a:ea typeface="微软雅黑" panose="020B0503020204020204" pitchFamily="34" charset="-122"/>
              </a:rPr>
              <a:t>PROFESSIONAL GENERATION POWERPOINT</a:t>
            </a: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flipV="1">
            <a:off x="128" y="6768148"/>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3429000"/>
            <a:ext cx="12192000" cy="24529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19" name="Group 1"/>
          <p:cNvGrpSpPr/>
          <p:nvPr/>
        </p:nvGrpSpPr>
        <p:grpSpPr>
          <a:xfrm>
            <a:off x="668945" y="2124965"/>
            <a:ext cx="6073879" cy="3294867"/>
            <a:chOff x="685800" y="4495800"/>
            <a:chExt cx="18262979" cy="9907028"/>
          </a:xfrm>
        </p:grpSpPr>
        <p:pic>
          <p:nvPicPr>
            <p:cNvPr id="20"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4495800"/>
              <a:ext cx="18262979" cy="9907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5"/>
            <p:cNvSpPr/>
            <p:nvPr/>
          </p:nvSpPr>
          <p:spPr>
            <a:xfrm>
              <a:off x="4086917" y="5477178"/>
              <a:ext cx="11534083" cy="7121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 name="图片 21"/>
          <p:cNvPicPr>
            <a:picLocks noChangeAspect="1"/>
          </p:cNvPicPr>
          <p:nvPr/>
        </p:nvPicPr>
        <p:blipFill rotWithShape="1">
          <a:blip r:embed="rId3" cstate="print">
            <a:extLst>
              <a:ext uri="{28A0092B-C50C-407E-A947-70E740481C1C}">
                <a14:useLocalDpi xmlns:a14="http://schemas.microsoft.com/office/drawing/2010/main" val="0"/>
              </a:ext>
            </a:extLst>
          </a:blip>
          <a:srcRect t="33448" b="20064"/>
          <a:stretch>
            <a:fillRect/>
          </a:stretch>
        </p:blipFill>
        <p:spPr>
          <a:xfrm>
            <a:off x="1800084" y="2449586"/>
            <a:ext cx="3835991" cy="2454859"/>
          </a:xfrm>
          <a:prstGeom prst="rect">
            <a:avLst/>
          </a:prstGeom>
          <a:ln>
            <a:solidFill>
              <a:schemeClr val="bg1"/>
            </a:solidFill>
          </a:ln>
        </p:spPr>
      </p:pic>
      <p:sp>
        <p:nvSpPr>
          <p:cNvPr id="23" name="文本框 22"/>
          <p:cNvSpPr txBox="1"/>
          <p:nvPr/>
        </p:nvSpPr>
        <p:spPr>
          <a:xfrm>
            <a:off x="7740803" y="3743371"/>
            <a:ext cx="3453219" cy="1015663"/>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4" name="TextBox 38"/>
          <p:cNvSpPr txBox="1"/>
          <p:nvPr/>
        </p:nvSpPr>
        <p:spPr>
          <a:xfrm>
            <a:off x="7803997" y="4873224"/>
            <a:ext cx="3314944" cy="738664"/>
          </a:xfrm>
          <a:prstGeom prst="rect">
            <a:avLst/>
          </a:prstGeom>
          <a:noFill/>
        </p:spPr>
        <p:txBody>
          <a:bodyPr wrap="square" lIns="0" tIns="0" rIns="0" bIns="0" rtlCol="0">
            <a:spAutoFit/>
          </a:bodyPr>
          <a:lstStyle/>
          <a:p>
            <a:pPr algn="just"/>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solidFill>
                <a:latin typeface="Arial" panose="020B0604020202020204" pitchFamily="34" charset="0"/>
                <a:cs typeface="Arial" panose="020B0604020202020204" pitchFamily="34" charset="0"/>
              </a:rPr>
              <a:t> </a:t>
            </a:r>
            <a:endParaRPr lang="en-US" sz="1200" dirty="0" smtClean="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0DCDB"/>
            </a:gs>
            <a:gs pos="51000">
              <a:srgbClr val="EDEDEF"/>
            </a:gs>
            <a:gs pos="34000">
              <a:srgbClr val="EDEBEE"/>
            </a:gs>
            <a:gs pos="23000">
              <a:srgbClr val="ECEAEB"/>
            </a:gs>
            <a:gs pos="13000">
              <a:srgbClr val="E9E7E8"/>
            </a:gs>
            <a:gs pos="73000">
              <a:srgbClr val="F2F2F4"/>
            </a:gs>
          </a:gsLst>
          <a:lin ang="16200000" scaled="1"/>
          <a:tileRect/>
        </a:gradFill>
        <a:effectLst/>
      </p:bgPr>
    </p:bg>
    <p:spTree>
      <p:nvGrpSpPr>
        <p:cNvPr id="1" name=""/>
        <p:cNvGrpSpPr/>
        <p:nvPr/>
      </p:nvGrpSpPr>
      <p:grpSpPr>
        <a:xfrm>
          <a:off x="0" y="0"/>
          <a:ext cx="0" cy="0"/>
          <a:chOff x="0" y="0"/>
          <a:chExt cx="0" cy="0"/>
        </a:xfrm>
      </p:grpSpPr>
      <p:sp>
        <p:nvSpPr>
          <p:cNvPr id="6" name="矩形 5"/>
          <p:cNvSpPr/>
          <p:nvPr/>
        </p:nvSpPr>
        <p:spPr>
          <a:xfrm flipV="1">
            <a:off x="128" y="1"/>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89760" y="-78015"/>
            <a:ext cx="987163" cy="1189012"/>
            <a:chOff x="336692" y="-179502"/>
            <a:chExt cx="987163" cy="1189012"/>
          </a:xfrm>
        </p:grpSpPr>
        <p:sp>
          <p:nvSpPr>
            <p:cNvPr id="8" name="Diamond 13"/>
            <p:cNvSpPr/>
            <p:nvPr/>
          </p:nvSpPr>
          <p:spPr>
            <a:xfrm rot="2747839">
              <a:off x="336692" y="-150750"/>
              <a:ext cx="283103" cy="283103"/>
            </a:xfrm>
            <a:prstGeom prst="diamond">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9" name="Diamond 16"/>
            <p:cNvSpPr/>
            <p:nvPr/>
          </p:nvSpPr>
          <p:spPr>
            <a:xfrm rot="8147839">
              <a:off x="496416" y="-179502"/>
              <a:ext cx="508031" cy="508031"/>
            </a:xfrm>
            <a:prstGeom prst="diamond">
              <a:avLst/>
            </a:prstGeom>
            <a:solidFill>
              <a:schemeClr val="tx1">
                <a:lumMod val="75000"/>
                <a:lumOff val="2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0" name="Diamond 14"/>
            <p:cNvSpPr/>
            <p:nvPr/>
          </p:nvSpPr>
          <p:spPr>
            <a:xfrm rot="18947839">
              <a:off x="437330" y="122985"/>
              <a:ext cx="886525" cy="886525"/>
            </a:xfrm>
            <a:prstGeom prst="diamond">
              <a:avLst/>
            </a:prstGeom>
            <a:solidFill>
              <a:schemeClr val="tx1">
                <a:lumMod val="75000"/>
                <a:lumOff val="25000"/>
              </a:schemeClr>
            </a:solidFill>
            <a:ln>
              <a:noFill/>
            </a:ln>
            <a:effectLst>
              <a:outerShdw blurRad="50800" dist="38100" dir="16200000"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grpSp>
      <p:sp>
        <p:nvSpPr>
          <p:cNvPr id="11" name="文本框 10"/>
          <p:cNvSpPr txBox="1"/>
          <p:nvPr/>
        </p:nvSpPr>
        <p:spPr>
          <a:xfrm>
            <a:off x="604482" y="408139"/>
            <a:ext cx="658356" cy="523220"/>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01</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1322877" y="280945"/>
            <a:ext cx="2031325" cy="418191"/>
          </a:xfrm>
          <a:prstGeom prst="rect">
            <a:avLst/>
          </a:prstGeom>
        </p:spPr>
        <p:txBody>
          <a:bodyPr wrap="none">
            <a:spAutoFit/>
          </a:bodyPr>
          <a:lstStyle/>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文本框输入标题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322877" y="718859"/>
            <a:ext cx="4243386" cy="276999"/>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pPr algn="l"/>
            <a:r>
              <a:rPr lang="en-US" altLang="zh-CN" sz="1200" b="0" dirty="0" smtClean="0">
                <a:solidFill>
                  <a:schemeClr val="tx1">
                    <a:lumMod val="75000"/>
                    <a:lumOff val="25000"/>
                  </a:schemeClr>
                </a:solidFill>
                <a:latin typeface="微软雅黑" panose="020B0503020204020204" pitchFamily="34" charset="-122"/>
                <a:ea typeface="微软雅黑" panose="020B0503020204020204" pitchFamily="34" charset="-122"/>
              </a:rPr>
              <a:t>PROFESSIONAL GENERATION POWERPOINT</a:t>
            </a: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flipV="1">
            <a:off x="128" y="6768148"/>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5"/>
          <p:cNvSpPr/>
          <p:nvPr/>
        </p:nvSpPr>
        <p:spPr bwMode="auto">
          <a:xfrm flipV="1">
            <a:off x="9360877" y="2888603"/>
            <a:ext cx="1078615" cy="832266"/>
          </a:xfrm>
          <a:custGeom>
            <a:avLst/>
            <a:gdLst>
              <a:gd name="T0" fmla="*/ 153 w 324"/>
              <a:gd name="T1" fmla="*/ 248 h 248"/>
              <a:gd name="T2" fmla="*/ 175 w 324"/>
              <a:gd name="T3" fmla="*/ 248 h 248"/>
              <a:gd name="T4" fmla="*/ 247 w 324"/>
              <a:gd name="T5" fmla="*/ 248 h 248"/>
              <a:gd name="T6" fmla="*/ 320 w 324"/>
              <a:gd name="T7" fmla="*/ 248 h 248"/>
              <a:gd name="T8" fmla="*/ 324 w 324"/>
              <a:gd name="T9" fmla="*/ 244 h 248"/>
              <a:gd name="T10" fmla="*/ 324 w 324"/>
              <a:gd name="T11" fmla="*/ 150 h 248"/>
              <a:gd name="T12" fmla="*/ 320 w 324"/>
              <a:gd name="T13" fmla="*/ 146 h 248"/>
              <a:gd name="T14" fmla="*/ 225 w 324"/>
              <a:gd name="T15" fmla="*/ 146 h 248"/>
              <a:gd name="T16" fmla="*/ 0 w 324"/>
              <a:gd name="T17" fmla="*/ 0 h 248"/>
              <a:gd name="T18" fmla="*/ 0 w 324"/>
              <a:gd name="T19" fmla="*/ 95 h 248"/>
              <a:gd name="T20" fmla="*/ 153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153" y="248"/>
                </a:moveTo>
                <a:cubicBezTo>
                  <a:pt x="175" y="248"/>
                  <a:pt x="175" y="248"/>
                  <a:pt x="175" y="248"/>
                </a:cubicBezTo>
                <a:cubicBezTo>
                  <a:pt x="247" y="248"/>
                  <a:pt x="247" y="248"/>
                  <a:pt x="247" y="248"/>
                </a:cubicBezTo>
                <a:cubicBezTo>
                  <a:pt x="320" y="248"/>
                  <a:pt x="320" y="248"/>
                  <a:pt x="320" y="248"/>
                </a:cubicBezTo>
                <a:cubicBezTo>
                  <a:pt x="322" y="248"/>
                  <a:pt x="324" y="246"/>
                  <a:pt x="324" y="244"/>
                </a:cubicBezTo>
                <a:cubicBezTo>
                  <a:pt x="324" y="150"/>
                  <a:pt x="324" y="150"/>
                  <a:pt x="324" y="150"/>
                </a:cubicBezTo>
                <a:cubicBezTo>
                  <a:pt x="324" y="148"/>
                  <a:pt x="322" y="146"/>
                  <a:pt x="320" y="146"/>
                </a:cubicBezTo>
                <a:cubicBezTo>
                  <a:pt x="225" y="146"/>
                  <a:pt x="225" y="146"/>
                  <a:pt x="225" y="146"/>
                </a:cubicBezTo>
                <a:cubicBezTo>
                  <a:pt x="187" y="60"/>
                  <a:pt x="100" y="0"/>
                  <a:pt x="0" y="0"/>
                </a:cubicBezTo>
                <a:cubicBezTo>
                  <a:pt x="0" y="95"/>
                  <a:pt x="0" y="95"/>
                  <a:pt x="0" y="95"/>
                </a:cubicBezTo>
                <a:cubicBezTo>
                  <a:pt x="84" y="95"/>
                  <a:pt x="153" y="163"/>
                  <a:pt x="153" y="248"/>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id-ID">
              <a:solidFill>
                <a:schemeClr val="tx1">
                  <a:lumMod val="75000"/>
                  <a:lumOff val="25000"/>
                </a:schemeClr>
              </a:solidFill>
            </a:endParaRPr>
          </a:p>
        </p:txBody>
      </p:sp>
      <p:sp>
        <p:nvSpPr>
          <p:cNvPr id="13" name="Freeform 6"/>
          <p:cNvSpPr/>
          <p:nvPr/>
        </p:nvSpPr>
        <p:spPr bwMode="auto">
          <a:xfrm flipV="1">
            <a:off x="8256333" y="2888603"/>
            <a:ext cx="1078615" cy="832266"/>
          </a:xfrm>
          <a:custGeom>
            <a:avLst/>
            <a:gdLst>
              <a:gd name="T0" fmla="*/ 4 w 324"/>
              <a:gd name="T1" fmla="*/ 248 h 248"/>
              <a:gd name="T2" fmla="*/ 76 w 324"/>
              <a:gd name="T3" fmla="*/ 248 h 248"/>
              <a:gd name="T4" fmla="*/ 148 w 324"/>
              <a:gd name="T5" fmla="*/ 248 h 248"/>
              <a:gd name="T6" fmla="*/ 171 w 324"/>
              <a:gd name="T7" fmla="*/ 248 h 248"/>
              <a:gd name="T8" fmla="*/ 324 w 324"/>
              <a:gd name="T9" fmla="*/ 95 h 248"/>
              <a:gd name="T10" fmla="*/ 324 w 324"/>
              <a:gd name="T11" fmla="*/ 0 h 248"/>
              <a:gd name="T12" fmla="*/ 98 w 324"/>
              <a:gd name="T13" fmla="*/ 146 h 248"/>
              <a:gd name="T14" fmla="*/ 4 w 324"/>
              <a:gd name="T15" fmla="*/ 146 h 248"/>
              <a:gd name="T16" fmla="*/ 0 w 324"/>
              <a:gd name="T17" fmla="*/ 150 h 248"/>
              <a:gd name="T18" fmla="*/ 0 w 324"/>
              <a:gd name="T19" fmla="*/ 244 h 248"/>
              <a:gd name="T20" fmla="*/ 4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4" y="248"/>
                </a:moveTo>
                <a:cubicBezTo>
                  <a:pt x="76" y="248"/>
                  <a:pt x="76" y="248"/>
                  <a:pt x="76" y="248"/>
                </a:cubicBezTo>
                <a:cubicBezTo>
                  <a:pt x="148" y="248"/>
                  <a:pt x="148" y="248"/>
                  <a:pt x="148" y="248"/>
                </a:cubicBezTo>
                <a:cubicBezTo>
                  <a:pt x="171" y="248"/>
                  <a:pt x="171" y="248"/>
                  <a:pt x="171" y="248"/>
                </a:cubicBezTo>
                <a:cubicBezTo>
                  <a:pt x="171" y="163"/>
                  <a:pt x="239" y="95"/>
                  <a:pt x="324" y="95"/>
                </a:cubicBezTo>
                <a:cubicBezTo>
                  <a:pt x="324" y="0"/>
                  <a:pt x="324" y="0"/>
                  <a:pt x="324" y="0"/>
                </a:cubicBezTo>
                <a:cubicBezTo>
                  <a:pt x="223" y="0"/>
                  <a:pt x="137" y="60"/>
                  <a:pt x="98" y="146"/>
                </a:cubicBezTo>
                <a:cubicBezTo>
                  <a:pt x="4" y="146"/>
                  <a:pt x="4" y="146"/>
                  <a:pt x="4" y="146"/>
                </a:cubicBezTo>
                <a:cubicBezTo>
                  <a:pt x="1" y="146"/>
                  <a:pt x="0" y="148"/>
                  <a:pt x="0" y="150"/>
                </a:cubicBezTo>
                <a:cubicBezTo>
                  <a:pt x="0" y="244"/>
                  <a:pt x="0" y="244"/>
                  <a:pt x="0" y="244"/>
                </a:cubicBezTo>
                <a:cubicBezTo>
                  <a:pt x="0" y="246"/>
                  <a:pt x="1" y="248"/>
                  <a:pt x="4" y="248"/>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id-ID">
              <a:solidFill>
                <a:schemeClr val="tx1">
                  <a:lumMod val="75000"/>
                  <a:lumOff val="25000"/>
                </a:schemeClr>
              </a:solidFill>
            </a:endParaRPr>
          </a:p>
        </p:txBody>
      </p:sp>
      <p:sp>
        <p:nvSpPr>
          <p:cNvPr id="14" name="Freeform 7"/>
          <p:cNvSpPr/>
          <p:nvPr/>
        </p:nvSpPr>
        <p:spPr bwMode="auto">
          <a:xfrm flipV="1">
            <a:off x="7198884" y="2888603"/>
            <a:ext cx="1078615" cy="832266"/>
          </a:xfrm>
          <a:custGeom>
            <a:avLst/>
            <a:gdLst>
              <a:gd name="T0" fmla="*/ 153 w 324"/>
              <a:gd name="T1" fmla="*/ 248 h 248"/>
              <a:gd name="T2" fmla="*/ 175 w 324"/>
              <a:gd name="T3" fmla="*/ 248 h 248"/>
              <a:gd name="T4" fmla="*/ 247 w 324"/>
              <a:gd name="T5" fmla="*/ 248 h 248"/>
              <a:gd name="T6" fmla="*/ 320 w 324"/>
              <a:gd name="T7" fmla="*/ 248 h 248"/>
              <a:gd name="T8" fmla="*/ 324 w 324"/>
              <a:gd name="T9" fmla="*/ 244 h 248"/>
              <a:gd name="T10" fmla="*/ 324 w 324"/>
              <a:gd name="T11" fmla="*/ 150 h 248"/>
              <a:gd name="T12" fmla="*/ 320 w 324"/>
              <a:gd name="T13" fmla="*/ 146 h 248"/>
              <a:gd name="T14" fmla="*/ 226 w 324"/>
              <a:gd name="T15" fmla="*/ 146 h 248"/>
              <a:gd name="T16" fmla="*/ 0 w 324"/>
              <a:gd name="T17" fmla="*/ 0 h 248"/>
              <a:gd name="T18" fmla="*/ 0 w 324"/>
              <a:gd name="T19" fmla="*/ 95 h 248"/>
              <a:gd name="T20" fmla="*/ 153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153" y="248"/>
                </a:moveTo>
                <a:cubicBezTo>
                  <a:pt x="175" y="248"/>
                  <a:pt x="175" y="248"/>
                  <a:pt x="175" y="248"/>
                </a:cubicBezTo>
                <a:cubicBezTo>
                  <a:pt x="247" y="248"/>
                  <a:pt x="247" y="248"/>
                  <a:pt x="247" y="248"/>
                </a:cubicBezTo>
                <a:cubicBezTo>
                  <a:pt x="320" y="248"/>
                  <a:pt x="320" y="248"/>
                  <a:pt x="320" y="248"/>
                </a:cubicBezTo>
                <a:cubicBezTo>
                  <a:pt x="322" y="248"/>
                  <a:pt x="324" y="246"/>
                  <a:pt x="324" y="244"/>
                </a:cubicBezTo>
                <a:cubicBezTo>
                  <a:pt x="324" y="150"/>
                  <a:pt x="324" y="150"/>
                  <a:pt x="324" y="150"/>
                </a:cubicBezTo>
                <a:cubicBezTo>
                  <a:pt x="324" y="148"/>
                  <a:pt x="322" y="146"/>
                  <a:pt x="320" y="146"/>
                </a:cubicBezTo>
                <a:cubicBezTo>
                  <a:pt x="226" y="146"/>
                  <a:pt x="226" y="146"/>
                  <a:pt x="226" y="146"/>
                </a:cubicBezTo>
                <a:cubicBezTo>
                  <a:pt x="187" y="60"/>
                  <a:pt x="100" y="0"/>
                  <a:pt x="0" y="0"/>
                </a:cubicBezTo>
                <a:cubicBezTo>
                  <a:pt x="0" y="95"/>
                  <a:pt x="0" y="95"/>
                  <a:pt x="0" y="95"/>
                </a:cubicBezTo>
                <a:cubicBezTo>
                  <a:pt x="84" y="95"/>
                  <a:pt x="153" y="163"/>
                  <a:pt x="153" y="248"/>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id-ID">
              <a:solidFill>
                <a:schemeClr val="tx1">
                  <a:lumMod val="75000"/>
                  <a:lumOff val="25000"/>
                </a:schemeClr>
              </a:solidFill>
            </a:endParaRPr>
          </a:p>
        </p:txBody>
      </p:sp>
      <p:sp>
        <p:nvSpPr>
          <p:cNvPr id="18" name="Freeform 8"/>
          <p:cNvSpPr/>
          <p:nvPr/>
        </p:nvSpPr>
        <p:spPr bwMode="auto">
          <a:xfrm flipV="1">
            <a:off x="6089342" y="2888603"/>
            <a:ext cx="1078615" cy="832266"/>
          </a:xfrm>
          <a:custGeom>
            <a:avLst/>
            <a:gdLst>
              <a:gd name="T0" fmla="*/ 4 w 324"/>
              <a:gd name="T1" fmla="*/ 248 h 248"/>
              <a:gd name="T2" fmla="*/ 76 w 324"/>
              <a:gd name="T3" fmla="*/ 248 h 248"/>
              <a:gd name="T4" fmla="*/ 149 w 324"/>
              <a:gd name="T5" fmla="*/ 248 h 248"/>
              <a:gd name="T6" fmla="*/ 171 w 324"/>
              <a:gd name="T7" fmla="*/ 248 h 248"/>
              <a:gd name="T8" fmla="*/ 324 w 324"/>
              <a:gd name="T9" fmla="*/ 95 h 248"/>
              <a:gd name="T10" fmla="*/ 324 w 324"/>
              <a:gd name="T11" fmla="*/ 0 h 248"/>
              <a:gd name="T12" fmla="*/ 98 w 324"/>
              <a:gd name="T13" fmla="*/ 146 h 248"/>
              <a:gd name="T14" fmla="*/ 4 w 324"/>
              <a:gd name="T15" fmla="*/ 146 h 248"/>
              <a:gd name="T16" fmla="*/ 0 w 324"/>
              <a:gd name="T17" fmla="*/ 150 h 248"/>
              <a:gd name="T18" fmla="*/ 0 w 324"/>
              <a:gd name="T19" fmla="*/ 244 h 248"/>
              <a:gd name="T20" fmla="*/ 4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4" y="248"/>
                </a:moveTo>
                <a:cubicBezTo>
                  <a:pt x="76" y="248"/>
                  <a:pt x="76" y="248"/>
                  <a:pt x="76" y="248"/>
                </a:cubicBezTo>
                <a:cubicBezTo>
                  <a:pt x="149" y="248"/>
                  <a:pt x="149" y="248"/>
                  <a:pt x="149" y="248"/>
                </a:cubicBezTo>
                <a:cubicBezTo>
                  <a:pt x="171" y="248"/>
                  <a:pt x="171" y="248"/>
                  <a:pt x="171" y="248"/>
                </a:cubicBezTo>
                <a:cubicBezTo>
                  <a:pt x="171" y="163"/>
                  <a:pt x="239" y="95"/>
                  <a:pt x="324" y="95"/>
                </a:cubicBezTo>
                <a:cubicBezTo>
                  <a:pt x="324" y="0"/>
                  <a:pt x="324" y="0"/>
                  <a:pt x="324" y="0"/>
                </a:cubicBezTo>
                <a:cubicBezTo>
                  <a:pt x="223" y="0"/>
                  <a:pt x="137" y="60"/>
                  <a:pt x="98" y="146"/>
                </a:cubicBezTo>
                <a:cubicBezTo>
                  <a:pt x="4" y="146"/>
                  <a:pt x="4" y="146"/>
                  <a:pt x="4" y="146"/>
                </a:cubicBezTo>
                <a:cubicBezTo>
                  <a:pt x="1" y="146"/>
                  <a:pt x="0" y="148"/>
                  <a:pt x="0" y="150"/>
                </a:cubicBezTo>
                <a:cubicBezTo>
                  <a:pt x="0" y="244"/>
                  <a:pt x="0" y="244"/>
                  <a:pt x="0" y="244"/>
                </a:cubicBezTo>
                <a:cubicBezTo>
                  <a:pt x="0" y="246"/>
                  <a:pt x="1" y="248"/>
                  <a:pt x="4" y="248"/>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id-ID">
              <a:solidFill>
                <a:schemeClr val="tx1">
                  <a:lumMod val="75000"/>
                  <a:lumOff val="25000"/>
                </a:schemeClr>
              </a:solidFill>
            </a:endParaRPr>
          </a:p>
        </p:txBody>
      </p:sp>
      <p:sp>
        <p:nvSpPr>
          <p:cNvPr id="19" name="Freeform 9"/>
          <p:cNvSpPr/>
          <p:nvPr/>
        </p:nvSpPr>
        <p:spPr bwMode="auto">
          <a:xfrm flipV="1">
            <a:off x="5026261" y="2888603"/>
            <a:ext cx="1076397" cy="832266"/>
          </a:xfrm>
          <a:custGeom>
            <a:avLst/>
            <a:gdLst>
              <a:gd name="T0" fmla="*/ 153 w 324"/>
              <a:gd name="T1" fmla="*/ 248 h 248"/>
              <a:gd name="T2" fmla="*/ 175 w 324"/>
              <a:gd name="T3" fmla="*/ 248 h 248"/>
              <a:gd name="T4" fmla="*/ 247 w 324"/>
              <a:gd name="T5" fmla="*/ 248 h 248"/>
              <a:gd name="T6" fmla="*/ 320 w 324"/>
              <a:gd name="T7" fmla="*/ 248 h 248"/>
              <a:gd name="T8" fmla="*/ 324 w 324"/>
              <a:gd name="T9" fmla="*/ 244 h 248"/>
              <a:gd name="T10" fmla="*/ 324 w 324"/>
              <a:gd name="T11" fmla="*/ 150 h 248"/>
              <a:gd name="T12" fmla="*/ 320 w 324"/>
              <a:gd name="T13" fmla="*/ 146 h 248"/>
              <a:gd name="T14" fmla="*/ 225 w 324"/>
              <a:gd name="T15" fmla="*/ 146 h 248"/>
              <a:gd name="T16" fmla="*/ 0 w 324"/>
              <a:gd name="T17" fmla="*/ 0 h 248"/>
              <a:gd name="T18" fmla="*/ 0 w 324"/>
              <a:gd name="T19" fmla="*/ 95 h 248"/>
              <a:gd name="T20" fmla="*/ 153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153" y="248"/>
                </a:moveTo>
                <a:cubicBezTo>
                  <a:pt x="175" y="248"/>
                  <a:pt x="175" y="248"/>
                  <a:pt x="175" y="248"/>
                </a:cubicBezTo>
                <a:cubicBezTo>
                  <a:pt x="247" y="248"/>
                  <a:pt x="247" y="248"/>
                  <a:pt x="247" y="248"/>
                </a:cubicBezTo>
                <a:cubicBezTo>
                  <a:pt x="320" y="248"/>
                  <a:pt x="320" y="248"/>
                  <a:pt x="320" y="248"/>
                </a:cubicBezTo>
                <a:cubicBezTo>
                  <a:pt x="322" y="248"/>
                  <a:pt x="324" y="246"/>
                  <a:pt x="324" y="244"/>
                </a:cubicBezTo>
                <a:cubicBezTo>
                  <a:pt x="324" y="150"/>
                  <a:pt x="324" y="150"/>
                  <a:pt x="324" y="150"/>
                </a:cubicBezTo>
                <a:cubicBezTo>
                  <a:pt x="324" y="148"/>
                  <a:pt x="322" y="146"/>
                  <a:pt x="320" y="146"/>
                </a:cubicBezTo>
                <a:cubicBezTo>
                  <a:pt x="225" y="146"/>
                  <a:pt x="225" y="146"/>
                  <a:pt x="225" y="146"/>
                </a:cubicBezTo>
                <a:cubicBezTo>
                  <a:pt x="187" y="60"/>
                  <a:pt x="100" y="0"/>
                  <a:pt x="0" y="0"/>
                </a:cubicBezTo>
                <a:cubicBezTo>
                  <a:pt x="0" y="95"/>
                  <a:pt x="0" y="95"/>
                  <a:pt x="0" y="95"/>
                </a:cubicBezTo>
                <a:cubicBezTo>
                  <a:pt x="84" y="95"/>
                  <a:pt x="153" y="163"/>
                  <a:pt x="153" y="248"/>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id-ID">
              <a:solidFill>
                <a:schemeClr val="tx1">
                  <a:lumMod val="75000"/>
                  <a:lumOff val="25000"/>
                </a:schemeClr>
              </a:solidFill>
            </a:endParaRPr>
          </a:p>
        </p:txBody>
      </p:sp>
      <p:sp>
        <p:nvSpPr>
          <p:cNvPr id="20" name="Freeform 10"/>
          <p:cNvSpPr/>
          <p:nvPr/>
        </p:nvSpPr>
        <p:spPr bwMode="auto">
          <a:xfrm flipV="1">
            <a:off x="3921013" y="2888603"/>
            <a:ext cx="1078615" cy="832266"/>
          </a:xfrm>
          <a:custGeom>
            <a:avLst/>
            <a:gdLst>
              <a:gd name="T0" fmla="*/ 5 w 324"/>
              <a:gd name="T1" fmla="*/ 248 h 248"/>
              <a:gd name="T2" fmla="*/ 77 w 324"/>
              <a:gd name="T3" fmla="*/ 248 h 248"/>
              <a:gd name="T4" fmla="*/ 149 w 324"/>
              <a:gd name="T5" fmla="*/ 248 h 248"/>
              <a:gd name="T6" fmla="*/ 172 w 324"/>
              <a:gd name="T7" fmla="*/ 248 h 248"/>
              <a:gd name="T8" fmla="*/ 324 w 324"/>
              <a:gd name="T9" fmla="*/ 95 h 248"/>
              <a:gd name="T10" fmla="*/ 324 w 324"/>
              <a:gd name="T11" fmla="*/ 0 h 248"/>
              <a:gd name="T12" fmla="*/ 99 w 324"/>
              <a:gd name="T13" fmla="*/ 146 h 248"/>
              <a:gd name="T14" fmla="*/ 5 w 324"/>
              <a:gd name="T15" fmla="*/ 146 h 248"/>
              <a:gd name="T16" fmla="*/ 0 w 324"/>
              <a:gd name="T17" fmla="*/ 150 h 248"/>
              <a:gd name="T18" fmla="*/ 0 w 324"/>
              <a:gd name="T19" fmla="*/ 244 h 248"/>
              <a:gd name="T20" fmla="*/ 5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5" y="248"/>
                </a:moveTo>
                <a:cubicBezTo>
                  <a:pt x="77" y="248"/>
                  <a:pt x="77" y="248"/>
                  <a:pt x="77" y="248"/>
                </a:cubicBezTo>
                <a:cubicBezTo>
                  <a:pt x="149" y="248"/>
                  <a:pt x="149" y="248"/>
                  <a:pt x="149" y="248"/>
                </a:cubicBezTo>
                <a:cubicBezTo>
                  <a:pt x="172" y="248"/>
                  <a:pt x="172" y="248"/>
                  <a:pt x="172" y="248"/>
                </a:cubicBezTo>
                <a:cubicBezTo>
                  <a:pt x="172" y="163"/>
                  <a:pt x="240" y="95"/>
                  <a:pt x="324" y="95"/>
                </a:cubicBezTo>
                <a:cubicBezTo>
                  <a:pt x="324" y="0"/>
                  <a:pt x="324" y="0"/>
                  <a:pt x="324" y="0"/>
                </a:cubicBezTo>
                <a:cubicBezTo>
                  <a:pt x="224" y="0"/>
                  <a:pt x="138" y="60"/>
                  <a:pt x="99" y="146"/>
                </a:cubicBezTo>
                <a:cubicBezTo>
                  <a:pt x="5" y="146"/>
                  <a:pt x="5" y="146"/>
                  <a:pt x="5" y="146"/>
                </a:cubicBezTo>
                <a:cubicBezTo>
                  <a:pt x="2" y="146"/>
                  <a:pt x="0" y="148"/>
                  <a:pt x="0" y="150"/>
                </a:cubicBezTo>
                <a:cubicBezTo>
                  <a:pt x="0" y="244"/>
                  <a:pt x="0" y="244"/>
                  <a:pt x="0" y="244"/>
                </a:cubicBezTo>
                <a:cubicBezTo>
                  <a:pt x="0" y="246"/>
                  <a:pt x="2" y="248"/>
                  <a:pt x="5" y="248"/>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id-ID">
              <a:solidFill>
                <a:schemeClr val="tx1">
                  <a:lumMod val="75000"/>
                  <a:lumOff val="25000"/>
                </a:schemeClr>
              </a:solidFill>
            </a:endParaRPr>
          </a:p>
        </p:txBody>
      </p:sp>
      <p:sp>
        <p:nvSpPr>
          <p:cNvPr id="21" name="Freeform 11"/>
          <p:cNvSpPr/>
          <p:nvPr/>
        </p:nvSpPr>
        <p:spPr bwMode="auto">
          <a:xfrm flipV="1">
            <a:off x="2864592" y="2888603"/>
            <a:ext cx="1076397" cy="832266"/>
          </a:xfrm>
          <a:custGeom>
            <a:avLst/>
            <a:gdLst>
              <a:gd name="T0" fmla="*/ 153 w 324"/>
              <a:gd name="T1" fmla="*/ 248 h 248"/>
              <a:gd name="T2" fmla="*/ 175 w 324"/>
              <a:gd name="T3" fmla="*/ 248 h 248"/>
              <a:gd name="T4" fmla="*/ 247 w 324"/>
              <a:gd name="T5" fmla="*/ 248 h 248"/>
              <a:gd name="T6" fmla="*/ 320 w 324"/>
              <a:gd name="T7" fmla="*/ 248 h 248"/>
              <a:gd name="T8" fmla="*/ 324 w 324"/>
              <a:gd name="T9" fmla="*/ 244 h 248"/>
              <a:gd name="T10" fmla="*/ 324 w 324"/>
              <a:gd name="T11" fmla="*/ 150 h 248"/>
              <a:gd name="T12" fmla="*/ 320 w 324"/>
              <a:gd name="T13" fmla="*/ 146 h 248"/>
              <a:gd name="T14" fmla="*/ 225 w 324"/>
              <a:gd name="T15" fmla="*/ 146 h 248"/>
              <a:gd name="T16" fmla="*/ 0 w 324"/>
              <a:gd name="T17" fmla="*/ 0 h 248"/>
              <a:gd name="T18" fmla="*/ 0 w 324"/>
              <a:gd name="T19" fmla="*/ 95 h 248"/>
              <a:gd name="T20" fmla="*/ 153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153" y="248"/>
                </a:moveTo>
                <a:cubicBezTo>
                  <a:pt x="175" y="248"/>
                  <a:pt x="175" y="248"/>
                  <a:pt x="175" y="248"/>
                </a:cubicBezTo>
                <a:cubicBezTo>
                  <a:pt x="247" y="248"/>
                  <a:pt x="247" y="248"/>
                  <a:pt x="247" y="248"/>
                </a:cubicBezTo>
                <a:cubicBezTo>
                  <a:pt x="320" y="248"/>
                  <a:pt x="320" y="248"/>
                  <a:pt x="320" y="248"/>
                </a:cubicBezTo>
                <a:cubicBezTo>
                  <a:pt x="322" y="248"/>
                  <a:pt x="324" y="246"/>
                  <a:pt x="324" y="244"/>
                </a:cubicBezTo>
                <a:cubicBezTo>
                  <a:pt x="324" y="150"/>
                  <a:pt x="324" y="150"/>
                  <a:pt x="324" y="150"/>
                </a:cubicBezTo>
                <a:cubicBezTo>
                  <a:pt x="324" y="148"/>
                  <a:pt x="322" y="146"/>
                  <a:pt x="320" y="146"/>
                </a:cubicBezTo>
                <a:cubicBezTo>
                  <a:pt x="225" y="146"/>
                  <a:pt x="225" y="146"/>
                  <a:pt x="225" y="146"/>
                </a:cubicBezTo>
                <a:cubicBezTo>
                  <a:pt x="187" y="60"/>
                  <a:pt x="100" y="0"/>
                  <a:pt x="0" y="0"/>
                </a:cubicBezTo>
                <a:cubicBezTo>
                  <a:pt x="0" y="95"/>
                  <a:pt x="0" y="95"/>
                  <a:pt x="0" y="95"/>
                </a:cubicBezTo>
                <a:cubicBezTo>
                  <a:pt x="84" y="95"/>
                  <a:pt x="153" y="163"/>
                  <a:pt x="153" y="248"/>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id-ID">
              <a:solidFill>
                <a:schemeClr val="tx1">
                  <a:lumMod val="75000"/>
                  <a:lumOff val="25000"/>
                </a:schemeClr>
              </a:solidFill>
            </a:endParaRPr>
          </a:p>
        </p:txBody>
      </p:sp>
      <p:sp>
        <p:nvSpPr>
          <p:cNvPr id="22" name="Freeform 12"/>
          <p:cNvSpPr/>
          <p:nvPr/>
        </p:nvSpPr>
        <p:spPr bwMode="auto">
          <a:xfrm flipV="1">
            <a:off x="1761564" y="2888603"/>
            <a:ext cx="1078615" cy="832266"/>
          </a:xfrm>
          <a:custGeom>
            <a:avLst/>
            <a:gdLst>
              <a:gd name="T0" fmla="*/ 4 w 324"/>
              <a:gd name="T1" fmla="*/ 248 h 248"/>
              <a:gd name="T2" fmla="*/ 76 w 324"/>
              <a:gd name="T3" fmla="*/ 248 h 248"/>
              <a:gd name="T4" fmla="*/ 148 w 324"/>
              <a:gd name="T5" fmla="*/ 248 h 248"/>
              <a:gd name="T6" fmla="*/ 171 w 324"/>
              <a:gd name="T7" fmla="*/ 248 h 248"/>
              <a:gd name="T8" fmla="*/ 324 w 324"/>
              <a:gd name="T9" fmla="*/ 95 h 248"/>
              <a:gd name="T10" fmla="*/ 324 w 324"/>
              <a:gd name="T11" fmla="*/ 0 h 248"/>
              <a:gd name="T12" fmla="*/ 98 w 324"/>
              <a:gd name="T13" fmla="*/ 146 h 248"/>
              <a:gd name="T14" fmla="*/ 4 w 324"/>
              <a:gd name="T15" fmla="*/ 146 h 248"/>
              <a:gd name="T16" fmla="*/ 0 w 324"/>
              <a:gd name="T17" fmla="*/ 150 h 248"/>
              <a:gd name="T18" fmla="*/ 0 w 324"/>
              <a:gd name="T19" fmla="*/ 244 h 248"/>
              <a:gd name="T20" fmla="*/ 4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4" y="248"/>
                </a:moveTo>
                <a:cubicBezTo>
                  <a:pt x="76" y="248"/>
                  <a:pt x="76" y="248"/>
                  <a:pt x="76" y="248"/>
                </a:cubicBezTo>
                <a:cubicBezTo>
                  <a:pt x="148" y="248"/>
                  <a:pt x="148" y="248"/>
                  <a:pt x="148" y="248"/>
                </a:cubicBezTo>
                <a:cubicBezTo>
                  <a:pt x="171" y="248"/>
                  <a:pt x="171" y="248"/>
                  <a:pt x="171" y="248"/>
                </a:cubicBezTo>
                <a:cubicBezTo>
                  <a:pt x="171" y="163"/>
                  <a:pt x="239" y="95"/>
                  <a:pt x="324" y="95"/>
                </a:cubicBezTo>
                <a:cubicBezTo>
                  <a:pt x="324" y="0"/>
                  <a:pt x="324" y="0"/>
                  <a:pt x="324" y="0"/>
                </a:cubicBezTo>
                <a:cubicBezTo>
                  <a:pt x="223" y="0"/>
                  <a:pt x="137" y="60"/>
                  <a:pt x="98" y="146"/>
                </a:cubicBezTo>
                <a:cubicBezTo>
                  <a:pt x="4" y="146"/>
                  <a:pt x="4" y="146"/>
                  <a:pt x="4" y="146"/>
                </a:cubicBezTo>
                <a:cubicBezTo>
                  <a:pt x="1" y="146"/>
                  <a:pt x="0" y="148"/>
                  <a:pt x="0" y="150"/>
                </a:cubicBezTo>
                <a:cubicBezTo>
                  <a:pt x="0" y="244"/>
                  <a:pt x="0" y="244"/>
                  <a:pt x="0" y="244"/>
                </a:cubicBezTo>
                <a:cubicBezTo>
                  <a:pt x="0" y="246"/>
                  <a:pt x="1" y="248"/>
                  <a:pt x="4" y="248"/>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id-ID">
              <a:solidFill>
                <a:schemeClr val="tx1">
                  <a:lumMod val="75000"/>
                  <a:lumOff val="25000"/>
                </a:schemeClr>
              </a:solidFill>
            </a:endParaRPr>
          </a:p>
        </p:txBody>
      </p:sp>
      <p:sp>
        <p:nvSpPr>
          <p:cNvPr id="23" name="Shape 2309"/>
          <p:cNvSpPr/>
          <p:nvPr/>
        </p:nvSpPr>
        <p:spPr>
          <a:xfrm>
            <a:off x="2517412" y="2570200"/>
            <a:ext cx="672428" cy="6724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cap="flat">
            <a:noFill/>
            <a:miter lim="400000"/>
          </a:ln>
          <a:effectLst/>
        </p:spPr>
        <p:txBody>
          <a:bodyPr wrap="square" lIns="50800" tIns="50800" rIns="50800" bIns="50800" numCol="1" anchor="ctr">
            <a:noAutofit/>
          </a:bodyPr>
          <a:lstStyle/>
          <a:p>
            <a:pPr lvl="0"/>
            <a:endParaRPr>
              <a:solidFill>
                <a:schemeClr val="tx1">
                  <a:lumMod val="75000"/>
                  <a:lumOff val="25000"/>
                </a:schemeClr>
              </a:solidFill>
            </a:endParaRPr>
          </a:p>
        </p:txBody>
      </p:sp>
      <p:sp>
        <p:nvSpPr>
          <p:cNvPr id="24" name="Shape 2310"/>
          <p:cNvSpPr/>
          <p:nvPr/>
        </p:nvSpPr>
        <p:spPr>
          <a:xfrm>
            <a:off x="2709088" y="2802579"/>
            <a:ext cx="264238" cy="235055"/>
          </a:xfrm>
          <a:custGeom>
            <a:avLst/>
            <a:gdLst/>
            <a:ahLst/>
            <a:cxnLst>
              <a:cxn ang="0">
                <a:pos x="wd2" y="hd2"/>
              </a:cxn>
              <a:cxn ang="5400000">
                <a:pos x="wd2" y="hd2"/>
              </a:cxn>
              <a:cxn ang="10800000">
                <a:pos x="wd2" y="hd2"/>
              </a:cxn>
              <a:cxn ang="16200000">
                <a:pos x="wd2" y="hd2"/>
              </a:cxn>
            </a:cxnLst>
            <a:rect l="0" t="0" r="r" b="b"/>
            <a:pathLst>
              <a:path w="21446" h="21471" extrusionOk="0">
                <a:moveTo>
                  <a:pt x="2906" y="19280"/>
                </a:moveTo>
                <a:cubicBezTo>
                  <a:pt x="2683" y="19534"/>
                  <a:pt x="2683" y="19946"/>
                  <a:pt x="2906" y="20200"/>
                </a:cubicBezTo>
                <a:lnTo>
                  <a:pt x="3930" y="21326"/>
                </a:lnTo>
                <a:cubicBezTo>
                  <a:pt x="4154" y="21580"/>
                  <a:pt x="4510" y="21473"/>
                  <a:pt x="4734" y="21220"/>
                </a:cubicBezTo>
                <a:lnTo>
                  <a:pt x="10017" y="15372"/>
                </a:lnTo>
                <a:lnTo>
                  <a:pt x="8398" y="13299"/>
                </a:lnTo>
                <a:cubicBezTo>
                  <a:pt x="8398" y="13299"/>
                  <a:pt x="2906" y="19280"/>
                  <a:pt x="2906" y="19280"/>
                </a:cubicBezTo>
                <a:close/>
                <a:moveTo>
                  <a:pt x="21387" y="2723"/>
                </a:moveTo>
                <a:cubicBezTo>
                  <a:pt x="21307" y="2125"/>
                  <a:pt x="21031" y="2252"/>
                  <a:pt x="20888" y="2505"/>
                </a:cubicBezTo>
                <a:cubicBezTo>
                  <a:pt x="20746" y="2758"/>
                  <a:pt x="20111" y="3840"/>
                  <a:pt x="19852" y="4329"/>
                </a:cubicBezTo>
                <a:cubicBezTo>
                  <a:pt x="19593" y="4815"/>
                  <a:pt x="18956" y="5772"/>
                  <a:pt x="17770" y="4826"/>
                </a:cubicBezTo>
                <a:cubicBezTo>
                  <a:pt x="16533" y="3843"/>
                  <a:pt x="16963" y="3157"/>
                  <a:pt x="17179" y="2694"/>
                </a:cubicBezTo>
                <a:cubicBezTo>
                  <a:pt x="17395" y="2232"/>
                  <a:pt x="18059" y="931"/>
                  <a:pt x="18155" y="768"/>
                </a:cubicBezTo>
                <a:cubicBezTo>
                  <a:pt x="18251" y="605"/>
                  <a:pt x="18139" y="129"/>
                  <a:pt x="17756" y="329"/>
                </a:cubicBezTo>
                <a:cubicBezTo>
                  <a:pt x="17372" y="527"/>
                  <a:pt x="15039" y="1572"/>
                  <a:pt x="14715" y="3066"/>
                </a:cubicBezTo>
                <a:cubicBezTo>
                  <a:pt x="14386" y="4590"/>
                  <a:pt x="14993" y="5950"/>
                  <a:pt x="13800" y="7301"/>
                </a:cubicBezTo>
                <a:lnTo>
                  <a:pt x="12355" y="8998"/>
                </a:lnTo>
                <a:lnTo>
                  <a:pt x="13806" y="10898"/>
                </a:lnTo>
                <a:lnTo>
                  <a:pt x="15589" y="8995"/>
                </a:lnTo>
                <a:cubicBezTo>
                  <a:pt x="16013" y="8514"/>
                  <a:pt x="16919" y="8048"/>
                  <a:pt x="17740" y="8257"/>
                </a:cubicBezTo>
                <a:cubicBezTo>
                  <a:pt x="19498" y="8705"/>
                  <a:pt x="20456" y="7962"/>
                  <a:pt x="21035" y="6733"/>
                </a:cubicBezTo>
                <a:cubicBezTo>
                  <a:pt x="21552" y="5635"/>
                  <a:pt x="21466" y="3322"/>
                  <a:pt x="21387" y="2723"/>
                </a:cubicBezTo>
                <a:close/>
                <a:moveTo>
                  <a:pt x="9478" y="7592"/>
                </a:moveTo>
                <a:cubicBezTo>
                  <a:pt x="9350" y="7424"/>
                  <a:pt x="9189" y="7421"/>
                  <a:pt x="9050" y="7558"/>
                </a:cubicBezTo>
                <a:lnTo>
                  <a:pt x="7506" y="9074"/>
                </a:lnTo>
                <a:cubicBezTo>
                  <a:pt x="7384" y="9194"/>
                  <a:pt x="7369" y="9419"/>
                  <a:pt x="7477" y="9559"/>
                </a:cubicBezTo>
                <a:lnTo>
                  <a:pt x="16408" y="20996"/>
                </a:lnTo>
                <a:cubicBezTo>
                  <a:pt x="16616" y="21268"/>
                  <a:pt x="16979" y="21295"/>
                  <a:pt x="17217" y="21061"/>
                </a:cubicBezTo>
                <a:lnTo>
                  <a:pt x="18263" y="20076"/>
                </a:lnTo>
                <a:cubicBezTo>
                  <a:pt x="18500" y="19839"/>
                  <a:pt x="18526" y="19429"/>
                  <a:pt x="18317" y="19158"/>
                </a:cubicBezTo>
                <a:cubicBezTo>
                  <a:pt x="18317" y="19158"/>
                  <a:pt x="9478" y="7592"/>
                  <a:pt x="9478" y="7592"/>
                </a:cubicBezTo>
                <a:close/>
                <a:moveTo>
                  <a:pt x="3331" y="6965"/>
                </a:moveTo>
                <a:cubicBezTo>
                  <a:pt x="4336" y="6088"/>
                  <a:pt x="5170" y="6693"/>
                  <a:pt x="6282" y="8142"/>
                </a:cubicBezTo>
                <a:cubicBezTo>
                  <a:pt x="6408" y="8304"/>
                  <a:pt x="6575" y="8114"/>
                  <a:pt x="6671" y="8021"/>
                </a:cubicBezTo>
                <a:cubicBezTo>
                  <a:pt x="6766" y="7926"/>
                  <a:pt x="8233" y="6440"/>
                  <a:pt x="8306" y="6370"/>
                </a:cubicBezTo>
                <a:cubicBezTo>
                  <a:pt x="8377" y="6300"/>
                  <a:pt x="8464" y="6167"/>
                  <a:pt x="8349" y="6018"/>
                </a:cubicBezTo>
                <a:cubicBezTo>
                  <a:pt x="8235" y="5868"/>
                  <a:pt x="7817" y="5261"/>
                  <a:pt x="7550" y="4867"/>
                </a:cubicBezTo>
                <a:cubicBezTo>
                  <a:pt x="5603" y="2001"/>
                  <a:pt x="12876" y="57"/>
                  <a:pt x="11758" y="25"/>
                </a:cubicBezTo>
                <a:cubicBezTo>
                  <a:pt x="11190" y="9"/>
                  <a:pt x="8909" y="-20"/>
                  <a:pt x="8569" y="21"/>
                </a:cubicBezTo>
                <a:cubicBezTo>
                  <a:pt x="7186" y="186"/>
                  <a:pt x="5452" y="1638"/>
                  <a:pt x="4578" y="2313"/>
                </a:cubicBezTo>
                <a:cubicBezTo>
                  <a:pt x="3437" y="3196"/>
                  <a:pt x="3011" y="3711"/>
                  <a:pt x="2939" y="3781"/>
                </a:cubicBezTo>
                <a:cubicBezTo>
                  <a:pt x="2617" y="4099"/>
                  <a:pt x="2887" y="4832"/>
                  <a:pt x="2303" y="5410"/>
                </a:cubicBezTo>
                <a:cubicBezTo>
                  <a:pt x="1683" y="6021"/>
                  <a:pt x="1297" y="5560"/>
                  <a:pt x="939" y="5913"/>
                </a:cubicBezTo>
                <a:cubicBezTo>
                  <a:pt x="761" y="6090"/>
                  <a:pt x="264" y="6509"/>
                  <a:pt x="122" y="6650"/>
                </a:cubicBezTo>
                <a:cubicBezTo>
                  <a:pt x="-22" y="6790"/>
                  <a:pt x="-48" y="7030"/>
                  <a:pt x="99" y="7219"/>
                </a:cubicBezTo>
                <a:cubicBezTo>
                  <a:pt x="99" y="7219"/>
                  <a:pt x="1459" y="8912"/>
                  <a:pt x="1574" y="9061"/>
                </a:cubicBezTo>
                <a:cubicBezTo>
                  <a:pt x="1688" y="9210"/>
                  <a:pt x="1994" y="9337"/>
                  <a:pt x="2185" y="9149"/>
                </a:cubicBezTo>
                <a:cubicBezTo>
                  <a:pt x="2375" y="8960"/>
                  <a:pt x="2864" y="8477"/>
                  <a:pt x="2947" y="8394"/>
                </a:cubicBezTo>
                <a:cubicBezTo>
                  <a:pt x="3031" y="8312"/>
                  <a:pt x="2893" y="7349"/>
                  <a:pt x="3331" y="6965"/>
                </a:cubicBezTo>
                <a:close/>
              </a:path>
            </a:pathLst>
          </a:custGeom>
          <a:solidFill>
            <a:schemeClr val="bg1"/>
          </a:solidFill>
          <a:ln w="12700" cap="flat">
            <a:noFill/>
            <a:miter lim="400000"/>
          </a:ln>
          <a:effectLst/>
        </p:spPr>
        <p:txBody>
          <a:bodyPr wrap="square" lIns="38100" tIns="38100" rIns="38100" bIns="38100" numCol="1" anchor="ctr">
            <a:noAutofit/>
          </a:bodyPr>
          <a:lstStyle/>
          <a:p>
            <a:pPr lvl="0"/>
            <a:endParaRPr>
              <a:solidFill>
                <a:schemeClr val="tx1">
                  <a:lumMod val="75000"/>
                  <a:lumOff val="25000"/>
                </a:schemeClr>
              </a:solidFill>
            </a:endParaRPr>
          </a:p>
        </p:txBody>
      </p:sp>
      <p:sp>
        <p:nvSpPr>
          <p:cNvPr id="25" name="Shape 2309"/>
          <p:cNvSpPr/>
          <p:nvPr/>
        </p:nvSpPr>
        <p:spPr>
          <a:xfrm>
            <a:off x="4688206" y="2570200"/>
            <a:ext cx="672428" cy="6724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cap="flat">
            <a:noFill/>
            <a:miter lim="400000"/>
          </a:ln>
          <a:effectLst/>
        </p:spPr>
        <p:txBody>
          <a:bodyPr wrap="square" lIns="50800" tIns="50800" rIns="50800" bIns="50800" numCol="1" anchor="ctr">
            <a:noAutofit/>
          </a:bodyPr>
          <a:lstStyle/>
          <a:p>
            <a:pPr lvl="0"/>
            <a:endParaRPr>
              <a:solidFill>
                <a:schemeClr val="tx1">
                  <a:lumMod val="75000"/>
                  <a:lumOff val="25000"/>
                </a:schemeClr>
              </a:solidFill>
            </a:endParaRPr>
          </a:p>
        </p:txBody>
      </p:sp>
      <p:sp>
        <p:nvSpPr>
          <p:cNvPr id="26" name="Shape 2313"/>
          <p:cNvSpPr/>
          <p:nvPr/>
        </p:nvSpPr>
        <p:spPr>
          <a:xfrm>
            <a:off x="4884657" y="2790752"/>
            <a:ext cx="307020" cy="204538"/>
          </a:xfrm>
          <a:custGeom>
            <a:avLst/>
            <a:gdLst/>
            <a:ahLst/>
            <a:cxnLst>
              <a:cxn ang="0">
                <a:pos x="wd2" y="hd2"/>
              </a:cxn>
              <a:cxn ang="5400000">
                <a:pos x="wd2" y="hd2"/>
              </a:cxn>
              <a:cxn ang="10800000">
                <a:pos x="wd2" y="hd2"/>
              </a:cxn>
              <a:cxn ang="16200000">
                <a:pos x="wd2" y="hd2"/>
              </a:cxn>
            </a:cxnLst>
            <a:rect l="0" t="0" r="r" b="b"/>
            <a:pathLst>
              <a:path w="21547" h="21600" extrusionOk="0">
                <a:moveTo>
                  <a:pt x="18847" y="15749"/>
                </a:moveTo>
                <a:lnTo>
                  <a:pt x="2701" y="15749"/>
                </a:lnTo>
                <a:lnTo>
                  <a:pt x="2701" y="1346"/>
                </a:lnTo>
                <a:lnTo>
                  <a:pt x="18847" y="1346"/>
                </a:lnTo>
                <a:cubicBezTo>
                  <a:pt x="18847" y="1346"/>
                  <a:pt x="18847" y="15749"/>
                  <a:pt x="18847" y="15749"/>
                </a:cubicBezTo>
                <a:close/>
                <a:moveTo>
                  <a:pt x="0" y="20510"/>
                </a:moveTo>
                <a:cubicBezTo>
                  <a:pt x="0" y="20510"/>
                  <a:pt x="-26" y="21600"/>
                  <a:pt x="1603" y="21600"/>
                </a:cubicBezTo>
                <a:cubicBezTo>
                  <a:pt x="2568" y="21600"/>
                  <a:pt x="6216" y="21600"/>
                  <a:pt x="9032" y="21600"/>
                </a:cubicBezTo>
                <a:cubicBezTo>
                  <a:pt x="9032" y="21600"/>
                  <a:pt x="10576" y="21600"/>
                  <a:pt x="12515" y="21600"/>
                </a:cubicBezTo>
                <a:cubicBezTo>
                  <a:pt x="15331" y="21600"/>
                  <a:pt x="18979" y="21600"/>
                  <a:pt x="19943" y="21600"/>
                </a:cubicBezTo>
                <a:cubicBezTo>
                  <a:pt x="21574" y="21600"/>
                  <a:pt x="21547" y="20510"/>
                  <a:pt x="21547" y="20510"/>
                </a:cubicBezTo>
                <a:lnTo>
                  <a:pt x="19418" y="16436"/>
                </a:lnTo>
                <a:cubicBezTo>
                  <a:pt x="19512" y="16224"/>
                  <a:pt x="19569" y="15977"/>
                  <a:pt x="19569" y="15711"/>
                </a:cubicBezTo>
                <a:lnTo>
                  <a:pt x="19569" y="1384"/>
                </a:lnTo>
                <a:cubicBezTo>
                  <a:pt x="19569" y="621"/>
                  <a:pt x="19123" y="0"/>
                  <a:pt x="18571" y="0"/>
                </a:cubicBezTo>
                <a:lnTo>
                  <a:pt x="2977" y="0"/>
                </a:lnTo>
                <a:cubicBezTo>
                  <a:pt x="2425" y="0"/>
                  <a:pt x="1979" y="621"/>
                  <a:pt x="1979" y="1384"/>
                </a:cubicBezTo>
                <a:lnTo>
                  <a:pt x="1979" y="15711"/>
                </a:lnTo>
                <a:cubicBezTo>
                  <a:pt x="1979" y="15978"/>
                  <a:pt x="2035" y="16224"/>
                  <a:pt x="2129" y="16436"/>
                </a:cubicBezTo>
                <a:cubicBezTo>
                  <a:pt x="2129" y="16436"/>
                  <a:pt x="0" y="20510"/>
                  <a:pt x="0" y="20510"/>
                </a:cubicBezTo>
                <a:close/>
              </a:path>
            </a:pathLst>
          </a:custGeom>
          <a:solidFill>
            <a:schemeClr val="bg1"/>
          </a:solidFill>
          <a:ln w="12700" cap="flat">
            <a:noFill/>
            <a:miter lim="400000"/>
          </a:ln>
          <a:effectLst/>
        </p:spPr>
        <p:txBody>
          <a:bodyPr wrap="square" lIns="38100" tIns="38100" rIns="38100" bIns="38100" numCol="1" anchor="ctr">
            <a:noAutofit/>
          </a:bodyPr>
          <a:lstStyle/>
          <a:p>
            <a:pPr lvl="0"/>
            <a:endParaRPr>
              <a:solidFill>
                <a:schemeClr val="tx1">
                  <a:lumMod val="75000"/>
                  <a:lumOff val="25000"/>
                </a:schemeClr>
              </a:solidFill>
            </a:endParaRPr>
          </a:p>
        </p:txBody>
      </p:sp>
      <p:sp>
        <p:nvSpPr>
          <p:cNvPr id="27" name="Shape 2309"/>
          <p:cNvSpPr/>
          <p:nvPr/>
        </p:nvSpPr>
        <p:spPr>
          <a:xfrm>
            <a:off x="6842603" y="2570200"/>
            <a:ext cx="672428" cy="6724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cap="flat">
            <a:noFill/>
            <a:miter lim="400000"/>
          </a:ln>
          <a:effectLst/>
        </p:spPr>
        <p:txBody>
          <a:bodyPr wrap="square" lIns="50800" tIns="50800" rIns="50800" bIns="50800" numCol="1" anchor="ctr">
            <a:noAutofit/>
          </a:bodyPr>
          <a:lstStyle/>
          <a:p>
            <a:pPr lvl="0"/>
            <a:endParaRPr>
              <a:solidFill>
                <a:schemeClr val="tx1">
                  <a:lumMod val="75000"/>
                  <a:lumOff val="25000"/>
                </a:schemeClr>
              </a:solidFill>
            </a:endParaRPr>
          </a:p>
        </p:txBody>
      </p:sp>
      <p:grpSp>
        <p:nvGrpSpPr>
          <p:cNvPr id="28" name="Group 2320"/>
          <p:cNvGrpSpPr/>
          <p:nvPr/>
        </p:nvGrpSpPr>
        <p:grpSpPr>
          <a:xfrm>
            <a:off x="7063815" y="2781737"/>
            <a:ext cx="221573" cy="189383"/>
            <a:chOff x="0" y="0"/>
            <a:chExt cx="961862" cy="822124"/>
          </a:xfrm>
          <a:solidFill>
            <a:schemeClr val="bg1"/>
          </a:solidFill>
        </p:grpSpPr>
        <p:sp>
          <p:nvSpPr>
            <p:cNvPr id="29" name="Shape 2316"/>
            <p:cNvSpPr/>
            <p:nvPr/>
          </p:nvSpPr>
          <p:spPr>
            <a:xfrm>
              <a:off x="0" y="411062"/>
              <a:ext cx="167725" cy="411063"/>
            </a:xfrm>
            <a:prstGeom prst="rect">
              <a:avLst/>
            </a:prstGeom>
            <a:grpFill/>
            <a:ln w="12700" cap="flat">
              <a:noFill/>
              <a:miter lim="400000"/>
            </a:ln>
            <a:effectLst/>
          </p:spPr>
          <p:txBody>
            <a:bodyPr wrap="square" lIns="50800" tIns="50800" rIns="50800" bIns="50800" numCol="1" anchor="ctr">
              <a:noAutofit/>
            </a:bodyPr>
            <a:lstStyle/>
            <a:p>
              <a:pPr lvl="0"/>
              <a:endParaRPr>
                <a:solidFill>
                  <a:schemeClr val="tx1">
                    <a:lumMod val="75000"/>
                    <a:lumOff val="25000"/>
                  </a:schemeClr>
                </a:solidFill>
              </a:endParaRPr>
            </a:p>
          </p:txBody>
        </p:sp>
        <p:sp>
          <p:nvSpPr>
            <p:cNvPr id="30" name="Shape 2317"/>
            <p:cNvSpPr/>
            <p:nvPr/>
          </p:nvSpPr>
          <p:spPr>
            <a:xfrm>
              <a:off x="264712" y="235390"/>
              <a:ext cx="167726" cy="586735"/>
            </a:xfrm>
            <a:prstGeom prst="rect">
              <a:avLst/>
            </a:prstGeom>
            <a:grpFill/>
            <a:ln w="12700" cap="flat">
              <a:noFill/>
              <a:miter lim="400000"/>
            </a:ln>
            <a:effectLst/>
          </p:spPr>
          <p:txBody>
            <a:bodyPr wrap="square" lIns="50800" tIns="50800" rIns="50800" bIns="50800" numCol="1" anchor="ctr">
              <a:noAutofit/>
            </a:bodyPr>
            <a:lstStyle/>
            <a:p>
              <a:pPr lvl="0"/>
              <a:endParaRPr>
                <a:solidFill>
                  <a:schemeClr val="tx1">
                    <a:lumMod val="75000"/>
                    <a:lumOff val="25000"/>
                  </a:schemeClr>
                </a:solidFill>
              </a:endParaRPr>
            </a:p>
          </p:txBody>
        </p:sp>
        <p:sp>
          <p:nvSpPr>
            <p:cNvPr id="31" name="Shape 2318"/>
            <p:cNvSpPr/>
            <p:nvPr/>
          </p:nvSpPr>
          <p:spPr>
            <a:xfrm>
              <a:off x="529424" y="90476"/>
              <a:ext cx="167726" cy="731649"/>
            </a:xfrm>
            <a:prstGeom prst="rect">
              <a:avLst/>
            </a:prstGeom>
            <a:grpFill/>
            <a:ln w="12700" cap="flat">
              <a:noFill/>
              <a:miter lim="400000"/>
            </a:ln>
            <a:effectLst/>
          </p:spPr>
          <p:txBody>
            <a:bodyPr wrap="square" lIns="50800" tIns="50800" rIns="50800" bIns="50800" numCol="1" anchor="ctr">
              <a:noAutofit/>
            </a:bodyPr>
            <a:lstStyle/>
            <a:p>
              <a:pPr lvl="0"/>
              <a:endParaRPr>
                <a:solidFill>
                  <a:schemeClr val="tx1">
                    <a:lumMod val="75000"/>
                    <a:lumOff val="25000"/>
                  </a:schemeClr>
                </a:solidFill>
              </a:endParaRPr>
            </a:p>
          </p:txBody>
        </p:sp>
        <p:sp>
          <p:nvSpPr>
            <p:cNvPr id="32" name="Shape 2319"/>
            <p:cNvSpPr/>
            <p:nvPr/>
          </p:nvSpPr>
          <p:spPr>
            <a:xfrm>
              <a:off x="794137" y="0"/>
              <a:ext cx="167726" cy="822125"/>
            </a:xfrm>
            <a:prstGeom prst="rect">
              <a:avLst/>
            </a:prstGeom>
            <a:grpFill/>
            <a:ln w="12700" cap="flat">
              <a:noFill/>
              <a:miter lim="400000"/>
            </a:ln>
            <a:effectLst/>
          </p:spPr>
          <p:txBody>
            <a:bodyPr wrap="square" lIns="50800" tIns="50800" rIns="50800" bIns="50800" numCol="1" anchor="ctr">
              <a:noAutofit/>
            </a:bodyPr>
            <a:lstStyle/>
            <a:p>
              <a:pPr lvl="0"/>
              <a:endParaRPr>
                <a:solidFill>
                  <a:schemeClr val="tx1">
                    <a:lumMod val="75000"/>
                    <a:lumOff val="25000"/>
                  </a:schemeClr>
                </a:solidFill>
              </a:endParaRPr>
            </a:p>
          </p:txBody>
        </p:sp>
      </p:grpSp>
      <p:sp>
        <p:nvSpPr>
          <p:cNvPr id="33" name="Shape 2309"/>
          <p:cNvSpPr/>
          <p:nvPr/>
        </p:nvSpPr>
        <p:spPr>
          <a:xfrm>
            <a:off x="9014630" y="2570200"/>
            <a:ext cx="672428" cy="6724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cap="flat">
            <a:noFill/>
            <a:miter lim="400000"/>
          </a:ln>
          <a:effectLst/>
        </p:spPr>
        <p:txBody>
          <a:bodyPr wrap="square" lIns="50800" tIns="50800" rIns="50800" bIns="50800" numCol="1" anchor="ctr">
            <a:noAutofit/>
          </a:bodyPr>
          <a:lstStyle/>
          <a:p>
            <a:pPr lvl="0"/>
            <a:endParaRPr>
              <a:solidFill>
                <a:schemeClr val="tx1">
                  <a:lumMod val="75000"/>
                  <a:lumOff val="25000"/>
                </a:schemeClr>
              </a:solidFill>
            </a:endParaRPr>
          </a:p>
        </p:txBody>
      </p:sp>
      <p:sp>
        <p:nvSpPr>
          <p:cNvPr id="34" name="Shape 2323"/>
          <p:cNvSpPr/>
          <p:nvPr/>
        </p:nvSpPr>
        <p:spPr>
          <a:xfrm rot="20460000" flipH="1">
            <a:off x="9220403" y="2800401"/>
            <a:ext cx="223744" cy="223744"/>
          </a:xfrm>
          <a:custGeom>
            <a:avLst/>
            <a:gdLst/>
            <a:ahLst/>
            <a:cxnLst>
              <a:cxn ang="0">
                <a:pos x="wd2" y="hd2"/>
              </a:cxn>
              <a:cxn ang="5400000">
                <a:pos x="wd2" y="hd2"/>
              </a:cxn>
              <a:cxn ang="10800000">
                <a:pos x="wd2" y="hd2"/>
              </a:cxn>
              <a:cxn ang="16200000">
                <a:pos x="wd2" y="hd2"/>
              </a:cxn>
            </a:cxnLst>
            <a:rect l="0" t="0" r="r" b="b"/>
            <a:pathLst>
              <a:path w="20814" h="20814" extrusionOk="0">
                <a:moveTo>
                  <a:pt x="16063" y="4751"/>
                </a:moveTo>
                <a:cubicBezTo>
                  <a:pt x="14562" y="3251"/>
                  <a:pt x="14186" y="1270"/>
                  <a:pt x="14318" y="1137"/>
                </a:cubicBezTo>
                <a:cubicBezTo>
                  <a:pt x="14452" y="1003"/>
                  <a:pt x="16354" y="1458"/>
                  <a:pt x="17856" y="2959"/>
                </a:cubicBezTo>
                <a:cubicBezTo>
                  <a:pt x="19356" y="4460"/>
                  <a:pt x="19807" y="6366"/>
                  <a:pt x="19677" y="6496"/>
                </a:cubicBezTo>
                <a:cubicBezTo>
                  <a:pt x="19548" y="6625"/>
                  <a:pt x="17564" y="6252"/>
                  <a:pt x="16063" y="4751"/>
                </a:cubicBezTo>
                <a:close/>
                <a:moveTo>
                  <a:pt x="8257" y="11610"/>
                </a:moveTo>
                <a:cubicBezTo>
                  <a:pt x="7827" y="11179"/>
                  <a:pt x="7967" y="10342"/>
                  <a:pt x="8569" y="9739"/>
                </a:cubicBezTo>
                <a:cubicBezTo>
                  <a:pt x="9172" y="9137"/>
                  <a:pt x="10009" y="8997"/>
                  <a:pt x="10440" y="9428"/>
                </a:cubicBezTo>
                <a:cubicBezTo>
                  <a:pt x="10869" y="9858"/>
                  <a:pt x="10730" y="10696"/>
                  <a:pt x="10128" y="11298"/>
                </a:cubicBezTo>
                <a:cubicBezTo>
                  <a:pt x="9526" y="11900"/>
                  <a:pt x="8687" y="12040"/>
                  <a:pt x="8257" y="11610"/>
                </a:cubicBezTo>
                <a:close/>
                <a:moveTo>
                  <a:pt x="18634" y="2180"/>
                </a:moveTo>
                <a:cubicBezTo>
                  <a:pt x="16698" y="243"/>
                  <a:pt x="14265" y="-466"/>
                  <a:pt x="13491" y="308"/>
                </a:cubicBezTo>
                <a:lnTo>
                  <a:pt x="10372" y="3426"/>
                </a:lnTo>
                <a:cubicBezTo>
                  <a:pt x="9900" y="3899"/>
                  <a:pt x="9488" y="5482"/>
                  <a:pt x="9676" y="7085"/>
                </a:cubicBezTo>
                <a:lnTo>
                  <a:pt x="240" y="16521"/>
                </a:lnTo>
                <a:cubicBezTo>
                  <a:pt x="-320" y="17081"/>
                  <a:pt x="134" y="18442"/>
                  <a:pt x="1253" y="19561"/>
                </a:cubicBezTo>
                <a:cubicBezTo>
                  <a:pt x="2373" y="20681"/>
                  <a:pt x="3733" y="21134"/>
                  <a:pt x="4293" y="20574"/>
                </a:cubicBezTo>
                <a:lnTo>
                  <a:pt x="13729" y="11138"/>
                </a:lnTo>
                <a:cubicBezTo>
                  <a:pt x="15332" y="11327"/>
                  <a:pt x="16915" y="10914"/>
                  <a:pt x="17388" y="10442"/>
                </a:cubicBezTo>
                <a:lnTo>
                  <a:pt x="20506" y="7324"/>
                </a:lnTo>
                <a:cubicBezTo>
                  <a:pt x="21280" y="6549"/>
                  <a:pt x="20573" y="4116"/>
                  <a:pt x="18634" y="2180"/>
                </a:cubicBezTo>
                <a:close/>
              </a:path>
            </a:pathLst>
          </a:custGeom>
          <a:solidFill>
            <a:schemeClr val="bg1"/>
          </a:solidFill>
          <a:ln w="12700" cap="flat">
            <a:noFill/>
            <a:miter lim="400000"/>
          </a:ln>
          <a:effectLst/>
        </p:spPr>
        <p:txBody>
          <a:bodyPr wrap="square" lIns="38100" tIns="38100" rIns="38100" bIns="38100" numCol="1" anchor="ctr">
            <a:noAutofit/>
          </a:bodyPr>
          <a:lstStyle/>
          <a:p>
            <a:pPr lvl="0"/>
            <a:endParaRPr>
              <a:solidFill>
                <a:schemeClr val="tx1">
                  <a:lumMod val="75000"/>
                  <a:lumOff val="25000"/>
                </a:schemeClr>
              </a:solidFill>
            </a:endParaRPr>
          </a:p>
        </p:txBody>
      </p:sp>
      <p:sp>
        <p:nvSpPr>
          <p:cNvPr id="35" name="文本框 34"/>
          <p:cNvSpPr txBox="1"/>
          <p:nvPr/>
        </p:nvSpPr>
        <p:spPr>
          <a:xfrm>
            <a:off x="1751365" y="4165268"/>
            <a:ext cx="2106556" cy="1246495"/>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2162192" y="3885869"/>
            <a:ext cx="1284902"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3913557" y="4165268"/>
            <a:ext cx="2106556" cy="1246495"/>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4324384" y="3885869"/>
            <a:ext cx="1284902"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6075749" y="4165268"/>
            <a:ext cx="2106556" cy="1246495"/>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6486576" y="3885869"/>
            <a:ext cx="1284902"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8237941" y="4165268"/>
            <a:ext cx="2106556" cy="1246495"/>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8648768" y="3885869"/>
            <a:ext cx="1284902"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8" grpId="0" animBg="1"/>
      <p:bldP spid="19"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0DCDB"/>
            </a:gs>
            <a:gs pos="51000">
              <a:srgbClr val="EDEDEF"/>
            </a:gs>
            <a:gs pos="34000">
              <a:srgbClr val="EDEBEE"/>
            </a:gs>
            <a:gs pos="23000">
              <a:srgbClr val="ECEAEB"/>
            </a:gs>
            <a:gs pos="13000">
              <a:srgbClr val="E9E7E8"/>
            </a:gs>
            <a:gs pos="73000">
              <a:srgbClr val="F2F2F4"/>
            </a:gs>
          </a:gsLst>
          <a:lin ang="16200000" scaled="1"/>
          <a:tileRect/>
        </a:gradFill>
        <a:effectLst/>
      </p:bgPr>
    </p:bg>
    <p:spTree>
      <p:nvGrpSpPr>
        <p:cNvPr id="1" name=""/>
        <p:cNvGrpSpPr/>
        <p:nvPr/>
      </p:nvGrpSpPr>
      <p:grpSpPr>
        <a:xfrm>
          <a:off x="0" y="0"/>
          <a:ext cx="0" cy="0"/>
          <a:chOff x="0" y="0"/>
          <a:chExt cx="0" cy="0"/>
        </a:xfrm>
      </p:grpSpPr>
      <p:sp>
        <p:nvSpPr>
          <p:cNvPr id="6" name="矩形 5"/>
          <p:cNvSpPr/>
          <p:nvPr/>
        </p:nvSpPr>
        <p:spPr>
          <a:xfrm flipV="1">
            <a:off x="128" y="1"/>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89760" y="-78015"/>
            <a:ext cx="987163" cy="1189012"/>
            <a:chOff x="336692" y="-179502"/>
            <a:chExt cx="987163" cy="1189012"/>
          </a:xfrm>
        </p:grpSpPr>
        <p:sp>
          <p:nvSpPr>
            <p:cNvPr id="8" name="Diamond 13"/>
            <p:cNvSpPr/>
            <p:nvPr/>
          </p:nvSpPr>
          <p:spPr>
            <a:xfrm rot="2747839">
              <a:off x="336692" y="-150750"/>
              <a:ext cx="283103" cy="283103"/>
            </a:xfrm>
            <a:prstGeom prst="diamond">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9" name="Diamond 16"/>
            <p:cNvSpPr/>
            <p:nvPr/>
          </p:nvSpPr>
          <p:spPr>
            <a:xfrm rot="8147839">
              <a:off x="496416" y="-179502"/>
              <a:ext cx="508031" cy="508031"/>
            </a:xfrm>
            <a:prstGeom prst="diamond">
              <a:avLst/>
            </a:prstGeom>
            <a:solidFill>
              <a:schemeClr val="tx1">
                <a:lumMod val="75000"/>
                <a:lumOff val="2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0" name="Diamond 14"/>
            <p:cNvSpPr/>
            <p:nvPr/>
          </p:nvSpPr>
          <p:spPr>
            <a:xfrm rot="18947839">
              <a:off x="437330" y="122985"/>
              <a:ext cx="886525" cy="886525"/>
            </a:xfrm>
            <a:prstGeom prst="diamond">
              <a:avLst/>
            </a:prstGeom>
            <a:solidFill>
              <a:schemeClr val="tx1">
                <a:lumMod val="75000"/>
                <a:lumOff val="25000"/>
              </a:schemeClr>
            </a:solidFill>
            <a:ln>
              <a:noFill/>
            </a:ln>
            <a:effectLst>
              <a:outerShdw blurRad="50800" dist="38100" dir="16200000"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grpSp>
      <p:sp>
        <p:nvSpPr>
          <p:cNvPr id="11" name="文本框 10"/>
          <p:cNvSpPr txBox="1"/>
          <p:nvPr/>
        </p:nvSpPr>
        <p:spPr>
          <a:xfrm>
            <a:off x="604482" y="408139"/>
            <a:ext cx="658356" cy="523220"/>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01</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1322877" y="280945"/>
            <a:ext cx="2031325" cy="418191"/>
          </a:xfrm>
          <a:prstGeom prst="rect">
            <a:avLst/>
          </a:prstGeom>
        </p:spPr>
        <p:txBody>
          <a:bodyPr wrap="none">
            <a:spAutoFit/>
          </a:bodyPr>
          <a:lstStyle/>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文本框输入标题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322877" y="718859"/>
            <a:ext cx="4243386" cy="276999"/>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pPr algn="l"/>
            <a:r>
              <a:rPr lang="en-US" altLang="zh-CN" sz="1200" b="0" dirty="0" smtClean="0">
                <a:solidFill>
                  <a:schemeClr val="tx1">
                    <a:lumMod val="75000"/>
                    <a:lumOff val="25000"/>
                  </a:schemeClr>
                </a:solidFill>
                <a:latin typeface="微软雅黑" panose="020B0503020204020204" pitchFamily="34" charset="-122"/>
                <a:ea typeface="微软雅黑" panose="020B0503020204020204" pitchFamily="34" charset="-122"/>
              </a:rPr>
              <a:t>PROFESSIONAL GENERATION POWERPOINT</a:t>
            </a: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flipV="1">
            <a:off x="128" y="6768148"/>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111"/>
          <p:cNvSpPr>
            <a:spLocks noEditPoints="1"/>
          </p:cNvSpPr>
          <p:nvPr/>
        </p:nvSpPr>
        <p:spPr bwMode="auto">
          <a:xfrm>
            <a:off x="6401609" y="2218731"/>
            <a:ext cx="1299804" cy="2041916"/>
          </a:xfrm>
          <a:custGeom>
            <a:avLst/>
            <a:gdLst/>
            <a:ahLst/>
            <a:cxnLst>
              <a:cxn ang="0">
                <a:pos x="52" y="0"/>
              </a:cxn>
              <a:cxn ang="0">
                <a:pos x="1" y="87"/>
              </a:cxn>
              <a:cxn ang="0">
                <a:pos x="44" y="136"/>
              </a:cxn>
              <a:cxn ang="0">
                <a:pos x="92" y="95"/>
              </a:cxn>
              <a:cxn ang="0">
                <a:pos x="52" y="0"/>
              </a:cxn>
              <a:cxn ang="0">
                <a:pos x="23" y="108"/>
              </a:cxn>
              <a:cxn ang="0">
                <a:pos x="11" y="91"/>
              </a:cxn>
              <a:cxn ang="0">
                <a:pos x="23" y="75"/>
              </a:cxn>
              <a:cxn ang="0">
                <a:pos x="36" y="91"/>
              </a:cxn>
              <a:cxn ang="0">
                <a:pos x="23" y="108"/>
              </a:cxn>
            </a:cxnLst>
            <a:rect l="0" t="0" r="r" b="b"/>
            <a:pathLst>
              <a:path w="93" h="138">
                <a:moveTo>
                  <a:pt x="52" y="0"/>
                </a:moveTo>
                <a:cubicBezTo>
                  <a:pt x="34" y="36"/>
                  <a:pt x="3" y="63"/>
                  <a:pt x="1" y="87"/>
                </a:cubicBezTo>
                <a:cubicBezTo>
                  <a:pt x="0" y="112"/>
                  <a:pt x="19" y="134"/>
                  <a:pt x="44" y="136"/>
                </a:cubicBezTo>
                <a:cubicBezTo>
                  <a:pt x="69" y="138"/>
                  <a:pt x="90" y="120"/>
                  <a:pt x="92" y="95"/>
                </a:cubicBezTo>
                <a:cubicBezTo>
                  <a:pt x="93" y="70"/>
                  <a:pt x="68" y="40"/>
                  <a:pt x="52" y="0"/>
                </a:cubicBezTo>
                <a:close/>
                <a:moveTo>
                  <a:pt x="23" y="108"/>
                </a:moveTo>
                <a:cubicBezTo>
                  <a:pt x="16" y="108"/>
                  <a:pt x="11" y="101"/>
                  <a:pt x="11" y="91"/>
                </a:cubicBezTo>
                <a:cubicBezTo>
                  <a:pt x="11" y="82"/>
                  <a:pt x="16" y="75"/>
                  <a:pt x="23" y="75"/>
                </a:cubicBezTo>
                <a:cubicBezTo>
                  <a:pt x="30" y="75"/>
                  <a:pt x="36" y="82"/>
                  <a:pt x="36" y="91"/>
                </a:cubicBezTo>
                <a:cubicBezTo>
                  <a:pt x="36" y="101"/>
                  <a:pt x="30" y="108"/>
                  <a:pt x="23" y="108"/>
                </a:cubicBezTo>
                <a:close/>
              </a:path>
            </a:pathLst>
          </a:custGeom>
          <a:solidFill>
            <a:schemeClr val="tx1">
              <a:lumMod val="75000"/>
              <a:lumOff val="25000"/>
            </a:schemeClr>
          </a:solidFill>
          <a:ln w="9525">
            <a:solidFill>
              <a:schemeClr val="bg1"/>
            </a:solidFill>
            <a:round/>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3" name="Freeform 111"/>
          <p:cNvSpPr>
            <a:spLocks noEditPoints="1"/>
          </p:cNvSpPr>
          <p:nvPr/>
        </p:nvSpPr>
        <p:spPr bwMode="auto">
          <a:xfrm>
            <a:off x="4403711" y="2218731"/>
            <a:ext cx="1299804" cy="2041916"/>
          </a:xfrm>
          <a:custGeom>
            <a:avLst/>
            <a:gdLst/>
            <a:ahLst/>
            <a:cxnLst>
              <a:cxn ang="0">
                <a:pos x="52" y="0"/>
              </a:cxn>
              <a:cxn ang="0">
                <a:pos x="1" y="87"/>
              </a:cxn>
              <a:cxn ang="0">
                <a:pos x="44" y="136"/>
              </a:cxn>
              <a:cxn ang="0">
                <a:pos x="92" y="95"/>
              </a:cxn>
              <a:cxn ang="0">
                <a:pos x="52" y="0"/>
              </a:cxn>
              <a:cxn ang="0">
                <a:pos x="23" y="108"/>
              </a:cxn>
              <a:cxn ang="0">
                <a:pos x="11" y="91"/>
              </a:cxn>
              <a:cxn ang="0">
                <a:pos x="23" y="75"/>
              </a:cxn>
              <a:cxn ang="0">
                <a:pos x="36" y="91"/>
              </a:cxn>
              <a:cxn ang="0">
                <a:pos x="23" y="108"/>
              </a:cxn>
            </a:cxnLst>
            <a:rect l="0" t="0" r="r" b="b"/>
            <a:pathLst>
              <a:path w="93" h="138">
                <a:moveTo>
                  <a:pt x="52" y="0"/>
                </a:moveTo>
                <a:cubicBezTo>
                  <a:pt x="34" y="36"/>
                  <a:pt x="3" y="63"/>
                  <a:pt x="1" y="87"/>
                </a:cubicBezTo>
                <a:cubicBezTo>
                  <a:pt x="0" y="112"/>
                  <a:pt x="19" y="134"/>
                  <a:pt x="44" y="136"/>
                </a:cubicBezTo>
                <a:cubicBezTo>
                  <a:pt x="69" y="138"/>
                  <a:pt x="90" y="120"/>
                  <a:pt x="92" y="95"/>
                </a:cubicBezTo>
                <a:cubicBezTo>
                  <a:pt x="93" y="70"/>
                  <a:pt x="68" y="40"/>
                  <a:pt x="52" y="0"/>
                </a:cubicBezTo>
                <a:close/>
                <a:moveTo>
                  <a:pt x="23" y="108"/>
                </a:moveTo>
                <a:cubicBezTo>
                  <a:pt x="16" y="108"/>
                  <a:pt x="11" y="101"/>
                  <a:pt x="11" y="91"/>
                </a:cubicBezTo>
                <a:cubicBezTo>
                  <a:pt x="11" y="82"/>
                  <a:pt x="16" y="75"/>
                  <a:pt x="23" y="75"/>
                </a:cubicBezTo>
                <a:cubicBezTo>
                  <a:pt x="30" y="75"/>
                  <a:pt x="36" y="82"/>
                  <a:pt x="36" y="91"/>
                </a:cubicBezTo>
                <a:cubicBezTo>
                  <a:pt x="36" y="101"/>
                  <a:pt x="30" y="108"/>
                  <a:pt x="23" y="108"/>
                </a:cubicBezTo>
                <a:close/>
              </a:path>
            </a:pathLst>
          </a:custGeom>
          <a:solidFill>
            <a:schemeClr val="tx1">
              <a:lumMod val="75000"/>
              <a:lumOff val="25000"/>
            </a:schemeClr>
          </a:solidFill>
          <a:ln w="9525">
            <a:solidFill>
              <a:schemeClr val="bg1"/>
            </a:solidFill>
            <a:round/>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4" name="Freeform 111"/>
          <p:cNvSpPr>
            <a:spLocks noEditPoints="1"/>
          </p:cNvSpPr>
          <p:nvPr/>
        </p:nvSpPr>
        <p:spPr bwMode="auto">
          <a:xfrm>
            <a:off x="2405813" y="2218731"/>
            <a:ext cx="1299804" cy="2041916"/>
          </a:xfrm>
          <a:custGeom>
            <a:avLst/>
            <a:gdLst/>
            <a:ahLst/>
            <a:cxnLst>
              <a:cxn ang="0">
                <a:pos x="52" y="0"/>
              </a:cxn>
              <a:cxn ang="0">
                <a:pos x="1" y="87"/>
              </a:cxn>
              <a:cxn ang="0">
                <a:pos x="44" y="136"/>
              </a:cxn>
              <a:cxn ang="0">
                <a:pos x="92" y="95"/>
              </a:cxn>
              <a:cxn ang="0">
                <a:pos x="52" y="0"/>
              </a:cxn>
              <a:cxn ang="0">
                <a:pos x="23" y="108"/>
              </a:cxn>
              <a:cxn ang="0">
                <a:pos x="11" y="91"/>
              </a:cxn>
              <a:cxn ang="0">
                <a:pos x="23" y="75"/>
              </a:cxn>
              <a:cxn ang="0">
                <a:pos x="36" y="91"/>
              </a:cxn>
              <a:cxn ang="0">
                <a:pos x="23" y="108"/>
              </a:cxn>
            </a:cxnLst>
            <a:rect l="0" t="0" r="r" b="b"/>
            <a:pathLst>
              <a:path w="93" h="138">
                <a:moveTo>
                  <a:pt x="52" y="0"/>
                </a:moveTo>
                <a:cubicBezTo>
                  <a:pt x="34" y="36"/>
                  <a:pt x="3" y="63"/>
                  <a:pt x="1" y="87"/>
                </a:cubicBezTo>
                <a:cubicBezTo>
                  <a:pt x="0" y="112"/>
                  <a:pt x="19" y="134"/>
                  <a:pt x="44" y="136"/>
                </a:cubicBezTo>
                <a:cubicBezTo>
                  <a:pt x="69" y="138"/>
                  <a:pt x="90" y="120"/>
                  <a:pt x="92" y="95"/>
                </a:cubicBezTo>
                <a:cubicBezTo>
                  <a:pt x="93" y="70"/>
                  <a:pt x="68" y="40"/>
                  <a:pt x="52" y="0"/>
                </a:cubicBezTo>
                <a:close/>
                <a:moveTo>
                  <a:pt x="23" y="108"/>
                </a:moveTo>
                <a:cubicBezTo>
                  <a:pt x="16" y="108"/>
                  <a:pt x="11" y="101"/>
                  <a:pt x="11" y="91"/>
                </a:cubicBezTo>
                <a:cubicBezTo>
                  <a:pt x="11" y="82"/>
                  <a:pt x="16" y="75"/>
                  <a:pt x="23" y="75"/>
                </a:cubicBezTo>
                <a:cubicBezTo>
                  <a:pt x="30" y="75"/>
                  <a:pt x="36" y="82"/>
                  <a:pt x="36" y="91"/>
                </a:cubicBezTo>
                <a:cubicBezTo>
                  <a:pt x="36" y="101"/>
                  <a:pt x="30" y="108"/>
                  <a:pt x="23" y="108"/>
                </a:cubicBezTo>
                <a:close/>
              </a:path>
            </a:pathLst>
          </a:custGeom>
          <a:solidFill>
            <a:schemeClr val="tx1">
              <a:lumMod val="75000"/>
              <a:lumOff val="25000"/>
            </a:schemeClr>
          </a:solidFill>
          <a:ln w="9525">
            <a:solidFill>
              <a:schemeClr val="bg1"/>
            </a:solidFill>
            <a:round/>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8" name="Freeform 111"/>
          <p:cNvSpPr>
            <a:spLocks noEditPoints="1"/>
          </p:cNvSpPr>
          <p:nvPr/>
        </p:nvSpPr>
        <p:spPr bwMode="auto">
          <a:xfrm>
            <a:off x="8399507" y="2218731"/>
            <a:ext cx="1299804" cy="2041916"/>
          </a:xfrm>
          <a:custGeom>
            <a:avLst/>
            <a:gdLst/>
            <a:ahLst/>
            <a:cxnLst>
              <a:cxn ang="0">
                <a:pos x="52" y="0"/>
              </a:cxn>
              <a:cxn ang="0">
                <a:pos x="1" y="87"/>
              </a:cxn>
              <a:cxn ang="0">
                <a:pos x="44" y="136"/>
              </a:cxn>
              <a:cxn ang="0">
                <a:pos x="92" y="95"/>
              </a:cxn>
              <a:cxn ang="0">
                <a:pos x="52" y="0"/>
              </a:cxn>
              <a:cxn ang="0">
                <a:pos x="23" y="108"/>
              </a:cxn>
              <a:cxn ang="0">
                <a:pos x="11" y="91"/>
              </a:cxn>
              <a:cxn ang="0">
                <a:pos x="23" y="75"/>
              </a:cxn>
              <a:cxn ang="0">
                <a:pos x="36" y="91"/>
              </a:cxn>
              <a:cxn ang="0">
                <a:pos x="23" y="108"/>
              </a:cxn>
            </a:cxnLst>
            <a:rect l="0" t="0" r="r" b="b"/>
            <a:pathLst>
              <a:path w="93" h="138">
                <a:moveTo>
                  <a:pt x="52" y="0"/>
                </a:moveTo>
                <a:cubicBezTo>
                  <a:pt x="34" y="36"/>
                  <a:pt x="3" y="63"/>
                  <a:pt x="1" y="87"/>
                </a:cubicBezTo>
                <a:cubicBezTo>
                  <a:pt x="0" y="112"/>
                  <a:pt x="19" y="134"/>
                  <a:pt x="44" y="136"/>
                </a:cubicBezTo>
                <a:cubicBezTo>
                  <a:pt x="69" y="138"/>
                  <a:pt x="90" y="120"/>
                  <a:pt x="92" y="95"/>
                </a:cubicBezTo>
                <a:cubicBezTo>
                  <a:pt x="93" y="70"/>
                  <a:pt x="68" y="40"/>
                  <a:pt x="52" y="0"/>
                </a:cubicBezTo>
                <a:close/>
                <a:moveTo>
                  <a:pt x="23" y="108"/>
                </a:moveTo>
                <a:cubicBezTo>
                  <a:pt x="16" y="108"/>
                  <a:pt x="11" y="101"/>
                  <a:pt x="11" y="91"/>
                </a:cubicBezTo>
                <a:cubicBezTo>
                  <a:pt x="11" y="82"/>
                  <a:pt x="16" y="75"/>
                  <a:pt x="23" y="75"/>
                </a:cubicBezTo>
                <a:cubicBezTo>
                  <a:pt x="30" y="75"/>
                  <a:pt x="36" y="82"/>
                  <a:pt x="36" y="91"/>
                </a:cubicBezTo>
                <a:cubicBezTo>
                  <a:pt x="36" y="101"/>
                  <a:pt x="30" y="108"/>
                  <a:pt x="23" y="108"/>
                </a:cubicBezTo>
                <a:close/>
              </a:path>
            </a:pathLst>
          </a:custGeom>
          <a:solidFill>
            <a:schemeClr val="tx1">
              <a:lumMod val="75000"/>
              <a:lumOff val="25000"/>
            </a:schemeClr>
          </a:solidFill>
          <a:ln w="9525">
            <a:solidFill>
              <a:schemeClr val="bg1"/>
            </a:solidFill>
            <a:round/>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9" name="文本框 18"/>
          <p:cNvSpPr txBox="1"/>
          <p:nvPr/>
        </p:nvSpPr>
        <p:spPr>
          <a:xfrm>
            <a:off x="1909484" y="4718736"/>
            <a:ext cx="2093259"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2313662" y="4461589"/>
            <a:ext cx="1284902"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4002742" y="4718736"/>
            <a:ext cx="2093259"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406920" y="4461589"/>
            <a:ext cx="1284902"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096000" y="4718736"/>
            <a:ext cx="2093259"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500178" y="4461589"/>
            <a:ext cx="1284902"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8189258" y="4718736"/>
            <a:ext cx="2093259"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8593436" y="4461589"/>
            <a:ext cx="1284902"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0DCDB"/>
            </a:gs>
            <a:gs pos="51000">
              <a:srgbClr val="EDEDEF"/>
            </a:gs>
            <a:gs pos="34000">
              <a:srgbClr val="EDEBEE"/>
            </a:gs>
            <a:gs pos="23000">
              <a:srgbClr val="ECEAEB"/>
            </a:gs>
            <a:gs pos="13000">
              <a:srgbClr val="E9E7E8"/>
            </a:gs>
            <a:gs pos="73000">
              <a:srgbClr val="F2F2F4"/>
            </a:gs>
          </a:gsLst>
          <a:lin ang="16200000" scaled="1"/>
          <a:tileRect/>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8025"/>
          <a:stretch>
            <a:fillRect/>
          </a:stretch>
        </p:blipFill>
        <p:spPr>
          <a:xfrm>
            <a:off x="0" y="0"/>
            <a:ext cx="7380299" cy="6858000"/>
          </a:xfrm>
          <a:prstGeom prst="rect">
            <a:avLst/>
          </a:prstGeom>
        </p:spPr>
      </p:pic>
      <p:sp>
        <p:nvSpPr>
          <p:cNvPr id="12" name="文本框 11"/>
          <p:cNvSpPr txBox="1"/>
          <p:nvPr/>
        </p:nvSpPr>
        <p:spPr>
          <a:xfrm>
            <a:off x="8340476" y="2157672"/>
            <a:ext cx="1814752" cy="1446550"/>
          </a:xfrm>
          <a:prstGeom prst="rect">
            <a:avLst/>
          </a:prstGeom>
          <a:noFill/>
        </p:spPr>
        <p:txBody>
          <a:bodyPr wrap="square" rtlCol="0">
            <a:spAutoFit/>
          </a:bodyPr>
          <a:lstStyle/>
          <a:p>
            <a:pPr algn="ctr"/>
            <a:r>
              <a:rPr lang="en-US" altLang="zh-CN" sz="8800" dirty="0" smtClean="0">
                <a:ln w="28575">
                  <a:noFill/>
                </a:ln>
                <a:solidFill>
                  <a:schemeClr val="tx1">
                    <a:lumMod val="75000"/>
                    <a:lumOff val="25000"/>
                  </a:schemeClr>
                </a:solidFill>
                <a:latin typeface="Road Rage" pitchFamily="50" charset="0"/>
                <a:ea typeface="微软雅黑" panose="020B0503020204020204" pitchFamily="34" charset="-122"/>
              </a:rPr>
              <a:t>o</a:t>
            </a:r>
            <a:r>
              <a:rPr lang="en-US" altLang="zh-CN" sz="8800" dirty="0">
                <a:ln w="28575">
                  <a:noFill/>
                </a:ln>
                <a:solidFill>
                  <a:schemeClr val="tx1">
                    <a:lumMod val="75000"/>
                    <a:lumOff val="25000"/>
                  </a:schemeClr>
                </a:solidFill>
                <a:latin typeface="Road Rage" pitchFamily="50" charset="0"/>
                <a:ea typeface="微软雅黑" panose="020B0503020204020204" pitchFamily="34" charset="-122"/>
              </a:rPr>
              <a:t>2</a:t>
            </a:r>
            <a:endParaRPr lang="zh-CN" altLang="en-US" sz="8800" dirty="0">
              <a:ln w="28575">
                <a:noFill/>
              </a:ln>
              <a:solidFill>
                <a:schemeClr val="tx1">
                  <a:lumMod val="75000"/>
                  <a:lumOff val="25000"/>
                </a:schemeClr>
              </a:solidFill>
              <a:latin typeface="Road Rage" pitchFamily="50" charset="0"/>
              <a:ea typeface="微软雅黑" panose="020B0503020204020204" pitchFamily="34" charset="-122"/>
            </a:endParaRPr>
          </a:p>
        </p:txBody>
      </p:sp>
      <p:sp>
        <p:nvSpPr>
          <p:cNvPr id="13" name="矩形 12"/>
          <p:cNvSpPr/>
          <p:nvPr/>
        </p:nvSpPr>
        <p:spPr>
          <a:xfrm>
            <a:off x="8116773" y="3429000"/>
            <a:ext cx="2262158" cy="458908"/>
          </a:xfrm>
          <a:prstGeom prst="rect">
            <a:avLst/>
          </a:prstGeom>
        </p:spPr>
        <p:txBody>
          <a:bodyPr wrap="none">
            <a:spAutoFit/>
          </a:bodyPr>
          <a:lstStyle/>
          <a:p>
            <a:pPr algn="ct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单击文本框输入标题</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7126159" y="3862508"/>
            <a:ext cx="4243386" cy="646331"/>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rPr>
              <a:t>Professional generation</a:t>
            </a:r>
            <a:endParaRPr lang="en-US"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rPr>
              <a:t>PowerPoint</a:t>
            </a:r>
            <a:endPar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0DCDB"/>
            </a:gs>
            <a:gs pos="51000">
              <a:srgbClr val="EDEDEF"/>
            </a:gs>
            <a:gs pos="34000">
              <a:srgbClr val="EDEBEE"/>
            </a:gs>
            <a:gs pos="23000">
              <a:srgbClr val="ECEAEB"/>
            </a:gs>
            <a:gs pos="13000">
              <a:srgbClr val="E9E7E8"/>
            </a:gs>
            <a:gs pos="73000">
              <a:srgbClr val="F2F2F4"/>
            </a:gs>
          </a:gsLst>
          <a:lin ang="16200000" scaled="1"/>
          <a:tileRect/>
        </a:gradFill>
        <a:effectLst/>
      </p:bgPr>
    </p:bg>
    <p:spTree>
      <p:nvGrpSpPr>
        <p:cNvPr id="1" name=""/>
        <p:cNvGrpSpPr/>
        <p:nvPr/>
      </p:nvGrpSpPr>
      <p:grpSpPr>
        <a:xfrm>
          <a:off x="0" y="0"/>
          <a:ext cx="0" cy="0"/>
          <a:chOff x="0" y="0"/>
          <a:chExt cx="0" cy="0"/>
        </a:xfrm>
      </p:grpSpPr>
      <p:sp>
        <p:nvSpPr>
          <p:cNvPr id="6" name="矩形 5"/>
          <p:cNvSpPr/>
          <p:nvPr/>
        </p:nvSpPr>
        <p:spPr>
          <a:xfrm flipV="1">
            <a:off x="128" y="1"/>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89760" y="-78015"/>
            <a:ext cx="987163" cy="1189012"/>
            <a:chOff x="336692" y="-179502"/>
            <a:chExt cx="987163" cy="1189012"/>
          </a:xfrm>
        </p:grpSpPr>
        <p:sp>
          <p:nvSpPr>
            <p:cNvPr id="8" name="Diamond 13"/>
            <p:cNvSpPr/>
            <p:nvPr/>
          </p:nvSpPr>
          <p:spPr>
            <a:xfrm rot="2747839">
              <a:off x="336692" y="-150750"/>
              <a:ext cx="283103" cy="283103"/>
            </a:xfrm>
            <a:prstGeom prst="diamond">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9" name="Diamond 16"/>
            <p:cNvSpPr/>
            <p:nvPr/>
          </p:nvSpPr>
          <p:spPr>
            <a:xfrm rot="8147839">
              <a:off x="496416" y="-179502"/>
              <a:ext cx="508031" cy="508031"/>
            </a:xfrm>
            <a:prstGeom prst="diamond">
              <a:avLst/>
            </a:prstGeom>
            <a:solidFill>
              <a:schemeClr val="tx1">
                <a:lumMod val="75000"/>
                <a:lumOff val="2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0" name="Diamond 14"/>
            <p:cNvSpPr/>
            <p:nvPr/>
          </p:nvSpPr>
          <p:spPr>
            <a:xfrm rot="18947839">
              <a:off x="437330" y="122985"/>
              <a:ext cx="886525" cy="886525"/>
            </a:xfrm>
            <a:prstGeom prst="diamond">
              <a:avLst/>
            </a:prstGeom>
            <a:solidFill>
              <a:schemeClr val="tx1">
                <a:lumMod val="75000"/>
                <a:lumOff val="25000"/>
              </a:schemeClr>
            </a:solidFill>
            <a:ln>
              <a:noFill/>
            </a:ln>
            <a:effectLst>
              <a:outerShdw blurRad="50800" dist="38100" dir="16200000"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grpSp>
      <p:sp>
        <p:nvSpPr>
          <p:cNvPr id="11" name="文本框 10"/>
          <p:cNvSpPr txBox="1"/>
          <p:nvPr/>
        </p:nvSpPr>
        <p:spPr>
          <a:xfrm>
            <a:off x="604482" y="408139"/>
            <a:ext cx="658356" cy="523220"/>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02</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1322877" y="280945"/>
            <a:ext cx="2031325" cy="418191"/>
          </a:xfrm>
          <a:prstGeom prst="rect">
            <a:avLst/>
          </a:prstGeom>
        </p:spPr>
        <p:txBody>
          <a:bodyPr wrap="none">
            <a:spAutoFit/>
          </a:bodyPr>
          <a:lstStyle/>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文本框输入标题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322877" y="718859"/>
            <a:ext cx="4243386" cy="276999"/>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pPr algn="l"/>
            <a:r>
              <a:rPr lang="en-US" altLang="zh-CN" sz="1200" b="0" dirty="0" smtClean="0">
                <a:solidFill>
                  <a:schemeClr val="tx1">
                    <a:lumMod val="75000"/>
                    <a:lumOff val="25000"/>
                  </a:schemeClr>
                </a:solidFill>
                <a:latin typeface="微软雅黑" panose="020B0503020204020204" pitchFamily="34" charset="-122"/>
                <a:ea typeface="微软雅黑" panose="020B0503020204020204" pitchFamily="34" charset="-122"/>
              </a:rPr>
              <a:t>PROFESSIONAL GENERATION POWERPOINT</a:t>
            </a: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flipV="1">
            <a:off x="128" y="6768148"/>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Group 1"/>
          <p:cNvGrpSpPr/>
          <p:nvPr/>
        </p:nvGrpSpPr>
        <p:grpSpPr>
          <a:xfrm rot="18000000">
            <a:off x="4127233" y="2976510"/>
            <a:ext cx="3937534" cy="3403120"/>
            <a:chOff x="3040462" y="697931"/>
            <a:chExt cx="6326582" cy="5467919"/>
          </a:xfrm>
          <a:solidFill>
            <a:schemeClr val="tx1">
              <a:lumMod val="75000"/>
              <a:lumOff val="25000"/>
            </a:schemeClr>
          </a:solidFill>
        </p:grpSpPr>
        <p:grpSp>
          <p:nvGrpSpPr>
            <p:cNvPr id="32" name="Group 2"/>
            <p:cNvGrpSpPr/>
            <p:nvPr/>
          </p:nvGrpSpPr>
          <p:grpSpPr>
            <a:xfrm>
              <a:off x="6368256" y="703659"/>
              <a:ext cx="2998788" cy="3087688"/>
              <a:chOff x="7023100" y="0"/>
              <a:chExt cx="2998788" cy="3087688"/>
            </a:xfrm>
            <a:grpFill/>
          </p:grpSpPr>
          <p:sp>
            <p:nvSpPr>
              <p:cNvPr id="45" name="Freeform 5"/>
              <p:cNvSpPr/>
              <p:nvPr/>
            </p:nvSpPr>
            <p:spPr bwMode="auto">
              <a:xfrm>
                <a:off x="7023100" y="0"/>
                <a:ext cx="525463" cy="584200"/>
              </a:xfrm>
              <a:custGeom>
                <a:avLst/>
                <a:gdLst>
                  <a:gd name="T0" fmla="*/ 0 w 331"/>
                  <a:gd name="T1" fmla="*/ 107 h 368"/>
                  <a:gd name="T2" fmla="*/ 248 w 331"/>
                  <a:gd name="T3" fmla="*/ 368 h 368"/>
                  <a:gd name="T4" fmla="*/ 331 w 331"/>
                  <a:gd name="T5" fmla="*/ 298 h 368"/>
                  <a:gd name="T6" fmla="*/ 0 w 331"/>
                  <a:gd name="T7" fmla="*/ 0 h 368"/>
                  <a:gd name="T8" fmla="*/ 0 w 331"/>
                  <a:gd name="T9" fmla="*/ 107 h 368"/>
                </a:gdLst>
                <a:ahLst/>
                <a:cxnLst>
                  <a:cxn ang="0">
                    <a:pos x="T0" y="T1"/>
                  </a:cxn>
                  <a:cxn ang="0">
                    <a:pos x="T2" y="T3"/>
                  </a:cxn>
                  <a:cxn ang="0">
                    <a:pos x="T4" y="T5"/>
                  </a:cxn>
                  <a:cxn ang="0">
                    <a:pos x="T6" y="T7"/>
                  </a:cxn>
                  <a:cxn ang="0">
                    <a:pos x="T8" y="T9"/>
                  </a:cxn>
                </a:cxnLst>
                <a:rect l="0" t="0" r="r" b="b"/>
                <a:pathLst>
                  <a:path w="331" h="368">
                    <a:moveTo>
                      <a:pt x="0" y="107"/>
                    </a:moveTo>
                    <a:lnTo>
                      <a:pt x="248" y="368"/>
                    </a:lnTo>
                    <a:lnTo>
                      <a:pt x="331" y="298"/>
                    </a:lnTo>
                    <a:lnTo>
                      <a:pt x="0" y="0"/>
                    </a:lnTo>
                    <a:lnTo>
                      <a:pt x="0" y="107"/>
                    </a:lnTo>
                    <a:close/>
                  </a:path>
                </a:pathLst>
              </a:custGeom>
              <a:grpFill/>
              <a:ln>
                <a:noFill/>
              </a:ln>
            </p:spPr>
            <p:txBody>
              <a:bodyPr vert="horz" wrap="square" lIns="91440" tIns="45720" rIns="91440" bIns="45720" numCol="1" anchor="t" anchorCtr="0" compatLnSpc="1"/>
              <a:lstStyle/>
              <a:p>
                <a:endParaRPr lang="en-AU">
                  <a:solidFill>
                    <a:schemeClr val="tx1">
                      <a:lumMod val="75000"/>
                      <a:lumOff val="25000"/>
                    </a:schemeClr>
                  </a:solidFill>
                </a:endParaRPr>
              </a:p>
            </p:txBody>
          </p:sp>
          <p:sp>
            <p:nvSpPr>
              <p:cNvPr id="46" name="Freeform 6"/>
              <p:cNvSpPr/>
              <p:nvPr/>
            </p:nvSpPr>
            <p:spPr bwMode="auto">
              <a:xfrm>
                <a:off x="7035272" y="1012825"/>
                <a:ext cx="1692274" cy="182563"/>
              </a:xfrm>
              <a:custGeom>
                <a:avLst/>
                <a:gdLst>
                  <a:gd name="T0" fmla="*/ 0 w 1066"/>
                  <a:gd name="T1" fmla="*/ 0 h 115"/>
                  <a:gd name="T2" fmla="*/ 0 w 1066"/>
                  <a:gd name="T3" fmla="*/ 115 h 115"/>
                  <a:gd name="T4" fmla="*/ 943 w 1066"/>
                  <a:gd name="T5" fmla="*/ 115 h 115"/>
                  <a:gd name="T6" fmla="*/ 1066 w 1066"/>
                  <a:gd name="T7" fmla="*/ 0 h 115"/>
                  <a:gd name="T8" fmla="*/ 0 w 1066"/>
                  <a:gd name="T9" fmla="*/ 0 h 115"/>
                </a:gdLst>
                <a:ahLst/>
                <a:cxnLst>
                  <a:cxn ang="0">
                    <a:pos x="T0" y="T1"/>
                  </a:cxn>
                  <a:cxn ang="0">
                    <a:pos x="T2" y="T3"/>
                  </a:cxn>
                  <a:cxn ang="0">
                    <a:pos x="T4" y="T5"/>
                  </a:cxn>
                  <a:cxn ang="0">
                    <a:pos x="T6" y="T7"/>
                  </a:cxn>
                  <a:cxn ang="0">
                    <a:pos x="T8" y="T9"/>
                  </a:cxn>
                </a:cxnLst>
                <a:rect l="0" t="0" r="r" b="b"/>
                <a:pathLst>
                  <a:path w="1066" h="115">
                    <a:moveTo>
                      <a:pt x="0" y="0"/>
                    </a:moveTo>
                    <a:lnTo>
                      <a:pt x="0" y="115"/>
                    </a:lnTo>
                    <a:lnTo>
                      <a:pt x="943" y="115"/>
                    </a:lnTo>
                    <a:lnTo>
                      <a:pt x="1066" y="0"/>
                    </a:lnTo>
                    <a:lnTo>
                      <a:pt x="0" y="0"/>
                    </a:lnTo>
                    <a:close/>
                  </a:path>
                </a:pathLst>
              </a:custGeom>
              <a:grpFill/>
              <a:ln>
                <a:noFill/>
              </a:ln>
            </p:spPr>
            <p:txBody>
              <a:bodyPr vert="horz" wrap="square" lIns="91440" tIns="45720" rIns="91440" bIns="45720" numCol="1" anchor="t" anchorCtr="0" compatLnSpc="1"/>
              <a:lstStyle/>
              <a:p>
                <a:endParaRPr lang="en-AU">
                  <a:solidFill>
                    <a:schemeClr val="tx1">
                      <a:lumMod val="75000"/>
                      <a:lumOff val="25000"/>
                    </a:schemeClr>
                  </a:solidFill>
                </a:endParaRPr>
              </a:p>
            </p:txBody>
          </p:sp>
          <p:sp>
            <p:nvSpPr>
              <p:cNvPr id="47" name="Freeform 7"/>
              <p:cNvSpPr/>
              <p:nvPr/>
            </p:nvSpPr>
            <p:spPr bwMode="auto">
              <a:xfrm>
                <a:off x="7737476" y="1016001"/>
                <a:ext cx="977900" cy="1481138"/>
              </a:xfrm>
              <a:custGeom>
                <a:avLst/>
                <a:gdLst>
                  <a:gd name="T0" fmla="*/ 616 w 616"/>
                  <a:gd name="T1" fmla="*/ 0 h 933"/>
                  <a:gd name="T2" fmla="*/ 493 w 616"/>
                  <a:gd name="T3" fmla="*/ 115 h 933"/>
                  <a:gd name="T4" fmla="*/ 0 w 616"/>
                  <a:gd name="T5" fmla="*/ 933 h 933"/>
                  <a:gd name="T6" fmla="*/ 84 w 616"/>
                  <a:gd name="T7" fmla="*/ 920 h 933"/>
                  <a:gd name="T8" fmla="*/ 616 w 616"/>
                  <a:gd name="T9" fmla="*/ 0 h 933"/>
                </a:gdLst>
                <a:ahLst/>
                <a:cxnLst>
                  <a:cxn ang="0">
                    <a:pos x="T0" y="T1"/>
                  </a:cxn>
                  <a:cxn ang="0">
                    <a:pos x="T2" y="T3"/>
                  </a:cxn>
                  <a:cxn ang="0">
                    <a:pos x="T4" y="T5"/>
                  </a:cxn>
                  <a:cxn ang="0">
                    <a:pos x="T6" y="T7"/>
                  </a:cxn>
                  <a:cxn ang="0">
                    <a:pos x="T8" y="T9"/>
                  </a:cxn>
                </a:cxnLst>
                <a:rect l="0" t="0" r="r" b="b"/>
                <a:pathLst>
                  <a:path w="616" h="933">
                    <a:moveTo>
                      <a:pt x="616" y="0"/>
                    </a:moveTo>
                    <a:lnTo>
                      <a:pt x="493" y="115"/>
                    </a:lnTo>
                    <a:lnTo>
                      <a:pt x="0" y="933"/>
                    </a:lnTo>
                    <a:lnTo>
                      <a:pt x="84" y="920"/>
                    </a:lnTo>
                    <a:lnTo>
                      <a:pt x="616" y="0"/>
                    </a:lnTo>
                    <a:close/>
                  </a:path>
                </a:pathLst>
              </a:custGeom>
              <a:grpFill/>
              <a:ln>
                <a:noFill/>
              </a:ln>
            </p:spPr>
            <p:txBody>
              <a:bodyPr vert="horz" wrap="square" lIns="91440" tIns="45720" rIns="91440" bIns="45720" numCol="1" anchor="t" anchorCtr="0" compatLnSpc="1"/>
              <a:lstStyle/>
              <a:p>
                <a:endParaRPr lang="en-AU">
                  <a:solidFill>
                    <a:schemeClr val="tx1">
                      <a:lumMod val="75000"/>
                      <a:lumOff val="25000"/>
                    </a:schemeClr>
                  </a:solidFill>
                </a:endParaRPr>
              </a:p>
            </p:txBody>
          </p:sp>
          <p:sp>
            <p:nvSpPr>
              <p:cNvPr id="48" name="Freeform 8"/>
              <p:cNvSpPr/>
              <p:nvPr/>
            </p:nvSpPr>
            <p:spPr bwMode="auto">
              <a:xfrm>
                <a:off x="7740650" y="2471738"/>
                <a:ext cx="374650" cy="615950"/>
              </a:xfrm>
              <a:custGeom>
                <a:avLst/>
                <a:gdLst>
                  <a:gd name="T0" fmla="*/ 0 w 236"/>
                  <a:gd name="T1" fmla="*/ 15 h 388"/>
                  <a:gd name="T2" fmla="*/ 136 w 236"/>
                  <a:gd name="T3" fmla="*/ 351 h 388"/>
                  <a:gd name="T4" fmla="*/ 236 w 236"/>
                  <a:gd name="T5" fmla="*/ 388 h 388"/>
                  <a:gd name="T6" fmla="*/ 82 w 236"/>
                  <a:gd name="T7" fmla="*/ 0 h 388"/>
                  <a:gd name="T8" fmla="*/ 0 w 236"/>
                  <a:gd name="T9" fmla="*/ 15 h 388"/>
                </a:gdLst>
                <a:ahLst/>
                <a:cxnLst>
                  <a:cxn ang="0">
                    <a:pos x="T0" y="T1"/>
                  </a:cxn>
                  <a:cxn ang="0">
                    <a:pos x="T2" y="T3"/>
                  </a:cxn>
                  <a:cxn ang="0">
                    <a:pos x="T4" y="T5"/>
                  </a:cxn>
                  <a:cxn ang="0">
                    <a:pos x="T6" y="T7"/>
                  </a:cxn>
                  <a:cxn ang="0">
                    <a:pos x="T8" y="T9"/>
                  </a:cxn>
                </a:cxnLst>
                <a:rect l="0" t="0" r="r" b="b"/>
                <a:pathLst>
                  <a:path w="236" h="388">
                    <a:moveTo>
                      <a:pt x="0" y="15"/>
                    </a:moveTo>
                    <a:lnTo>
                      <a:pt x="136" y="351"/>
                    </a:lnTo>
                    <a:lnTo>
                      <a:pt x="236" y="388"/>
                    </a:lnTo>
                    <a:lnTo>
                      <a:pt x="82" y="0"/>
                    </a:lnTo>
                    <a:lnTo>
                      <a:pt x="0" y="15"/>
                    </a:lnTo>
                    <a:close/>
                  </a:path>
                </a:pathLst>
              </a:custGeom>
              <a:grpFill/>
              <a:ln>
                <a:noFill/>
              </a:ln>
            </p:spPr>
            <p:txBody>
              <a:bodyPr vert="horz" wrap="square" lIns="91440" tIns="45720" rIns="91440" bIns="45720" numCol="1" anchor="t" anchorCtr="0" compatLnSpc="1"/>
              <a:lstStyle/>
              <a:p>
                <a:endParaRPr lang="en-AU">
                  <a:solidFill>
                    <a:schemeClr val="tx1">
                      <a:lumMod val="75000"/>
                      <a:lumOff val="25000"/>
                    </a:schemeClr>
                  </a:solidFill>
                </a:endParaRPr>
              </a:p>
            </p:txBody>
          </p:sp>
          <p:sp>
            <p:nvSpPr>
              <p:cNvPr id="49" name="Rectangle 9"/>
              <p:cNvSpPr>
                <a:spLocks noChangeArrowheads="1"/>
              </p:cNvSpPr>
              <p:nvPr/>
            </p:nvSpPr>
            <p:spPr bwMode="auto">
              <a:xfrm>
                <a:off x="7023100" y="0"/>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AU">
                  <a:solidFill>
                    <a:schemeClr val="tx1">
                      <a:lumMod val="75000"/>
                      <a:lumOff val="25000"/>
                    </a:schemeClr>
                  </a:solidFill>
                </a:endParaRPr>
              </a:p>
            </p:txBody>
          </p:sp>
          <p:sp>
            <p:nvSpPr>
              <p:cNvPr id="50" name="Freeform 10"/>
              <p:cNvSpPr/>
              <p:nvPr/>
            </p:nvSpPr>
            <p:spPr bwMode="auto">
              <a:xfrm>
                <a:off x="7023100" y="0"/>
                <a:ext cx="2998788" cy="3087688"/>
              </a:xfrm>
              <a:custGeom>
                <a:avLst/>
                <a:gdLst>
                  <a:gd name="T0" fmla="*/ 295 w 1889"/>
                  <a:gd name="T1" fmla="*/ 306 h 1945"/>
                  <a:gd name="T2" fmla="*/ 0 w 1889"/>
                  <a:gd name="T3" fmla="*/ 638 h 1945"/>
                  <a:gd name="T4" fmla="*/ 1060 w 1889"/>
                  <a:gd name="T5" fmla="*/ 638 h 1945"/>
                  <a:gd name="T6" fmla="*/ 530 w 1889"/>
                  <a:gd name="T7" fmla="*/ 1557 h 1945"/>
                  <a:gd name="T8" fmla="*/ 688 w 1889"/>
                  <a:gd name="T9" fmla="*/ 1945 h 1945"/>
                  <a:gd name="T10" fmla="*/ 1083 w 1889"/>
                  <a:gd name="T11" fmla="*/ 1876 h 1945"/>
                  <a:gd name="T12" fmla="*/ 1889 w 1889"/>
                  <a:gd name="T13" fmla="*/ 479 h 1945"/>
                  <a:gd name="T14" fmla="*/ 1613 w 1889"/>
                  <a:gd name="T15" fmla="*/ 0 h 1945"/>
                  <a:gd name="T16" fmla="*/ 0 w 1889"/>
                  <a:gd name="T17" fmla="*/ 0 h 1945"/>
                  <a:gd name="T18" fmla="*/ 0 w 1889"/>
                  <a:gd name="T19" fmla="*/ 0 h 1945"/>
                  <a:gd name="T20" fmla="*/ 295 w 1889"/>
                  <a:gd name="T21" fmla="*/ 306 h 1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9" h="1945">
                    <a:moveTo>
                      <a:pt x="295" y="306"/>
                    </a:moveTo>
                    <a:lnTo>
                      <a:pt x="0" y="638"/>
                    </a:lnTo>
                    <a:lnTo>
                      <a:pt x="1060" y="638"/>
                    </a:lnTo>
                    <a:lnTo>
                      <a:pt x="530" y="1557"/>
                    </a:lnTo>
                    <a:lnTo>
                      <a:pt x="688" y="1945"/>
                    </a:lnTo>
                    <a:lnTo>
                      <a:pt x="1083" y="1876"/>
                    </a:lnTo>
                    <a:lnTo>
                      <a:pt x="1889" y="479"/>
                    </a:lnTo>
                    <a:lnTo>
                      <a:pt x="1613" y="0"/>
                    </a:lnTo>
                    <a:lnTo>
                      <a:pt x="0" y="0"/>
                    </a:lnTo>
                    <a:lnTo>
                      <a:pt x="0" y="0"/>
                    </a:lnTo>
                    <a:lnTo>
                      <a:pt x="295" y="306"/>
                    </a:lnTo>
                    <a:close/>
                  </a:path>
                </a:pathLst>
              </a:custGeom>
              <a:grpFill/>
              <a:ln>
                <a:noFill/>
              </a:ln>
            </p:spPr>
            <p:txBody>
              <a:bodyPr vert="horz" wrap="square" lIns="91440" tIns="45720" rIns="91440" bIns="45720" numCol="1" anchor="t" anchorCtr="0" compatLnSpc="1"/>
              <a:lstStyle/>
              <a:p>
                <a:endParaRPr lang="en-AU">
                  <a:solidFill>
                    <a:schemeClr val="tx1">
                      <a:lumMod val="75000"/>
                      <a:lumOff val="25000"/>
                    </a:schemeClr>
                  </a:solidFill>
                </a:endParaRPr>
              </a:p>
            </p:txBody>
          </p:sp>
        </p:grpSp>
        <p:grpSp>
          <p:nvGrpSpPr>
            <p:cNvPr id="33" name="Group 3"/>
            <p:cNvGrpSpPr/>
            <p:nvPr/>
          </p:nvGrpSpPr>
          <p:grpSpPr>
            <a:xfrm>
              <a:off x="3040462" y="697931"/>
              <a:ext cx="3469480" cy="2979738"/>
              <a:chOff x="1552575" y="2217737"/>
              <a:chExt cx="3469480" cy="2979738"/>
            </a:xfrm>
            <a:grpFill/>
          </p:grpSpPr>
          <p:sp>
            <p:nvSpPr>
              <p:cNvPr id="40" name="Freeform 11"/>
              <p:cNvSpPr/>
              <p:nvPr/>
            </p:nvSpPr>
            <p:spPr bwMode="auto">
              <a:xfrm>
                <a:off x="1552575" y="2217737"/>
                <a:ext cx="3468688" cy="2979738"/>
              </a:xfrm>
              <a:custGeom>
                <a:avLst/>
                <a:gdLst>
                  <a:gd name="T0" fmla="*/ 2185 w 2185"/>
                  <a:gd name="T1" fmla="*/ 318 h 1877"/>
                  <a:gd name="T2" fmla="*/ 1890 w 2185"/>
                  <a:gd name="T3" fmla="*/ 0 h 1877"/>
                  <a:gd name="T4" fmla="*/ 276 w 2185"/>
                  <a:gd name="T5" fmla="*/ 0 h 1877"/>
                  <a:gd name="T6" fmla="*/ 0 w 2185"/>
                  <a:gd name="T7" fmla="*/ 479 h 1877"/>
                  <a:gd name="T8" fmla="*/ 806 w 2185"/>
                  <a:gd name="T9" fmla="*/ 1877 h 1877"/>
                  <a:gd name="T10" fmla="*/ 879 w 2185"/>
                  <a:gd name="T11" fmla="*/ 1437 h 1877"/>
                  <a:gd name="T12" fmla="*/ 1359 w 2185"/>
                  <a:gd name="T13" fmla="*/ 1558 h 1877"/>
                  <a:gd name="T14" fmla="*/ 829 w 2185"/>
                  <a:gd name="T15" fmla="*/ 639 h 1877"/>
                  <a:gd name="T16" fmla="*/ 1890 w 2185"/>
                  <a:gd name="T17" fmla="*/ 639 h 1877"/>
                  <a:gd name="T18" fmla="*/ 2185 w 2185"/>
                  <a:gd name="T19" fmla="*/ 318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5" h="1877">
                    <a:moveTo>
                      <a:pt x="2185" y="318"/>
                    </a:moveTo>
                    <a:lnTo>
                      <a:pt x="1890" y="0"/>
                    </a:lnTo>
                    <a:lnTo>
                      <a:pt x="276" y="0"/>
                    </a:lnTo>
                    <a:lnTo>
                      <a:pt x="0" y="479"/>
                    </a:lnTo>
                    <a:lnTo>
                      <a:pt x="806" y="1877"/>
                    </a:lnTo>
                    <a:lnTo>
                      <a:pt x="879" y="1437"/>
                    </a:lnTo>
                    <a:lnTo>
                      <a:pt x="1359" y="1558"/>
                    </a:lnTo>
                    <a:lnTo>
                      <a:pt x="829" y="639"/>
                    </a:lnTo>
                    <a:lnTo>
                      <a:pt x="1890" y="639"/>
                    </a:lnTo>
                    <a:lnTo>
                      <a:pt x="2185" y="318"/>
                    </a:lnTo>
                    <a:close/>
                  </a:path>
                </a:pathLst>
              </a:custGeom>
              <a:grpFill/>
              <a:ln>
                <a:noFill/>
              </a:ln>
            </p:spPr>
            <p:txBody>
              <a:bodyPr vert="horz" wrap="square" lIns="91440" tIns="45720" rIns="91440" bIns="45720" numCol="1" anchor="t" anchorCtr="0" compatLnSpc="1"/>
              <a:lstStyle/>
              <a:p>
                <a:endParaRPr lang="en-AU">
                  <a:solidFill>
                    <a:schemeClr val="tx1">
                      <a:lumMod val="75000"/>
                      <a:lumOff val="25000"/>
                    </a:schemeClr>
                  </a:solidFill>
                </a:endParaRPr>
              </a:p>
            </p:txBody>
          </p:sp>
          <p:sp>
            <p:nvSpPr>
              <p:cNvPr id="41" name="Freeform 12"/>
              <p:cNvSpPr/>
              <p:nvPr/>
            </p:nvSpPr>
            <p:spPr bwMode="auto">
              <a:xfrm>
                <a:off x="4553742" y="2720974"/>
                <a:ext cx="468313" cy="692150"/>
              </a:xfrm>
              <a:custGeom>
                <a:avLst/>
                <a:gdLst>
                  <a:gd name="T0" fmla="*/ 0 w 295"/>
                  <a:gd name="T1" fmla="*/ 321 h 436"/>
                  <a:gd name="T2" fmla="*/ 0 w 295"/>
                  <a:gd name="T3" fmla="*/ 436 h 436"/>
                  <a:gd name="T4" fmla="*/ 295 w 295"/>
                  <a:gd name="T5" fmla="*/ 114 h 436"/>
                  <a:gd name="T6" fmla="*/ 295 w 295"/>
                  <a:gd name="T7" fmla="*/ 0 h 436"/>
                  <a:gd name="T8" fmla="*/ 0 w 295"/>
                  <a:gd name="T9" fmla="*/ 321 h 436"/>
                </a:gdLst>
                <a:ahLst/>
                <a:cxnLst>
                  <a:cxn ang="0">
                    <a:pos x="T0" y="T1"/>
                  </a:cxn>
                  <a:cxn ang="0">
                    <a:pos x="T2" y="T3"/>
                  </a:cxn>
                  <a:cxn ang="0">
                    <a:pos x="T4" y="T5"/>
                  </a:cxn>
                  <a:cxn ang="0">
                    <a:pos x="T6" y="T7"/>
                  </a:cxn>
                  <a:cxn ang="0">
                    <a:pos x="T8" y="T9"/>
                  </a:cxn>
                </a:cxnLst>
                <a:rect l="0" t="0" r="r" b="b"/>
                <a:pathLst>
                  <a:path w="295" h="436">
                    <a:moveTo>
                      <a:pt x="0" y="321"/>
                    </a:moveTo>
                    <a:lnTo>
                      <a:pt x="0" y="436"/>
                    </a:lnTo>
                    <a:lnTo>
                      <a:pt x="295" y="114"/>
                    </a:lnTo>
                    <a:lnTo>
                      <a:pt x="295" y="0"/>
                    </a:lnTo>
                    <a:lnTo>
                      <a:pt x="0" y="321"/>
                    </a:lnTo>
                    <a:close/>
                  </a:path>
                </a:pathLst>
              </a:custGeom>
              <a:grpFill/>
              <a:ln>
                <a:noFill/>
              </a:ln>
            </p:spPr>
            <p:txBody>
              <a:bodyPr vert="horz" wrap="square" lIns="91440" tIns="45720" rIns="91440" bIns="45720" numCol="1" anchor="t" anchorCtr="0" compatLnSpc="1"/>
              <a:lstStyle/>
              <a:p>
                <a:endParaRPr lang="en-AU">
                  <a:solidFill>
                    <a:schemeClr val="tx1">
                      <a:lumMod val="75000"/>
                      <a:lumOff val="25000"/>
                    </a:schemeClr>
                  </a:solidFill>
                </a:endParaRPr>
              </a:p>
            </p:txBody>
          </p:sp>
          <p:sp>
            <p:nvSpPr>
              <p:cNvPr id="42" name="Freeform 13"/>
              <p:cNvSpPr/>
              <p:nvPr/>
            </p:nvSpPr>
            <p:spPr bwMode="auto">
              <a:xfrm>
                <a:off x="2868611" y="3233935"/>
                <a:ext cx="1684338" cy="182563"/>
              </a:xfrm>
              <a:custGeom>
                <a:avLst/>
                <a:gdLst>
                  <a:gd name="T0" fmla="*/ 0 w 1061"/>
                  <a:gd name="T1" fmla="*/ 0 h 115"/>
                  <a:gd name="T2" fmla="*/ 122 w 1061"/>
                  <a:gd name="T3" fmla="*/ 115 h 115"/>
                  <a:gd name="T4" fmla="*/ 1061 w 1061"/>
                  <a:gd name="T5" fmla="*/ 115 h 115"/>
                  <a:gd name="T6" fmla="*/ 1061 w 1061"/>
                  <a:gd name="T7" fmla="*/ 0 h 115"/>
                  <a:gd name="T8" fmla="*/ 0 w 1061"/>
                  <a:gd name="T9" fmla="*/ 0 h 115"/>
                </a:gdLst>
                <a:ahLst/>
                <a:cxnLst>
                  <a:cxn ang="0">
                    <a:pos x="T0" y="T1"/>
                  </a:cxn>
                  <a:cxn ang="0">
                    <a:pos x="T2" y="T3"/>
                  </a:cxn>
                  <a:cxn ang="0">
                    <a:pos x="T4" y="T5"/>
                  </a:cxn>
                  <a:cxn ang="0">
                    <a:pos x="T6" y="T7"/>
                  </a:cxn>
                  <a:cxn ang="0">
                    <a:pos x="T8" y="T9"/>
                  </a:cxn>
                </a:cxnLst>
                <a:rect l="0" t="0" r="r" b="b"/>
                <a:pathLst>
                  <a:path w="1061" h="115">
                    <a:moveTo>
                      <a:pt x="0" y="0"/>
                    </a:moveTo>
                    <a:lnTo>
                      <a:pt x="122" y="115"/>
                    </a:lnTo>
                    <a:lnTo>
                      <a:pt x="1061" y="115"/>
                    </a:lnTo>
                    <a:lnTo>
                      <a:pt x="1061" y="0"/>
                    </a:lnTo>
                    <a:lnTo>
                      <a:pt x="0" y="0"/>
                    </a:lnTo>
                    <a:close/>
                  </a:path>
                </a:pathLst>
              </a:custGeom>
              <a:grpFill/>
              <a:ln>
                <a:noFill/>
              </a:ln>
            </p:spPr>
            <p:txBody>
              <a:bodyPr vert="horz" wrap="square" lIns="91440" tIns="45720" rIns="91440" bIns="45720" numCol="1" anchor="t" anchorCtr="0" compatLnSpc="1"/>
              <a:lstStyle/>
              <a:p>
                <a:endParaRPr lang="en-AU">
                  <a:solidFill>
                    <a:schemeClr val="tx1">
                      <a:lumMod val="75000"/>
                      <a:lumOff val="25000"/>
                    </a:schemeClr>
                  </a:solidFill>
                </a:endParaRPr>
              </a:p>
            </p:txBody>
          </p:sp>
          <p:sp>
            <p:nvSpPr>
              <p:cNvPr id="43" name="Freeform 14"/>
              <p:cNvSpPr/>
              <p:nvPr/>
            </p:nvSpPr>
            <p:spPr bwMode="auto">
              <a:xfrm>
                <a:off x="2864444" y="3218191"/>
                <a:ext cx="977900" cy="1481138"/>
              </a:xfrm>
              <a:custGeom>
                <a:avLst/>
                <a:gdLst>
                  <a:gd name="T0" fmla="*/ 0 w 616"/>
                  <a:gd name="T1" fmla="*/ 0 h 933"/>
                  <a:gd name="T2" fmla="*/ 530 w 616"/>
                  <a:gd name="T3" fmla="*/ 919 h 933"/>
                  <a:gd name="T4" fmla="*/ 616 w 616"/>
                  <a:gd name="T5" fmla="*/ 933 h 933"/>
                  <a:gd name="T6" fmla="*/ 123 w 616"/>
                  <a:gd name="T7" fmla="*/ 115 h 933"/>
                  <a:gd name="T8" fmla="*/ 0 w 616"/>
                  <a:gd name="T9" fmla="*/ 0 h 933"/>
                </a:gdLst>
                <a:ahLst/>
                <a:cxnLst>
                  <a:cxn ang="0">
                    <a:pos x="T0" y="T1"/>
                  </a:cxn>
                  <a:cxn ang="0">
                    <a:pos x="T2" y="T3"/>
                  </a:cxn>
                  <a:cxn ang="0">
                    <a:pos x="T4" y="T5"/>
                  </a:cxn>
                  <a:cxn ang="0">
                    <a:pos x="T6" y="T7"/>
                  </a:cxn>
                  <a:cxn ang="0">
                    <a:pos x="T8" y="T9"/>
                  </a:cxn>
                </a:cxnLst>
                <a:rect l="0" t="0" r="r" b="b"/>
                <a:pathLst>
                  <a:path w="616" h="933">
                    <a:moveTo>
                      <a:pt x="0" y="0"/>
                    </a:moveTo>
                    <a:lnTo>
                      <a:pt x="530" y="919"/>
                    </a:lnTo>
                    <a:lnTo>
                      <a:pt x="616" y="933"/>
                    </a:lnTo>
                    <a:lnTo>
                      <a:pt x="123" y="115"/>
                    </a:lnTo>
                    <a:lnTo>
                      <a:pt x="0" y="0"/>
                    </a:lnTo>
                    <a:close/>
                  </a:path>
                </a:pathLst>
              </a:custGeom>
              <a:grpFill/>
              <a:ln>
                <a:noFill/>
              </a:ln>
            </p:spPr>
            <p:txBody>
              <a:bodyPr vert="horz" wrap="square" lIns="91440" tIns="45720" rIns="91440" bIns="45720" numCol="1" anchor="t" anchorCtr="0" compatLnSpc="1"/>
              <a:lstStyle/>
              <a:p>
                <a:endParaRPr lang="en-AU">
                  <a:solidFill>
                    <a:schemeClr val="tx1">
                      <a:lumMod val="75000"/>
                      <a:lumOff val="25000"/>
                    </a:schemeClr>
                  </a:solidFill>
                </a:endParaRPr>
              </a:p>
            </p:txBody>
          </p:sp>
          <p:sp>
            <p:nvSpPr>
              <p:cNvPr id="44" name="Freeform 15"/>
              <p:cNvSpPr/>
              <p:nvPr/>
            </p:nvSpPr>
            <p:spPr bwMode="auto">
              <a:xfrm>
                <a:off x="2834481" y="4498975"/>
                <a:ext cx="207963" cy="698500"/>
              </a:xfrm>
              <a:custGeom>
                <a:avLst/>
                <a:gdLst>
                  <a:gd name="T0" fmla="*/ 0 w 131"/>
                  <a:gd name="T1" fmla="*/ 440 h 440"/>
                  <a:gd name="T2" fmla="*/ 57 w 131"/>
                  <a:gd name="T3" fmla="*/ 417 h 440"/>
                  <a:gd name="T4" fmla="*/ 131 w 131"/>
                  <a:gd name="T5" fmla="*/ 15 h 440"/>
                  <a:gd name="T6" fmla="*/ 71 w 131"/>
                  <a:gd name="T7" fmla="*/ 0 h 440"/>
                  <a:gd name="T8" fmla="*/ 0 w 131"/>
                  <a:gd name="T9" fmla="*/ 440 h 440"/>
                </a:gdLst>
                <a:ahLst/>
                <a:cxnLst>
                  <a:cxn ang="0">
                    <a:pos x="T0" y="T1"/>
                  </a:cxn>
                  <a:cxn ang="0">
                    <a:pos x="T2" y="T3"/>
                  </a:cxn>
                  <a:cxn ang="0">
                    <a:pos x="T4" y="T5"/>
                  </a:cxn>
                  <a:cxn ang="0">
                    <a:pos x="T6" y="T7"/>
                  </a:cxn>
                  <a:cxn ang="0">
                    <a:pos x="T8" y="T9"/>
                  </a:cxn>
                </a:cxnLst>
                <a:rect l="0" t="0" r="r" b="b"/>
                <a:pathLst>
                  <a:path w="131" h="440">
                    <a:moveTo>
                      <a:pt x="0" y="440"/>
                    </a:moveTo>
                    <a:lnTo>
                      <a:pt x="57" y="417"/>
                    </a:lnTo>
                    <a:lnTo>
                      <a:pt x="131" y="15"/>
                    </a:lnTo>
                    <a:lnTo>
                      <a:pt x="71" y="0"/>
                    </a:lnTo>
                    <a:lnTo>
                      <a:pt x="0" y="440"/>
                    </a:lnTo>
                    <a:close/>
                  </a:path>
                </a:pathLst>
              </a:custGeom>
              <a:grpFill/>
              <a:ln>
                <a:noFill/>
              </a:ln>
            </p:spPr>
            <p:txBody>
              <a:bodyPr vert="horz" wrap="square" lIns="91440" tIns="45720" rIns="91440" bIns="45720" numCol="1" anchor="t" anchorCtr="0" compatLnSpc="1"/>
              <a:lstStyle/>
              <a:p>
                <a:endParaRPr lang="en-AU">
                  <a:solidFill>
                    <a:schemeClr val="tx1">
                      <a:lumMod val="75000"/>
                      <a:lumOff val="25000"/>
                    </a:schemeClr>
                  </a:solidFill>
                </a:endParaRPr>
              </a:p>
            </p:txBody>
          </p:sp>
        </p:grpSp>
        <p:grpSp>
          <p:nvGrpSpPr>
            <p:cNvPr id="34" name="Group 4"/>
            <p:cNvGrpSpPr/>
            <p:nvPr/>
          </p:nvGrpSpPr>
          <p:grpSpPr>
            <a:xfrm>
              <a:off x="4573787" y="3236912"/>
              <a:ext cx="3436938" cy="2928938"/>
              <a:chOff x="5327650" y="3360738"/>
              <a:chExt cx="3436938" cy="2928938"/>
            </a:xfrm>
            <a:grpFill/>
          </p:grpSpPr>
          <p:sp>
            <p:nvSpPr>
              <p:cNvPr id="35" name="Freeform 16"/>
              <p:cNvSpPr/>
              <p:nvPr/>
            </p:nvSpPr>
            <p:spPr bwMode="auto">
              <a:xfrm>
                <a:off x="6200776" y="3562351"/>
                <a:ext cx="841375" cy="1458913"/>
              </a:xfrm>
              <a:custGeom>
                <a:avLst/>
                <a:gdLst>
                  <a:gd name="T0" fmla="*/ 0 w 530"/>
                  <a:gd name="T1" fmla="*/ 0 h 919"/>
                  <a:gd name="T2" fmla="*/ 530 w 530"/>
                  <a:gd name="T3" fmla="*/ 919 h 919"/>
                  <a:gd name="T4" fmla="*/ 530 w 530"/>
                  <a:gd name="T5" fmla="*/ 758 h 919"/>
                  <a:gd name="T6" fmla="*/ 107 w 530"/>
                  <a:gd name="T7" fmla="*/ 9 h 919"/>
                  <a:gd name="T8" fmla="*/ 0 w 530"/>
                  <a:gd name="T9" fmla="*/ 0 h 919"/>
                </a:gdLst>
                <a:ahLst/>
                <a:cxnLst>
                  <a:cxn ang="0">
                    <a:pos x="T0" y="T1"/>
                  </a:cxn>
                  <a:cxn ang="0">
                    <a:pos x="T2" y="T3"/>
                  </a:cxn>
                  <a:cxn ang="0">
                    <a:pos x="T4" y="T5"/>
                  </a:cxn>
                  <a:cxn ang="0">
                    <a:pos x="T6" y="T7"/>
                  </a:cxn>
                  <a:cxn ang="0">
                    <a:pos x="T8" y="T9"/>
                  </a:cxn>
                </a:cxnLst>
                <a:rect l="0" t="0" r="r" b="b"/>
                <a:pathLst>
                  <a:path w="530" h="919">
                    <a:moveTo>
                      <a:pt x="0" y="0"/>
                    </a:moveTo>
                    <a:lnTo>
                      <a:pt x="530" y="919"/>
                    </a:lnTo>
                    <a:lnTo>
                      <a:pt x="530" y="758"/>
                    </a:lnTo>
                    <a:lnTo>
                      <a:pt x="107" y="9"/>
                    </a:lnTo>
                    <a:lnTo>
                      <a:pt x="0" y="0"/>
                    </a:lnTo>
                    <a:close/>
                  </a:path>
                </a:pathLst>
              </a:custGeom>
              <a:grpFill/>
              <a:ln>
                <a:noFill/>
              </a:ln>
            </p:spPr>
            <p:txBody>
              <a:bodyPr vert="horz" wrap="square" lIns="91440" tIns="45720" rIns="91440" bIns="45720" numCol="1" anchor="t" anchorCtr="0" compatLnSpc="1"/>
              <a:lstStyle/>
              <a:p>
                <a:endParaRPr lang="en-AU">
                  <a:solidFill>
                    <a:schemeClr val="tx1">
                      <a:lumMod val="75000"/>
                      <a:lumOff val="25000"/>
                    </a:schemeClr>
                  </a:solidFill>
                </a:endParaRPr>
              </a:p>
            </p:txBody>
          </p:sp>
          <p:sp>
            <p:nvSpPr>
              <p:cNvPr id="36" name="Freeform 17"/>
              <p:cNvSpPr/>
              <p:nvPr/>
            </p:nvSpPr>
            <p:spPr bwMode="auto">
              <a:xfrm>
                <a:off x="5459811" y="3362324"/>
                <a:ext cx="917575" cy="215900"/>
              </a:xfrm>
              <a:custGeom>
                <a:avLst/>
                <a:gdLst>
                  <a:gd name="T0" fmla="*/ 471 w 578"/>
                  <a:gd name="T1" fmla="*/ 127 h 136"/>
                  <a:gd name="T2" fmla="*/ 578 w 578"/>
                  <a:gd name="T3" fmla="*/ 136 h 136"/>
                  <a:gd name="T4" fmla="*/ 0 w 578"/>
                  <a:gd name="T5" fmla="*/ 0 h 136"/>
                  <a:gd name="T6" fmla="*/ 471 w 578"/>
                  <a:gd name="T7" fmla="*/ 127 h 136"/>
                </a:gdLst>
                <a:ahLst/>
                <a:cxnLst>
                  <a:cxn ang="0">
                    <a:pos x="T0" y="T1"/>
                  </a:cxn>
                  <a:cxn ang="0">
                    <a:pos x="T2" y="T3"/>
                  </a:cxn>
                  <a:cxn ang="0">
                    <a:pos x="T4" y="T5"/>
                  </a:cxn>
                  <a:cxn ang="0">
                    <a:pos x="T6" y="T7"/>
                  </a:cxn>
                </a:cxnLst>
                <a:rect l="0" t="0" r="r" b="b"/>
                <a:pathLst>
                  <a:path w="578" h="136">
                    <a:moveTo>
                      <a:pt x="471" y="127"/>
                    </a:moveTo>
                    <a:lnTo>
                      <a:pt x="578" y="136"/>
                    </a:lnTo>
                    <a:lnTo>
                      <a:pt x="0" y="0"/>
                    </a:lnTo>
                    <a:lnTo>
                      <a:pt x="471" y="127"/>
                    </a:lnTo>
                    <a:close/>
                  </a:path>
                </a:pathLst>
              </a:custGeom>
              <a:grpFill/>
              <a:ln>
                <a:noFill/>
              </a:ln>
            </p:spPr>
            <p:txBody>
              <a:bodyPr vert="horz" wrap="square" lIns="91440" tIns="45720" rIns="91440" bIns="45720" numCol="1" anchor="t" anchorCtr="0" compatLnSpc="1"/>
              <a:lstStyle/>
              <a:p>
                <a:endParaRPr lang="en-AU">
                  <a:solidFill>
                    <a:schemeClr val="tx1">
                      <a:lumMod val="75000"/>
                      <a:lumOff val="25000"/>
                    </a:schemeClr>
                  </a:solidFill>
                </a:endParaRPr>
              </a:p>
            </p:txBody>
          </p:sp>
          <p:sp>
            <p:nvSpPr>
              <p:cNvPr id="37" name="Freeform 18"/>
              <p:cNvSpPr/>
              <p:nvPr/>
            </p:nvSpPr>
            <p:spPr bwMode="auto">
              <a:xfrm>
                <a:off x="7042946" y="3564732"/>
                <a:ext cx="842963" cy="1458913"/>
              </a:xfrm>
              <a:custGeom>
                <a:avLst/>
                <a:gdLst>
                  <a:gd name="T0" fmla="*/ 409 w 531"/>
                  <a:gd name="T1" fmla="*/ 10 h 919"/>
                  <a:gd name="T2" fmla="*/ 0 w 531"/>
                  <a:gd name="T3" fmla="*/ 758 h 919"/>
                  <a:gd name="T4" fmla="*/ 0 w 531"/>
                  <a:gd name="T5" fmla="*/ 919 h 919"/>
                  <a:gd name="T6" fmla="*/ 531 w 531"/>
                  <a:gd name="T7" fmla="*/ 0 h 919"/>
                  <a:gd name="T8" fmla="*/ 409 w 531"/>
                  <a:gd name="T9" fmla="*/ 10 h 919"/>
                </a:gdLst>
                <a:ahLst/>
                <a:cxnLst>
                  <a:cxn ang="0">
                    <a:pos x="T0" y="T1"/>
                  </a:cxn>
                  <a:cxn ang="0">
                    <a:pos x="T2" y="T3"/>
                  </a:cxn>
                  <a:cxn ang="0">
                    <a:pos x="T4" y="T5"/>
                  </a:cxn>
                  <a:cxn ang="0">
                    <a:pos x="T6" y="T7"/>
                  </a:cxn>
                  <a:cxn ang="0">
                    <a:pos x="T8" y="T9"/>
                  </a:cxn>
                </a:cxnLst>
                <a:rect l="0" t="0" r="r" b="b"/>
                <a:pathLst>
                  <a:path w="531" h="919">
                    <a:moveTo>
                      <a:pt x="409" y="10"/>
                    </a:moveTo>
                    <a:lnTo>
                      <a:pt x="0" y="758"/>
                    </a:lnTo>
                    <a:lnTo>
                      <a:pt x="0" y="919"/>
                    </a:lnTo>
                    <a:lnTo>
                      <a:pt x="531" y="0"/>
                    </a:lnTo>
                    <a:lnTo>
                      <a:pt x="409" y="10"/>
                    </a:lnTo>
                    <a:close/>
                  </a:path>
                </a:pathLst>
              </a:custGeom>
              <a:grpFill/>
              <a:ln>
                <a:noFill/>
              </a:ln>
            </p:spPr>
            <p:txBody>
              <a:bodyPr vert="horz" wrap="square" lIns="91440" tIns="45720" rIns="91440" bIns="45720" numCol="1" anchor="t" anchorCtr="0" compatLnSpc="1"/>
              <a:lstStyle/>
              <a:p>
                <a:endParaRPr lang="en-AU">
                  <a:solidFill>
                    <a:schemeClr val="tx1">
                      <a:lumMod val="75000"/>
                      <a:lumOff val="25000"/>
                    </a:schemeClr>
                  </a:solidFill>
                </a:endParaRPr>
              </a:p>
            </p:txBody>
          </p:sp>
          <p:sp>
            <p:nvSpPr>
              <p:cNvPr id="38" name="Freeform 20"/>
              <p:cNvSpPr/>
              <p:nvPr/>
            </p:nvSpPr>
            <p:spPr bwMode="auto">
              <a:xfrm>
                <a:off x="8077200" y="4017170"/>
                <a:ext cx="687388" cy="152400"/>
              </a:xfrm>
              <a:custGeom>
                <a:avLst/>
                <a:gdLst>
                  <a:gd name="T0" fmla="*/ 433 w 433"/>
                  <a:gd name="T1" fmla="*/ 35 h 96"/>
                  <a:gd name="T2" fmla="*/ 289 w 433"/>
                  <a:gd name="T3" fmla="*/ 0 h 96"/>
                  <a:gd name="T4" fmla="*/ 0 w 433"/>
                  <a:gd name="T5" fmla="*/ 29 h 96"/>
                  <a:gd name="T6" fmla="*/ 27 w 433"/>
                  <a:gd name="T7" fmla="*/ 96 h 96"/>
                  <a:gd name="T8" fmla="*/ 433 w 433"/>
                  <a:gd name="T9" fmla="*/ 35 h 96"/>
                  <a:gd name="T10" fmla="*/ 433 w 433"/>
                  <a:gd name="T11" fmla="*/ 35 h 96"/>
                </a:gdLst>
                <a:ahLst/>
                <a:cxnLst>
                  <a:cxn ang="0">
                    <a:pos x="T0" y="T1"/>
                  </a:cxn>
                  <a:cxn ang="0">
                    <a:pos x="T2" y="T3"/>
                  </a:cxn>
                  <a:cxn ang="0">
                    <a:pos x="T4" y="T5"/>
                  </a:cxn>
                  <a:cxn ang="0">
                    <a:pos x="T6" y="T7"/>
                  </a:cxn>
                  <a:cxn ang="0">
                    <a:pos x="T8" y="T9"/>
                  </a:cxn>
                  <a:cxn ang="0">
                    <a:pos x="T10" y="T11"/>
                  </a:cxn>
                </a:cxnLst>
                <a:rect l="0" t="0" r="r" b="b"/>
                <a:pathLst>
                  <a:path w="433" h="96">
                    <a:moveTo>
                      <a:pt x="433" y="35"/>
                    </a:moveTo>
                    <a:lnTo>
                      <a:pt x="289" y="0"/>
                    </a:lnTo>
                    <a:lnTo>
                      <a:pt x="0" y="29"/>
                    </a:lnTo>
                    <a:lnTo>
                      <a:pt x="27" y="96"/>
                    </a:lnTo>
                    <a:lnTo>
                      <a:pt x="433" y="35"/>
                    </a:lnTo>
                    <a:lnTo>
                      <a:pt x="433" y="35"/>
                    </a:lnTo>
                    <a:close/>
                  </a:path>
                </a:pathLst>
              </a:custGeom>
              <a:grpFill/>
              <a:ln>
                <a:noFill/>
              </a:ln>
            </p:spPr>
            <p:txBody>
              <a:bodyPr vert="horz" wrap="square" lIns="91440" tIns="45720" rIns="91440" bIns="45720" numCol="1" anchor="t" anchorCtr="0" compatLnSpc="1"/>
              <a:lstStyle/>
              <a:p>
                <a:endParaRPr lang="en-AU">
                  <a:solidFill>
                    <a:schemeClr val="tx1">
                      <a:lumMod val="75000"/>
                      <a:lumOff val="25000"/>
                    </a:schemeClr>
                  </a:solidFill>
                </a:endParaRPr>
              </a:p>
            </p:txBody>
          </p:sp>
          <p:sp>
            <p:nvSpPr>
              <p:cNvPr id="39" name="Freeform 21"/>
              <p:cNvSpPr/>
              <p:nvPr/>
            </p:nvSpPr>
            <p:spPr bwMode="auto">
              <a:xfrm>
                <a:off x="5327650" y="3360738"/>
                <a:ext cx="3436938" cy="2928938"/>
              </a:xfrm>
              <a:custGeom>
                <a:avLst/>
                <a:gdLst>
                  <a:gd name="T0" fmla="*/ 1759 w 2165"/>
                  <a:gd name="T1" fmla="*/ 509 h 1845"/>
                  <a:gd name="T2" fmla="*/ 1612 w 2165"/>
                  <a:gd name="T3" fmla="*/ 128 h 1845"/>
                  <a:gd name="T4" fmla="*/ 1082 w 2165"/>
                  <a:gd name="T5" fmla="*/ 1047 h 1845"/>
                  <a:gd name="T6" fmla="*/ 552 w 2165"/>
                  <a:gd name="T7" fmla="*/ 128 h 1845"/>
                  <a:gd name="T8" fmla="*/ 82 w 2165"/>
                  <a:gd name="T9" fmla="*/ 0 h 1845"/>
                  <a:gd name="T10" fmla="*/ 0 w 2165"/>
                  <a:gd name="T11" fmla="*/ 448 h 1845"/>
                  <a:gd name="T12" fmla="*/ 806 w 2165"/>
                  <a:gd name="T13" fmla="*/ 1845 h 1845"/>
                  <a:gd name="T14" fmla="*/ 1359 w 2165"/>
                  <a:gd name="T15" fmla="*/ 1845 h 1845"/>
                  <a:gd name="T16" fmla="*/ 2165 w 2165"/>
                  <a:gd name="T17" fmla="*/ 448 h 1845"/>
                  <a:gd name="T18" fmla="*/ 1759 w 2165"/>
                  <a:gd name="T19" fmla="*/ 509 h 1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5" h="1845">
                    <a:moveTo>
                      <a:pt x="1759" y="509"/>
                    </a:moveTo>
                    <a:lnTo>
                      <a:pt x="1612" y="128"/>
                    </a:lnTo>
                    <a:lnTo>
                      <a:pt x="1082" y="1047"/>
                    </a:lnTo>
                    <a:lnTo>
                      <a:pt x="552" y="128"/>
                    </a:lnTo>
                    <a:lnTo>
                      <a:pt x="82" y="0"/>
                    </a:lnTo>
                    <a:lnTo>
                      <a:pt x="0" y="448"/>
                    </a:lnTo>
                    <a:lnTo>
                      <a:pt x="806" y="1845"/>
                    </a:lnTo>
                    <a:lnTo>
                      <a:pt x="1359" y="1845"/>
                    </a:lnTo>
                    <a:lnTo>
                      <a:pt x="2165" y="448"/>
                    </a:lnTo>
                    <a:lnTo>
                      <a:pt x="1759" y="509"/>
                    </a:lnTo>
                    <a:close/>
                  </a:path>
                </a:pathLst>
              </a:custGeom>
              <a:grpFill/>
              <a:ln>
                <a:noFill/>
              </a:ln>
            </p:spPr>
            <p:txBody>
              <a:bodyPr vert="horz" wrap="square" lIns="91440" tIns="45720" rIns="91440" bIns="45720" numCol="1" anchor="t" anchorCtr="0" compatLnSpc="1"/>
              <a:lstStyle/>
              <a:p>
                <a:endParaRPr lang="en-AU">
                  <a:solidFill>
                    <a:schemeClr val="tx1">
                      <a:lumMod val="75000"/>
                      <a:lumOff val="25000"/>
                    </a:schemeClr>
                  </a:solidFill>
                </a:endParaRPr>
              </a:p>
            </p:txBody>
          </p:sp>
        </p:grpSp>
      </p:grpSp>
      <p:sp>
        <p:nvSpPr>
          <p:cNvPr id="51" name="Freeform 34"/>
          <p:cNvSpPr/>
          <p:nvPr/>
        </p:nvSpPr>
        <p:spPr>
          <a:xfrm rot="20280238">
            <a:off x="1817739" y="2305791"/>
            <a:ext cx="526922" cy="537916"/>
          </a:xfrm>
          <a:custGeom>
            <a:avLst/>
            <a:gdLst/>
            <a:ahLst/>
            <a:cxnLst/>
            <a:rect l="l" t="t" r="r" b="b"/>
            <a:pathLst>
              <a:path w="210312" h="214701">
                <a:moveTo>
                  <a:pt x="189053" y="194356"/>
                </a:moveTo>
                <a:cubicBezTo>
                  <a:pt x="189967" y="194204"/>
                  <a:pt x="190767" y="194394"/>
                  <a:pt x="191453" y="194928"/>
                </a:cubicBezTo>
                <a:cubicBezTo>
                  <a:pt x="192139" y="195461"/>
                  <a:pt x="192558" y="196185"/>
                  <a:pt x="192710" y="197099"/>
                </a:cubicBezTo>
                <a:cubicBezTo>
                  <a:pt x="192863" y="198014"/>
                  <a:pt x="192672" y="198814"/>
                  <a:pt x="192139" y="199500"/>
                </a:cubicBezTo>
                <a:cubicBezTo>
                  <a:pt x="191605" y="200185"/>
                  <a:pt x="190881" y="200604"/>
                  <a:pt x="189967" y="200757"/>
                </a:cubicBezTo>
                <a:cubicBezTo>
                  <a:pt x="179147" y="202281"/>
                  <a:pt x="167107" y="203386"/>
                  <a:pt x="153848" y="204072"/>
                </a:cubicBezTo>
                <a:cubicBezTo>
                  <a:pt x="140589" y="204757"/>
                  <a:pt x="129274" y="205100"/>
                  <a:pt x="119901" y="205100"/>
                </a:cubicBezTo>
                <a:cubicBezTo>
                  <a:pt x="110529" y="205100"/>
                  <a:pt x="97956" y="204986"/>
                  <a:pt x="82182" y="204757"/>
                </a:cubicBezTo>
                <a:cubicBezTo>
                  <a:pt x="66409" y="204529"/>
                  <a:pt x="55017" y="204414"/>
                  <a:pt x="48006" y="204414"/>
                </a:cubicBezTo>
                <a:cubicBezTo>
                  <a:pt x="45873" y="204414"/>
                  <a:pt x="44806" y="203348"/>
                  <a:pt x="44806" y="201214"/>
                </a:cubicBezTo>
                <a:cubicBezTo>
                  <a:pt x="44806" y="199080"/>
                  <a:pt x="45873" y="198014"/>
                  <a:pt x="48006" y="198014"/>
                </a:cubicBezTo>
                <a:cubicBezTo>
                  <a:pt x="55169" y="198014"/>
                  <a:pt x="66599" y="198128"/>
                  <a:pt x="82296" y="198357"/>
                </a:cubicBezTo>
                <a:cubicBezTo>
                  <a:pt x="97994" y="198585"/>
                  <a:pt x="110490" y="198699"/>
                  <a:pt x="119787" y="198699"/>
                </a:cubicBezTo>
                <a:cubicBezTo>
                  <a:pt x="129083" y="198699"/>
                  <a:pt x="140285" y="198357"/>
                  <a:pt x="153391" y="197671"/>
                </a:cubicBezTo>
                <a:cubicBezTo>
                  <a:pt x="166497" y="196985"/>
                  <a:pt x="178385" y="195880"/>
                  <a:pt x="189053" y="194356"/>
                </a:cubicBezTo>
                <a:close/>
                <a:moveTo>
                  <a:pt x="114072" y="161895"/>
                </a:moveTo>
                <a:lnTo>
                  <a:pt x="113386" y="162123"/>
                </a:lnTo>
                <a:lnTo>
                  <a:pt x="114529" y="162352"/>
                </a:lnTo>
                <a:close/>
                <a:moveTo>
                  <a:pt x="141047" y="141092"/>
                </a:moveTo>
                <a:lnTo>
                  <a:pt x="141047" y="141321"/>
                </a:lnTo>
                <a:lnTo>
                  <a:pt x="141047" y="141549"/>
                </a:lnTo>
                <a:lnTo>
                  <a:pt x="141961" y="141092"/>
                </a:lnTo>
                <a:close/>
                <a:moveTo>
                  <a:pt x="66980" y="136520"/>
                </a:moveTo>
                <a:cubicBezTo>
                  <a:pt x="66066" y="139111"/>
                  <a:pt x="65075" y="141473"/>
                  <a:pt x="64008" y="143607"/>
                </a:cubicBezTo>
                <a:cubicBezTo>
                  <a:pt x="60656" y="151074"/>
                  <a:pt x="57684" y="156180"/>
                  <a:pt x="55093" y="158923"/>
                </a:cubicBezTo>
                <a:cubicBezTo>
                  <a:pt x="55245" y="159380"/>
                  <a:pt x="55322" y="159837"/>
                  <a:pt x="55322" y="160295"/>
                </a:cubicBezTo>
                <a:cubicBezTo>
                  <a:pt x="67666" y="160142"/>
                  <a:pt x="76886" y="160218"/>
                  <a:pt x="82982" y="160523"/>
                </a:cubicBezTo>
                <a:cubicBezTo>
                  <a:pt x="87097" y="160676"/>
                  <a:pt x="92583" y="160980"/>
                  <a:pt x="99441" y="161438"/>
                </a:cubicBezTo>
                <a:lnTo>
                  <a:pt x="99441" y="161209"/>
                </a:lnTo>
                <a:cubicBezTo>
                  <a:pt x="103251" y="156637"/>
                  <a:pt x="107366" y="148712"/>
                  <a:pt x="111786" y="137435"/>
                </a:cubicBezTo>
                <a:lnTo>
                  <a:pt x="111100" y="137435"/>
                </a:lnTo>
                <a:cubicBezTo>
                  <a:pt x="88240" y="136825"/>
                  <a:pt x="75362" y="136520"/>
                  <a:pt x="72467" y="136520"/>
                </a:cubicBezTo>
                <a:close/>
                <a:moveTo>
                  <a:pt x="28118" y="133777"/>
                </a:moveTo>
                <a:cubicBezTo>
                  <a:pt x="24308" y="141397"/>
                  <a:pt x="19660" y="149779"/>
                  <a:pt x="14174" y="158923"/>
                </a:cubicBezTo>
                <a:cubicBezTo>
                  <a:pt x="22556" y="160142"/>
                  <a:pt x="33528" y="160676"/>
                  <a:pt x="47092" y="160523"/>
                </a:cubicBezTo>
                <a:lnTo>
                  <a:pt x="47321" y="160523"/>
                </a:lnTo>
                <a:lnTo>
                  <a:pt x="49835" y="157780"/>
                </a:lnTo>
                <a:cubicBezTo>
                  <a:pt x="49378" y="156561"/>
                  <a:pt x="49607" y="155570"/>
                  <a:pt x="50521" y="154808"/>
                </a:cubicBezTo>
                <a:cubicBezTo>
                  <a:pt x="52502" y="152522"/>
                  <a:pt x="55093" y="147874"/>
                  <a:pt x="58293" y="140864"/>
                </a:cubicBezTo>
                <a:lnTo>
                  <a:pt x="60122" y="136749"/>
                </a:lnTo>
                <a:cubicBezTo>
                  <a:pt x="55855" y="136901"/>
                  <a:pt x="52350" y="136977"/>
                  <a:pt x="49607" y="136977"/>
                </a:cubicBezTo>
                <a:cubicBezTo>
                  <a:pt x="40615" y="136825"/>
                  <a:pt x="33452" y="135758"/>
                  <a:pt x="28118" y="133777"/>
                </a:cubicBezTo>
                <a:close/>
                <a:moveTo>
                  <a:pt x="69723" y="129662"/>
                </a:moveTo>
                <a:lnTo>
                  <a:pt x="69495" y="130119"/>
                </a:lnTo>
                <a:lnTo>
                  <a:pt x="69952" y="130119"/>
                </a:lnTo>
                <a:cubicBezTo>
                  <a:pt x="69952" y="129967"/>
                  <a:pt x="69876" y="129815"/>
                  <a:pt x="69723" y="129662"/>
                </a:cubicBezTo>
                <a:close/>
                <a:moveTo>
                  <a:pt x="75667" y="112289"/>
                </a:moveTo>
                <a:lnTo>
                  <a:pt x="75438" y="113432"/>
                </a:lnTo>
                <a:lnTo>
                  <a:pt x="76353" y="112746"/>
                </a:lnTo>
                <a:cubicBezTo>
                  <a:pt x="76048" y="112593"/>
                  <a:pt x="75819" y="112441"/>
                  <a:pt x="75667" y="112289"/>
                </a:cubicBezTo>
                <a:close/>
                <a:moveTo>
                  <a:pt x="39320" y="106802"/>
                </a:moveTo>
                <a:cubicBezTo>
                  <a:pt x="37034" y="113660"/>
                  <a:pt x="34214" y="120747"/>
                  <a:pt x="30861" y="128062"/>
                </a:cubicBezTo>
                <a:cubicBezTo>
                  <a:pt x="35433" y="129586"/>
                  <a:pt x="41682" y="130424"/>
                  <a:pt x="49607" y="130577"/>
                </a:cubicBezTo>
                <a:cubicBezTo>
                  <a:pt x="52655" y="130577"/>
                  <a:pt x="56998" y="130500"/>
                  <a:pt x="62637" y="130348"/>
                </a:cubicBezTo>
                <a:lnTo>
                  <a:pt x="64237" y="126005"/>
                </a:lnTo>
                <a:cubicBezTo>
                  <a:pt x="64085" y="125090"/>
                  <a:pt x="64313" y="124252"/>
                  <a:pt x="64923" y="123490"/>
                </a:cubicBezTo>
                <a:lnTo>
                  <a:pt x="65380" y="123033"/>
                </a:lnTo>
                <a:lnTo>
                  <a:pt x="67209" y="118004"/>
                </a:lnTo>
                <a:lnTo>
                  <a:pt x="70409" y="108174"/>
                </a:lnTo>
                <a:cubicBezTo>
                  <a:pt x="68428" y="108174"/>
                  <a:pt x="66142" y="108098"/>
                  <a:pt x="63551" y="107945"/>
                </a:cubicBezTo>
                <a:cubicBezTo>
                  <a:pt x="60960" y="107793"/>
                  <a:pt x="58446" y="107793"/>
                  <a:pt x="56007" y="107945"/>
                </a:cubicBezTo>
                <a:cubicBezTo>
                  <a:pt x="53569" y="108098"/>
                  <a:pt x="50750" y="108098"/>
                  <a:pt x="47549" y="107945"/>
                </a:cubicBezTo>
                <a:cubicBezTo>
                  <a:pt x="44349" y="107793"/>
                  <a:pt x="41606" y="107412"/>
                  <a:pt x="39320" y="106802"/>
                </a:cubicBezTo>
                <a:close/>
                <a:moveTo>
                  <a:pt x="176937" y="105888"/>
                </a:moveTo>
                <a:cubicBezTo>
                  <a:pt x="167031" y="105888"/>
                  <a:pt x="150800" y="106345"/>
                  <a:pt x="128245" y="107259"/>
                </a:cubicBezTo>
                <a:cubicBezTo>
                  <a:pt x="126569" y="113355"/>
                  <a:pt x="124816" y="119147"/>
                  <a:pt x="122987" y="124633"/>
                </a:cubicBezTo>
                <a:lnTo>
                  <a:pt x="120701" y="131262"/>
                </a:lnTo>
                <a:cubicBezTo>
                  <a:pt x="131826" y="131415"/>
                  <a:pt x="141504" y="131186"/>
                  <a:pt x="149733" y="130577"/>
                </a:cubicBezTo>
                <a:cubicBezTo>
                  <a:pt x="150953" y="130424"/>
                  <a:pt x="153924" y="130119"/>
                  <a:pt x="158649" y="129662"/>
                </a:cubicBezTo>
                <a:cubicBezTo>
                  <a:pt x="162459" y="129205"/>
                  <a:pt x="165583" y="128976"/>
                  <a:pt x="168021" y="128976"/>
                </a:cubicBezTo>
                <a:lnTo>
                  <a:pt x="168707" y="128976"/>
                </a:lnTo>
                <a:cubicBezTo>
                  <a:pt x="172060" y="121052"/>
                  <a:pt x="174879" y="113355"/>
                  <a:pt x="177165" y="105888"/>
                </a:cubicBezTo>
                <a:close/>
                <a:moveTo>
                  <a:pt x="42977" y="94458"/>
                </a:moveTo>
                <a:lnTo>
                  <a:pt x="42520" y="95829"/>
                </a:lnTo>
                <a:lnTo>
                  <a:pt x="42977" y="95601"/>
                </a:lnTo>
                <a:close/>
                <a:moveTo>
                  <a:pt x="82296" y="80970"/>
                </a:moveTo>
                <a:cubicBezTo>
                  <a:pt x="82449" y="84476"/>
                  <a:pt x="81763" y="89505"/>
                  <a:pt x="80239" y="96058"/>
                </a:cubicBezTo>
                <a:cubicBezTo>
                  <a:pt x="79782" y="97887"/>
                  <a:pt x="79248" y="99868"/>
                  <a:pt x="78639" y="102002"/>
                </a:cubicBezTo>
                <a:cubicBezTo>
                  <a:pt x="89459" y="102154"/>
                  <a:pt x="103328" y="101925"/>
                  <a:pt x="120244" y="101316"/>
                </a:cubicBezTo>
                <a:lnTo>
                  <a:pt x="123216" y="101087"/>
                </a:lnTo>
                <a:cubicBezTo>
                  <a:pt x="125197" y="93772"/>
                  <a:pt x="126721" y="87295"/>
                  <a:pt x="127788" y="81656"/>
                </a:cubicBezTo>
                <a:cubicBezTo>
                  <a:pt x="112243" y="81809"/>
                  <a:pt x="97079" y="81580"/>
                  <a:pt x="82296" y="80970"/>
                </a:cubicBezTo>
                <a:close/>
                <a:moveTo>
                  <a:pt x="45720" y="80056"/>
                </a:moveTo>
                <a:lnTo>
                  <a:pt x="45492" y="80742"/>
                </a:lnTo>
                <a:cubicBezTo>
                  <a:pt x="45644" y="80589"/>
                  <a:pt x="45873" y="80437"/>
                  <a:pt x="46178" y="80285"/>
                </a:cubicBezTo>
                <a:close/>
                <a:moveTo>
                  <a:pt x="183338" y="78913"/>
                </a:moveTo>
                <a:cubicBezTo>
                  <a:pt x="182728" y="79523"/>
                  <a:pt x="182042" y="79827"/>
                  <a:pt x="181280" y="79827"/>
                </a:cubicBezTo>
                <a:cubicBezTo>
                  <a:pt x="165278" y="80894"/>
                  <a:pt x="149581" y="81504"/>
                  <a:pt x="134189" y="81656"/>
                </a:cubicBezTo>
                <a:cubicBezTo>
                  <a:pt x="133274" y="87143"/>
                  <a:pt x="131826" y="93543"/>
                  <a:pt x="129845" y="100859"/>
                </a:cubicBezTo>
                <a:cubicBezTo>
                  <a:pt x="151181" y="99944"/>
                  <a:pt x="166878" y="99487"/>
                  <a:pt x="176937" y="99487"/>
                </a:cubicBezTo>
                <a:cubicBezTo>
                  <a:pt x="177699" y="99487"/>
                  <a:pt x="178308" y="99716"/>
                  <a:pt x="178766" y="100173"/>
                </a:cubicBezTo>
                <a:cubicBezTo>
                  <a:pt x="180747" y="93010"/>
                  <a:pt x="182271" y="85923"/>
                  <a:pt x="183338" y="78913"/>
                </a:cubicBezTo>
                <a:close/>
                <a:moveTo>
                  <a:pt x="156363" y="46680"/>
                </a:moveTo>
                <a:lnTo>
                  <a:pt x="156363" y="48966"/>
                </a:lnTo>
                <a:cubicBezTo>
                  <a:pt x="156210" y="51100"/>
                  <a:pt x="155982" y="52548"/>
                  <a:pt x="155677" y="53310"/>
                </a:cubicBezTo>
                <a:cubicBezTo>
                  <a:pt x="154458" y="55596"/>
                  <a:pt x="152324" y="57196"/>
                  <a:pt x="149276" y="58110"/>
                </a:cubicBezTo>
                <a:cubicBezTo>
                  <a:pt x="147905" y="58568"/>
                  <a:pt x="145923" y="58872"/>
                  <a:pt x="143333" y="59025"/>
                </a:cubicBezTo>
                <a:cubicBezTo>
                  <a:pt x="139370" y="59330"/>
                  <a:pt x="136246" y="58339"/>
                  <a:pt x="133960" y="56053"/>
                </a:cubicBezTo>
                <a:cubicBezTo>
                  <a:pt x="132436" y="54377"/>
                  <a:pt x="131369" y="52167"/>
                  <a:pt x="130760" y="49424"/>
                </a:cubicBezTo>
                <a:cubicBezTo>
                  <a:pt x="128321" y="53234"/>
                  <a:pt x="127635" y="56129"/>
                  <a:pt x="128702" y="58110"/>
                </a:cubicBezTo>
                <a:cubicBezTo>
                  <a:pt x="130074" y="61006"/>
                  <a:pt x="133731" y="62454"/>
                  <a:pt x="139675" y="62454"/>
                </a:cubicBezTo>
                <a:cubicBezTo>
                  <a:pt x="146076" y="62454"/>
                  <a:pt x="151181" y="60930"/>
                  <a:pt x="154991" y="57882"/>
                </a:cubicBezTo>
                <a:cubicBezTo>
                  <a:pt x="156668" y="56510"/>
                  <a:pt x="157734" y="54986"/>
                  <a:pt x="158192" y="53310"/>
                </a:cubicBezTo>
                <a:cubicBezTo>
                  <a:pt x="158496" y="51633"/>
                  <a:pt x="158039" y="49652"/>
                  <a:pt x="156820" y="47366"/>
                </a:cubicBezTo>
                <a:cubicBezTo>
                  <a:pt x="156668" y="47061"/>
                  <a:pt x="156515" y="46833"/>
                  <a:pt x="156363" y="46680"/>
                </a:cubicBezTo>
                <a:close/>
                <a:moveTo>
                  <a:pt x="92812" y="45537"/>
                </a:moveTo>
                <a:lnTo>
                  <a:pt x="92355" y="47366"/>
                </a:lnTo>
                <a:cubicBezTo>
                  <a:pt x="91898" y="49805"/>
                  <a:pt x="91212" y="51633"/>
                  <a:pt x="90297" y="52853"/>
                </a:cubicBezTo>
                <a:cubicBezTo>
                  <a:pt x="88773" y="54681"/>
                  <a:pt x="86564" y="55824"/>
                  <a:pt x="83668" y="56282"/>
                </a:cubicBezTo>
                <a:cubicBezTo>
                  <a:pt x="82144" y="56434"/>
                  <a:pt x="80163" y="56510"/>
                  <a:pt x="77724" y="56510"/>
                </a:cubicBezTo>
                <a:cubicBezTo>
                  <a:pt x="73000" y="56358"/>
                  <a:pt x="69876" y="53615"/>
                  <a:pt x="68352" y="48281"/>
                </a:cubicBezTo>
                <a:lnTo>
                  <a:pt x="67895" y="50109"/>
                </a:lnTo>
                <a:cubicBezTo>
                  <a:pt x="67437" y="52091"/>
                  <a:pt x="67895" y="53691"/>
                  <a:pt x="69266" y="54910"/>
                </a:cubicBezTo>
                <a:cubicBezTo>
                  <a:pt x="72314" y="57806"/>
                  <a:pt x="75705" y="59634"/>
                  <a:pt x="79439" y="60396"/>
                </a:cubicBezTo>
                <a:cubicBezTo>
                  <a:pt x="83173" y="61158"/>
                  <a:pt x="86526" y="61044"/>
                  <a:pt x="89497" y="60054"/>
                </a:cubicBezTo>
                <a:cubicBezTo>
                  <a:pt x="92469" y="59063"/>
                  <a:pt x="95022" y="57577"/>
                  <a:pt x="97155" y="55596"/>
                </a:cubicBezTo>
                <a:cubicBezTo>
                  <a:pt x="100051" y="52853"/>
                  <a:pt x="101194" y="50567"/>
                  <a:pt x="100584" y="48738"/>
                </a:cubicBezTo>
                <a:cubicBezTo>
                  <a:pt x="99975" y="46909"/>
                  <a:pt x="97384" y="45842"/>
                  <a:pt x="92812" y="45537"/>
                </a:cubicBezTo>
                <a:close/>
                <a:moveTo>
                  <a:pt x="206312" y="36851"/>
                </a:moveTo>
                <a:cubicBezTo>
                  <a:pt x="207150" y="36698"/>
                  <a:pt x="207912" y="36927"/>
                  <a:pt x="208598" y="37536"/>
                </a:cubicBezTo>
                <a:cubicBezTo>
                  <a:pt x="209284" y="38146"/>
                  <a:pt x="209703" y="38908"/>
                  <a:pt x="209855" y="39822"/>
                </a:cubicBezTo>
                <a:cubicBezTo>
                  <a:pt x="210160" y="43328"/>
                  <a:pt x="210312" y="47061"/>
                  <a:pt x="210312" y="51024"/>
                </a:cubicBezTo>
                <a:cubicBezTo>
                  <a:pt x="210312" y="54986"/>
                  <a:pt x="210236" y="59368"/>
                  <a:pt x="210084" y="64168"/>
                </a:cubicBezTo>
                <a:cubicBezTo>
                  <a:pt x="209931" y="68969"/>
                  <a:pt x="209855" y="72588"/>
                  <a:pt x="209855" y="75027"/>
                </a:cubicBezTo>
                <a:cubicBezTo>
                  <a:pt x="209855" y="105659"/>
                  <a:pt x="209017" y="133625"/>
                  <a:pt x="207341" y="158923"/>
                </a:cubicBezTo>
                <a:cubicBezTo>
                  <a:pt x="207188" y="161819"/>
                  <a:pt x="207188" y="167457"/>
                  <a:pt x="207341" y="175839"/>
                </a:cubicBezTo>
                <a:cubicBezTo>
                  <a:pt x="207493" y="182393"/>
                  <a:pt x="207341" y="187346"/>
                  <a:pt x="206883" y="190698"/>
                </a:cubicBezTo>
                <a:cubicBezTo>
                  <a:pt x="208103" y="191308"/>
                  <a:pt x="208712" y="192299"/>
                  <a:pt x="208712" y="193670"/>
                </a:cubicBezTo>
                <a:lnTo>
                  <a:pt x="208712" y="203957"/>
                </a:lnTo>
                <a:cubicBezTo>
                  <a:pt x="208712" y="204872"/>
                  <a:pt x="208407" y="205634"/>
                  <a:pt x="207798" y="206243"/>
                </a:cubicBezTo>
                <a:cubicBezTo>
                  <a:pt x="207188" y="206853"/>
                  <a:pt x="206502" y="207158"/>
                  <a:pt x="205740" y="207158"/>
                </a:cubicBezTo>
                <a:cubicBezTo>
                  <a:pt x="205131" y="208224"/>
                  <a:pt x="204293" y="208834"/>
                  <a:pt x="203226" y="208986"/>
                </a:cubicBezTo>
                <a:cubicBezTo>
                  <a:pt x="184633" y="211577"/>
                  <a:pt x="160325" y="213025"/>
                  <a:pt x="130302" y="213330"/>
                </a:cubicBezTo>
                <a:cubicBezTo>
                  <a:pt x="90374" y="213787"/>
                  <a:pt x="66142" y="214244"/>
                  <a:pt x="57608" y="214701"/>
                </a:cubicBezTo>
                <a:cubicBezTo>
                  <a:pt x="56693" y="214701"/>
                  <a:pt x="55893" y="214435"/>
                  <a:pt x="55207" y="213901"/>
                </a:cubicBezTo>
                <a:cubicBezTo>
                  <a:pt x="54522" y="213368"/>
                  <a:pt x="54179" y="212644"/>
                  <a:pt x="54179" y="211730"/>
                </a:cubicBezTo>
                <a:cubicBezTo>
                  <a:pt x="54179" y="210815"/>
                  <a:pt x="54445" y="210015"/>
                  <a:pt x="54979" y="209329"/>
                </a:cubicBezTo>
                <a:cubicBezTo>
                  <a:pt x="55512" y="208644"/>
                  <a:pt x="56236" y="208301"/>
                  <a:pt x="57150" y="208301"/>
                </a:cubicBezTo>
                <a:cubicBezTo>
                  <a:pt x="65532" y="207843"/>
                  <a:pt x="89840" y="207386"/>
                  <a:pt x="130074" y="206929"/>
                </a:cubicBezTo>
                <a:cubicBezTo>
                  <a:pt x="159030" y="206624"/>
                  <a:pt x="182423" y="205253"/>
                  <a:pt x="200254" y="202814"/>
                </a:cubicBezTo>
                <a:cubicBezTo>
                  <a:pt x="200102" y="202357"/>
                  <a:pt x="200025" y="201824"/>
                  <a:pt x="200025" y="201214"/>
                </a:cubicBezTo>
                <a:lnTo>
                  <a:pt x="200483" y="198699"/>
                </a:lnTo>
                <a:cubicBezTo>
                  <a:pt x="200635" y="198395"/>
                  <a:pt x="200711" y="198166"/>
                  <a:pt x="200711" y="198014"/>
                </a:cubicBezTo>
                <a:lnTo>
                  <a:pt x="200711" y="197556"/>
                </a:lnTo>
                <a:lnTo>
                  <a:pt x="200711" y="196871"/>
                </a:lnTo>
                <a:lnTo>
                  <a:pt x="200711" y="194813"/>
                </a:lnTo>
                <a:lnTo>
                  <a:pt x="200711" y="194585"/>
                </a:lnTo>
                <a:cubicBezTo>
                  <a:pt x="200254" y="193975"/>
                  <a:pt x="200102" y="193289"/>
                  <a:pt x="200254" y="192527"/>
                </a:cubicBezTo>
                <a:cubicBezTo>
                  <a:pt x="200864" y="188717"/>
                  <a:pt x="201092" y="183155"/>
                  <a:pt x="200940" y="175839"/>
                </a:cubicBezTo>
                <a:cubicBezTo>
                  <a:pt x="200787" y="167305"/>
                  <a:pt x="200787" y="161514"/>
                  <a:pt x="200940" y="158466"/>
                </a:cubicBezTo>
                <a:cubicBezTo>
                  <a:pt x="202616" y="133472"/>
                  <a:pt x="203454" y="105659"/>
                  <a:pt x="203454" y="75027"/>
                </a:cubicBezTo>
                <a:cubicBezTo>
                  <a:pt x="203454" y="72284"/>
                  <a:pt x="203531" y="68359"/>
                  <a:pt x="203683" y="63254"/>
                </a:cubicBezTo>
                <a:cubicBezTo>
                  <a:pt x="203835" y="58149"/>
                  <a:pt x="203912" y="54339"/>
                  <a:pt x="203912" y="51824"/>
                </a:cubicBezTo>
                <a:cubicBezTo>
                  <a:pt x="203912" y="49309"/>
                  <a:pt x="203759" y="45461"/>
                  <a:pt x="203454" y="40280"/>
                </a:cubicBezTo>
                <a:cubicBezTo>
                  <a:pt x="203302" y="39518"/>
                  <a:pt x="203531" y="38794"/>
                  <a:pt x="204140" y="38108"/>
                </a:cubicBezTo>
                <a:cubicBezTo>
                  <a:pt x="204750" y="37422"/>
                  <a:pt x="205474" y="37003"/>
                  <a:pt x="206312" y="36851"/>
                </a:cubicBezTo>
                <a:close/>
                <a:moveTo>
                  <a:pt x="192482" y="32507"/>
                </a:moveTo>
                <a:lnTo>
                  <a:pt x="192024" y="48281"/>
                </a:lnTo>
                <a:cubicBezTo>
                  <a:pt x="191720" y="58796"/>
                  <a:pt x="191262" y="66721"/>
                  <a:pt x="190653" y="72055"/>
                </a:cubicBezTo>
                <a:cubicBezTo>
                  <a:pt x="188976" y="88209"/>
                  <a:pt x="185243" y="103945"/>
                  <a:pt x="179451" y="119261"/>
                </a:cubicBezTo>
                <a:cubicBezTo>
                  <a:pt x="173660" y="134577"/>
                  <a:pt x="166040" y="150770"/>
                  <a:pt x="156591" y="167838"/>
                </a:cubicBezTo>
                <a:cubicBezTo>
                  <a:pt x="155982" y="168905"/>
                  <a:pt x="155067" y="169439"/>
                  <a:pt x="153848" y="169439"/>
                </a:cubicBezTo>
                <a:cubicBezTo>
                  <a:pt x="153086" y="170048"/>
                  <a:pt x="152172" y="170277"/>
                  <a:pt x="151105" y="170124"/>
                </a:cubicBezTo>
                <a:lnTo>
                  <a:pt x="147676" y="169439"/>
                </a:lnTo>
                <a:lnTo>
                  <a:pt x="146762" y="168981"/>
                </a:lnTo>
                <a:cubicBezTo>
                  <a:pt x="146304" y="169439"/>
                  <a:pt x="145695" y="169667"/>
                  <a:pt x="144933" y="169667"/>
                </a:cubicBezTo>
                <a:cubicBezTo>
                  <a:pt x="138684" y="169667"/>
                  <a:pt x="132169" y="169515"/>
                  <a:pt x="125388" y="169210"/>
                </a:cubicBezTo>
                <a:cubicBezTo>
                  <a:pt x="118606" y="168905"/>
                  <a:pt x="110833" y="168486"/>
                  <a:pt x="102070" y="167953"/>
                </a:cubicBezTo>
                <a:cubicBezTo>
                  <a:pt x="93307" y="167419"/>
                  <a:pt x="86792" y="167076"/>
                  <a:pt x="82525" y="166924"/>
                </a:cubicBezTo>
                <a:cubicBezTo>
                  <a:pt x="80544" y="166619"/>
                  <a:pt x="73686" y="166543"/>
                  <a:pt x="61951" y="166695"/>
                </a:cubicBezTo>
                <a:cubicBezTo>
                  <a:pt x="50216" y="166848"/>
                  <a:pt x="43053" y="166924"/>
                  <a:pt x="40463" y="166924"/>
                </a:cubicBezTo>
                <a:cubicBezTo>
                  <a:pt x="40463" y="167686"/>
                  <a:pt x="40539" y="168677"/>
                  <a:pt x="40691" y="169896"/>
                </a:cubicBezTo>
                <a:cubicBezTo>
                  <a:pt x="40691" y="170353"/>
                  <a:pt x="40844" y="173172"/>
                  <a:pt x="41148" y="178354"/>
                </a:cubicBezTo>
                <a:cubicBezTo>
                  <a:pt x="41301" y="181859"/>
                  <a:pt x="41453" y="184450"/>
                  <a:pt x="41606" y="186126"/>
                </a:cubicBezTo>
                <a:cubicBezTo>
                  <a:pt x="41606" y="186736"/>
                  <a:pt x="41682" y="187269"/>
                  <a:pt x="41834" y="187727"/>
                </a:cubicBezTo>
                <a:cubicBezTo>
                  <a:pt x="42596" y="187879"/>
                  <a:pt x="43511" y="187955"/>
                  <a:pt x="44577" y="187955"/>
                </a:cubicBezTo>
                <a:cubicBezTo>
                  <a:pt x="47168" y="188108"/>
                  <a:pt x="50673" y="188108"/>
                  <a:pt x="55093" y="187955"/>
                </a:cubicBezTo>
                <a:lnTo>
                  <a:pt x="66523" y="187269"/>
                </a:lnTo>
                <a:cubicBezTo>
                  <a:pt x="70943" y="187117"/>
                  <a:pt x="73381" y="187041"/>
                  <a:pt x="73838" y="187041"/>
                </a:cubicBezTo>
                <a:cubicBezTo>
                  <a:pt x="77648" y="186888"/>
                  <a:pt x="83516" y="186774"/>
                  <a:pt x="91440" y="186698"/>
                </a:cubicBezTo>
                <a:cubicBezTo>
                  <a:pt x="99365" y="186622"/>
                  <a:pt x="106414" y="186469"/>
                  <a:pt x="112586" y="186241"/>
                </a:cubicBezTo>
                <a:cubicBezTo>
                  <a:pt x="118758" y="186012"/>
                  <a:pt x="124664" y="185745"/>
                  <a:pt x="130302" y="185441"/>
                </a:cubicBezTo>
                <a:cubicBezTo>
                  <a:pt x="135027" y="185136"/>
                  <a:pt x="143637" y="185136"/>
                  <a:pt x="156134" y="185441"/>
                </a:cubicBezTo>
                <a:cubicBezTo>
                  <a:pt x="167107" y="185745"/>
                  <a:pt x="175489" y="185517"/>
                  <a:pt x="181280" y="184755"/>
                </a:cubicBezTo>
                <a:lnTo>
                  <a:pt x="182423" y="184755"/>
                </a:lnTo>
                <a:cubicBezTo>
                  <a:pt x="183185" y="183688"/>
                  <a:pt x="184176" y="183231"/>
                  <a:pt x="185395" y="183383"/>
                </a:cubicBezTo>
                <a:cubicBezTo>
                  <a:pt x="187071" y="183536"/>
                  <a:pt x="188900" y="183612"/>
                  <a:pt x="190881" y="183612"/>
                </a:cubicBezTo>
                <a:cubicBezTo>
                  <a:pt x="190881" y="152827"/>
                  <a:pt x="191186" y="118308"/>
                  <a:pt x="191796" y="80056"/>
                </a:cubicBezTo>
                <a:cubicBezTo>
                  <a:pt x="191796" y="77008"/>
                  <a:pt x="192024" y="72207"/>
                  <a:pt x="192482" y="65654"/>
                </a:cubicBezTo>
                <a:cubicBezTo>
                  <a:pt x="192939" y="59101"/>
                  <a:pt x="193244" y="54377"/>
                  <a:pt x="193396" y="51481"/>
                </a:cubicBezTo>
                <a:cubicBezTo>
                  <a:pt x="193548" y="43861"/>
                  <a:pt x="193244" y="37536"/>
                  <a:pt x="192482" y="32507"/>
                </a:cubicBezTo>
                <a:close/>
                <a:moveTo>
                  <a:pt x="78867" y="11476"/>
                </a:moveTo>
                <a:cubicBezTo>
                  <a:pt x="77648" y="11628"/>
                  <a:pt x="76200" y="12390"/>
                  <a:pt x="74524" y="13762"/>
                </a:cubicBezTo>
                <a:cubicBezTo>
                  <a:pt x="74372" y="14067"/>
                  <a:pt x="74143" y="14295"/>
                  <a:pt x="73838" y="14448"/>
                </a:cubicBezTo>
                <a:lnTo>
                  <a:pt x="73838" y="32507"/>
                </a:lnTo>
                <a:cubicBezTo>
                  <a:pt x="73838" y="39213"/>
                  <a:pt x="73991" y="43328"/>
                  <a:pt x="74295" y="44852"/>
                </a:cubicBezTo>
                <a:cubicBezTo>
                  <a:pt x="74905" y="48357"/>
                  <a:pt x="76048" y="50109"/>
                  <a:pt x="77724" y="50109"/>
                </a:cubicBezTo>
                <a:cubicBezTo>
                  <a:pt x="79858" y="50109"/>
                  <a:pt x="81458" y="50033"/>
                  <a:pt x="82525" y="49881"/>
                </a:cubicBezTo>
                <a:cubicBezTo>
                  <a:pt x="83897" y="49728"/>
                  <a:pt x="84811" y="49347"/>
                  <a:pt x="85268" y="48738"/>
                </a:cubicBezTo>
                <a:cubicBezTo>
                  <a:pt x="85573" y="48433"/>
                  <a:pt x="85878" y="47519"/>
                  <a:pt x="86183" y="45995"/>
                </a:cubicBezTo>
                <a:cubicBezTo>
                  <a:pt x="86487" y="44318"/>
                  <a:pt x="86716" y="42185"/>
                  <a:pt x="86868" y="39594"/>
                </a:cubicBezTo>
                <a:cubicBezTo>
                  <a:pt x="87021" y="33955"/>
                  <a:pt x="86640" y="28545"/>
                  <a:pt x="85725" y="23363"/>
                </a:cubicBezTo>
                <a:cubicBezTo>
                  <a:pt x="84506" y="17724"/>
                  <a:pt x="82982" y="13991"/>
                  <a:pt x="81153" y="12162"/>
                </a:cubicBezTo>
                <a:cubicBezTo>
                  <a:pt x="80391" y="11552"/>
                  <a:pt x="79629" y="11324"/>
                  <a:pt x="78867" y="11476"/>
                </a:cubicBezTo>
                <a:close/>
                <a:moveTo>
                  <a:pt x="142875" y="6447"/>
                </a:moveTo>
                <a:cubicBezTo>
                  <a:pt x="140285" y="6752"/>
                  <a:pt x="138913" y="6904"/>
                  <a:pt x="138761" y="6904"/>
                </a:cubicBezTo>
                <a:lnTo>
                  <a:pt x="138303" y="6904"/>
                </a:lnTo>
                <a:cubicBezTo>
                  <a:pt x="138456" y="7361"/>
                  <a:pt x="138532" y="7818"/>
                  <a:pt x="138532" y="8276"/>
                </a:cubicBezTo>
                <a:cubicBezTo>
                  <a:pt x="138532" y="11476"/>
                  <a:pt x="138342" y="16162"/>
                  <a:pt x="137961" y="22335"/>
                </a:cubicBezTo>
                <a:cubicBezTo>
                  <a:pt x="137580" y="28507"/>
                  <a:pt x="137389" y="31974"/>
                  <a:pt x="137389" y="32736"/>
                </a:cubicBezTo>
                <a:lnTo>
                  <a:pt x="137389" y="33422"/>
                </a:lnTo>
                <a:cubicBezTo>
                  <a:pt x="137237" y="34336"/>
                  <a:pt x="137122" y="35555"/>
                  <a:pt x="137046" y="37079"/>
                </a:cubicBezTo>
                <a:cubicBezTo>
                  <a:pt x="136970" y="38603"/>
                  <a:pt x="136932" y="39518"/>
                  <a:pt x="136932" y="39822"/>
                </a:cubicBezTo>
                <a:cubicBezTo>
                  <a:pt x="137084" y="40432"/>
                  <a:pt x="137008" y="41042"/>
                  <a:pt x="136703" y="41651"/>
                </a:cubicBezTo>
                <a:cubicBezTo>
                  <a:pt x="136551" y="43937"/>
                  <a:pt x="136627" y="45842"/>
                  <a:pt x="136932" y="47366"/>
                </a:cubicBezTo>
                <a:cubicBezTo>
                  <a:pt x="137237" y="49347"/>
                  <a:pt x="137770" y="50719"/>
                  <a:pt x="138532" y="51481"/>
                </a:cubicBezTo>
                <a:cubicBezTo>
                  <a:pt x="139446" y="52395"/>
                  <a:pt x="140894" y="52776"/>
                  <a:pt x="142875" y="52624"/>
                </a:cubicBezTo>
                <a:cubicBezTo>
                  <a:pt x="145009" y="52472"/>
                  <a:pt x="146533" y="52243"/>
                  <a:pt x="147447" y="51938"/>
                </a:cubicBezTo>
                <a:cubicBezTo>
                  <a:pt x="148667" y="51633"/>
                  <a:pt x="149429" y="51176"/>
                  <a:pt x="149733" y="50567"/>
                </a:cubicBezTo>
                <a:lnTo>
                  <a:pt x="149962" y="48738"/>
                </a:lnTo>
                <a:lnTo>
                  <a:pt x="149962" y="43709"/>
                </a:lnTo>
                <a:lnTo>
                  <a:pt x="149733" y="43709"/>
                </a:lnTo>
                <a:cubicBezTo>
                  <a:pt x="148819" y="43556"/>
                  <a:pt x="148095" y="43099"/>
                  <a:pt x="147562" y="42337"/>
                </a:cubicBezTo>
                <a:cubicBezTo>
                  <a:pt x="147028" y="41575"/>
                  <a:pt x="146838" y="40813"/>
                  <a:pt x="146990" y="40051"/>
                </a:cubicBezTo>
                <a:cubicBezTo>
                  <a:pt x="147295" y="38527"/>
                  <a:pt x="148133" y="37613"/>
                  <a:pt x="149505" y="37308"/>
                </a:cubicBezTo>
                <a:cubicBezTo>
                  <a:pt x="149352" y="34260"/>
                  <a:pt x="149048" y="31059"/>
                  <a:pt x="148590" y="27707"/>
                </a:cubicBezTo>
                <a:cubicBezTo>
                  <a:pt x="147828" y="21611"/>
                  <a:pt x="147066" y="16505"/>
                  <a:pt x="146304" y="12390"/>
                </a:cubicBezTo>
                <a:cubicBezTo>
                  <a:pt x="145695" y="10257"/>
                  <a:pt x="145161" y="8580"/>
                  <a:pt x="144704" y="7361"/>
                </a:cubicBezTo>
                <a:lnTo>
                  <a:pt x="144247" y="6447"/>
                </a:lnTo>
                <a:close/>
                <a:moveTo>
                  <a:pt x="142190" y="46"/>
                </a:moveTo>
                <a:cubicBezTo>
                  <a:pt x="144323" y="-106"/>
                  <a:pt x="146076" y="122"/>
                  <a:pt x="147447" y="732"/>
                </a:cubicBezTo>
                <a:cubicBezTo>
                  <a:pt x="148819" y="1494"/>
                  <a:pt x="149886" y="2942"/>
                  <a:pt x="150648" y="5075"/>
                </a:cubicBezTo>
                <a:cubicBezTo>
                  <a:pt x="151257" y="6599"/>
                  <a:pt x="151867" y="8580"/>
                  <a:pt x="152477" y="11019"/>
                </a:cubicBezTo>
                <a:cubicBezTo>
                  <a:pt x="153391" y="15286"/>
                  <a:pt x="154229" y="20620"/>
                  <a:pt x="154991" y="27021"/>
                </a:cubicBezTo>
                <a:lnTo>
                  <a:pt x="155220" y="27021"/>
                </a:lnTo>
                <a:cubicBezTo>
                  <a:pt x="156439" y="27021"/>
                  <a:pt x="158687" y="27097"/>
                  <a:pt x="161964" y="27249"/>
                </a:cubicBezTo>
                <a:cubicBezTo>
                  <a:pt x="165240" y="27402"/>
                  <a:pt x="167831" y="27402"/>
                  <a:pt x="169736" y="27249"/>
                </a:cubicBezTo>
                <a:cubicBezTo>
                  <a:pt x="171641" y="27097"/>
                  <a:pt x="173508" y="26792"/>
                  <a:pt x="175337" y="26335"/>
                </a:cubicBezTo>
                <a:cubicBezTo>
                  <a:pt x="175641" y="26183"/>
                  <a:pt x="175870" y="26106"/>
                  <a:pt x="176022" y="26106"/>
                </a:cubicBezTo>
                <a:cubicBezTo>
                  <a:pt x="176784" y="25497"/>
                  <a:pt x="177623" y="25268"/>
                  <a:pt x="178537" y="25421"/>
                </a:cubicBezTo>
                <a:cubicBezTo>
                  <a:pt x="180823" y="25725"/>
                  <a:pt x="183566" y="25649"/>
                  <a:pt x="186767" y="25192"/>
                </a:cubicBezTo>
                <a:lnTo>
                  <a:pt x="186767" y="24278"/>
                </a:lnTo>
                <a:cubicBezTo>
                  <a:pt x="186919" y="23363"/>
                  <a:pt x="187338" y="22601"/>
                  <a:pt x="188024" y="21992"/>
                </a:cubicBezTo>
                <a:cubicBezTo>
                  <a:pt x="188710" y="21382"/>
                  <a:pt x="189434" y="21153"/>
                  <a:pt x="190196" y="21306"/>
                </a:cubicBezTo>
                <a:cubicBezTo>
                  <a:pt x="190653" y="21306"/>
                  <a:pt x="191034" y="21382"/>
                  <a:pt x="191339" y="21534"/>
                </a:cubicBezTo>
                <a:cubicBezTo>
                  <a:pt x="191796" y="21077"/>
                  <a:pt x="192329" y="20772"/>
                  <a:pt x="192939" y="20620"/>
                </a:cubicBezTo>
                <a:cubicBezTo>
                  <a:pt x="194920" y="19858"/>
                  <a:pt x="196215" y="20544"/>
                  <a:pt x="196825" y="22677"/>
                </a:cubicBezTo>
                <a:cubicBezTo>
                  <a:pt x="199111" y="29840"/>
                  <a:pt x="200102" y="39518"/>
                  <a:pt x="199797" y="51710"/>
                </a:cubicBezTo>
                <a:cubicBezTo>
                  <a:pt x="199644" y="54605"/>
                  <a:pt x="199340" y="59292"/>
                  <a:pt x="198882" y="65769"/>
                </a:cubicBezTo>
                <a:cubicBezTo>
                  <a:pt x="198425" y="72246"/>
                  <a:pt x="198197" y="77008"/>
                  <a:pt x="198197" y="80056"/>
                </a:cubicBezTo>
                <a:cubicBezTo>
                  <a:pt x="197587" y="118461"/>
                  <a:pt x="197282" y="153132"/>
                  <a:pt x="197282" y="184069"/>
                </a:cubicBezTo>
                <a:cubicBezTo>
                  <a:pt x="198349" y="184679"/>
                  <a:pt x="198882" y="185593"/>
                  <a:pt x="198882" y="186812"/>
                </a:cubicBezTo>
                <a:cubicBezTo>
                  <a:pt x="198882" y="188031"/>
                  <a:pt x="198349" y="188946"/>
                  <a:pt x="197282" y="189555"/>
                </a:cubicBezTo>
                <a:lnTo>
                  <a:pt x="197282" y="191841"/>
                </a:lnTo>
                <a:cubicBezTo>
                  <a:pt x="197282" y="193975"/>
                  <a:pt x="196215" y="195042"/>
                  <a:pt x="194082" y="195042"/>
                </a:cubicBezTo>
                <a:cubicBezTo>
                  <a:pt x="191948" y="195042"/>
                  <a:pt x="190881" y="193975"/>
                  <a:pt x="190881" y="191841"/>
                </a:cubicBezTo>
                <a:lnTo>
                  <a:pt x="190881" y="190013"/>
                </a:lnTo>
                <a:cubicBezTo>
                  <a:pt x="188595" y="190013"/>
                  <a:pt x="186614" y="189936"/>
                  <a:pt x="184938" y="189784"/>
                </a:cubicBezTo>
                <a:lnTo>
                  <a:pt x="184481" y="189784"/>
                </a:lnTo>
                <a:cubicBezTo>
                  <a:pt x="183871" y="190546"/>
                  <a:pt x="183109" y="191003"/>
                  <a:pt x="182195" y="191156"/>
                </a:cubicBezTo>
                <a:cubicBezTo>
                  <a:pt x="176099" y="191918"/>
                  <a:pt x="167412" y="192146"/>
                  <a:pt x="156134" y="191841"/>
                </a:cubicBezTo>
                <a:cubicBezTo>
                  <a:pt x="143790" y="191537"/>
                  <a:pt x="135332" y="191537"/>
                  <a:pt x="130760" y="191841"/>
                </a:cubicBezTo>
                <a:cubicBezTo>
                  <a:pt x="125121" y="192146"/>
                  <a:pt x="119177" y="192413"/>
                  <a:pt x="112929" y="192642"/>
                </a:cubicBezTo>
                <a:cubicBezTo>
                  <a:pt x="106680" y="192870"/>
                  <a:pt x="99594" y="193023"/>
                  <a:pt x="91669" y="193099"/>
                </a:cubicBezTo>
                <a:cubicBezTo>
                  <a:pt x="83744" y="193175"/>
                  <a:pt x="77801" y="193289"/>
                  <a:pt x="73838" y="193442"/>
                </a:cubicBezTo>
                <a:cubicBezTo>
                  <a:pt x="73381" y="193442"/>
                  <a:pt x="70943" y="193518"/>
                  <a:pt x="66523" y="193670"/>
                </a:cubicBezTo>
                <a:lnTo>
                  <a:pt x="55322" y="194356"/>
                </a:lnTo>
                <a:cubicBezTo>
                  <a:pt x="50750" y="194508"/>
                  <a:pt x="47092" y="194508"/>
                  <a:pt x="44349" y="194356"/>
                </a:cubicBezTo>
                <a:cubicBezTo>
                  <a:pt x="42672" y="194356"/>
                  <a:pt x="41301" y="194204"/>
                  <a:pt x="40234" y="193899"/>
                </a:cubicBezTo>
                <a:cubicBezTo>
                  <a:pt x="39624" y="193899"/>
                  <a:pt x="39091" y="193823"/>
                  <a:pt x="38634" y="193670"/>
                </a:cubicBezTo>
                <a:cubicBezTo>
                  <a:pt x="37719" y="193365"/>
                  <a:pt x="37034" y="192984"/>
                  <a:pt x="36576" y="192527"/>
                </a:cubicBezTo>
                <a:lnTo>
                  <a:pt x="35662" y="190927"/>
                </a:lnTo>
                <a:lnTo>
                  <a:pt x="35662" y="190470"/>
                </a:lnTo>
                <a:cubicBezTo>
                  <a:pt x="35662" y="190165"/>
                  <a:pt x="35586" y="189860"/>
                  <a:pt x="35433" y="189555"/>
                </a:cubicBezTo>
                <a:cubicBezTo>
                  <a:pt x="35433" y="188793"/>
                  <a:pt x="35357" y="187879"/>
                  <a:pt x="35205" y="186812"/>
                </a:cubicBezTo>
                <a:cubicBezTo>
                  <a:pt x="35052" y="184983"/>
                  <a:pt x="34900" y="182240"/>
                  <a:pt x="34748" y="178583"/>
                </a:cubicBezTo>
                <a:cubicBezTo>
                  <a:pt x="34443" y="173553"/>
                  <a:pt x="34290" y="170734"/>
                  <a:pt x="34290" y="170124"/>
                </a:cubicBezTo>
                <a:cubicBezTo>
                  <a:pt x="34138" y="168600"/>
                  <a:pt x="34062" y="167457"/>
                  <a:pt x="34062" y="166695"/>
                </a:cubicBezTo>
                <a:cubicBezTo>
                  <a:pt x="21717" y="166391"/>
                  <a:pt x="11202" y="165248"/>
                  <a:pt x="2515" y="163266"/>
                </a:cubicBezTo>
                <a:cubicBezTo>
                  <a:pt x="1601" y="162962"/>
                  <a:pt x="915" y="162428"/>
                  <a:pt x="458" y="161666"/>
                </a:cubicBezTo>
                <a:cubicBezTo>
                  <a:pt x="0" y="160904"/>
                  <a:pt x="-114" y="160104"/>
                  <a:pt x="115" y="159266"/>
                </a:cubicBezTo>
                <a:cubicBezTo>
                  <a:pt x="343" y="158428"/>
                  <a:pt x="839" y="157780"/>
                  <a:pt x="1601" y="157323"/>
                </a:cubicBezTo>
                <a:cubicBezTo>
                  <a:pt x="2363" y="156866"/>
                  <a:pt x="3125" y="156713"/>
                  <a:pt x="3887" y="156866"/>
                </a:cubicBezTo>
                <a:cubicBezTo>
                  <a:pt x="5411" y="157323"/>
                  <a:pt x="6858" y="157628"/>
                  <a:pt x="8230" y="157780"/>
                </a:cubicBezTo>
                <a:cubicBezTo>
                  <a:pt x="8078" y="157018"/>
                  <a:pt x="8230" y="156332"/>
                  <a:pt x="8687" y="155723"/>
                </a:cubicBezTo>
                <a:cubicBezTo>
                  <a:pt x="18593" y="139416"/>
                  <a:pt x="26289" y="124023"/>
                  <a:pt x="31776" y="109545"/>
                </a:cubicBezTo>
                <a:cubicBezTo>
                  <a:pt x="37110" y="95372"/>
                  <a:pt x="40082" y="80285"/>
                  <a:pt x="40691" y="64283"/>
                </a:cubicBezTo>
                <a:cubicBezTo>
                  <a:pt x="40844" y="61235"/>
                  <a:pt x="40691" y="56510"/>
                  <a:pt x="40234" y="50109"/>
                </a:cubicBezTo>
                <a:cubicBezTo>
                  <a:pt x="39777" y="43251"/>
                  <a:pt x="39548" y="38375"/>
                  <a:pt x="39548" y="35479"/>
                </a:cubicBezTo>
                <a:cubicBezTo>
                  <a:pt x="39548" y="33345"/>
                  <a:pt x="40615" y="32279"/>
                  <a:pt x="42749" y="32279"/>
                </a:cubicBezTo>
                <a:cubicBezTo>
                  <a:pt x="43358" y="32279"/>
                  <a:pt x="43892" y="32431"/>
                  <a:pt x="44349" y="32736"/>
                </a:cubicBezTo>
                <a:cubicBezTo>
                  <a:pt x="44958" y="32126"/>
                  <a:pt x="45720" y="31821"/>
                  <a:pt x="46635" y="31821"/>
                </a:cubicBezTo>
                <a:cubicBezTo>
                  <a:pt x="52883" y="31821"/>
                  <a:pt x="58293" y="31593"/>
                  <a:pt x="62865" y="31136"/>
                </a:cubicBezTo>
                <a:cubicBezTo>
                  <a:pt x="63627" y="30983"/>
                  <a:pt x="64351" y="31212"/>
                  <a:pt x="65037" y="31821"/>
                </a:cubicBezTo>
                <a:cubicBezTo>
                  <a:pt x="65723" y="32431"/>
                  <a:pt x="66142" y="33155"/>
                  <a:pt x="66294" y="33993"/>
                </a:cubicBezTo>
                <a:cubicBezTo>
                  <a:pt x="66447" y="34831"/>
                  <a:pt x="66218" y="35593"/>
                  <a:pt x="65609" y="36279"/>
                </a:cubicBezTo>
                <a:cubicBezTo>
                  <a:pt x="64999" y="36965"/>
                  <a:pt x="64237" y="37384"/>
                  <a:pt x="63323" y="37536"/>
                </a:cubicBezTo>
                <a:cubicBezTo>
                  <a:pt x="58751" y="37994"/>
                  <a:pt x="53188" y="38222"/>
                  <a:pt x="46635" y="38222"/>
                </a:cubicBezTo>
                <a:lnTo>
                  <a:pt x="45949" y="38222"/>
                </a:lnTo>
                <a:cubicBezTo>
                  <a:pt x="46101" y="40203"/>
                  <a:pt x="46330" y="44013"/>
                  <a:pt x="46635" y="49652"/>
                </a:cubicBezTo>
                <a:cubicBezTo>
                  <a:pt x="47092" y="55901"/>
                  <a:pt x="47244" y="60930"/>
                  <a:pt x="47092" y="64740"/>
                </a:cubicBezTo>
                <a:cubicBezTo>
                  <a:pt x="46940" y="67635"/>
                  <a:pt x="46711" y="70607"/>
                  <a:pt x="46406" y="73655"/>
                </a:cubicBezTo>
                <a:cubicBezTo>
                  <a:pt x="49607" y="74722"/>
                  <a:pt x="54179" y="75179"/>
                  <a:pt x="60122" y="75027"/>
                </a:cubicBezTo>
                <a:cubicBezTo>
                  <a:pt x="61037" y="75027"/>
                  <a:pt x="61951" y="74989"/>
                  <a:pt x="62865" y="74913"/>
                </a:cubicBezTo>
                <a:cubicBezTo>
                  <a:pt x="63780" y="74836"/>
                  <a:pt x="64809" y="74760"/>
                  <a:pt x="65952" y="74684"/>
                </a:cubicBezTo>
                <a:cubicBezTo>
                  <a:pt x="67095" y="74608"/>
                  <a:pt x="68047" y="74570"/>
                  <a:pt x="68809" y="74570"/>
                </a:cubicBezTo>
                <a:cubicBezTo>
                  <a:pt x="72314" y="74265"/>
                  <a:pt x="75134" y="74189"/>
                  <a:pt x="77267" y="74341"/>
                </a:cubicBezTo>
                <a:cubicBezTo>
                  <a:pt x="109881" y="76017"/>
                  <a:pt x="144399" y="75713"/>
                  <a:pt x="180823" y="73427"/>
                </a:cubicBezTo>
                <a:cubicBezTo>
                  <a:pt x="182195" y="73274"/>
                  <a:pt x="183185" y="73808"/>
                  <a:pt x="183795" y="75027"/>
                </a:cubicBezTo>
                <a:cubicBezTo>
                  <a:pt x="183947" y="73808"/>
                  <a:pt x="184100" y="72665"/>
                  <a:pt x="184252" y="71598"/>
                </a:cubicBezTo>
                <a:cubicBezTo>
                  <a:pt x="184862" y="66264"/>
                  <a:pt x="185319" y="58415"/>
                  <a:pt x="185624" y="48052"/>
                </a:cubicBezTo>
                <a:cubicBezTo>
                  <a:pt x="185776" y="40889"/>
                  <a:pt x="185928" y="35479"/>
                  <a:pt x="186081" y="31821"/>
                </a:cubicBezTo>
                <a:cubicBezTo>
                  <a:pt x="183338" y="32126"/>
                  <a:pt x="180671" y="32126"/>
                  <a:pt x="178080" y="31821"/>
                </a:cubicBezTo>
                <a:cubicBezTo>
                  <a:pt x="177775" y="32126"/>
                  <a:pt x="177470" y="32279"/>
                  <a:pt x="177165" y="32279"/>
                </a:cubicBezTo>
                <a:cubicBezTo>
                  <a:pt x="175489" y="32888"/>
                  <a:pt x="173622" y="33269"/>
                  <a:pt x="171565" y="33422"/>
                </a:cubicBezTo>
                <a:cubicBezTo>
                  <a:pt x="169507" y="33574"/>
                  <a:pt x="167717" y="33650"/>
                  <a:pt x="166193" y="33650"/>
                </a:cubicBezTo>
                <a:cubicBezTo>
                  <a:pt x="164669" y="33650"/>
                  <a:pt x="162764" y="33612"/>
                  <a:pt x="160478" y="33536"/>
                </a:cubicBezTo>
                <a:cubicBezTo>
                  <a:pt x="158192" y="33460"/>
                  <a:pt x="156591" y="33422"/>
                  <a:pt x="155677" y="33422"/>
                </a:cubicBezTo>
                <a:lnTo>
                  <a:pt x="156134" y="38679"/>
                </a:lnTo>
                <a:cubicBezTo>
                  <a:pt x="158877" y="39899"/>
                  <a:pt x="160935" y="41727"/>
                  <a:pt x="162306" y="44166"/>
                </a:cubicBezTo>
                <a:cubicBezTo>
                  <a:pt x="164440" y="47823"/>
                  <a:pt x="165126" y="51405"/>
                  <a:pt x="164364" y="54910"/>
                </a:cubicBezTo>
                <a:cubicBezTo>
                  <a:pt x="163754" y="57958"/>
                  <a:pt x="161925" y="60625"/>
                  <a:pt x="158877" y="62911"/>
                </a:cubicBezTo>
                <a:cubicBezTo>
                  <a:pt x="153848" y="66873"/>
                  <a:pt x="147447" y="68855"/>
                  <a:pt x="139675" y="68855"/>
                </a:cubicBezTo>
                <a:cubicBezTo>
                  <a:pt x="130988" y="68855"/>
                  <a:pt x="125426" y="66264"/>
                  <a:pt x="122987" y="61082"/>
                </a:cubicBezTo>
                <a:cubicBezTo>
                  <a:pt x="120092" y="55291"/>
                  <a:pt x="122606" y="48052"/>
                  <a:pt x="130531" y="39365"/>
                </a:cubicBezTo>
                <a:cubicBezTo>
                  <a:pt x="130531" y="38603"/>
                  <a:pt x="130607" y="37765"/>
                  <a:pt x="130760" y="36851"/>
                </a:cubicBezTo>
                <a:cubicBezTo>
                  <a:pt x="127864" y="37308"/>
                  <a:pt x="124626" y="37651"/>
                  <a:pt x="121044" y="37879"/>
                </a:cubicBezTo>
                <a:cubicBezTo>
                  <a:pt x="117463" y="38108"/>
                  <a:pt x="114681" y="38222"/>
                  <a:pt x="112700" y="38222"/>
                </a:cubicBezTo>
                <a:lnTo>
                  <a:pt x="102642" y="38222"/>
                </a:lnTo>
                <a:lnTo>
                  <a:pt x="94184" y="38222"/>
                </a:lnTo>
                <a:cubicBezTo>
                  <a:pt x="93879" y="38222"/>
                  <a:pt x="93574" y="38146"/>
                  <a:pt x="93269" y="37994"/>
                </a:cubicBezTo>
                <a:lnTo>
                  <a:pt x="93269" y="39137"/>
                </a:lnTo>
                <a:cubicBezTo>
                  <a:pt x="100584" y="39746"/>
                  <a:pt x="105004" y="42261"/>
                  <a:pt x="106528" y="46680"/>
                </a:cubicBezTo>
                <a:cubicBezTo>
                  <a:pt x="108204" y="51252"/>
                  <a:pt x="106528" y="55824"/>
                  <a:pt x="101499" y="60396"/>
                </a:cubicBezTo>
                <a:cubicBezTo>
                  <a:pt x="98603" y="62987"/>
                  <a:pt x="95212" y="64930"/>
                  <a:pt x="91326" y="66226"/>
                </a:cubicBezTo>
                <a:cubicBezTo>
                  <a:pt x="87440" y="67521"/>
                  <a:pt x="83058" y="67674"/>
                  <a:pt x="78182" y="66683"/>
                </a:cubicBezTo>
                <a:cubicBezTo>
                  <a:pt x="73305" y="65692"/>
                  <a:pt x="68809" y="63292"/>
                  <a:pt x="64694" y="59482"/>
                </a:cubicBezTo>
                <a:cubicBezTo>
                  <a:pt x="61799" y="56739"/>
                  <a:pt x="60732" y="53234"/>
                  <a:pt x="61494" y="48966"/>
                </a:cubicBezTo>
                <a:cubicBezTo>
                  <a:pt x="62103" y="45918"/>
                  <a:pt x="63551" y="42947"/>
                  <a:pt x="65837" y="40051"/>
                </a:cubicBezTo>
                <a:cubicBezTo>
                  <a:pt x="66142" y="39441"/>
                  <a:pt x="66675" y="39060"/>
                  <a:pt x="67437" y="38908"/>
                </a:cubicBezTo>
                <a:lnTo>
                  <a:pt x="67437" y="35022"/>
                </a:lnTo>
                <a:lnTo>
                  <a:pt x="67437" y="32507"/>
                </a:lnTo>
                <a:lnTo>
                  <a:pt x="67437" y="10104"/>
                </a:lnTo>
                <a:cubicBezTo>
                  <a:pt x="67437" y="7971"/>
                  <a:pt x="68504" y="6904"/>
                  <a:pt x="70638" y="6904"/>
                </a:cubicBezTo>
                <a:cubicBezTo>
                  <a:pt x="71247" y="6904"/>
                  <a:pt x="71857" y="7056"/>
                  <a:pt x="72467" y="7361"/>
                </a:cubicBezTo>
                <a:cubicBezTo>
                  <a:pt x="74448" y="5990"/>
                  <a:pt x="76353" y="5228"/>
                  <a:pt x="78182" y="5075"/>
                </a:cubicBezTo>
                <a:cubicBezTo>
                  <a:pt x="80925" y="4770"/>
                  <a:pt x="83287" y="5609"/>
                  <a:pt x="85268" y="7590"/>
                </a:cubicBezTo>
                <a:cubicBezTo>
                  <a:pt x="88316" y="10333"/>
                  <a:pt x="90526" y="15134"/>
                  <a:pt x="91898" y="21992"/>
                </a:cubicBezTo>
                <a:cubicBezTo>
                  <a:pt x="92507" y="25192"/>
                  <a:pt x="92888" y="28545"/>
                  <a:pt x="93041" y="32050"/>
                </a:cubicBezTo>
                <a:cubicBezTo>
                  <a:pt x="93498" y="31898"/>
                  <a:pt x="93879" y="31821"/>
                  <a:pt x="94184" y="31821"/>
                </a:cubicBezTo>
                <a:lnTo>
                  <a:pt x="103099" y="31821"/>
                </a:lnTo>
                <a:lnTo>
                  <a:pt x="113615" y="31821"/>
                </a:lnTo>
                <a:cubicBezTo>
                  <a:pt x="115443" y="31821"/>
                  <a:pt x="118110" y="31707"/>
                  <a:pt x="121616" y="31479"/>
                </a:cubicBezTo>
                <a:cubicBezTo>
                  <a:pt x="125121" y="31250"/>
                  <a:pt x="128245" y="30831"/>
                  <a:pt x="130988" y="30221"/>
                </a:cubicBezTo>
                <a:cubicBezTo>
                  <a:pt x="131750" y="17115"/>
                  <a:pt x="132131" y="9800"/>
                  <a:pt x="132131" y="8276"/>
                </a:cubicBezTo>
                <a:cubicBezTo>
                  <a:pt x="132131" y="6142"/>
                  <a:pt x="133198" y="5075"/>
                  <a:pt x="135332" y="5075"/>
                </a:cubicBezTo>
                <a:lnTo>
                  <a:pt x="135789" y="5075"/>
                </a:lnTo>
                <a:cubicBezTo>
                  <a:pt x="135636" y="4618"/>
                  <a:pt x="135560" y="4161"/>
                  <a:pt x="135560" y="3704"/>
                </a:cubicBezTo>
                <a:cubicBezTo>
                  <a:pt x="135560" y="1570"/>
                  <a:pt x="136627" y="503"/>
                  <a:pt x="138761" y="503"/>
                </a:cubicBezTo>
                <a:lnTo>
                  <a:pt x="139675" y="503"/>
                </a:lnTo>
                <a:cubicBezTo>
                  <a:pt x="139980" y="503"/>
                  <a:pt x="140361" y="465"/>
                  <a:pt x="140818" y="389"/>
                </a:cubicBezTo>
                <a:cubicBezTo>
                  <a:pt x="141275" y="313"/>
                  <a:pt x="141732" y="198"/>
                  <a:pt x="142190" y="46"/>
                </a:cubicBezTo>
                <a:close/>
              </a:path>
            </a:pathLst>
          </a:custGeom>
          <a:solidFill>
            <a:schemeClr val="tx1">
              <a:lumMod val="75000"/>
              <a:lumOff val="25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endParaRPr>
          </a:p>
        </p:txBody>
      </p:sp>
      <p:sp>
        <p:nvSpPr>
          <p:cNvPr id="52" name="Oval 26"/>
          <p:cNvSpPr/>
          <p:nvPr/>
        </p:nvSpPr>
        <p:spPr>
          <a:xfrm>
            <a:off x="6868561" y="2362469"/>
            <a:ext cx="811137" cy="8111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lumMod val="75000"/>
                  <a:lumOff val="25000"/>
                </a:schemeClr>
              </a:solidFill>
            </a:endParaRPr>
          </a:p>
        </p:txBody>
      </p:sp>
      <p:grpSp>
        <p:nvGrpSpPr>
          <p:cNvPr id="53" name="Group 35"/>
          <p:cNvGrpSpPr/>
          <p:nvPr/>
        </p:nvGrpSpPr>
        <p:grpSpPr>
          <a:xfrm>
            <a:off x="7176982" y="2526871"/>
            <a:ext cx="194295" cy="507612"/>
            <a:chOff x="3197985" y="2200626"/>
            <a:chExt cx="111631" cy="291645"/>
          </a:xfrm>
        </p:grpSpPr>
        <p:sp>
          <p:nvSpPr>
            <p:cNvPr id="54" name="Shape 2325"/>
            <p:cNvSpPr/>
            <p:nvPr/>
          </p:nvSpPr>
          <p:spPr>
            <a:xfrm>
              <a:off x="3197985" y="2200626"/>
              <a:ext cx="111631" cy="291645"/>
            </a:xfrm>
            <a:custGeom>
              <a:avLst/>
              <a:gdLst/>
              <a:ahLst/>
              <a:cxnLst>
                <a:cxn ang="0">
                  <a:pos x="wd2" y="hd2"/>
                </a:cxn>
                <a:cxn ang="5400000">
                  <a:pos x="wd2" y="hd2"/>
                </a:cxn>
                <a:cxn ang="10800000">
                  <a:pos x="wd2" y="hd2"/>
                </a:cxn>
                <a:cxn ang="16200000">
                  <a:pos x="wd2" y="hd2"/>
                </a:cxn>
              </a:cxnLst>
              <a:rect l="0" t="0" r="r" b="b"/>
              <a:pathLst>
                <a:path w="21379" h="21600" extrusionOk="0">
                  <a:moveTo>
                    <a:pt x="14991" y="10784"/>
                  </a:moveTo>
                  <a:cubicBezTo>
                    <a:pt x="19172" y="9576"/>
                    <a:pt x="21261" y="9426"/>
                    <a:pt x="21375" y="6935"/>
                  </a:cubicBezTo>
                  <a:cubicBezTo>
                    <a:pt x="21489" y="4444"/>
                    <a:pt x="18639" y="0"/>
                    <a:pt x="18639" y="0"/>
                  </a:cubicBezTo>
                  <a:lnTo>
                    <a:pt x="12201" y="0"/>
                  </a:lnTo>
                  <a:lnTo>
                    <a:pt x="9177" y="0"/>
                  </a:lnTo>
                  <a:lnTo>
                    <a:pt x="2739" y="0"/>
                  </a:lnTo>
                  <a:cubicBezTo>
                    <a:pt x="2739" y="0"/>
                    <a:pt x="-111" y="4444"/>
                    <a:pt x="3" y="6935"/>
                  </a:cubicBezTo>
                  <a:cubicBezTo>
                    <a:pt x="117" y="9426"/>
                    <a:pt x="2228" y="9559"/>
                    <a:pt x="6387" y="10777"/>
                  </a:cubicBezTo>
                  <a:cubicBezTo>
                    <a:pt x="10049" y="11850"/>
                    <a:pt x="9768" y="12335"/>
                    <a:pt x="9859" y="12787"/>
                  </a:cubicBezTo>
                  <a:cubicBezTo>
                    <a:pt x="10155" y="14267"/>
                    <a:pt x="10037" y="18381"/>
                    <a:pt x="9993" y="18850"/>
                  </a:cubicBezTo>
                  <a:cubicBezTo>
                    <a:pt x="9980" y="18987"/>
                    <a:pt x="9954" y="19116"/>
                    <a:pt x="9802" y="19395"/>
                  </a:cubicBezTo>
                  <a:cubicBezTo>
                    <a:pt x="9661" y="19653"/>
                    <a:pt x="8672" y="20391"/>
                    <a:pt x="4241" y="20755"/>
                  </a:cubicBezTo>
                  <a:cubicBezTo>
                    <a:pt x="2312" y="20844"/>
                    <a:pt x="1099" y="20972"/>
                    <a:pt x="1099" y="21115"/>
                  </a:cubicBezTo>
                  <a:cubicBezTo>
                    <a:pt x="1099" y="21383"/>
                    <a:pt x="5378" y="21600"/>
                    <a:pt x="10656" y="21600"/>
                  </a:cubicBezTo>
                  <a:cubicBezTo>
                    <a:pt x="15935" y="21600"/>
                    <a:pt x="20214" y="21383"/>
                    <a:pt x="20214" y="21115"/>
                  </a:cubicBezTo>
                  <a:cubicBezTo>
                    <a:pt x="20214" y="20972"/>
                    <a:pt x="19000" y="20844"/>
                    <a:pt x="17069" y="20756"/>
                  </a:cubicBezTo>
                  <a:cubicBezTo>
                    <a:pt x="12640" y="20391"/>
                    <a:pt x="11651" y="19654"/>
                    <a:pt x="11510" y="19396"/>
                  </a:cubicBezTo>
                  <a:cubicBezTo>
                    <a:pt x="11393" y="19180"/>
                    <a:pt x="11361" y="18973"/>
                    <a:pt x="11360" y="18890"/>
                  </a:cubicBezTo>
                  <a:cubicBezTo>
                    <a:pt x="11357" y="18712"/>
                    <a:pt x="11559" y="14334"/>
                    <a:pt x="11559" y="12790"/>
                  </a:cubicBezTo>
                  <a:cubicBezTo>
                    <a:pt x="11559" y="12334"/>
                    <a:pt x="11455" y="11805"/>
                    <a:pt x="14991" y="10784"/>
                  </a:cubicBezTo>
                  <a:close/>
                </a:path>
              </a:pathLst>
            </a:custGeom>
            <a:solidFill>
              <a:schemeClr val="bg1"/>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sz="4800">
                <a:solidFill>
                  <a:schemeClr val="tx1">
                    <a:lumMod val="75000"/>
                    <a:lumOff val="25000"/>
                  </a:schemeClr>
                </a:solidFill>
              </a:endParaRPr>
            </a:p>
          </p:txBody>
        </p:sp>
        <p:sp>
          <p:nvSpPr>
            <p:cNvPr id="55" name="Shape 2326"/>
            <p:cNvSpPr/>
            <p:nvPr/>
          </p:nvSpPr>
          <p:spPr>
            <a:xfrm>
              <a:off x="3203753" y="2206918"/>
              <a:ext cx="100054" cy="137577"/>
            </a:xfrm>
            <a:custGeom>
              <a:avLst/>
              <a:gdLst/>
              <a:ahLst/>
              <a:cxnLst>
                <a:cxn ang="0">
                  <a:pos x="wd2" y="hd2"/>
                </a:cxn>
                <a:cxn ang="5400000">
                  <a:pos x="wd2" y="hd2"/>
                </a:cxn>
                <a:cxn ang="10800000">
                  <a:pos x="wd2" y="hd2"/>
                </a:cxn>
                <a:cxn ang="16200000">
                  <a:pos x="wd2" y="hd2"/>
                </a:cxn>
              </a:cxnLst>
              <a:rect l="0" t="0" r="r" b="b"/>
              <a:pathLst>
                <a:path w="21192" h="21439" extrusionOk="0">
                  <a:moveTo>
                    <a:pt x="21178" y="13631"/>
                  </a:moveTo>
                  <a:cubicBezTo>
                    <a:pt x="21402" y="10846"/>
                    <a:pt x="18718" y="1226"/>
                    <a:pt x="18396" y="0"/>
                  </a:cubicBezTo>
                  <a:lnTo>
                    <a:pt x="2781" y="0"/>
                  </a:lnTo>
                  <a:cubicBezTo>
                    <a:pt x="2592" y="1226"/>
                    <a:pt x="-198" y="8595"/>
                    <a:pt x="11" y="13636"/>
                  </a:cubicBezTo>
                  <a:cubicBezTo>
                    <a:pt x="24" y="13948"/>
                    <a:pt x="34" y="14235"/>
                    <a:pt x="58" y="14513"/>
                  </a:cubicBezTo>
                  <a:cubicBezTo>
                    <a:pt x="63" y="15005"/>
                    <a:pt x="145" y="15481"/>
                    <a:pt x="296" y="15943"/>
                  </a:cubicBezTo>
                  <a:cubicBezTo>
                    <a:pt x="485" y="16652"/>
                    <a:pt x="738" y="17229"/>
                    <a:pt x="1164" y="17673"/>
                  </a:cubicBezTo>
                  <a:cubicBezTo>
                    <a:pt x="2091" y="18638"/>
                    <a:pt x="6838" y="21600"/>
                    <a:pt x="10594" y="21432"/>
                  </a:cubicBezTo>
                  <a:cubicBezTo>
                    <a:pt x="14472" y="21258"/>
                    <a:pt x="17559" y="19867"/>
                    <a:pt x="19659" y="18014"/>
                  </a:cubicBezTo>
                  <a:cubicBezTo>
                    <a:pt x="19768" y="17913"/>
                    <a:pt x="20460" y="17013"/>
                    <a:pt x="20633" y="16581"/>
                  </a:cubicBezTo>
                  <a:cubicBezTo>
                    <a:pt x="20955" y="15913"/>
                    <a:pt x="21178" y="15209"/>
                    <a:pt x="21178" y="14471"/>
                  </a:cubicBezTo>
                </a:path>
              </a:pathLst>
            </a:custGeom>
            <a:solidFill>
              <a:schemeClr val="bg1"/>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sz="4800">
                <a:solidFill>
                  <a:schemeClr val="tx1">
                    <a:lumMod val="75000"/>
                    <a:lumOff val="25000"/>
                  </a:schemeClr>
                </a:solidFill>
              </a:endParaRPr>
            </a:p>
          </p:txBody>
        </p:sp>
      </p:grpSp>
      <p:sp>
        <p:nvSpPr>
          <p:cNvPr id="56" name="Oval 28"/>
          <p:cNvSpPr/>
          <p:nvPr/>
        </p:nvSpPr>
        <p:spPr>
          <a:xfrm>
            <a:off x="2549168" y="4117700"/>
            <a:ext cx="811137" cy="8111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lumMod val="75000"/>
                  <a:lumOff val="25000"/>
                </a:schemeClr>
              </a:solidFill>
            </a:endParaRPr>
          </a:p>
        </p:txBody>
      </p:sp>
      <p:sp>
        <p:nvSpPr>
          <p:cNvPr id="57" name="Shape 2701"/>
          <p:cNvSpPr/>
          <p:nvPr/>
        </p:nvSpPr>
        <p:spPr>
          <a:xfrm>
            <a:off x="2788339" y="4281293"/>
            <a:ext cx="345535" cy="486821"/>
          </a:xfrm>
          <a:custGeom>
            <a:avLst/>
            <a:gdLst/>
            <a:ahLst/>
            <a:cxnLst>
              <a:cxn ang="0">
                <a:pos x="wd2" y="hd2"/>
              </a:cxn>
              <a:cxn ang="5400000">
                <a:pos x="wd2" y="hd2"/>
              </a:cxn>
              <a:cxn ang="10800000">
                <a:pos x="wd2" y="hd2"/>
              </a:cxn>
              <a:cxn ang="16200000">
                <a:pos x="wd2" y="hd2"/>
              </a:cxn>
            </a:cxnLst>
            <a:rect l="0" t="0" r="r" b="b"/>
            <a:pathLst>
              <a:path w="21543" h="21574" extrusionOk="0">
                <a:moveTo>
                  <a:pt x="13864" y="16422"/>
                </a:moveTo>
                <a:cubicBezTo>
                  <a:pt x="13295" y="16782"/>
                  <a:pt x="12583" y="17013"/>
                  <a:pt x="11740" y="17115"/>
                </a:cubicBezTo>
                <a:lnTo>
                  <a:pt x="11752" y="18333"/>
                </a:lnTo>
                <a:lnTo>
                  <a:pt x="9908" y="18336"/>
                </a:lnTo>
                <a:lnTo>
                  <a:pt x="9897" y="17119"/>
                </a:lnTo>
                <a:cubicBezTo>
                  <a:pt x="9066" y="17021"/>
                  <a:pt x="8316" y="16773"/>
                  <a:pt x="7666" y="16391"/>
                </a:cubicBezTo>
                <a:cubicBezTo>
                  <a:pt x="6892" y="15916"/>
                  <a:pt x="6492" y="15369"/>
                  <a:pt x="6466" y="14757"/>
                </a:cubicBezTo>
                <a:lnTo>
                  <a:pt x="6503" y="14424"/>
                </a:lnTo>
                <a:lnTo>
                  <a:pt x="8292" y="14419"/>
                </a:lnTo>
                <a:lnTo>
                  <a:pt x="8298" y="14543"/>
                </a:lnTo>
                <a:cubicBezTo>
                  <a:pt x="8309" y="15050"/>
                  <a:pt x="8528" y="15427"/>
                  <a:pt x="8960" y="15694"/>
                </a:cubicBezTo>
                <a:cubicBezTo>
                  <a:pt x="9384" y="15964"/>
                  <a:pt x="10003" y="16098"/>
                  <a:pt x="10790" y="16098"/>
                </a:cubicBezTo>
                <a:cubicBezTo>
                  <a:pt x="11584" y="16093"/>
                  <a:pt x="12202" y="15951"/>
                  <a:pt x="12633" y="15680"/>
                </a:cubicBezTo>
                <a:cubicBezTo>
                  <a:pt x="13064" y="15409"/>
                  <a:pt x="13270" y="15036"/>
                  <a:pt x="13270" y="14552"/>
                </a:cubicBezTo>
                <a:cubicBezTo>
                  <a:pt x="13270" y="14153"/>
                  <a:pt x="13070" y="13842"/>
                  <a:pt x="12652" y="13606"/>
                </a:cubicBezTo>
                <a:cubicBezTo>
                  <a:pt x="12221" y="13367"/>
                  <a:pt x="11477" y="13158"/>
                  <a:pt x="10433" y="12985"/>
                </a:cubicBezTo>
                <a:cubicBezTo>
                  <a:pt x="9278" y="12794"/>
                  <a:pt x="8385" y="12496"/>
                  <a:pt x="7803" y="12110"/>
                </a:cubicBezTo>
                <a:cubicBezTo>
                  <a:pt x="7210" y="11710"/>
                  <a:pt x="6897" y="11199"/>
                  <a:pt x="6892" y="10591"/>
                </a:cubicBezTo>
                <a:cubicBezTo>
                  <a:pt x="6886" y="9899"/>
                  <a:pt x="7266" y="9321"/>
                  <a:pt x="8023" y="8877"/>
                </a:cubicBezTo>
                <a:cubicBezTo>
                  <a:pt x="8534" y="8574"/>
                  <a:pt x="9147" y="8376"/>
                  <a:pt x="9833" y="8282"/>
                </a:cubicBezTo>
                <a:lnTo>
                  <a:pt x="9822" y="7225"/>
                </a:lnTo>
                <a:lnTo>
                  <a:pt x="11665" y="7216"/>
                </a:lnTo>
                <a:lnTo>
                  <a:pt x="11671" y="8242"/>
                </a:lnTo>
                <a:cubicBezTo>
                  <a:pt x="12496" y="8322"/>
                  <a:pt x="13183" y="8527"/>
                  <a:pt x="13727" y="8841"/>
                </a:cubicBezTo>
                <a:cubicBezTo>
                  <a:pt x="14451" y="9272"/>
                  <a:pt x="14851" y="9867"/>
                  <a:pt x="14907" y="10617"/>
                </a:cubicBezTo>
                <a:lnTo>
                  <a:pt x="14914" y="10748"/>
                </a:lnTo>
                <a:lnTo>
                  <a:pt x="13114" y="10754"/>
                </a:lnTo>
                <a:lnTo>
                  <a:pt x="13089" y="10650"/>
                </a:lnTo>
                <a:cubicBezTo>
                  <a:pt x="13002" y="10183"/>
                  <a:pt x="12783" y="9832"/>
                  <a:pt x="12427" y="9610"/>
                </a:cubicBezTo>
                <a:cubicBezTo>
                  <a:pt x="12077" y="9392"/>
                  <a:pt x="11565" y="9277"/>
                  <a:pt x="10895" y="9282"/>
                </a:cubicBezTo>
                <a:cubicBezTo>
                  <a:pt x="10196" y="9282"/>
                  <a:pt x="9640" y="9401"/>
                  <a:pt x="9259" y="9632"/>
                </a:cubicBezTo>
                <a:cubicBezTo>
                  <a:pt x="8878" y="9858"/>
                  <a:pt x="8698" y="10160"/>
                  <a:pt x="8702" y="10572"/>
                </a:cubicBezTo>
                <a:cubicBezTo>
                  <a:pt x="8702" y="10924"/>
                  <a:pt x="8878" y="11204"/>
                  <a:pt x="9229" y="11408"/>
                </a:cubicBezTo>
                <a:cubicBezTo>
                  <a:pt x="9584" y="11621"/>
                  <a:pt x="10216" y="11808"/>
                  <a:pt x="11115" y="11954"/>
                </a:cubicBezTo>
                <a:cubicBezTo>
                  <a:pt x="12421" y="12172"/>
                  <a:pt x="13414" y="12492"/>
                  <a:pt x="14076" y="12914"/>
                </a:cubicBezTo>
                <a:cubicBezTo>
                  <a:pt x="14732" y="13335"/>
                  <a:pt x="15076" y="13877"/>
                  <a:pt x="15076" y="14521"/>
                </a:cubicBezTo>
                <a:cubicBezTo>
                  <a:pt x="15082" y="15289"/>
                  <a:pt x="14676" y="15929"/>
                  <a:pt x="13864" y="16422"/>
                </a:cubicBezTo>
                <a:cubicBezTo>
                  <a:pt x="13864" y="16422"/>
                  <a:pt x="13864" y="16422"/>
                  <a:pt x="13864" y="16422"/>
                </a:cubicBezTo>
                <a:close/>
                <a:moveTo>
                  <a:pt x="13995" y="4271"/>
                </a:moveTo>
                <a:lnTo>
                  <a:pt x="13995" y="4298"/>
                </a:lnTo>
                <a:lnTo>
                  <a:pt x="7161" y="4325"/>
                </a:lnTo>
                <a:lnTo>
                  <a:pt x="7372" y="4045"/>
                </a:lnTo>
                <a:lnTo>
                  <a:pt x="7754" y="3756"/>
                </a:lnTo>
                <a:lnTo>
                  <a:pt x="13245" y="3739"/>
                </a:lnTo>
                <a:lnTo>
                  <a:pt x="14789" y="0"/>
                </a:lnTo>
                <a:lnTo>
                  <a:pt x="6535" y="31"/>
                </a:lnTo>
                <a:lnTo>
                  <a:pt x="7722" y="3668"/>
                </a:lnTo>
                <a:cubicBezTo>
                  <a:pt x="6866" y="2984"/>
                  <a:pt x="4761" y="1540"/>
                  <a:pt x="2855" y="2042"/>
                </a:cubicBezTo>
                <a:lnTo>
                  <a:pt x="3061" y="2446"/>
                </a:lnTo>
                <a:cubicBezTo>
                  <a:pt x="4687" y="2020"/>
                  <a:pt x="6673" y="3472"/>
                  <a:pt x="7372" y="4045"/>
                </a:cubicBezTo>
                <a:cubicBezTo>
                  <a:pt x="6210" y="4348"/>
                  <a:pt x="4699" y="4569"/>
                  <a:pt x="3805" y="4001"/>
                </a:cubicBezTo>
                <a:lnTo>
                  <a:pt x="3399" y="4329"/>
                </a:lnTo>
                <a:cubicBezTo>
                  <a:pt x="3930" y="4667"/>
                  <a:pt x="4605" y="4783"/>
                  <a:pt x="5310" y="4783"/>
                </a:cubicBezTo>
                <a:cubicBezTo>
                  <a:pt x="5729" y="4783"/>
                  <a:pt x="6155" y="4734"/>
                  <a:pt x="6566" y="4667"/>
                </a:cubicBezTo>
                <a:cubicBezTo>
                  <a:pt x="2687" y="6563"/>
                  <a:pt x="-26" y="10769"/>
                  <a:pt x="0" y="13957"/>
                </a:cubicBezTo>
                <a:cubicBezTo>
                  <a:pt x="32" y="18189"/>
                  <a:pt x="4886" y="21600"/>
                  <a:pt x="10828" y="21573"/>
                </a:cubicBezTo>
                <a:cubicBezTo>
                  <a:pt x="16782" y="21556"/>
                  <a:pt x="21574" y="18105"/>
                  <a:pt x="21543" y="13877"/>
                </a:cubicBezTo>
                <a:cubicBezTo>
                  <a:pt x="21518" y="10468"/>
                  <a:pt x="18344" y="5897"/>
                  <a:pt x="13995" y="4271"/>
                </a:cubicBezTo>
                <a:cubicBezTo>
                  <a:pt x="13995" y="4271"/>
                  <a:pt x="13995" y="4271"/>
                  <a:pt x="13995" y="4271"/>
                </a:cubicBezTo>
                <a:close/>
              </a:path>
            </a:pathLst>
          </a:custGeom>
          <a:solidFill>
            <a:schemeClr val="bg1"/>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sz="4800">
              <a:solidFill>
                <a:schemeClr val="tx1">
                  <a:lumMod val="75000"/>
                  <a:lumOff val="25000"/>
                </a:schemeClr>
              </a:solidFill>
            </a:endParaRPr>
          </a:p>
        </p:txBody>
      </p:sp>
      <p:sp>
        <p:nvSpPr>
          <p:cNvPr id="58" name="Oval 27"/>
          <p:cNvSpPr/>
          <p:nvPr/>
        </p:nvSpPr>
        <p:spPr>
          <a:xfrm>
            <a:off x="8128971" y="4922304"/>
            <a:ext cx="811137" cy="8111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lumMod val="75000"/>
                  <a:lumOff val="25000"/>
                </a:schemeClr>
              </a:solidFill>
            </a:endParaRPr>
          </a:p>
        </p:txBody>
      </p:sp>
      <p:sp>
        <p:nvSpPr>
          <p:cNvPr id="59" name="Freeform 11"/>
          <p:cNvSpPr>
            <a:spLocks noEditPoints="1"/>
          </p:cNvSpPr>
          <p:nvPr/>
        </p:nvSpPr>
        <p:spPr bwMode="auto">
          <a:xfrm>
            <a:off x="8276386" y="5103446"/>
            <a:ext cx="510887" cy="422881"/>
          </a:xfrm>
          <a:custGeom>
            <a:avLst/>
            <a:gdLst>
              <a:gd name="T0" fmla="*/ 260 w 287"/>
              <a:gd name="T1" fmla="*/ 78 h 237"/>
              <a:gd name="T2" fmla="*/ 244 w 287"/>
              <a:gd name="T3" fmla="*/ 94 h 237"/>
              <a:gd name="T4" fmla="*/ 260 w 287"/>
              <a:gd name="T5" fmla="*/ 111 h 237"/>
              <a:gd name="T6" fmla="*/ 277 w 287"/>
              <a:gd name="T7" fmla="*/ 94 h 237"/>
              <a:gd name="T8" fmla="*/ 260 w 287"/>
              <a:gd name="T9" fmla="*/ 78 h 237"/>
              <a:gd name="T10" fmla="*/ 27 w 287"/>
              <a:gd name="T11" fmla="*/ 78 h 237"/>
              <a:gd name="T12" fmla="*/ 11 w 287"/>
              <a:gd name="T13" fmla="*/ 94 h 237"/>
              <a:gd name="T14" fmla="*/ 27 w 287"/>
              <a:gd name="T15" fmla="*/ 111 h 237"/>
              <a:gd name="T16" fmla="*/ 43 w 287"/>
              <a:gd name="T17" fmla="*/ 94 h 237"/>
              <a:gd name="T18" fmla="*/ 27 w 287"/>
              <a:gd name="T19" fmla="*/ 78 h 237"/>
              <a:gd name="T20" fmla="*/ 212 w 287"/>
              <a:gd name="T21" fmla="*/ 49 h 237"/>
              <a:gd name="T22" fmla="*/ 188 w 287"/>
              <a:gd name="T23" fmla="*/ 73 h 237"/>
              <a:gd name="T24" fmla="*/ 212 w 287"/>
              <a:gd name="T25" fmla="*/ 97 h 237"/>
              <a:gd name="T26" fmla="*/ 236 w 287"/>
              <a:gd name="T27" fmla="*/ 73 h 237"/>
              <a:gd name="T28" fmla="*/ 212 w 287"/>
              <a:gd name="T29" fmla="*/ 49 h 237"/>
              <a:gd name="T30" fmla="*/ 287 w 287"/>
              <a:gd name="T31" fmla="*/ 196 h 237"/>
              <a:gd name="T32" fmla="*/ 259 w 287"/>
              <a:gd name="T33" fmla="*/ 196 h 237"/>
              <a:gd name="T34" fmla="*/ 259 w 287"/>
              <a:gd name="T35" fmla="*/ 145 h 237"/>
              <a:gd name="T36" fmla="*/ 253 w 287"/>
              <a:gd name="T37" fmla="*/ 121 h 237"/>
              <a:gd name="T38" fmla="*/ 260 w 287"/>
              <a:gd name="T39" fmla="*/ 120 h 237"/>
              <a:gd name="T40" fmla="*/ 287 w 287"/>
              <a:gd name="T41" fmla="*/ 147 h 237"/>
              <a:gd name="T42" fmla="*/ 287 w 287"/>
              <a:gd name="T43" fmla="*/ 196 h 237"/>
              <a:gd name="T44" fmla="*/ 75 w 287"/>
              <a:gd name="T45" fmla="*/ 49 h 237"/>
              <a:gd name="T46" fmla="*/ 51 w 287"/>
              <a:gd name="T47" fmla="*/ 73 h 237"/>
              <a:gd name="T48" fmla="*/ 75 w 287"/>
              <a:gd name="T49" fmla="*/ 97 h 237"/>
              <a:gd name="T50" fmla="*/ 99 w 287"/>
              <a:gd name="T51" fmla="*/ 73 h 237"/>
              <a:gd name="T52" fmla="*/ 75 w 287"/>
              <a:gd name="T53" fmla="*/ 49 h 237"/>
              <a:gd name="T54" fmla="*/ 27 w 287"/>
              <a:gd name="T55" fmla="*/ 120 h 237"/>
              <a:gd name="T56" fmla="*/ 34 w 287"/>
              <a:gd name="T57" fmla="*/ 121 h 237"/>
              <a:gd name="T58" fmla="*/ 28 w 287"/>
              <a:gd name="T59" fmla="*/ 145 h 237"/>
              <a:gd name="T60" fmla="*/ 28 w 287"/>
              <a:gd name="T61" fmla="*/ 196 h 237"/>
              <a:gd name="T62" fmla="*/ 0 w 287"/>
              <a:gd name="T63" fmla="*/ 196 h 237"/>
              <a:gd name="T64" fmla="*/ 0 w 287"/>
              <a:gd name="T65" fmla="*/ 147 h 237"/>
              <a:gd name="T66" fmla="*/ 27 w 287"/>
              <a:gd name="T67" fmla="*/ 120 h 237"/>
              <a:gd name="T68" fmla="*/ 144 w 287"/>
              <a:gd name="T69" fmla="*/ 0 h 237"/>
              <a:gd name="T70" fmla="*/ 108 w 287"/>
              <a:gd name="T71" fmla="*/ 36 h 237"/>
              <a:gd name="T72" fmla="*/ 144 w 287"/>
              <a:gd name="T73" fmla="*/ 72 h 237"/>
              <a:gd name="T74" fmla="*/ 179 w 287"/>
              <a:gd name="T75" fmla="*/ 36 h 237"/>
              <a:gd name="T76" fmla="*/ 144 w 287"/>
              <a:gd name="T77" fmla="*/ 0 h 237"/>
              <a:gd name="T78" fmla="*/ 251 w 287"/>
              <a:gd name="T79" fmla="*/ 214 h 237"/>
              <a:gd name="T80" fmla="*/ 208 w 287"/>
              <a:gd name="T81" fmla="*/ 214 h 237"/>
              <a:gd name="T82" fmla="*/ 208 w 287"/>
              <a:gd name="T83" fmla="*/ 137 h 237"/>
              <a:gd name="T84" fmla="*/ 201 w 287"/>
              <a:gd name="T85" fmla="*/ 108 h 237"/>
              <a:gd name="T86" fmla="*/ 212 w 287"/>
              <a:gd name="T87" fmla="*/ 106 h 237"/>
              <a:gd name="T88" fmla="*/ 251 w 287"/>
              <a:gd name="T89" fmla="*/ 145 h 237"/>
              <a:gd name="T90" fmla="*/ 251 w 287"/>
              <a:gd name="T91" fmla="*/ 214 h 237"/>
              <a:gd name="T92" fmla="*/ 79 w 287"/>
              <a:gd name="T93" fmla="*/ 137 h 237"/>
              <a:gd name="T94" fmla="*/ 79 w 287"/>
              <a:gd name="T95" fmla="*/ 214 h 237"/>
              <a:gd name="T96" fmla="*/ 37 w 287"/>
              <a:gd name="T97" fmla="*/ 214 h 237"/>
              <a:gd name="T98" fmla="*/ 37 w 287"/>
              <a:gd name="T99" fmla="*/ 145 h 237"/>
              <a:gd name="T100" fmla="*/ 75 w 287"/>
              <a:gd name="T101" fmla="*/ 106 h 237"/>
              <a:gd name="T102" fmla="*/ 86 w 287"/>
              <a:gd name="T103" fmla="*/ 108 h 237"/>
              <a:gd name="T104" fmla="*/ 79 w 287"/>
              <a:gd name="T105" fmla="*/ 137 h 237"/>
              <a:gd name="T106" fmla="*/ 88 w 287"/>
              <a:gd name="T107" fmla="*/ 237 h 237"/>
              <a:gd name="T108" fmla="*/ 200 w 287"/>
              <a:gd name="T109" fmla="*/ 237 h 237"/>
              <a:gd name="T110" fmla="*/ 200 w 287"/>
              <a:gd name="T111" fmla="*/ 137 h 237"/>
              <a:gd name="T112" fmla="*/ 144 w 287"/>
              <a:gd name="T113" fmla="*/ 81 h 237"/>
              <a:gd name="T114" fmla="*/ 88 w 287"/>
              <a:gd name="T115" fmla="*/ 137 h 237"/>
              <a:gd name="T116" fmla="*/ 88 w 287"/>
              <a:gd name="T117"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7" h="237">
                <a:moveTo>
                  <a:pt x="260" y="78"/>
                </a:moveTo>
                <a:cubicBezTo>
                  <a:pt x="251" y="78"/>
                  <a:pt x="244" y="85"/>
                  <a:pt x="244" y="94"/>
                </a:cubicBezTo>
                <a:cubicBezTo>
                  <a:pt x="244" y="103"/>
                  <a:pt x="251" y="111"/>
                  <a:pt x="260" y="111"/>
                </a:cubicBezTo>
                <a:cubicBezTo>
                  <a:pt x="269" y="111"/>
                  <a:pt x="277" y="103"/>
                  <a:pt x="277" y="94"/>
                </a:cubicBezTo>
                <a:cubicBezTo>
                  <a:pt x="277" y="85"/>
                  <a:pt x="269" y="78"/>
                  <a:pt x="260" y="78"/>
                </a:cubicBezTo>
                <a:close/>
                <a:moveTo>
                  <a:pt x="27" y="78"/>
                </a:moveTo>
                <a:cubicBezTo>
                  <a:pt x="18" y="78"/>
                  <a:pt x="11" y="85"/>
                  <a:pt x="11" y="94"/>
                </a:cubicBezTo>
                <a:cubicBezTo>
                  <a:pt x="11" y="103"/>
                  <a:pt x="18" y="111"/>
                  <a:pt x="27" y="111"/>
                </a:cubicBezTo>
                <a:cubicBezTo>
                  <a:pt x="36" y="111"/>
                  <a:pt x="43" y="103"/>
                  <a:pt x="43" y="94"/>
                </a:cubicBezTo>
                <a:cubicBezTo>
                  <a:pt x="43" y="85"/>
                  <a:pt x="36" y="78"/>
                  <a:pt x="27" y="78"/>
                </a:cubicBezTo>
                <a:close/>
                <a:moveTo>
                  <a:pt x="212" y="49"/>
                </a:moveTo>
                <a:cubicBezTo>
                  <a:pt x="199" y="49"/>
                  <a:pt x="188" y="59"/>
                  <a:pt x="188" y="73"/>
                </a:cubicBezTo>
                <a:cubicBezTo>
                  <a:pt x="188" y="86"/>
                  <a:pt x="199" y="97"/>
                  <a:pt x="212" y="97"/>
                </a:cubicBezTo>
                <a:cubicBezTo>
                  <a:pt x="225" y="97"/>
                  <a:pt x="236" y="86"/>
                  <a:pt x="236" y="73"/>
                </a:cubicBezTo>
                <a:cubicBezTo>
                  <a:pt x="236" y="59"/>
                  <a:pt x="225" y="49"/>
                  <a:pt x="212" y="49"/>
                </a:cubicBezTo>
                <a:close/>
                <a:moveTo>
                  <a:pt x="287" y="196"/>
                </a:moveTo>
                <a:cubicBezTo>
                  <a:pt x="259" y="196"/>
                  <a:pt x="259" y="196"/>
                  <a:pt x="259" y="196"/>
                </a:cubicBezTo>
                <a:cubicBezTo>
                  <a:pt x="259" y="145"/>
                  <a:pt x="259" y="145"/>
                  <a:pt x="259" y="145"/>
                </a:cubicBezTo>
                <a:cubicBezTo>
                  <a:pt x="259" y="136"/>
                  <a:pt x="257" y="128"/>
                  <a:pt x="253" y="121"/>
                </a:cubicBezTo>
                <a:cubicBezTo>
                  <a:pt x="255" y="120"/>
                  <a:pt x="258" y="120"/>
                  <a:pt x="260" y="120"/>
                </a:cubicBezTo>
                <a:cubicBezTo>
                  <a:pt x="275" y="120"/>
                  <a:pt x="287" y="132"/>
                  <a:pt x="287" y="147"/>
                </a:cubicBezTo>
                <a:lnTo>
                  <a:pt x="287" y="196"/>
                </a:lnTo>
                <a:close/>
                <a:moveTo>
                  <a:pt x="75" y="49"/>
                </a:moveTo>
                <a:cubicBezTo>
                  <a:pt x="62" y="49"/>
                  <a:pt x="51" y="59"/>
                  <a:pt x="51" y="73"/>
                </a:cubicBezTo>
                <a:cubicBezTo>
                  <a:pt x="51" y="86"/>
                  <a:pt x="62" y="97"/>
                  <a:pt x="75" y="97"/>
                </a:cubicBezTo>
                <a:cubicBezTo>
                  <a:pt x="88" y="97"/>
                  <a:pt x="99" y="86"/>
                  <a:pt x="99" y="73"/>
                </a:cubicBezTo>
                <a:cubicBezTo>
                  <a:pt x="99" y="59"/>
                  <a:pt x="88" y="49"/>
                  <a:pt x="75" y="49"/>
                </a:cubicBezTo>
                <a:close/>
                <a:moveTo>
                  <a:pt x="27" y="120"/>
                </a:moveTo>
                <a:cubicBezTo>
                  <a:pt x="29" y="120"/>
                  <a:pt x="32" y="120"/>
                  <a:pt x="34" y="121"/>
                </a:cubicBezTo>
                <a:cubicBezTo>
                  <a:pt x="30" y="128"/>
                  <a:pt x="28" y="136"/>
                  <a:pt x="28" y="145"/>
                </a:cubicBezTo>
                <a:cubicBezTo>
                  <a:pt x="28" y="196"/>
                  <a:pt x="28" y="196"/>
                  <a:pt x="28" y="196"/>
                </a:cubicBezTo>
                <a:cubicBezTo>
                  <a:pt x="0" y="196"/>
                  <a:pt x="0" y="196"/>
                  <a:pt x="0" y="196"/>
                </a:cubicBezTo>
                <a:cubicBezTo>
                  <a:pt x="0" y="147"/>
                  <a:pt x="0" y="147"/>
                  <a:pt x="0" y="147"/>
                </a:cubicBezTo>
                <a:cubicBezTo>
                  <a:pt x="0" y="132"/>
                  <a:pt x="12" y="120"/>
                  <a:pt x="27" y="120"/>
                </a:cubicBezTo>
                <a:close/>
                <a:moveTo>
                  <a:pt x="144" y="0"/>
                </a:moveTo>
                <a:cubicBezTo>
                  <a:pt x="124" y="0"/>
                  <a:pt x="108" y="16"/>
                  <a:pt x="108" y="36"/>
                </a:cubicBezTo>
                <a:cubicBezTo>
                  <a:pt x="108" y="56"/>
                  <a:pt x="124" y="72"/>
                  <a:pt x="144" y="72"/>
                </a:cubicBezTo>
                <a:cubicBezTo>
                  <a:pt x="163" y="72"/>
                  <a:pt x="179" y="56"/>
                  <a:pt x="179" y="36"/>
                </a:cubicBezTo>
                <a:cubicBezTo>
                  <a:pt x="179" y="16"/>
                  <a:pt x="163" y="0"/>
                  <a:pt x="144" y="0"/>
                </a:cubicBezTo>
                <a:close/>
                <a:moveTo>
                  <a:pt x="251" y="214"/>
                </a:moveTo>
                <a:cubicBezTo>
                  <a:pt x="208" y="214"/>
                  <a:pt x="208" y="214"/>
                  <a:pt x="208" y="214"/>
                </a:cubicBezTo>
                <a:cubicBezTo>
                  <a:pt x="208" y="137"/>
                  <a:pt x="208" y="137"/>
                  <a:pt x="208" y="137"/>
                </a:cubicBezTo>
                <a:cubicBezTo>
                  <a:pt x="208" y="127"/>
                  <a:pt x="206" y="117"/>
                  <a:pt x="201" y="108"/>
                </a:cubicBezTo>
                <a:cubicBezTo>
                  <a:pt x="205" y="107"/>
                  <a:pt x="208" y="106"/>
                  <a:pt x="212" y="106"/>
                </a:cubicBezTo>
                <a:cubicBezTo>
                  <a:pt x="233" y="106"/>
                  <a:pt x="251" y="124"/>
                  <a:pt x="251" y="145"/>
                </a:cubicBezTo>
                <a:lnTo>
                  <a:pt x="251" y="214"/>
                </a:lnTo>
                <a:close/>
                <a:moveTo>
                  <a:pt x="79" y="137"/>
                </a:moveTo>
                <a:cubicBezTo>
                  <a:pt x="79" y="214"/>
                  <a:pt x="79" y="214"/>
                  <a:pt x="79" y="214"/>
                </a:cubicBezTo>
                <a:cubicBezTo>
                  <a:pt x="37" y="214"/>
                  <a:pt x="37" y="214"/>
                  <a:pt x="37" y="214"/>
                </a:cubicBezTo>
                <a:cubicBezTo>
                  <a:pt x="37" y="145"/>
                  <a:pt x="37" y="145"/>
                  <a:pt x="37" y="145"/>
                </a:cubicBezTo>
                <a:cubicBezTo>
                  <a:pt x="37" y="124"/>
                  <a:pt x="54" y="106"/>
                  <a:pt x="75" y="106"/>
                </a:cubicBezTo>
                <a:cubicBezTo>
                  <a:pt x="79" y="106"/>
                  <a:pt x="83" y="107"/>
                  <a:pt x="86" y="108"/>
                </a:cubicBezTo>
                <a:cubicBezTo>
                  <a:pt x="81" y="117"/>
                  <a:pt x="79" y="127"/>
                  <a:pt x="79" y="137"/>
                </a:cubicBezTo>
                <a:close/>
                <a:moveTo>
                  <a:pt x="88" y="237"/>
                </a:moveTo>
                <a:cubicBezTo>
                  <a:pt x="200" y="237"/>
                  <a:pt x="200" y="237"/>
                  <a:pt x="200" y="237"/>
                </a:cubicBezTo>
                <a:cubicBezTo>
                  <a:pt x="200" y="137"/>
                  <a:pt x="200" y="137"/>
                  <a:pt x="200" y="137"/>
                </a:cubicBezTo>
                <a:cubicBezTo>
                  <a:pt x="200" y="106"/>
                  <a:pt x="174" y="81"/>
                  <a:pt x="144" y="81"/>
                </a:cubicBezTo>
                <a:cubicBezTo>
                  <a:pt x="113" y="81"/>
                  <a:pt x="88" y="106"/>
                  <a:pt x="88" y="137"/>
                </a:cubicBezTo>
                <a:lnTo>
                  <a:pt x="88" y="237"/>
                </a:lnTo>
                <a:close/>
              </a:path>
            </a:pathLst>
          </a:custGeom>
          <a:solidFill>
            <a:schemeClr val="bg1"/>
          </a:solidFill>
          <a:ln>
            <a:noFill/>
          </a:ln>
        </p:spPr>
        <p:txBody>
          <a:bodyPr vert="horz" wrap="square" lIns="91440" tIns="45720" rIns="91440" bIns="45720" numCol="1" anchor="t" anchorCtr="0" compatLnSpc="1"/>
          <a:lstStyle/>
          <a:p>
            <a:endParaRPr lang="en-US" sz="4800">
              <a:solidFill>
                <a:schemeClr val="tx1">
                  <a:lumMod val="75000"/>
                  <a:lumOff val="25000"/>
                </a:schemeClr>
              </a:solidFill>
            </a:endParaRPr>
          </a:p>
        </p:txBody>
      </p:sp>
      <p:sp>
        <p:nvSpPr>
          <p:cNvPr id="60" name="文本框 59"/>
          <p:cNvSpPr txBox="1"/>
          <p:nvPr/>
        </p:nvSpPr>
        <p:spPr>
          <a:xfrm>
            <a:off x="7750170" y="2580921"/>
            <a:ext cx="2106556"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7750170" y="2301522"/>
            <a:ext cx="12849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9019081" y="5029727"/>
            <a:ext cx="2106556"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9019081" y="4750328"/>
            <a:ext cx="12849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1329897" y="5213568"/>
            <a:ext cx="2106556"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2151551" y="4934169"/>
            <a:ext cx="1284902"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2507618" y="2201111"/>
            <a:ext cx="2106556"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0DCDB"/>
            </a:gs>
            <a:gs pos="51000">
              <a:srgbClr val="EDEDEF"/>
            </a:gs>
            <a:gs pos="34000">
              <a:srgbClr val="EDEBEE"/>
            </a:gs>
            <a:gs pos="23000">
              <a:srgbClr val="ECEAEB"/>
            </a:gs>
            <a:gs pos="13000">
              <a:srgbClr val="E9E7E8"/>
            </a:gs>
            <a:gs pos="73000">
              <a:srgbClr val="F2F2F4"/>
            </a:gs>
          </a:gsLst>
          <a:lin ang="16200000" scaled="1"/>
          <a:tileRect/>
        </a:gradFill>
        <a:effectLst/>
      </p:bgPr>
    </p:bg>
    <p:spTree>
      <p:nvGrpSpPr>
        <p:cNvPr id="1" name=""/>
        <p:cNvGrpSpPr/>
        <p:nvPr/>
      </p:nvGrpSpPr>
      <p:grpSpPr>
        <a:xfrm>
          <a:off x="0" y="0"/>
          <a:ext cx="0" cy="0"/>
          <a:chOff x="0" y="0"/>
          <a:chExt cx="0" cy="0"/>
        </a:xfrm>
      </p:grpSpPr>
      <p:sp>
        <p:nvSpPr>
          <p:cNvPr id="6" name="矩形 5"/>
          <p:cNvSpPr/>
          <p:nvPr/>
        </p:nvSpPr>
        <p:spPr>
          <a:xfrm flipV="1">
            <a:off x="128" y="1"/>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89760" y="-78015"/>
            <a:ext cx="987163" cy="1189012"/>
            <a:chOff x="336692" y="-179502"/>
            <a:chExt cx="987163" cy="1189012"/>
          </a:xfrm>
        </p:grpSpPr>
        <p:sp>
          <p:nvSpPr>
            <p:cNvPr id="8" name="Diamond 13"/>
            <p:cNvSpPr/>
            <p:nvPr/>
          </p:nvSpPr>
          <p:spPr>
            <a:xfrm rot="2747839">
              <a:off x="336692" y="-150750"/>
              <a:ext cx="283103" cy="283103"/>
            </a:xfrm>
            <a:prstGeom prst="diamond">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9" name="Diamond 16"/>
            <p:cNvSpPr/>
            <p:nvPr/>
          </p:nvSpPr>
          <p:spPr>
            <a:xfrm rot="8147839">
              <a:off x="496416" y="-179502"/>
              <a:ext cx="508031" cy="508031"/>
            </a:xfrm>
            <a:prstGeom prst="diamond">
              <a:avLst/>
            </a:prstGeom>
            <a:solidFill>
              <a:schemeClr val="tx1">
                <a:lumMod val="75000"/>
                <a:lumOff val="2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0" name="Diamond 14"/>
            <p:cNvSpPr/>
            <p:nvPr/>
          </p:nvSpPr>
          <p:spPr>
            <a:xfrm rot="18947839">
              <a:off x="437330" y="122985"/>
              <a:ext cx="886525" cy="886525"/>
            </a:xfrm>
            <a:prstGeom prst="diamond">
              <a:avLst/>
            </a:prstGeom>
            <a:solidFill>
              <a:schemeClr val="tx1">
                <a:lumMod val="75000"/>
                <a:lumOff val="25000"/>
              </a:schemeClr>
            </a:solidFill>
            <a:ln>
              <a:noFill/>
            </a:ln>
            <a:effectLst>
              <a:outerShdw blurRad="50800" dist="38100" dir="16200000"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sz="24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grpSp>
      <p:sp>
        <p:nvSpPr>
          <p:cNvPr id="11" name="文本框 10"/>
          <p:cNvSpPr txBox="1"/>
          <p:nvPr/>
        </p:nvSpPr>
        <p:spPr>
          <a:xfrm>
            <a:off x="604482" y="408139"/>
            <a:ext cx="658356" cy="523220"/>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02</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1322877" y="280945"/>
            <a:ext cx="2031325" cy="418191"/>
          </a:xfrm>
          <a:prstGeom prst="rect">
            <a:avLst/>
          </a:prstGeom>
        </p:spPr>
        <p:txBody>
          <a:bodyPr wrap="none">
            <a:spAutoFit/>
          </a:bodyPr>
          <a:lstStyle/>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文本框输入标题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322877" y="718859"/>
            <a:ext cx="4243386" cy="276999"/>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pPr algn="l"/>
            <a:r>
              <a:rPr lang="en-US" altLang="zh-CN" sz="1200" b="0" dirty="0" smtClean="0">
                <a:solidFill>
                  <a:schemeClr val="tx1">
                    <a:lumMod val="75000"/>
                    <a:lumOff val="25000"/>
                  </a:schemeClr>
                </a:solidFill>
                <a:latin typeface="微软雅黑" panose="020B0503020204020204" pitchFamily="34" charset="-122"/>
                <a:ea typeface="微软雅黑" panose="020B0503020204020204" pitchFamily="34" charset="-122"/>
              </a:rPr>
              <a:t>PROFESSIONAL GENERATION POWERPOINT</a:t>
            </a: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flipV="1">
            <a:off x="128" y="6768148"/>
            <a:ext cx="12191744" cy="955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2057"/>
          <p:cNvGrpSpPr/>
          <p:nvPr/>
        </p:nvGrpSpPr>
        <p:grpSpPr>
          <a:xfrm>
            <a:off x="3907078" y="3624010"/>
            <a:ext cx="567139" cy="465424"/>
            <a:chOff x="1900089" y="3219784"/>
            <a:chExt cx="704783" cy="578383"/>
          </a:xfrm>
          <a:solidFill>
            <a:srgbClr val="2DB2B5"/>
          </a:solidFill>
        </p:grpSpPr>
        <p:cxnSp>
          <p:nvCxnSpPr>
            <p:cNvPr id="48" name="直接连接符 18"/>
            <p:cNvCxnSpPr/>
            <p:nvPr/>
          </p:nvCxnSpPr>
          <p:spPr>
            <a:xfrm flipV="1">
              <a:off x="1900089" y="3337806"/>
              <a:ext cx="596771" cy="460361"/>
            </a:xfrm>
            <a:prstGeom prst="line">
              <a:avLst/>
            </a:prstGeom>
            <a:grpFill/>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9" name="椭圆 21"/>
            <p:cNvSpPr/>
            <p:nvPr/>
          </p:nvSpPr>
          <p:spPr>
            <a:xfrm>
              <a:off x="2388848" y="3219784"/>
              <a:ext cx="216024" cy="222712"/>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4" name="直接连接符 28"/>
          <p:cNvCxnSpPr>
            <a:endCxn id="26" idx="5"/>
          </p:cNvCxnSpPr>
          <p:nvPr/>
        </p:nvCxnSpPr>
        <p:spPr>
          <a:xfrm>
            <a:off x="5976313" y="3454325"/>
            <a:ext cx="625791" cy="482195"/>
          </a:xfrm>
          <a:prstGeom prst="line">
            <a:avLst/>
          </a:prstGeom>
          <a:solidFill>
            <a:schemeClr val="accent4"/>
          </a:solidFill>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8" name="组合 2054"/>
          <p:cNvGrpSpPr/>
          <p:nvPr/>
        </p:nvGrpSpPr>
        <p:grpSpPr>
          <a:xfrm>
            <a:off x="9214631" y="2403767"/>
            <a:ext cx="521622" cy="970753"/>
            <a:chOff x="8495781" y="1703389"/>
            <a:chExt cx="648219" cy="1206355"/>
          </a:xfrm>
          <a:solidFill>
            <a:srgbClr val="2DB2B5"/>
          </a:solidFill>
        </p:grpSpPr>
        <p:cxnSp>
          <p:nvCxnSpPr>
            <p:cNvPr id="46" name="直接连接符 2050"/>
            <p:cNvCxnSpPr/>
            <p:nvPr/>
          </p:nvCxnSpPr>
          <p:spPr>
            <a:xfrm flipV="1">
              <a:off x="8604448" y="1703389"/>
              <a:ext cx="539552" cy="1095000"/>
            </a:xfrm>
            <a:prstGeom prst="line">
              <a:avLst/>
            </a:prstGeom>
            <a:grpFill/>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7" name="椭圆 26"/>
            <p:cNvSpPr/>
            <p:nvPr/>
          </p:nvSpPr>
          <p:spPr>
            <a:xfrm>
              <a:off x="8495781" y="2687032"/>
              <a:ext cx="216024" cy="222712"/>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2055"/>
          <p:cNvGrpSpPr/>
          <p:nvPr/>
        </p:nvGrpSpPr>
        <p:grpSpPr>
          <a:xfrm>
            <a:off x="7721316" y="3850311"/>
            <a:ext cx="653642" cy="760627"/>
            <a:chOff x="6640039" y="3501008"/>
            <a:chExt cx="812281" cy="945231"/>
          </a:xfrm>
          <a:solidFill>
            <a:schemeClr val="tx1">
              <a:lumMod val="75000"/>
              <a:lumOff val="25000"/>
            </a:schemeClr>
          </a:solidFill>
        </p:grpSpPr>
        <p:sp>
          <p:nvSpPr>
            <p:cNvPr id="43" name="椭圆 24"/>
            <p:cNvSpPr/>
            <p:nvPr/>
          </p:nvSpPr>
          <p:spPr>
            <a:xfrm>
              <a:off x="6640039" y="4223527"/>
              <a:ext cx="216024" cy="222712"/>
            </a:xfrm>
            <a:prstGeom prst="ellipse">
              <a:avLst/>
            </a:prstGeom>
            <a:grp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25"/>
            <p:cNvSpPr/>
            <p:nvPr/>
          </p:nvSpPr>
          <p:spPr>
            <a:xfrm>
              <a:off x="7236296" y="3501008"/>
              <a:ext cx="216024" cy="222712"/>
            </a:xfrm>
            <a:prstGeom prst="ellipse">
              <a:avLst/>
            </a:prstGeom>
            <a:grp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30"/>
            <p:cNvCxnSpPr>
              <a:endCxn id="44" idx="3"/>
            </p:cNvCxnSpPr>
            <p:nvPr/>
          </p:nvCxnSpPr>
          <p:spPr>
            <a:xfrm flipV="1">
              <a:off x="6804248" y="3691105"/>
              <a:ext cx="463684" cy="643778"/>
            </a:xfrm>
            <a:prstGeom prst="line">
              <a:avLst/>
            </a:prstGeom>
            <a:grpFill/>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1" name="椭圆 27"/>
          <p:cNvSpPr/>
          <p:nvPr/>
        </p:nvSpPr>
        <p:spPr>
          <a:xfrm>
            <a:off x="3037905" y="4993618"/>
            <a:ext cx="173834" cy="179216"/>
          </a:xfrm>
          <a:prstGeom prst="ellipse">
            <a:avLst/>
          </a:prstGeom>
          <a:solidFill>
            <a:schemeClr val="tx1">
              <a:lumMod val="75000"/>
              <a:lumOff val="25000"/>
            </a:schemeClr>
          </a:solidFill>
          <a:ln>
            <a:solidFill>
              <a:srgbClr val="CD7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2053"/>
          <p:cNvCxnSpPr/>
          <p:nvPr/>
        </p:nvCxnSpPr>
        <p:spPr>
          <a:xfrm flipH="1">
            <a:off x="2355231" y="5067151"/>
            <a:ext cx="746746" cy="1111159"/>
          </a:xfrm>
          <a:prstGeom prst="line">
            <a:avLst/>
          </a:prstGeom>
          <a:solidFill>
            <a:srgbClr val="2DB2B5"/>
          </a:solidFill>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 name="椭圆 15"/>
          <p:cNvSpPr/>
          <p:nvPr/>
        </p:nvSpPr>
        <p:spPr>
          <a:xfrm>
            <a:off x="8135229" y="2956674"/>
            <a:ext cx="1187341" cy="118734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16"/>
          <p:cNvSpPr/>
          <p:nvPr/>
        </p:nvSpPr>
        <p:spPr>
          <a:xfrm>
            <a:off x="8243169" y="3064615"/>
            <a:ext cx="971461" cy="971461"/>
          </a:xfrm>
          <a:prstGeom prst="ellipse">
            <a:avLst/>
          </a:prstGeom>
          <a:solidFill>
            <a:srgbClr val="EDED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AutoShape 4"/>
          <p:cNvSpPr/>
          <p:nvPr/>
        </p:nvSpPr>
        <p:spPr bwMode="auto">
          <a:xfrm>
            <a:off x="8570537" y="3368946"/>
            <a:ext cx="361522" cy="3627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lumMod val="75000"/>
              <a:lumOff val="25000"/>
            </a:schemeClr>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4" name="椭圆 23"/>
          <p:cNvSpPr/>
          <p:nvPr/>
        </p:nvSpPr>
        <p:spPr>
          <a:xfrm>
            <a:off x="6324450" y="3648660"/>
            <a:ext cx="1483782" cy="148378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459340" y="3783549"/>
            <a:ext cx="1214003" cy="1214003"/>
          </a:xfrm>
          <a:prstGeom prst="ellipse">
            <a:avLst/>
          </a:prstGeom>
          <a:solidFill>
            <a:srgbClr val="EDED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3"/>
          <p:cNvSpPr/>
          <p:nvPr/>
        </p:nvSpPr>
        <p:spPr>
          <a:xfrm>
            <a:off x="6453726" y="3783549"/>
            <a:ext cx="173834" cy="17921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AutoShape 29"/>
          <p:cNvSpPr/>
          <p:nvPr/>
        </p:nvSpPr>
        <p:spPr bwMode="auto">
          <a:xfrm>
            <a:off x="6840279" y="4125994"/>
            <a:ext cx="452126" cy="599722"/>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tx1">
              <a:lumMod val="75000"/>
              <a:lumOff val="25000"/>
            </a:schemeClr>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8" name="椭圆 7"/>
          <p:cNvSpPr/>
          <p:nvPr/>
        </p:nvSpPr>
        <p:spPr>
          <a:xfrm>
            <a:off x="4218732" y="2235200"/>
            <a:ext cx="1854235" cy="185423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8"/>
          <p:cNvSpPr/>
          <p:nvPr/>
        </p:nvSpPr>
        <p:spPr>
          <a:xfrm>
            <a:off x="4387298" y="2403767"/>
            <a:ext cx="1517101" cy="1517101"/>
          </a:xfrm>
          <a:prstGeom prst="ellipse">
            <a:avLst/>
          </a:prstGeom>
          <a:solidFill>
            <a:srgbClr val="EDED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2"/>
          <p:cNvSpPr/>
          <p:nvPr/>
        </p:nvSpPr>
        <p:spPr>
          <a:xfrm>
            <a:off x="5941275" y="3364717"/>
            <a:ext cx="173834" cy="17921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AutoShape 112"/>
          <p:cNvSpPr/>
          <p:nvPr/>
        </p:nvSpPr>
        <p:spPr bwMode="auto">
          <a:xfrm>
            <a:off x="4895551" y="2851691"/>
            <a:ext cx="497338" cy="663089"/>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tx1">
              <a:lumMod val="75000"/>
              <a:lumOff val="25000"/>
            </a:schemeClr>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2" name="椭圆 19"/>
          <p:cNvSpPr/>
          <p:nvPr/>
        </p:nvSpPr>
        <p:spPr>
          <a:xfrm>
            <a:off x="2922015" y="3973545"/>
            <a:ext cx="1274786" cy="1274786"/>
          </a:xfrm>
          <a:custGeom>
            <a:avLst/>
            <a:gdLst/>
            <a:ahLst/>
            <a:cxnLst/>
            <a:rect l="l" t="t" r="r" b="b"/>
            <a:pathLst>
              <a:path w="1584176" h="1584176">
                <a:moveTo>
                  <a:pt x="792088" y="0"/>
                </a:moveTo>
                <a:cubicBezTo>
                  <a:pt x="916154" y="0"/>
                  <a:pt x="1033558" y="28524"/>
                  <a:pt x="1136816" y="82010"/>
                </a:cubicBezTo>
                <a:cubicBezTo>
                  <a:pt x="1154624" y="51757"/>
                  <a:pt x="1187217" y="32660"/>
                  <a:pt x="1224136" y="32660"/>
                </a:cubicBezTo>
                <a:cubicBezTo>
                  <a:pt x="1283789" y="32660"/>
                  <a:pt x="1332148" y="82516"/>
                  <a:pt x="1332148" y="144016"/>
                </a:cubicBezTo>
                <a:cubicBezTo>
                  <a:pt x="1332148" y="165278"/>
                  <a:pt x="1326368" y="185147"/>
                  <a:pt x="1314694" y="201070"/>
                </a:cubicBezTo>
                <a:cubicBezTo>
                  <a:pt x="1480785" y="343825"/>
                  <a:pt x="1584176" y="555882"/>
                  <a:pt x="1584176" y="792088"/>
                </a:cubicBezTo>
                <a:cubicBezTo>
                  <a:pt x="1584176" y="1229546"/>
                  <a:pt x="1229546" y="1584176"/>
                  <a:pt x="792088" y="1584176"/>
                </a:cubicBezTo>
                <a:cubicBezTo>
                  <a:pt x="354630" y="1584176"/>
                  <a:pt x="0" y="1229546"/>
                  <a:pt x="0" y="792088"/>
                </a:cubicBezTo>
                <a:cubicBezTo>
                  <a:pt x="0" y="354630"/>
                  <a:pt x="354630" y="0"/>
                  <a:pt x="79208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
          <p:cNvSpPr/>
          <p:nvPr/>
        </p:nvSpPr>
        <p:spPr>
          <a:xfrm>
            <a:off x="3037904" y="4089434"/>
            <a:ext cx="1043007" cy="1043007"/>
          </a:xfrm>
          <a:prstGeom prst="ellipse">
            <a:avLst/>
          </a:prstGeom>
          <a:solidFill>
            <a:srgbClr val="EDED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Group 43"/>
          <p:cNvGrpSpPr/>
          <p:nvPr/>
        </p:nvGrpSpPr>
        <p:grpSpPr>
          <a:xfrm>
            <a:off x="3372260" y="4454024"/>
            <a:ext cx="374296" cy="350663"/>
            <a:chOff x="5368132" y="3540125"/>
            <a:chExt cx="465138" cy="435769"/>
          </a:xfrm>
          <a:solidFill>
            <a:schemeClr val="tx1">
              <a:lumMod val="75000"/>
              <a:lumOff val="25000"/>
            </a:schemeClr>
          </a:solidFill>
        </p:grpSpPr>
        <p:sp>
          <p:nvSpPr>
            <p:cNvPr id="39"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0"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35" name="文本框 34"/>
          <p:cNvSpPr txBox="1"/>
          <p:nvPr/>
        </p:nvSpPr>
        <p:spPr>
          <a:xfrm>
            <a:off x="2519065" y="2666552"/>
            <a:ext cx="1604548"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6324527" y="2465076"/>
            <a:ext cx="1810703"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4365110" y="4179042"/>
            <a:ext cx="1810703" cy="1070292"/>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8026066" y="4179042"/>
            <a:ext cx="1810703"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3361</Words>
  <Application>WPS 演示</Application>
  <PresentationFormat>宽屏</PresentationFormat>
  <Paragraphs>306</Paragraphs>
  <Slides>20</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20</vt:i4>
      </vt:variant>
    </vt:vector>
  </HeadingPairs>
  <TitlesOfParts>
    <vt:vector size="44" baseType="lpstr">
      <vt:lpstr>Arial</vt:lpstr>
      <vt:lpstr>宋体</vt:lpstr>
      <vt:lpstr>Wingdings</vt:lpstr>
      <vt:lpstr>Impact</vt:lpstr>
      <vt:lpstr>微软雅黑</vt:lpstr>
      <vt:lpstr>Road Rage</vt:lpstr>
      <vt:lpstr>华文仿宋</vt:lpstr>
      <vt:lpstr>Helvetica Light</vt:lpstr>
      <vt:lpstr>Gill Sans</vt:lpstr>
      <vt:lpstr>Open Sans</vt:lpstr>
      <vt:lpstr>Arial Unicode MS</vt:lpstr>
      <vt:lpstr>Calibri Light</vt:lpstr>
      <vt:lpstr>Calibri</vt:lpstr>
      <vt:lpstr>Montserrat Light</vt:lpstr>
      <vt:lpstr>Arial</vt:lpstr>
      <vt:lpstr>Tahoma</vt:lpstr>
      <vt:lpstr>굴림</vt:lpstr>
      <vt:lpstr>FontAwesome</vt:lpstr>
      <vt:lpstr>Neris Thin</vt:lpstr>
      <vt:lpstr>Lato</vt:lpstr>
      <vt:lpstr>Segoe Print</vt:lpstr>
      <vt:lpstr>Gill Sans MT</vt:lpstr>
      <vt:lpstr>Malgun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dc:creator>
  <cp:lastModifiedBy>Administrator</cp:lastModifiedBy>
  <cp:revision>7</cp:revision>
  <dcterms:created xsi:type="dcterms:W3CDTF">2017-08-26T03:39:00Z</dcterms:created>
  <dcterms:modified xsi:type="dcterms:W3CDTF">2017-09-30T02:55:47Z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