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1" r:id="rId3"/>
    <p:sldId id="262" r:id="rId4"/>
    <p:sldId id="281" r:id="rId5"/>
    <p:sldId id="263" r:id="rId6"/>
    <p:sldId id="277" r:id="rId7"/>
    <p:sldId id="278" r:id="rId8"/>
    <p:sldId id="280" r:id="rId9"/>
    <p:sldId id="279" r:id="rId10"/>
    <p:sldId id="282" r:id="rId11"/>
    <p:sldId id="283" r:id="rId12"/>
    <p:sldId id="284" r:id="rId13"/>
    <p:sldId id="272" r:id="rId14"/>
    <p:sldId id="273" r:id="rId15"/>
    <p:sldId id="275" r:id="rId16"/>
    <p:sldId id="268" r:id="rId17"/>
    <p:sldId id="276" r:id="rId18"/>
    <p:sldId id="267" r:id="rId19"/>
    <p:sldId id="269" r:id="rId20"/>
    <p:sldId id="274" r:id="rId21"/>
    <p:sldId id="270" r:id="rId22"/>
    <p:sldId id="271" r:id="rId23"/>
    <p:sldId id="28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F4CD"/>
    <a:srgbClr val="6077B6"/>
    <a:srgbClr val="FDC873"/>
    <a:srgbClr val="FF5855"/>
    <a:srgbClr val="BFBFBF"/>
    <a:srgbClr val="FFF5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03" autoAdjust="0"/>
    <p:restoredTop sz="99033" autoAdjust="0"/>
  </p:normalViewPr>
  <p:slideViewPr>
    <p:cSldViewPr snapToGrid="0">
      <p:cViewPr varScale="1">
        <p:scale>
          <a:sx n="109" d="100"/>
          <a:sy n="109" d="100"/>
        </p:scale>
        <p:origin x="-38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  亮亮图文旗舰店</a:t>
            </a:r>
          </a:p>
          <a:p>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A7979-3AFE-4107-BB93-749F1AFCF966}"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81F6C-F266-4A36-93A0-8E6D2F7477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4663469" y="1518198"/>
            <a:ext cx="2864612" cy="2466670"/>
          </a:xfrm>
          <a:prstGeom prst="rect">
            <a:avLst/>
          </a:prstGeom>
        </p:spPr>
      </p:pic>
      <p:sp>
        <p:nvSpPr>
          <p:cNvPr id="7" name="文本框 6"/>
          <p:cNvSpPr txBox="1"/>
          <p:nvPr/>
        </p:nvSpPr>
        <p:spPr>
          <a:xfrm>
            <a:off x="1910739" y="4019351"/>
            <a:ext cx="7122463" cy="1846659"/>
          </a:xfrm>
          <a:prstGeom prst="rect">
            <a:avLst/>
          </a:prstGeom>
          <a:noFill/>
          <a:effectLst/>
        </p:spPr>
        <p:txBody>
          <a:bodyPr wrap="none" rtlCol="0">
            <a:spAutoFit/>
          </a:bodyPr>
          <a:lstStyle/>
          <a:p>
            <a:r>
              <a:rPr lang="zh-CN" altLang="en-US" sz="6600" b="1" dirty="0" smtClean="0">
                <a:solidFill>
                  <a:srgbClr val="00B6B4"/>
                </a:solidFill>
                <a:latin typeface="幼圆" panose="02010509060101010101" pitchFamily="49" charset="-122"/>
                <a:ea typeface="幼圆" panose="02010509060101010101" pitchFamily="49" charset="-122"/>
              </a:rPr>
              <a:t>   </a:t>
            </a:r>
            <a:r>
              <a:rPr lang="zh-CN" altLang="en-US" sz="4400" b="1" dirty="0" smtClean="0">
                <a:solidFill>
                  <a:schemeClr val="tx1">
                    <a:lumMod val="65000"/>
                    <a:lumOff val="35000"/>
                  </a:schemeClr>
                </a:solidFill>
                <a:latin typeface="幼圆" panose="02010509060101010101" pitchFamily="49" charset="-122"/>
                <a:ea typeface="幼圆" panose="02010509060101010101" pitchFamily="49" charset="-122"/>
              </a:rPr>
              <a:t>扁平卡通毕业论文答辩</a:t>
            </a:r>
            <a:endParaRPr lang="en-US" altLang="zh-CN" sz="4400" b="1" dirty="0" smtClean="0">
              <a:solidFill>
                <a:schemeClr val="tx1">
                  <a:lumMod val="65000"/>
                  <a:lumOff val="35000"/>
                </a:schemeClr>
              </a:solidFill>
              <a:latin typeface="幼圆" panose="02010509060101010101" pitchFamily="49" charset="-122"/>
              <a:ea typeface="幼圆" panose="02010509060101010101" pitchFamily="49" charset="-122"/>
            </a:endParaRPr>
          </a:p>
          <a:p>
            <a:endParaRPr lang="zh-CN" altLang="en-US" sz="4800" b="1" dirty="0">
              <a:solidFill>
                <a:srgbClr val="00B6B4"/>
              </a:solidFill>
              <a:latin typeface="幼圆" panose="02010509060101010101" pitchFamily="49" charset="-122"/>
              <a:ea typeface="幼圆" panose="02010509060101010101" pitchFamily="49" charset="-122"/>
            </a:endParaRPr>
          </a:p>
        </p:txBody>
      </p:sp>
      <p:sp>
        <p:nvSpPr>
          <p:cNvPr id="8" name="文本框 7"/>
          <p:cNvSpPr txBox="1"/>
          <p:nvPr/>
        </p:nvSpPr>
        <p:spPr>
          <a:xfrm>
            <a:off x="3478246" y="5534338"/>
            <a:ext cx="5189241" cy="800219"/>
          </a:xfrm>
          <a:prstGeom prst="rect">
            <a:avLst/>
          </a:prstGeom>
          <a:noFill/>
        </p:spPr>
        <p:txBody>
          <a:bodyPr wrap="none" rtlCol="0">
            <a:spAutoFit/>
          </a:bodyPr>
          <a:lstStyle/>
          <a:p>
            <a:pPr algn="l"/>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答辩人</a:t>
            </a:r>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指导老师</a:t>
            </a:r>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endPar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9" name="直接连接符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1331" y="2440651"/>
            <a:ext cx="0" cy="57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9" name="Freeform 8"/>
          <p:cNvSpPr/>
          <p:nvPr/>
        </p:nvSpPr>
        <p:spPr bwMode="gray">
          <a:xfrm rot="328192">
            <a:off x="3483994" y="4019801"/>
            <a:ext cx="533043" cy="522053"/>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5855"/>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
          <p:cNvSpPr/>
          <p:nvPr/>
        </p:nvSpPr>
        <p:spPr bwMode="gray">
          <a:xfrm rot="328192">
            <a:off x="2668860" y="2202693"/>
            <a:ext cx="1580811" cy="1740174"/>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5855"/>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矩形 50"/>
          <p:cNvSpPr/>
          <p:nvPr/>
        </p:nvSpPr>
        <p:spPr>
          <a:xfrm>
            <a:off x="3144270" y="4867082"/>
            <a:ext cx="1443418" cy="459931"/>
          </a:xfrm>
          <a:prstGeom prst="rect">
            <a:avLst/>
          </a:prstGeom>
          <a:solidFill>
            <a:srgbClr val="FF5855"/>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8"/>
          <p:cNvSpPr/>
          <p:nvPr/>
        </p:nvSpPr>
        <p:spPr bwMode="gray">
          <a:xfrm rot="1448142">
            <a:off x="5589959" y="4730662"/>
            <a:ext cx="888405" cy="86825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6077B6"/>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
          <p:cNvSpPr/>
          <p:nvPr/>
        </p:nvSpPr>
        <p:spPr bwMode="gray">
          <a:xfrm rot="1448142">
            <a:off x="4901217" y="1653302"/>
            <a:ext cx="2634073" cy="2899679"/>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6077B6"/>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矩形 59"/>
          <p:cNvSpPr/>
          <p:nvPr/>
        </p:nvSpPr>
        <p:spPr>
          <a:xfrm>
            <a:off x="5446657" y="5873376"/>
            <a:ext cx="1443418" cy="459931"/>
          </a:xfrm>
          <a:prstGeom prst="rect">
            <a:avLst/>
          </a:prstGeom>
          <a:solidFill>
            <a:srgbClr val="6077B6"/>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3"/>
          <p:cNvSpPr/>
          <p:nvPr/>
        </p:nvSpPr>
        <p:spPr bwMode="gray">
          <a:xfrm rot="1960988">
            <a:off x="7907783" y="2097309"/>
            <a:ext cx="1580810" cy="1740174"/>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DC873"/>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矩形 68"/>
          <p:cNvSpPr/>
          <p:nvPr/>
        </p:nvSpPr>
        <p:spPr>
          <a:xfrm>
            <a:off x="7706097" y="4819082"/>
            <a:ext cx="1443418" cy="459931"/>
          </a:xfrm>
          <a:prstGeom prst="rect">
            <a:avLst/>
          </a:prstGeom>
          <a:solidFill>
            <a:srgbClr val="FDC873"/>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Box 13"/>
          <p:cNvSpPr txBox="1"/>
          <p:nvPr/>
        </p:nvSpPr>
        <p:spPr>
          <a:xfrm>
            <a:off x="3373048" y="4937238"/>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Box 13"/>
          <p:cNvSpPr txBox="1"/>
          <p:nvPr/>
        </p:nvSpPr>
        <p:spPr>
          <a:xfrm>
            <a:off x="5675435" y="5943532"/>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Box 13"/>
          <p:cNvSpPr txBox="1"/>
          <p:nvPr/>
        </p:nvSpPr>
        <p:spPr>
          <a:xfrm>
            <a:off x="7934875" y="4889238"/>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8"/>
          <p:cNvSpPr/>
          <p:nvPr/>
        </p:nvSpPr>
        <p:spPr bwMode="gray">
          <a:xfrm rot="1960988">
            <a:off x="8138585" y="3916249"/>
            <a:ext cx="533042" cy="52022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DC873"/>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4" name="任意多边形 33"/>
          <p:cNvSpPr/>
          <p:nvPr/>
        </p:nvSpPr>
        <p:spPr bwMode="auto">
          <a:xfrm>
            <a:off x="4343650" y="2425939"/>
            <a:ext cx="2281835" cy="1718102"/>
          </a:xfrm>
          <a:custGeom>
            <a:avLst/>
            <a:gdLst>
              <a:gd name="connsiteX0" fmla="*/ 1012186 w 2281835"/>
              <a:gd name="connsiteY0" fmla="*/ 0 h 1718102"/>
              <a:gd name="connsiteX1" fmla="*/ 2024372 w 2281835"/>
              <a:gd name="connsiteY1" fmla="*/ 1011771 h 1718102"/>
              <a:gd name="connsiteX2" fmla="*/ 2022915 w 2281835"/>
              <a:gd name="connsiteY2" fmla="*/ 1035343 h 1718102"/>
              <a:gd name="connsiteX3" fmla="*/ 2232147 w 2281835"/>
              <a:gd name="connsiteY3" fmla="*/ 1035343 h 1718102"/>
              <a:gd name="connsiteX4" fmla="*/ 2260784 w 2281835"/>
              <a:gd name="connsiteY4" fmla="*/ 1104591 h 1718102"/>
              <a:gd name="connsiteX5" fmla="*/ 1824067 w 2281835"/>
              <a:gd name="connsiteY5" fmla="*/ 1555895 h 1718102"/>
              <a:gd name="connsiteX6" fmla="*/ 1691620 w 2281835"/>
              <a:gd name="connsiteY6" fmla="*/ 1555895 h 1718102"/>
              <a:gd name="connsiteX7" fmla="*/ 1254902 w 2281835"/>
              <a:gd name="connsiteY7" fmla="*/ 1104591 h 1718102"/>
              <a:gd name="connsiteX8" fmla="*/ 1284732 w 2281835"/>
              <a:gd name="connsiteY8" fmla="*/ 1035343 h 1718102"/>
              <a:gd name="connsiteX9" fmla="*/ 1468586 w 2281835"/>
              <a:gd name="connsiteY9" fmla="*/ 1035343 h 1718102"/>
              <a:gd name="connsiteX10" fmla="*/ 1470535 w 2281835"/>
              <a:gd name="connsiteY10" fmla="*/ 1011771 h 1718102"/>
              <a:gd name="connsiteX11" fmla="*/ 1012186 w 2281835"/>
              <a:gd name="connsiteY11" fmla="*/ 553610 h 1718102"/>
              <a:gd name="connsiteX12" fmla="*/ 553837 w 2281835"/>
              <a:gd name="connsiteY12" fmla="*/ 1011771 h 1718102"/>
              <a:gd name="connsiteX13" fmla="*/ 857016 w 2281835"/>
              <a:gd name="connsiteY13" fmla="*/ 1442490 h 1718102"/>
              <a:gd name="connsiteX14" fmla="*/ 287661 w 2281835"/>
              <a:gd name="connsiteY14" fmla="*/ 1718102 h 1718102"/>
              <a:gd name="connsiteX15" fmla="*/ 0 w 2281835"/>
              <a:gd name="connsiteY15" fmla="*/ 1011771 h 1718102"/>
              <a:gd name="connsiteX16" fmla="*/ 1012186 w 2281835"/>
              <a:gd name="connsiteY16" fmla="*/ 0 h 171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1835" h="1718102">
                <a:moveTo>
                  <a:pt x="1012186" y="0"/>
                </a:moveTo>
                <a:cubicBezTo>
                  <a:pt x="1570798" y="0"/>
                  <a:pt x="2024372" y="453388"/>
                  <a:pt x="2024372" y="1011771"/>
                </a:cubicBezTo>
                <a:lnTo>
                  <a:pt x="2022915" y="1035343"/>
                </a:lnTo>
                <a:lnTo>
                  <a:pt x="2232147" y="1035343"/>
                </a:lnTo>
                <a:cubicBezTo>
                  <a:pt x="2284649" y="1035343"/>
                  <a:pt x="2297774" y="1066385"/>
                  <a:pt x="2260784" y="1104591"/>
                </a:cubicBezTo>
                <a:cubicBezTo>
                  <a:pt x="1824067" y="1555895"/>
                  <a:pt x="1824067" y="1555895"/>
                  <a:pt x="1824067" y="1555895"/>
                </a:cubicBezTo>
                <a:cubicBezTo>
                  <a:pt x="1788270" y="1594100"/>
                  <a:pt x="1728609" y="1594100"/>
                  <a:pt x="1691620" y="1555895"/>
                </a:cubicBezTo>
                <a:cubicBezTo>
                  <a:pt x="1254902" y="1104591"/>
                  <a:pt x="1254902" y="1104591"/>
                  <a:pt x="1254902" y="1104591"/>
                </a:cubicBezTo>
                <a:cubicBezTo>
                  <a:pt x="1219105" y="1066385"/>
                  <a:pt x="1232231" y="1035343"/>
                  <a:pt x="1284732" y="1035343"/>
                </a:cubicBezTo>
                <a:lnTo>
                  <a:pt x="1468586" y="1035343"/>
                </a:lnTo>
                <a:lnTo>
                  <a:pt x="1470535" y="1011771"/>
                </a:lnTo>
                <a:cubicBezTo>
                  <a:pt x="1470535" y="758828"/>
                  <a:pt x="1265233" y="553610"/>
                  <a:pt x="1012186" y="553610"/>
                </a:cubicBezTo>
                <a:cubicBezTo>
                  <a:pt x="759139" y="553610"/>
                  <a:pt x="553837" y="758828"/>
                  <a:pt x="553837" y="1011771"/>
                </a:cubicBezTo>
                <a:cubicBezTo>
                  <a:pt x="553837" y="1209830"/>
                  <a:pt x="680361" y="1379254"/>
                  <a:pt x="857016" y="1442490"/>
                </a:cubicBezTo>
                <a:cubicBezTo>
                  <a:pt x="644552" y="1473511"/>
                  <a:pt x="446412" y="1568961"/>
                  <a:pt x="287661" y="1718102"/>
                </a:cubicBezTo>
                <a:cubicBezTo>
                  <a:pt x="109812" y="1535554"/>
                  <a:pt x="0" y="1286190"/>
                  <a:pt x="0" y="1011771"/>
                </a:cubicBezTo>
                <a:cubicBezTo>
                  <a:pt x="0" y="453388"/>
                  <a:pt x="453574" y="0"/>
                  <a:pt x="1012186" y="0"/>
                </a:cubicBezTo>
                <a:close/>
              </a:path>
            </a:pathLst>
          </a:custGeom>
          <a:solidFill>
            <a:srgbClr val="FF5855"/>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任意多边形 35"/>
          <p:cNvSpPr/>
          <p:nvPr/>
        </p:nvSpPr>
        <p:spPr bwMode="auto">
          <a:xfrm>
            <a:off x="4343649" y="3675641"/>
            <a:ext cx="1718102" cy="2253732"/>
          </a:xfrm>
          <a:custGeom>
            <a:avLst/>
            <a:gdLst>
              <a:gd name="connsiteX0" fmla="*/ 1051009 w 1718102"/>
              <a:gd name="connsiteY0" fmla="*/ 1943 h 2253732"/>
              <a:gd name="connsiteX1" fmla="*/ 1098915 w 1718102"/>
              <a:gd name="connsiteY1" fmla="*/ 20140 h 2253732"/>
              <a:gd name="connsiteX2" fmla="*/ 1551413 w 1718102"/>
              <a:gd name="connsiteY2" fmla="*/ 458051 h 2253732"/>
              <a:gd name="connsiteX3" fmla="*/ 1551413 w 1718102"/>
              <a:gd name="connsiteY3" fmla="*/ 590498 h 2253732"/>
              <a:gd name="connsiteX4" fmla="*/ 1098915 w 1718102"/>
              <a:gd name="connsiteY4" fmla="*/ 1027216 h 2253732"/>
              <a:gd name="connsiteX5" fmla="*/ 1030861 w 1718102"/>
              <a:gd name="connsiteY5" fmla="*/ 997385 h 2253732"/>
              <a:gd name="connsiteX6" fmla="*/ 1030861 w 1718102"/>
              <a:gd name="connsiteY6" fmla="*/ 784737 h 2253732"/>
              <a:gd name="connsiteX7" fmla="*/ 1011771 w 1718102"/>
              <a:gd name="connsiteY7" fmla="*/ 783197 h 2253732"/>
              <a:gd name="connsiteX8" fmla="*/ 553610 w 1718102"/>
              <a:gd name="connsiteY8" fmla="*/ 1241546 h 2253732"/>
              <a:gd name="connsiteX9" fmla="*/ 1011771 w 1718102"/>
              <a:gd name="connsiteY9" fmla="*/ 1699894 h 2253732"/>
              <a:gd name="connsiteX10" fmla="*/ 1442490 w 1718102"/>
              <a:gd name="connsiteY10" fmla="*/ 1396716 h 2253732"/>
              <a:gd name="connsiteX11" fmla="*/ 1718102 w 1718102"/>
              <a:gd name="connsiteY11" fmla="*/ 1966071 h 2253732"/>
              <a:gd name="connsiteX12" fmla="*/ 1011771 w 1718102"/>
              <a:gd name="connsiteY12" fmla="*/ 2253732 h 2253732"/>
              <a:gd name="connsiteX13" fmla="*/ 0 w 1718102"/>
              <a:gd name="connsiteY13" fmla="*/ 1241546 h 2253732"/>
              <a:gd name="connsiteX14" fmla="*/ 1011771 w 1718102"/>
              <a:gd name="connsiteY14" fmla="*/ 229359 h 2253732"/>
              <a:gd name="connsiteX15" fmla="*/ 1030861 w 1718102"/>
              <a:gd name="connsiteY15" fmla="*/ 230780 h 2253732"/>
              <a:gd name="connsiteX16" fmla="*/ 1030861 w 1718102"/>
              <a:gd name="connsiteY16" fmla="*/ 49970 h 2253732"/>
              <a:gd name="connsiteX17" fmla="*/ 1051009 w 1718102"/>
              <a:gd name="connsiteY17" fmla="*/ 1943 h 225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102" h="2253732">
                <a:moveTo>
                  <a:pt x="1051009" y="1943"/>
                </a:moveTo>
                <a:cubicBezTo>
                  <a:pt x="1063396" y="-3426"/>
                  <a:pt x="1080409" y="2241"/>
                  <a:pt x="1098915" y="20140"/>
                </a:cubicBezTo>
                <a:cubicBezTo>
                  <a:pt x="1551413" y="458051"/>
                  <a:pt x="1551413" y="458051"/>
                  <a:pt x="1551413" y="458051"/>
                </a:cubicBezTo>
                <a:cubicBezTo>
                  <a:pt x="1589618" y="493847"/>
                  <a:pt x="1589618" y="553508"/>
                  <a:pt x="1551413" y="590498"/>
                </a:cubicBezTo>
                <a:cubicBezTo>
                  <a:pt x="1098915" y="1027216"/>
                  <a:pt x="1098915" y="1027216"/>
                  <a:pt x="1098915" y="1027216"/>
                </a:cubicBezTo>
                <a:cubicBezTo>
                  <a:pt x="1061903" y="1063012"/>
                  <a:pt x="1030861" y="1049887"/>
                  <a:pt x="1030861" y="997385"/>
                </a:cubicBezTo>
                <a:lnTo>
                  <a:pt x="1030861" y="784737"/>
                </a:lnTo>
                <a:lnTo>
                  <a:pt x="1011771" y="783197"/>
                </a:lnTo>
                <a:cubicBezTo>
                  <a:pt x="758828" y="783197"/>
                  <a:pt x="553610" y="988499"/>
                  <a:pt x="553610" y="1241546"/>
                </a:cubicBezTo>
                <a:cubicBezTo>
                  <a:pt x="553610" y="1494592"/>
                  <a:pt x="758828" y="1699894"/>
                  <a:pt x="1011771" y="1699894"/>
                </a:cubicBezTo>
                <a:cubicBezTo>
                  <a:pt x="1209830" y="1699894"/>
                  <a:pt x="1379254" y="1573371"/>
                  <a:pt x="1442490" y="1396716"/>
                </a:cubicBezTo>
                <a:cubicBezTo>
                  <a:pt x="1473511" y="1609179"/>
                  <a:pt x="1568961" y="1807320"/>
                  <a:pt x="1718102" y="1966071"/>
                </a:cubicBezTo>
                <a:cubicBezTo>
                  <a:pt x="1535554" y="2143920"/>
                  <a:pt x="1286190" y="2253732"/>
                  <a:pt x="1011771" y="2253732"/>
                </a:cubicBezTo>
                <a:cubicBezTo>
                  <a:pt x="453388" y="2253732"/>
                  <a:pt x="0" y="1800158"/>
                  <a:pt x="0" y="1241546"/>
                </a:cubicBezTo>
                <a:cubicBezTo>
                  <a:pt x="0" y="682933"/>
                  <a:pt x="453388" y="229359"/>
                  <a:pt x="1011771" y="229359"/>
                </a:cubicBezTo>
                <a:lnTo>
                  <a:pt x="1030861" y="230780"/>
                </a:lnTo>
                <a:lnTo>
                  <a:pt x="1030861" y="49970"/>
                </a:lnTo>
                <a:cubicBezTo>
                  <a:pt x="1030861" y="23719"/>
                  <a:pt x="1038622" y="7313"/>
                  <a:pt x="1051009" y="1943"/>
                </a:cubicBezTo>
                <a:close/>
              </a:path>
            </a:pathLst>
          </a:custGeom>
          <a:solidFill>
            <a:srgbClr val="6BF4CD"/>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任意多边形 36"/>
          <p:cNvSpPr/>
          <p:nvPr/>
        </p:nvSpPr>
        <p:spPr bwMode="auto">
          <a:xfrm>
            <a:off x="5578411" y="4211270"/>
            <a:ext cx="2268672" cy="1718102"/>
          </a:xfrm>
          <a:custGeom>
            <a:avLst/>
            <a:gdLst>
              <a:gd name="connsiteX0" fmla="*/ 1981223 w 2268672"/>
              <a:gd name="connsiteY0" fmla="*/ 0 h 1718102"/>
              <a:gd name="connsiteX1" fmla="*/ 2268672 w 2268672"/>
              <a:gd name="connsiteY1" fmla="*/ 706331 h 1718102"/>
              <a:gd name="connsiteX2" fmla="*/ 1257233 w 2268672"/>
              <a:gd name="connsiteY2" fmla="*/ 1718102 h 1718102"/>
              <a:gd name="connsiteX3" fmla="*/ 245794 w 2268672"/>
              <a:gd name="connsiteY3" fmla="*/ 706331 h 1718102"/>
              <a:gd name="connsiteX4" fmla="*/ 246573 w 2268672"/>
              <a:gd name="connsiteY4" fmla="*/ 696205 h 1718102"/>
              <a:gd name="connsiteX5" fmla="*/ 49970 w 2268672"/>
              <a:gd name="connsiteY5" fmla="*/ 696205 h 1718102"/>
              <a:gd name="connsiteX6" fmla="*/ 20140 w 2268672"/>
              <a:gd name="connsiteY6" fmla="*/ 628151 h 1718102"/>
              <a:gd name="connsiteX7" fmla="*/ 456858 w 2268672"/>
              <a:gd name="connsiteY7" fmla="*/ 175654 h 1718102"/>
              <a:gd name="connsiteX8" fmla="*/ 589305 w 2268672"/>
              <a:gd name="connsiteY8" fmla="*/ 175654 h 1718102"/>
              <a:gd name="connsiteX9" fmla="*/ 1026022 w 2268672"/>
              <a:gd name="connsiteY9" fmla="*/ 628151 h 1718102"/>
              <a:gd name="connsiteX10" fmla="*/ 997385 w 2268672"/>
              <a:gd name="connsiteY10" fmla="*/ 696205 h 1718102"/>
              <a:gd name="connsiteX11" fmla="*/ 800113 w 2268672"/>
              <a:gd name="connsiteY11" fmla="*/ 696205 h 1718102"/>
              <a:gd name="connsiteX12" fmla="*/ 799223 w 2268672"/>
              <a:gd name="connsiteY12" fmla="*/ 706331 h 1718102"/>
              <a:gd name="connsiteX13" fmla="*/ 1257233 w 2268672"/>
              <a:gd name="connsiteY13" fmla="*/ 1164492 h 1718102"/>
              <a:gd name="connsiteX14" fmla="*/ 1715243 w 2268672"/>
              <a:gd name="connsiteY14" fmla="*/ 706331 h 1718102"/>
              <a:gd name="connsiteX15" fmla="*/ 1412289 w 2268672"/>
              <a:gd name="connsiteY15" fmla="*/ 275612 h 1718102"/>
              <a:gd name="connsiteX16" fmla="*/ 1981223 w 2268672"/>
              <a:gd name="connsiteY16" fmla="*/ 0 h 171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8672" h="1718102">
                <a:moveTo>
                  <a:pt x="1981223" y="0"/>
                </a:moveTo>
                <a:cubicBezTo>
                  <a:pt x="2158941" y="182549"/>
                  <a:pt x="2268672" y="431912"/>
                  <a:pt x="2268672" y="706331"/>
                </a:cubicBezTo>
                <a:cubicBezTo>
                  <a:pt x="2268672" y="1264714"/>
                  <a:pt x="1815433" y="1718102"/>
                  <a:pt x="1257233" y="1718102"/>
                </a:cubicBezTo>
                <a:cubicBezTo>
                  <a:pt x="699033" y="1718102"/>
                  <a:pt x="245794" y="1264714"/>
                  <a:pt x="245794" y="706331"/>
                </a:cubicBezTo>
                <a:lnTo>
                  <a:pt x="246573" y="696205"/>
                </a:lnTo>
                <a:lnTo>
                  <a:pt x="49970" y="696205"/>
                </a:lnTo>
                <a:cubicBezTo>
                  <a:pt x="-2531" y="696205"/>
                  <a:pt x="-15657" y="665163"/>
                  <a:pt x="20140" y="628151"/>
                </a:cubicBezTo>
                <a:cubicBezTo>
                  <a:pt x="456858" y="175654"/>
                  <a:pt x="456858" y="175654"/>
                  <a:pt x="456858" y="175654"/>
                </a:cubicBezTo>
                <a:cubicBezTo>
                  <a:pt x="493847" y="137448"/>
                  <a:pt x="553508" y="137448"/>
                  <a:pt x="589305" y="175654"/>
                </a:cubicBezTo>
                <a:cubicBezTo>
                  <a:pt x="1026022" y="628151"/>
                  <a:pt x="1026022" y="628151"/>
                  <a:pt x="1026022" y="628151"/>
                </a:cubicBezTo>
                <a:cubicBezTo>
                  <a:pt x="1063012" y="665163"/>
                  <a:pt x="1049887" y="696205"/>
                  <a:pt x="997385" y="696205"/>
                </a:cubicBezTo>
                <a:lnTo>
                  <a:pt x="800113" y="696205"/>
                </a:lnTo>
                <a:lnTo>
                  <a:pt x="799223" y="706331"/>
                </a:lnTo>
                <a:cubicBezTo>
                  <a:pt x="799223" y="959274"/>
                  <a:pt x="1004373" y="1164492"/>
                  <a:pt x="1257233" y="1164492"/>
                </a:cubicBezTo>
                <a:cubicBezTo>
                  <a:pt x="1510093" y="1164492"/>
                  <a:pt x="1715243" y="959274"/>
                  <a:pt x="1715243" y="706331"/>
                </a:cubicBezTo>
                <a:cubicBezTo>
                  <a:pt x="1715243" y="508272"/>
                  <a:pt x="1588813" y="338848"/>
                  <a:pt x="1412289" y="275612"/>
                </a:cubicBezTo>
                <a:cubicBezTo>
                  <a:pt x="1624595" y="244591"/>
                  <a:pt x="1822589" y="149141"/>
                  <a:pt x="1981223" y="0"/>
                </a:cubicBezTo>
                <a:close/>
              </a:path>
            </a:pathLst>
          </a:custGeom>
          <a:solidFill>
            <a:srgbClr val="6077B6"/>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任意多边形 34"/>
          <p:cNvSpPr/>
          <p:nvPr/>
        </p:nvSpPr>
        <p:spPr bwMode="auto">
          <a:xfrm>
            <a:off x="6128981" y="2425939"/>
            <a:ext cx="1718102" cy="2297056"/>
          </a:xfrm>
          <a:custGeom>
            <a:avLst/>
            <a:gdLst>
              <a:gd name="connsiteX0" fmla="*/ 706331 w 1718102"/>
              <a:gd name="connsiteY0" fmla="*/ 0 h 2297056"/>
              <a:gd name="connsiteX1" fmla="*/ 1718102 w 1718102"/>
              <a:gd name="connsiteY1" fmla="*/ 1012186 h 2297056"/>
              <a:gd name="connsiteX2" fmla="*/ 706331 w 1718102"/>
              <a:gd name="connsiteY2" fmla="*/ 2024372 h 2297056"/>
              <a:gd name="connsiteX3" fmla="*/ 687241 w 1718102"/>
              <a:gd name="connsiteY3" fmla="*/ 2023171 h 2297056"/>
              <a:gd name="connsiteX4" fmla="*/ 687241 w 1718102"/>
              <a:gd name="connsiteY4" fmla="*/ 2247087 h 2297056"/>
              <a:gd name="connsiteX5" fmla="*/ 617994 w 1718102"/>
              <a:gd name="connsiteY5" fmla="*/ 2276918 h 2297056"/>
              <a:gd name="connsiteX6" fmla="*/ 166690 w 1718102"/>
              <a:gd name="connsiteY6" fmla="*/ 1840200 h 2297056"/>
              <a:gd name="connsiteX7" fmla="*/ 166690 w 1718102"/>
              <a:gd name="connsiteY7" fmla="*/ 1707753 h 2297056"/>
              <a:gd name="connsiteX8" fmla="*/ 617994 w 1718102"/>
              <a:gd name="connsiteY8" fmla="*/ 1269842 h 2297056"/>
              <a:gd name="connsiteX9" fmla="*/ 687241 w 1718102"/>
              <a:gd name="connsiteY9" fmla="*/ 1299672 h 2297056"/>
              <a:gd name="connsiteX10" fmla="*/ 687241 w 1718102"/>
              <a:gd name="connsiteY10" fmla="*/ 1468783 h 2297056"/>
              <a:gd name="connsiteX11" fmla="*/ 706331 w 1718102"/>
              <a:gd name="connsiteY11" fmla="*/ 1470535 h 2297056"/>
              <a:gd name="connsiteX12" fmla="*/ 1164492 w 1718102"/>
              <a:gd name="connsiteY12" fmla="*/ 1012186 h 2297056"/>
              <a:gd name="connsiteX13" fmla="*/ 706331 w 1718102"/>
              <a:gd name="connsiteY13" fmla="*/ 553837 h 2297056"/>
              <a:gd name="connsiteX14" fmla="*/ 275612 w 1718102"/>
              <a:gd name="connsiteY14" fmla="*/ 857016 h 2297056"/>
              <a:gd name="connsiteX15" fmla="*/ 0 w 1718102"/>
              <a:gd name="connsiteY15" fmla="*/ 287661 h 2297056"/>
              <a:gd name="connsiteX16" fmla="*/ 706331 w 1718102"/>
              <a:gd name="connsiteY16" fmla="*/ 0 h 229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8102" h="2297056">
                <a:moveTo>
                  <a:pt x="706331" y="0"/>
                </a:moveTo>
                <a:cubicBezTo>
                  <a:pt x="1264714" y="0"/>
                  <a:pt x="1718102" y="453574"/>
                  <a:pt x="1718102" y="1012186"/>
                </a:cubicBezTo>
                <a:cubicBezTo>
                  <a:pt x="1718102" y="1570798"/>
                  <a:pt x="1264714" y="2024372"/>
                  <a:pt x="706331" y="2024372"/>
                </a:cubicBezTo>
                <a:lnTo>
                  <a:pt x="687241" y="2023171"/>
                </a:lnTo>
                <a:lnTo>
                  <a:pt x="687241" y="2247087"/>
                </a:lnTo>
                <a:cubicBezTo>
                  <a:pt x="687241" y="2299589"/>
                  <a:pt x="656199" y="2312714"/>
                  <a:pt x="617994" y="2276918"/>
                </a:cubicBezTo>
                <a:cubicBezTo>
                  <a:pt x="166690" y="1840200"/>
                  <a:pt x="166690" y="1840200"/>
                  <a:pt x="166690" y="1840200"/>
                </a:cubicBezTo>
                <a:cubicBezTo>
                  <a:pt x="128484" y="1803210"/>
                  <a:pt x="128484" y="1743549"/>
                  <a:pt x="166690" y="1707753"/>
                </a:cubicBezTo>
                <a:cubicBezTo>
                  <a:pt x="617994" y="1269842"/>
                  <a:pt x="617994" y="1269842"/>
                  <a:pt x="617994" y="1269842"/>
                </a:cubicBezTo>
                <a:cubicBezTo>
                  <a:pt x="656199" y="1234045"/>
                  <a:pt x="687241" y="1247171"/>
                  <a:pt x="687241" y="1299672"/>
                </a:cubicBezTo>
                <a:lnTo>
                  <a:pt x="687241" y="1468783"/>
                </a:lnTo>
                <a:lnTo>
                  <a:pt x="706331" y="1470535"/>
                </a:lnTo>
                <a:cubicBezTo>
                  <a:pt x="959274" y="1470535"/>
                  <a:pt x="1164492" y="1265233"/>
                  <a:pt x="1164492" y="1012186"/>
                </a:cubicBezTo>
                <a:cubicBezTo>
                  <a:pt x="1164492" y="759139"/>
                  <a:pt x="959274" y="553837"/>
                  <a:pt x="706331" y="553837"/>
                </a:cubicBezTo>
                <a:cubicBezTo>
                  <a:pt x="508272" y="553837"/>
                  <a:pt x="338848" y="680361"/>
                  <a:pt x="275612" y="857016"/>
                </a:cubicBezTo>
                <a:cubicBezTo>
                  <a:pt x="244591" y="644552"/>
                  <a:pt x="149141" y="446412"/>
                  <a:pt x="0" y="287661"/>
                </a:cubicBezTo>
                <a:cubicBezTo>
                  <a:pt x="182549" y="109813"/>
                  <a:pt x="431912" y="0"/>
                  <a:pt x="706331" y="0"/>
                </a:cubicBezTo>
                <a:close/>
              </a:path>
            </a:pathLst>
          </a:custGeom>
          <a:solidFill>
            <a:srgbClr val="FDC873"/>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6"/>
          <p:cNvSpPr txBox="1"/>
          <p:nvPr/>
        </p:nvSpPr>
        <p:spPr>
          <a:xfrm rot="18920653">
            <a:off x="4607353" y="2846994"/>
            <a:ext cx="765701" cy="318614"/>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7"/>
          <p:cNvSpPr txBox="1"/>
          <p:nvPr/>
        </p:nvSpPr>
        <p:spPr>
          <a:xfrm rot="2904439">
            <a:off x="6794812" y="2926241"/>
            <a:ext cx="951755" cy="318614"/>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8"/>
          <p:cNvSpPr txBox="1"/>
          <p:nvPr/>
        </p:nvSpPr>
        <p:spPr>
          <a:xfrm rot="3328205">
            <a:off x="4443213" y="5114293"/>
            <a:ext cx="901073" cy="318614"/>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19"/>
          <p:cNvSpPr txBox="1"/>
          <p:nvPr/>
        </p:nvSpPr>
        <p:spPr>
          <a:xfrm rot="18872992">
            <a:off x="6661100" y="5175796"/>
            <a:ext cx="1013963" cy="318614"/>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p:cNvSpPr txBox="1"/>
          <p:nvPr/>
        </p:nvSpPr>
        <p:spPr>
          <a:xfrm>
            <a:off x="947242" y="264342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47242" y="48776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842392" y="265404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842392" y="48679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17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8" name="任意多边形 7"/>
          <p:cNvSpPr/>
          <p:nvPr/>
        </p:nvSpPr>
        <p:spPr>
          <a:xfrm>
            <a:off x="2918626" y="2186648"/>
            <a:ext cx="2423160" cy="0"/>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rgbClr val="FF585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964346" y="3432518"/>
            <a:ext cx="1040130" cy="171450"/>
          </a:xfrm>
          <a:custGeom>
            <a:avLst/>
            <a:gdLst>
              <a:gd name="connsiteX0" fmla="*/ 1040130 w 1040130"/>
              <a:gd name="connsiteY0" fmla="*/ 0 h 171450"/>
              <a:gd name="connsiteX1" fmla="*/ 1040130 w 1040130"/>
              <a:gd name="connsiteY1" fmla="*/ 171450 h 171450"/>
              <a:gd name="connsiteX2" fmla="*/ 0 w 1040130"/>
              <a:gd name="connsiteY2" fmla="*/ 171450 h 171450"/>
            </a:gdLst>
            <a:ahLst/>
            <a:cxnLst>
              <a:cxn ang="0">
                <a:pos x="connsiteX0" y="connsiteY0"/>
              </a:cxn>
              <a:cxn ang="0">
                <a:pos x="connsiteX1" y="connsiteY1"/>
              </a:cxn>
              <a:cxn ang="0">
                <a:pos x="connsiteX2" y="connsiteY2"/>
              </a:cxn>
            </a:cxnLst>
            <a:rect l="l" t="t" r="r" b="b"/>
            <a:pathLst>
              <a:path w="1040130" h="171450">
                <a:moveTo>
                  <a:pt x="1040130" y="0"/>
                </a:moveTo>
                <a:lnTo>
                  <a:pt x="1040130" y="171450"/>
                </a:lnTo>
                <a:lnTo>
                  <a:pt x="0" y="171450"/>
                </a:lnTo>
              </a:path>
            </a:pathLst>
          </a:custGeom>
          <a:noFill/>
          <a:ln w="12700">
            <a:solidFill>
              <a:srgbClr val="FDC873"/>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032926" y="5112728"/>
            <a:ext cx="731520" cy="0"/>
          </a:xfrm>
          <a:custGeom>
            <a:avLst/>
            <a:gdLst>
              <a:gd name="connsiteX0" fmla="*/ 731520 w 731520"/>
              <a:gd name="connsiteY0" fmla="*/ 0 h 0"/>
              <a:gd name="connsiteX1" fmla="*/ 0 w 731520"/>
              <a:gd name="connsiteY1" fmla="*/ 0 h 0"/>
            </a:gdLst>
            <a:ahLst/>
            <a:cxnLst>
              <a:cxn ang="0">
                <a:pos x="connsiteX0" y="connsiteY0"/>
              </a:cxn>
              <a:cxn ang="0">
                <a:pos x="connsiteX1" y="connsiteY1"/>
              </a:cxn>
            </a:cxnLst>
            <a:rect l="l" t="t" r="r" b="b"/>
            <a:pathLst>
              <a:path w="731520">
                <a:moveTo>
                  <a:pt x="731520" y="0"/>
                </a:moveTo>
                <a:lnTo>
                  <a:pt x="0" y="0"/>
                </a:lnTo>
              </a:path>
            </a:pathLst>
          </a:custGeom>
          <a:noFill/>
          <a:ln w="12700">
            <a:solidFill>
              <a:srgbClr val="6BF4CD"/>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6873406" y="6210008"/>
            <a:ext cx="2217420" cy="0"/>
          </a:xfrm>
          <a:custGeom>
            <a:avLst/>
            <a:gdLst>
              <a:gd name="connsiteX0" fmla="*/ 0 w 2217420"/>
              <a:gd name="connsiteY0" fmla="*/ 0 h 0"/>
              <a:gd name="connsiteX1" fmla="*/ 2217420 w 2217420"/>
              <a:gd name="connsiteY1" fmla="*/ 0 h 0"/>
            </a:gdLst>
            <a:ahLst/>
            <a:cxnLst>
              <a:cxn ang="0">
                <a:pos x="connsiteX0" y="connsiteY0"/>
              </a:cxn>
              <a:cxn ang="0">
                <a:pos x="connsiteX1" y="connsiteY1"/>
              </a:cxn>
            </a:cxnLst>
            <a:rect l="l" t="t" r="r" b="b"/>
            <a:pathLst>
              <a:path w="2217420">
                <a:moveTo>
                  <a:pt x="0" y="0"/>
                </a:moveTo>
                <a:lnTo>
                  <a:pt x="2217420" y="0"/>
                </a:lnTo>
              </a:path>
            </a:pathLst>
          </a:custGeom>
          <a:noFill/>
          <a:ln w="12700">
            <a:solidFill>
              <a:srgbClr val="6BF4CD"/>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7947826" y="4918418"/>
            <a:ext cx="1303020" cy="251460"/>
          </a:xfrm>
          <a:custGeom>
            <a:avLst/>
            <a:gdLst>
              <a:gd name="connsiteX0" fmla="*/ 0 w 1303020"/>
              <a:gd name="connsiteY0" fmla="*/ 251460 h 251460"/>
              <a:gd name="connsiteX1" fmla="*/ 0 w 1303020"/>
              <a:gd name="connsiteY1" fmla="*/ 0 h 251460"/>
              <a:gd name="connsiteX2" fmla="*/ 1303020 w 1303020"/>
              <a:gd name="connsiteY2" fmla="*/ 0 h 251460"/>
            </a:gdLst>
            <a:ahLst/>
            <a:cxnLst>
              <a:cxn ang="0">
                <a:pos x="connsiteX0" y="connsiteY0"/>
              </a:cxn>
              <a:cxn ang="0">
                <a:pos x="connsiteX1" y="connsiteY1"/>
              </a:cxn>
              <a:cxn ang="0">
                <a:pos x="connsiteX2" y="connsiteY2"/>
              </a:cxn>
            </a:cxnLst>
            <a:rect l="l" t="t" r="r" b="b"/>
            <a:pathLst>
              <a:path w="1303020" h="251460">
                <a:moveTo>
                  <a:pt x="0" y="251460"/>
                </a:moveTo>
                <a:lnTo>
                  <a:pt x="0" y="0"/>
                </a:lnTo>
                <a:lnTo>
                  <a:pt x="1303020" y="0"/>
                </a:lnTo>
              </a:path>
            </a:pathLst>
          </a:custGeom>
          <a:noFill/>
          <a:ln w="12700">
            <a:solidFill>
              <a:srgbClr val="FDC873"/>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856386" y="2975318"/>
            <a:ext cx="1440180" cy="0"/>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rgbClr val="FF585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6"/>
          <p:cNvSpPr/>
          <p:nvPr/>
        </p:nvSpPr>
        <p:spPr bwMode="auto">
          <a:xfrm rot="20700000">
            <a:off x="6016285" y="5590514"/>
            <a:ext cx="1060450" cy="819150"/>
          </a:xfrm>
          <a:custGeom>
            <a:avLst/>
            <a:gdLst>
              <a:gd name="T0" fmla="*/ 24 w 392"/>
              <a:gd name="T1" fmla="*/ 38 h 303"/>
              <a:gd name="T2" fmla="*/ 1 w 392"/>
              <a:gd name="T3" fmla="*/ 274 h 303"/>
              <a:gd name="T4" fmla="*/ 18 w 392"/>
              <a:gd name="T5" fmla="*/ 290 h 303"/>
              <a:gd name="T6" fmla="*/ 378 w 392"/>
              <a:gd name="T7" fmla="*/ 253 h 303"/>
              <a:gd name="T8" fmla="*/ 387 w 392"/>
              <a:gd name="T9" fmla="*/ 235 h 303"/>
              <a:gd name="T10" fmla="*/ 305 w 392"/>
              <a:gd name="T11" fmla="*/ 8 h 303"/>
              <a:gd name="T12" fmla="*/ 292 w 392"/>
              <a:gd name="T13" fmla="*/ 2 h 303"/>
              <a:gd name="T14" fmla="*/ 41 w 392"/>
              <a:gd name="T15" fmla="*/ 25 h 303"/>
              <a:gd name="T16" fmla="*/ 24 w 392"/>
              <a:gd name="T17" fmla="*/ 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03">
                <a:moveTo>
                  <a:pt x="24" y="38"/>
                </a:moveTo>
                <a:cubicBezTo>
                  <a:pt x="1" y="274"/>
                  <a:pt x="1" y="274"/>
                  <a:pt x="1" y="274"/>
                </a:cubicBezTo>
                <a:cubicBezTo>
                  <a:pt x="0" y="289"/>
                  <a:pt x="8" y="289"/>
                  <a:pt x="18" y="290"/>
                </a:cubicBezTo>
                <a:cubicBezTo>
                  <a:pt x="86" y="296"/>
                  <a:pt x="227" y="303"/>
                  <a:pt x="378" y="253"/>
                </a:cubicBezTo>
                <a:cubicBezTo>
                  <a:pt x="392" y="248"/>
                  <a:pt x="387" y="235"/>
                  <a:pt x="387" y="235"/>
                </a:cubicBezTo>
                <a:cubicBezTo>
                  <a:pt x="305" y="8"/>
                  <a:pt x="305" y="8"/>
                  <a:pt x="305" y="8"/>
                </a:cubicBezTo>
                <a:cubicBezTo>
                  <a:pt x="304" y="4"/>
                  <a:pt x="301" y="0"/>
                  <a:pt x="292" y="2"/>
                </a:cubicBezTo>
                <a:cubicBezTo>
                  <a:pt x="195" y="28"/>
                  <a:pt x="97" y="28"/>
                  <a:pt x="41" y="25"/>
                </a:cubicBezTo>
                <a:cubicBezTo>
                  <a:pt x="27" y="24"/>
                  <a:pt x="25" y="28"/>
                  <a:pt x="24" y="38"/>
                </a:cubicBez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51460" y="5804769"/>
            <a:ext cx="890516" cy="523220"/>
          </a:xfrm>
          <a:prstGeom prst="rect">
            <a:avLst/>
          </a:prstGeom>
          <a:effectLst/>
        </p:spPr>
        <p:txBody>
          <a:bodyPr wrap="square">
            <a:spAutoFit/>
          </a:bodyPr>
          <a:lstStyle/>
          <a:p>
            <a:pPr algn="ctr"/>
            <a:r>
              <a:rPr lang="en-US" altLang="zh-CN" sz="2800" dirty="0" smtClean="0">
                <a:solidFill>
                  <a:schemeClr val="bg1"/>
                </a:solidFill>
                <a:latin typeface="Kartika" panose="02020503030404060203" pitchFamily="18" charset="0"/>
                <a:ea typeface="微软雅黑" panose="020B0503020204020204" pitchFamily="34" charset="-122"/>
                <a:cs typeface="Kartika" panose="02020503030404060203" pitchFamily="18" charset="0"/>
              </a:rPr>
              <a:t>01</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3" name="Freeform 7"/>
          <p:cNvSpPr/>
          <p:nvPr/>
        </p:nvSpPr>
        <p:spPr bwMode="auto">
          <a:xfrm rot="20700000">
            <a:off x="6942422" y="4864295"/>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011013" y="5147082"/>
            <a:ext cx="890516" cy="523220"/>
          </a:xfrm>
          <a:prstGeom prst="rect">
            <a:avLst/>
          </a:prstGeom>
          <a:effectLst/>
        </p:spPr>
        <p:txBody>
          <a:bodyPr wrap="square">
            <a:spAutoFit/>
          </a:bodyPr>
          <a:lstStyle/>
          <a:p>
            <a:pPr algn="ctr"/>
            <a:r>
              <a:rPr lang="en-US" altLang="zh-CN" sz="2800" dirty="0" smtClean="0">
                <a:solidFill>
                  <a:srgbClr val="FFFFFF"/>
                </a:solidFill>
                <a:latin typeface="Kartika" panose="02020503030404060203" pitchFamily="18" charset="0"/>
                <a:ea typeface="微软雅黑" panose="020B0503020204020204" pitchFamily="34" charset="-122"/>
                <a:cs typeface="Kartika" panose="02020503030404060203" pitchFamily="18" charset="0"/>
              </a:rPr>
              <a:t>02</a:t>
            </a:r>
            <a:endParaRPr lang="zh-CN" altLang="en-US" sz="2800"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6" name="Freeform 5"/>
          <p:cNvSpPr/>
          <p:nvPr/>
        </p:nvSpPr>
        <p:spPr bwMode="auto">
          <a:xfrm rot="20700000">
            <a:off x="7142211" y="2865127"/>
            <a:ext cx="1373188" cy="2009775"/>
          </a:xfrm>
          <a:custGeom>
            <a:avLst/>
            <a:gdLst>
              <a:gd name="T0" fmla="*/ 400 w 508"/>
              <a:gd name="T1" fmla="*/ 472 h 743"/>
              <a:gd name="T2" fmla="*/ 489 w 508"/>
              <a:gd name="T3" fmla="*/ 491 h 743"/>
              <a:gd name="T4" fmla="*/ 503 w 508"/>
              <a:gd name="T5" fmla="*/ 477 h 743"/>
              <a:gd name="T6" fmla="*/ 430 w 508"/>
              <a:gd name="T7" fmla="*/ 246 h 743"/>
              <a:gd name="T8" fmla="*/ 359 w 508"/>
              <a:gd name="T9" fmla="*/ 23 h 743"/>
              <a:gd name="T10" fmla="*/ 330 w 508"/>
              <a:gd name="T11" fmla="*/ 19 h 743"/>
              <a:gd name="T12" fmla="*/ 174 w 508"/>
              <a:gd name="T13" fmla="*/ 190 h 743"/>
              <a:gd name="T14" fmla="*/ 13 w 508"/>
              <a:gd name="T15" fmla="*/ 365 h 743"/>
              <a:gd name="T16" fmla="*/ 16 w 508"/>
              <a:gd name="T17" fmla="*/ 387 h 743"/>
              <a:gd name="T18" fmla="*/ 125 w 508"/>
              <a:gd name="T19" fmla="*/ 411 h 743"/>
              <a:gd name="T20" fmla="*/ 55 w 508"/>
              <a:gd name="T21" fmla="*/ 607 h 743"/>
              <a:gd name="T22" fmla="*/ 62 w 508"/>
              <a:gd name="T23" fmla="*/ 630 h 743"/>
              <a:gd name="T24" fmla="*/ 266 w 508"/>
              <a:gd name="T25" fmla="*/ 734 h 743"/>
              <a:gd name="T26" fmla="*/ 294 w 508"/>
              <a:gd name="T27" fmla="*/ 726 h 743"/>
              <a:gd name="T28" fmla="*/ 382 w 508"/>
              <a:gd name="T29" fmla="*/ 483 h 743"/>
              <a:gd name="T30" fmla="*/ 385 w 508"/>
              <a:gd name="T31" fmla="*/ 469 h 743"/>
              <a:gd name="T32" fmla="*/ 400 w 508"/>
              <a:gd name="T33" fmla="*/ 47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743">
                <a:moveTo>
                  <a:pt x="400" y="472"/>
                </a:moveTo>
                <a:cubicBezTo>
                  <a:pt x="489" y="491"/>
                  <a:pt x="489" y="491"/>
                  <a:pt x="489" y="491"/>
                </a:cubicBezTo>
                <a:cubicBezTo>
                  <a:pt x="506" y="496"/>
                  <a:pt x="508" y="494"/>
                  <a:pt x="503" y="477"/>
                </a:cubicBezTo>
                <a:cubicBezTo>
                  <a:pt x="430" y="246"/>
                  <a:pt x="430" y="246"/>
                  <a:pt x="430" y="246"/>
                </a:cubicBezTo>
                <a:cubicBezTo>
                  <a:pt x="359" y="23"/>
                  <a:pt x="359" y="23"/>
                  <a:pt x="359" y="23"/>
                </a:cubicBezTo>
                <a:cubicBezTo>
                  <a:pt x="352" y="0"/>
                  <a:pt x="338" y="9"/>
                  <a:pt x="330" y="19"/>
                </a:cubicBezTo>
                <a:cubicBezTo>
                  <a:pt x="174" y="190"/>
                  <a:pt x="174" y="190"/>
                  <a:pt x="174" y="190"/>
                </a:cubicBezTo>
                <a:cubicBezTo>
                  <a:pt x="13" y="365"/>
                  <a:pt x="13" y="365"/>
                  <a:pt x="13" y="365"/>
                </a:cubicBezTo>
                <a:cubicBezTo>
                  <a:pt x="0" y="378"/>
                  <a:pt x="2" y="385"/>
                  <a:pt x="16" y="387"/>
                </a:cubicBezTo>
                <a:cubicBezTo>
                  <a:pt x="125" y="411"/>
                  <a:pt x="125" y="411"/>
                  <a:pt x="125" y="411"/>
                </a:cubicBezTo>
                <a:cubicBezTo>
                  <a:pt x="109" y="485"/>
                  <a:pt x="84" y="553"/>
                  <a:pt x="55" y="607"/>
                </a:cubicBezTo>
                <a:cubicBezTo>
                  <a:pt x="50" y="618"/>
                  <a:pt x="53" y="623"/>
                  <a:pt x="62" y="630"/>
                </a:cubicBezTo>
                <a:cubicBezTo>
                  <a:pt x="266" y="734"/>
                  <a:pt x="266" y="734"/>
                  <a:pt x="266" y="734"/>
                </a:cubicBezTo>
                <a:cubicBezTo>
                  <a:pt x="282" y="741"/>
                  <a:pt x="285" y="743"/>
                  <a:pt x="294" y="726"/>
                </a:cubicBezTo>
                <a:cubicBezTo>
                  <a:pt x="333" y="650"/>
                  <a:pt x="362" y="573"/>
                  <a:pt x="382" y="483"/>
                </a:cubicBezTo>
                <a:cubicBezTo>
                  <a:pt x="385" y="469"/>
                  <a:pt x="385" y="469"/>
                  <a:pt x="385" y="469"/>
                </a:cubicBezTo>
                <a:lnTo>
                  <a:pt x="400" y="472"/>
                </a:ln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456271" y="3694842"/>
            <a:ext cx="890516" cy="523220"/>
          </a:xfrm>
          <a:prstGeom prst="rect">
            <a:avLst/>
          </a:prstGeom>
          <a:effectLst/>
        </p:spPr>
        <p:txBody>
          <a:bodyPr wrap="square">
            <a:spAutoFit/>
          </a:bodyPr>
          <a:lstStyle/>
          <a:p>
            <a:pPr algn="ctr"/>
            <a:r>
              <a:rPr lang="en-US" altLang="zh-CN" sz="2800" dirty="0" smtClean="0">
                <a:solidFill>
                  <a:schemeClr val="bg1"/>
                </a:solidFill>
                <a:latin typeface="Kartika" panose="02020503030404060203" pitchFamily="18" charset="0"/>
                <a:ea typeface="微软雅黑" panose="020B0503020204020204" pitchFamily="34" charset="-122"/>
                <a:cs typeface="Kartika" panose="02020503030404060203" pitchFamily="18" charset="0"/>
              </a:rPr>
              <a:t>03</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9" name="Freeform 9"/>
          <p:cNvSpPr/>
          <p:nvPr/>
        </p:nvSpPr>
        <p:spPr bwMode="auto">
          <a:xfrm rot="20700000">
            <a:off x="4706507" y="2099445"/>
            <a:ext cx="1057275" cy="822325"/>
          </a:xfrm>
          <a:custGeom>
            <a:avLst/>
            <a:gdLst>
              <a:gd name="T0" fmla="*/ 373 w 391"/>
              <a:gd name="T1" fmla="*/ 260 h 304"/>
              <a:gd name="T2" fmla="*/ 390 w 391"/>
              <a:gd name="T3" fmla="*/ 24 h 304"/>
              <a:gd name="T4" fmla="*/ 373 w 391"/>
              <a:gd name="T5" fmla="*/ 8 h 304"/>
              <a:gd name="T6" fmla="*/ 14 w 391"/>
              <a:gd name="T7" fmla="*/ 53 h 304"/>
              <a:gd name="T8" fmla="*/ 6 w 391"/>
              <a:gd name="T9" fmla="*/ 71 h 304"/>
              <a:gd name="T10" fmla="*/ 92 w 391"/>
              <a:gd name="T11" fmla="*/ 297 h 304"/>
              <a:gd name="T12" fmla="*/ 105 w 391"/>
              <a:gd name="T13" fmla="*/ 302 h 304"/>
              <a:gd name="T14" fmla="*/ 357 w 391"/>
              <a:gd name="T15" fmla="*/ 273 h 304"/>
              <a:gd name="T16" fmla="*/ 373 w 391"/>
              <a:gd name="T17" fmla="*/ 26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304">
                <a:moveTo>
                  <a:pt x="373" y="260"/>
                </a:moveTo>
                <a:cubicBezTo>
                  <a:pt x="390" y="24"/>
                  <a:pt x="390" y="24"/>
                  <a:pt x="390" y="24"/>
                </a:cubicBezTo>
                <a:cubicBezTo>
                  <a:pt x="391" y="9"/>
                  <a:pt x="384" y="9"/>
                  <a:pt x="373" y="8"/>
                </a:cubicBezTo>
                <a:cubicBezTo>
                  <a:pt x="305" y="3"/>
                  <a:pt x="164" y="0"/>
                  <a:pt x="14" y="53"/>
                </a:cubicBezTo>
                <a:cubicBezTo>
                  <a:pt x="0" y="58"/>
                  <a:pt x="6" y="71"/>
                  <a:pt x="6" y="71"/>
                </a:cubicBezTo>
                <a:cubicBezTo>
                  <a:pt x="92" y="297"/>
                  <a:pt x="92" y="297"/>
                  <a:pt x="92" y="297"/>
                </a:cubicBezTo>
                <a:cubicBezTo>
                  <a:pt x="94" y="301"/>
                  <a:pt x="97" y="304"/>
                  <a:pt x="105" y="302"/>
                </a:cubicBezTo>
                <a:cubicBezTo>
                  <a:pt x="203" y="274"/>
                  <a:pt x="300" y="271"/>
                  <a:pt x="357" y="273"/>
                </a:cubicBezTo>
                <a:cubicBezTo>
                  <a:pt x="370" y="274"/>
                  <a:pt x="372" y="270"/>
                  <a:pt x="373" y="260"/>
                </a:cubicBez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44593" y="2252834"/>
            <a:ext cx="890516" cy="523220"/>
          </a:xfrm>
          <a:prstGeom prst="rect">
            <a:avLst/>
          </a:prstGeom>
          <a:effectLst/>
        </p:spPr>
        <p:txBody>
          <a:bodyPr wrap="square">
            <a:spAutoFit/>
          </a:bodyPr>
          <a:lstStyle/>
          <a:p>
            <a:pPr algn="ctr"/>
            <a:r>
              <a:rPr lang="en-US" altLang="zh-CN" sz="2800" dirty="0" smtClean="0">
                <a:solidFill>
                  <a:schemeClr val="bg1"/>
                </a:solidFill>
                <a:latin typeface="Kartika" panose="02020503030404060203" pitchFamily="18" charset="0"/>
                <a:ea typeface="微软雅黑" panose="020B0503020204020204" pitchFamily="34" charset="-122"/>
                <a:cs typeface="Kartika" panose="02020503030404060203" pitchFamily="18" charset="0"/>
              </a:rPr>
              <a:t>04</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2" name="Freeform 10"/>
          <p:cNvSpPr/>
          <p:nvPr/>
        </p:nvSpPr>
        <p:spPr bwMode="auto">
          <a:xfrm rot="20700000">
            <a:off x="3776508" y="2645485"/>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893245" y="2953103"/>
            <a:ext cx="890516" cy="523220"/>
          </a:xfrm>
          <a:prstGeom prst="rect">
            <a:avLst/>
          </a:prstGeom>
          <a:effectLst/>
        </p:spPr>
        <p:txBody>
          <a:bodyPr wrap="square">
            <a:spAutoFit/>
          </a:bodyPr>
          <a:lstStyle/>
          <a:p>
            <a:pPr algn="ctr"/>
            <a:r>
              <a:rPr lang="en-US" altLang="zh-CN" sz="2800" dirty="0" smtClean="0">
                <a:solidFill>
                  <a:srgbClr val="FFFFFF"/>
                </a:solidFill>
                <a:latin typeface="Kartika" panose="02020503030404060203" pitchFamily="18" charset="0"/>
                <a:ea typeface="微软雅黑" panose="020B0503020204020204" pitchFamily="34" charset="-122"/>
                <a:cs typeface="Kartika" panose="02020503030404060203" pitchFamily="18" charset="0"/>
              </a:rPr>
              <a:t>05</a:t>
            </a:r>
            <a:endParaRPr lang="zh-CN" altLang="en-US" sz="2800"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5" name="Freeform 11"/>
          <p:cNvSpPr/>
          <p:nvPr/>
        </p:nvSpPr>
        <p:spPr bwMode="auto">
          <a:xfrm rot="20700000">
            <a:off x="3404738" y="3682348"/>
            <a:ext cx="1387475" cy="2016125"/>
          </a:xfrm>
          <a:custGeom>
            <a:avLst/>
            <a:gdLst>
              <a:gd name="T0" fmla="*/ 109 w 513"/>
              <a:gd name="T1" fmla="*/ 277 h 745"/>
              <a:gd name="T2" fmla="*/ 19 w 513"/>
              <a:gd name="T3" fmla="*/ 262 h 745"/>
              <a:gd name="T4" fmla="*/ 5 w 513"/>
              <a:gd name="T5" fmla="*/ 277 h 745"/>
              <a:gd name="T6" fmla="*/ 92 w 513"/>
              <a:gd name="T7" fmla="*/ 504 h 745"/>
              <a:gd name="T8" fmla="*/ 175 w 513"/>
              <a:gd name="T9" fmla="*/ 722 h 745"/>
              <a:gd name="T10" fmla="*/ 204 w 513"/>
              <a:gd name="T11" fmla="*/ 725 h 745"/>
              <a:gd name="T12" fmla="*/ 351 w 513"/>
              <a:gd name="T13" fmla="*/ 546 h 745"/>
              <a:gd name="T14" fmla="*/ 500 w 513"/>
              <a:gd name="T15" fmla="*/ 362 h 745"/>
              <a:gd name="T16" fmla="*/ 497 w 513"/>
              <a:gd name="T17" fmla="*/ 339 h 745"/>
              <a:gd name="T18" fmla="*/ 387 w 513"/>
              <a:gd name="T19" fmla="*/ 321 h 745"/>
              <a:gd name="T20" fmla="*/ 445 w 513"/>
              <a:gd name="T21" fmla="*/ 122 h 745"/>
              <a:gd name="T22" fmla="*/ 437 w 513"/>
              <a:gd name="T23" fmla="*/ 100 h 745"/>
              <a:gd name="T24" fmla="*/ 227 w 513"/>
              <a:gd name="T25" fmla="*/ 8 h 745"/>
              <a:gd name="T26" fmla="*/ 200 w 513"/>
              <a:gd name="T27" fmla="*/ 17 h 745"/>
              <a:gd name="T28" fmla="*/ 126 w 513"/>
              <a:gd name="T29" fmla="*/ 264 h 745"/>
              <a:gd name="T30" fmla="*/ 124 w 513"/>
              <a:gd name="T31" fmla="*/ 279 h 745"/>
              <a:gd name="T32" fmla="*/ 109 w 513"/>
              <a:gd name="T33" fmla="*/ 27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745">
                <a:moveTo>
                  <a:pt x="109" y="277"/>
                </a:moveTo>
                <a:cubicBezTo>
                  <a:pt x="19" y="262"/>
                  <a:pt x="19" y="262"/>
                  <a:pt x="19" y="262"/>
                </a:cubicBezTo>
                <a:cubicBezTo>
                  <a:pt x="1" y="259"/>
                  <a:pt x="0" y="261"/>
                  <a:pt x="5" y="277"/>
                </a:cubicBezTo>
                <a:cubicBezTo>
                  <a:pt x="92" y="504"/>
                  <a:pt x="92" y="504"/>
                  <a:pt x="92" y="504"/>
                </a:cubicBezTo>
                <a:cubicBezTo>
                  <a:pt x="175" y="722"/>
                  <a:pt x="175" y="722"/>
                  <a:pt x="175" y="722"/>
                </a:cubicBezTo>
                <a:cubicBezTo>
                  <a:pt x="184" y="745"/>
                  <a:pt x="197" y="735"/>
                  <a:pt x="204" y="725"/>
                </a:cubicBezTo>
                <a:cubicBezTo>
                  <a:pt x="351" y="546"/>
                  <a:pt x="351" y="546"/>
                  <a:pt x="351" y="546"/>
                </a:cubicBezTo>
                <a:cubicBezTo>
                  <a:pt x="500" y="362"/>
                  <a:pt x="500" y="362"/>
                  <a:pt x="500" y="362"/>
                </a:cubicBezTo>
                <a:cubicBezTo>
                  <a:pt x="513" y="347"/>
                  <a:pt x="511" y="341"/>
                  <a:pt x="497" y="339"/>
                </a:cubicBezTo>
                <a:cubicBezTo>
                  <a:pt x="387" y="321"/>
                  <a:pt x="387" y="321"/>
                  <a:pt x="387" y="321"/>
                </a:cubicBezTo>
                <a:cubicBezTo>
                  <a:pt x="398" y="247"/>
                  <a:pt x="420" y="178"/>
                  <a:pt x="445" y="122"/>
                </a:cubicBezTo>
                <a:cubicBezTo>
                  <a:pt x="450" y="111"/>
                  <a:pt x="447" y="106"/>
                  <a:pt x="437" y="100"/>
                </a:cubicBezTo>
                <a:cubicBezTo>
                  <a:pt x="227" y="8"/>
                  <a:pt x="227" y="8"/>
                  <a:pt x="227" y="8"/>
                </a:cubicBezTo>
                <a:cubicBezTo>
                  <a:pt x="211" y="1"/>
                  <a:pt x="208" y="0"/>
                  <a:pt x="200" y="17"/>
                </a:cubicBezTo>
                <a:cubicBezTo>
                  <a:pt x="165" y="95"/>
                  <a:pt x="141" y="174"/>
                  <a:pt x="126" y="264"/>
                </a:cubicBezTo>
                <a:cubicBezTo>
                  <a:pt x="124" y="279"/>
                  <a:pt x="124" y="279"/>
                  <a:pt x="124" y="279"/>
                </a:cubicBezTo>
                <a:lnTo>
                  <a:pt x="109" y="277"/>
                </a:ln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604706" y="4514417"/>
            <a:ext cx="890516" cy="523220"/>
          </a:xfrm>
          <a:prstGeom prst="rect">
            <a:avLst/>
          </a:prstGeom>
          <a:effectLst/>
        </p:spPr>
        <p:txBody>
          <a:bodyPr wrap="square">
            <a:spAutoFit/>
          </a:bodyPr>
          <a:lstStyle/>
          <a:p>
            <a:pPr algn="ctr"/>
            <a:r>
              <a:rPr lang="en-US" altLang="zh-CN" sz="2800" dirty="0" smtClean="0">
                <a:solidFill>
                  <a:schemeClr val="bg1"/>
                </a:solidFill>
                <a:latin typeface="Kartika" panose="02020503030404060203" pitchFamily="18" charset="0"/>
                <a:ea typeface="微软雅黑" panose="020B0503020204020204" pitchFamily="34" charset="-122"/>
                <a:cs typeface="Kartika" panose="02020503030404060203" pitchFamily="18" charset="0"/>
              </a:rPr>
              <a:t>06</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7" name="矩形 47"/>
          <p:cNvSpPr>
            <a:spLocks noChangeArrowheads="1"/>
          </p:cNvSpPr>
          <p:nvPr/>
        </p:nvSpPr>
        <p:spPr bwMode="auto">
          <a:xfrm>
            <a:off x="280303" y="1792969"/>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8" name="矩形 47"/>
          <p:cNvSpPr>
            <a:spLocks noChangeArrowheads="1"/>
          </p:cNvSpPr>
          <p:nvPr/>
        </p:nvSpPr>
        <p:spPr bwMode="auto">
          <a:xfrm>
            <a:off x="275136" y="3157910"/>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9" name="矩形 47"/>
          <p:cNvSpPr>
            <a:spLocks noChangeArrowheads="1"/>
          </p:cNvSpPr>
          <p:nvPr/>
        </p:nvSpPr>
        <p:spPr bwMode="auto">
          <a:xfrm>
            <a:off x="281611" y="4622879"/>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0" name="矩形 47"/>
          <p:cNvSpPr>
            <a:spLocks noChangeArrowheads="1"/>
          </p:cNvSpPr>
          <p:nvPr/>
        </p:nvSpPr>
        <p:spPr bwMode="auto">
          <a:xfrm>
            <a:off x="9584271" y="2574031"/>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1" name="矩形 40"/>
          <p:cNvSpPr>
            <a:spLocks noChangeArrowheads="1"/>
          </p:cNvSpPr>
          <p:nvPr/>
        </p:nvSpPr>
        <p:spPr bwMode="auto">
          <a:xfrm>
            <a:off x="9584271" y="4496768"/>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2" name="矩形 47"/>
          <p:cNvSpPr>
            <a:spLocks noChangeArrowheads="1"/>
          </p:cNvSpPr>
          <p:nvPr/>
        </p:nvSpPr>
        <p:spPr bwMode="auto">
          <a:xfrm>
            <a:off x="9584271" y="5752430"/>
            <a:ext cx="2684043"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4" name="Oval 8"/>
          <p:cNvSpPr>
            <a:spLocks noChangeArrowheads="1"/>
          </p:cNvSpPr>
          <p:nvPr/>
        </p:nvSpPr>
        <p:spPr bwMode="auto">
          <a:xfrm rot="20700000">
            <a:off x="5045997" y="3342168"/>
            <a:ext cx="1792288" cy="1792287"/>
          </a:xfrm>
          <a:prstGeom prst="ellipse">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5" name="Freeform 22"/>
          <p:cNvSpPr>
            <a:spLocks noEditPoints="1"/>
          </p:cNvSpPr>
          <p:nvPr/>
        </p:nvSpPr>
        <p:spPr bwMode="auto">
          <a:xfrm>
            <a:off x="5642001" y="3835084"/>
            <a:ext cx="608790" cy="71492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500"/>
                            </p:stCondLst>
                            <p:childTnLst>
                              <p:par>
                                <p:cTn id="24" presetID="2" presetClass="entr" presetSubtype="8" decel="2800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750" fill="hold"/>
                                        <p:tgtEl>
                                          <p:spTgt spid="37"/>
                                        </p:tgtEl>
                                        <p:attrNameLst>
                                          <p:attrName>ppt_x</p:attrName>
                                        </p:attrNameLst>
                                      </p:cBhvr>
                                      <p:tavLst>
                                        <p:tav tm="0">
                                          <p:val>
                                            <p:strVal val="0-#ppt_w/2"/>
                                          </p:val>
                                        </p:tav>
                                        <p:tav tm="100000">
                                          <p:val>
                                            <p:strVal val="#ppt_x"/>
                                          </p:val>
                                        </p:tav>
                                      </p:tavLst>
                                    </p:anim>
                                    <p:anim calcmode="lin" valueType="num">
                                      <p:cBhvr additive="base">
                                        <p:cTn id="27" dur="75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8" decel="28000" fill="hold" grpId="0" nodeType="withEffect">
                                  <p:stCondLst>
                                    <p:cond delay="25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750" fill="hold"/>
                                        <p:tgtEl>
                                          <p:spTgt spid="38"/>
                                        </p:tgtEl>
                                        <p:attrNameLst>
                                          <p:attrName>ppt_x</p:attrName>
                                        </p:attrNameLst>
                                      </p:cBhvr>
                                      <p:tavLst>
                                        <p:tav tm="0">
                                          <p:val>
                                            <p:strVal val="0-#ppt_w/2"/>
                                          </p:val>
                                        </p:tav>
                                        <p:tav tm="100000">
                                          <p:val>
                                            <p:strVal val="#ppt_x"/>
                                          </p:val>
                                        </p:tav>
                                      </p:tavLst>
                                    </p:anim>
                                    <p:anim calcmode="lin" valueType="num">
                                      <p:cBhvr additive="base">
                                        <p:cTn id="31" dur="750" fill="hold"/>
                                        <p:tgtEl>
                                          <p:spTgt spid="38"/>
                                        </p:tgtEl>
                                        <p:attrNameLst>
                                          <p:attrName>ppt_y</p:attrName>
                                        </p:attrNameLst>
                                      </p:cBhvr>
                                      <p:tavLst>
                                        <p:tav tm="0">
                                          <p:val>
                                            <p:strVal val="#ppt_y"/>
                                          </p:val>
                                        </p:tav>
                                        <p:tav tm="100000">
                                          <p:val>
                                            <p:strVal val="#ppt_y"/>
                                          </p:val>
                                        </p:tav>
                                      </p:tavLst>
                                    </p:anim>
                                  </p:childTnLst>
                                </p:cTn>
                              </p:par>
                              <p:par>
                                <p:cTn id="32" presetID="2" presetClass="entr" presetSubtype="8" decel="28000" fill="hold" grpId="0" nodeType="withEffect">
                                  <p:stCondLst>
                                    <p:cond delay="50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0-#ppt_w/2"/>
                                          </p:val>
                                        </p:tav>
                                        <p:tav tm="100000">
                                          <p:val>
                                            <p:strVal val="#ppt_x"/>
                                          </p:val>
                                        </p:tav>
                                      </p:tavLst>
                                    </p:anim>
                                    <p:anim calcmode="lin" valueType="num">
                                      <p:cBhvr additive="base">
                                        <p:cTn id="35" dur="750" fill="hold"/>
                                        <p:tgtEl>
                                          <p:spTgt spid="39"/>
                                        </p:tgtEl>
                                        <p:attrNameLst>
                                          <p:attrName>ppt_y</p:attrName>
                                        </p:attrNameLst>
                                      </p:cBhvr>
                                      <p:tavLst>
                                        <p:tav tm="0">
                                          <p:val>
                                            <p:strVal val="#ppt_y"/>
                                          </p:val>
                                        </p:tav>
                                        <p:tav tm="100000">
                                          <p:val>
                                            <p:strVal val="#ppt_y"/>
                                          </p:val>
                                        </p:tav>
                                      </p:tavLst>
                                    </p:anim>
                                  </p:childTnLst>
                                </p:cTn>
                              </p:par>
                              <p:par>
                                <p:cTn id="36" presetID="2" presetClass="entr" presetSubtype="2" decel="28000" fill="hold" grpId="0" nodeType="withEffect">
                                  <p:stCondLst>
                                    <p:cond delay="75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1+#ppt_w/2"/>
                                          </p:val>
                                        </p:tav>
                                        <p:tav tm="100000">
                                          <p:val>
                                            <p:strVal val="#ppt_x"/>
                                          </p:val>
                                        </p:tav>
                                      </p:tavLst>
                                    </p:anim>
                                    <p:anim calcmode="lin" valueType="num">
                                      <p:cBhvr additive="base">
                                        <p:cTn id="39" dur="75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decel="28000" fill="hold" grpId="0" nodeType="withEffect">
                                  <p:stCondLst>
                                    <p:cond delay="100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750" fill="hold"/>
                                        <p:tgtEl>
                                          <p:spTgt spid="41"/>
                                        </p:tgtEl>
                                        <p:attrNameLst>
                                          <p:attrName>ppt_x</p:attrName>
                                        </p:attrNameLst>
                                      </p:cBhvr>
                                      <p:tavLst>
                                        <p:tav tm="0">
                                          <p:val>
                                            <p:strVal val="1+#ppt_w/2"/>
                                          </p:val>
                                        </p:tav>
                                        <p:tav tm="100000">
                                          <p:val>
                                            <p:strVal val="#ppt_x"/>
                                          </p:val>
                                        </p:tav>
                                      </p:tavLst>
                                    </p:anim>
                                    <p:anim calcmode="lin" valueType="num">
                                      <p:cBhvr additive="base">
                                        <p:cTn id="43" dur="750" fill="hold"/>
                                        <p:tgtEl>
                                          <p:spTgt spid="41"/>
                                        </p:tgtEl>
                                        <p:attrNameLst>
                                          <p:attrName>ppt_y</p:attrName>
                                        </p:attrNameLst>
                                      </p:cBhvr>
                                      <p:tavLst>
                                        <p:tav tm="0">
                                          <p:val>
                                            <p:strVal val="#ppt_y"/>
                                          </p:val>
                                        </p:tav>
                                        <p:tav tm="100000">
                                          <p:val>
                                            <p:strVal val="#ppt_y"/>
                                          </p:val>
                                        </p:tav>
                                      </p:tavLst>
                                    </p:anim>
                                  </p:childTnLst>
                                </p:cTn>
                              </p:par>
                              <p:par>
                                <p:cTn id="44" presetID="2" presetClass="entr" presetSubtype="2" decel="28000" fill="hold" grpId="0" nodeType="withEffect">
                                  <p:stCondLst>
                                    <p:cond delay="125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750" fill="hold"/>
                                        <p:tgtEl>
                                          <p:spTgt spid="42"/>
                                        </p:tgtEl>
                                        <p:attrNameLst>
                                          <p:attrName>ppt_x</p:attrName>
                                        </p:attrNameLst>
                                      </p:cBhvr>
                                      <p:tavLst>
                                        <p:tav tm="0">
                                          <p:val>
                                            <p:strVal val="1+#ppt_w/2"/>
                                          </p:val>
                                        </p:tav>
                                        <p:tav tm="100000">
                                          <p:val>
                                            <p:strVal val="#ppt_x"/>
                                          </p:val>
                                        </p:tav>
                                      </p:tavLst>
                                    </p:anim>
                                    <p:anim calcmode="lin" valueType="num">
                                      <p:cBhvr additive="base">
                                        <p:cTn id="4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P spid="17" grpId="0" animBg="1"/>
      <p:bldP spid="18" grpId="0" animBg="1"/>
      <p:bldP spid="37" grpId="0"/>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smtClean="0">
                <a:solidFill>
                  <a:schemeClr val="tx1">
                    <a:lumMod val="65000"/>
                    <a:lumOff val="35000"/>
                  </a:schemeClr>
                </a:solidFill>
                <a:latin typeface="幼圆" panose="02010509060101010101" pitchFamily="49" charset="-122"/>
                <a:ea typeface="幼圆" panose="02010509060101010101" pitchFamily="49" charset="-122"/>
              </a:rPr>
              <a:t>论文框架与内容</a:t>
            </a:r>
            <a:endParaRPr lang="zh-CN" altLang="en-US" sz="44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stretch>
            <a:fillRect/>
          </a:stretch>
        </p:blipFill>
        <p:spPr>
          <a:xfrm>
            <a:off x="4952521" y="1302867"/>
            <a:ext cx="2310187" cy="2959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36" name="Freeform 25"/>
          <p:cNvSpPr/>
          <p:nvPr/>
        </p:nvSpPr>
        <p:spPr bwMode="auto">
          <a:xfrm>
            <a:off x="5739431" y="1964497"/>
            <a:ext cx="1981200" cy="1417638"/>
          </a:xfrm>
          <a:custGeom>
            <a:avLst/>
            <a:gdLst>
              <a:gd name="T0" fmla="*/ 0 w 527"/>
              <a:gd name="T1" fmla="*/ 212 h 377"/>
              <a:gd name="T2" fmla="*/ 53 w 527"/>
              <a:gd name="T3" fmla="*/ 271 h 377"/>
              <a:gd name="T4" fmla="*/ 169 w 527"/>
              <a:gd name="T5" fmla="*/ 347 h 377"/>
              <a:gd name="T6" fmla="*/ 325 w 527"/>
              <a:gd name="T7" fmla="*/ 370 h 377"/>
              <a:gd name="T8" fmla="*/ 461 w 527"/>
              <a:gd name="T9" fmla="*/ 303 h 377"/>
              <a:gd name="T10" fmla="*/ 467 w 527"/>
              <a:gd name="T11" fmla="*/ 298 h 377"/>
              <a:gd name="T12" fmla="*/ 515 w 527"/>
              <a:gd name="T13" fmla="*/ 211 h 377"/>
              <a:gd name="T14" fmla="*/ 524 w 527"/>
              <a:gd name="T15" fmla="*/ 118 h 377"/>
              <a:gd name="T16" fmla="*/ 503 w 527"/>
              <a:gd name="T17" fmla="*/ 45 h 377"/>
              <a:gd name="T18" fmla="*/ 463 w 527"/>
              <a:gd name="T19" fmla="*/ 6 h 377"/>
              <a:gd name="T20" fmla="*/ 417 w 527"/>
              <a:gd name="T21" fmla="*/ 3 h 377"/>
              <a:gd name="T22" fmla="*/ 373 w 527"/>
              <a:gd name="T23" fmla="*/ 21 h 377"/>
              <a:gd name="T24" fmla="*/ 333 w 527"/>
              <a:gd name="T25" fmla="*/ 48 h 377"/>
              <a:gd name="T26" fmla="*/ 296 w 527"/>
              <a:gd name="T27" fmla="*/ 82 h 377"/>
              <a:gd name="T28" fmla="*/ 294 w 527"/>
              <a:gd name="T29" fmla="*/ 85 h 377"/>
              <a:gd name="T30" fmla="*/ 235 w 527"/>
              <a:gd name="T31" fmla="*/ 148 h 377"/>
              <a:gd name="T32" fmla="*/ 154 w 527"/>
              <a:gd name="T33" fmla="*/ 200 h 377"/>
              <a:gd name="T34" fmla="*/ 62 w 527"/>
              <a:gd name="T35" fmla="*/ 218 h 377"/>
              <a:gd name="T36" fmla="*/ 0 w 527"/>
              <a:gd name="T37" fmla="*/ 21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377">
                <a:moveTo>
                  <a:pt x="0" y="212"/>
                </a:moveTo>
                <a:cubicBezTo>
                  <a:pt x="7" y="222"/>
                  <a:pt x="25" y="245"/>
                  <a:pt x="53" y="271"/>
                </a:cubicBezTo>
                <a:cubicBezTo>
                  <a:pt x="82" y="297"/>
                  <a:pt x="121" y="327"/>
                  <a:pt x="169" y="347"/>
                </a:cubicBezTo>
                <a:cubicBezTo>
                  <a:pt x="217" y="367"/>
                  <a:pt x="272" y="377"/>
                  <a:pt x="325" y="370"/>
                </a:cubicBezTo>
                <a:cubicBezTo>
                  <a:pt x="377" y="364"/>
                  <a:pt x="427" y="340"/>
                  <a:pt x="461" y="303"/>
                </a:cubicBezTo>
                <a:cubicBezTo>
                  <a:pt x="463" y="302"/>
                  <a:pt x="465" y="300"/>
                  <a:pt x="467" y="298"/>
                </a:cubicBezTo>
                <a:cubicBezTo>
                  <a:pt x="489" y="273"/>
                  <a:pt x="505" y="243"/>
                  <a:pt x="515" y="211"/>
                </a:cubicBezTo>
                <a:cubicBezTo>
                  <a:pt x="524" y="180"/>
                  <a:pt x="527" y="147"/>
                  <a:pt x="524" y="118"/>
                </a:cubicBezTo>
                <a:cubicBezTo>
                  <a:pt x="521" y="90"/>
                  <a:pt x="513" y="64"/>
                  <a:pt x="503" y="45"/>
                </a:cubicBezTo>
                <a:cubicBezTo>
                  <a:pt x="492" y="26"/>
                  <a:pt x="478" y="13"/>
                  <a:pt x="463" y="6"/>
                </a:cubicBezTo>
                <a:cubicBezTo>
                  <a:pt x="447" y="0"/>
                  <a:pt x="432" y="0"/>
                  <a:pt x="417" y="3"/>
                </a:cubicBezTo>
                <a:cubicBezTo>
                  <a:pt x="402" y="6"/>
                  <a:pt x="387" y="13"/>
                  <a:pt x="373" y="21"/>
                </a:cubicBezTo>
                <a:cubicBezTo>
                  <a:pt x="359" y="29"/>
                  <a:pt x="345" y="38"/>
                  <a:pt x="333" y="48"/>
                </a:cubicBezTo>
                <a:cubicBezTo>
                  <a:pt x="320" y="58"/>
                  <a:pt x="308" y="69"/>
                  <a:pt x="296" y="82"/>
                </a:cubicBezTo>
                <a:cubicBezTo>
                  <a:pt x="295" y="83"/>
                  <a:pt x="295" y="84"/>
                  <a:pt x="294" y="85"/>
                </a:cubicBezTo>
                <a:cubicBezTo>
                  <a:pt x="276" y="103"/>
                  <a:pt x="259" y="127"/>
                  <a:pt x="235" y="148"/>
                </a:cubicBezTo>
                <a:cubicBezTo>
                  <a:pt x="213" y="169"/>
                  <a:pt x="185" y="188"/>
                  <a:pt x="154" y="200"/>
                </a:cubicBezTo>
                <a:cubicBezTo>
                  <a:pt x="124" y="213"/>
                  <a:pt x="90" y="218"/>
                  <a:pt x="62" y="218"/>
                </a:cubicBezTo>
                <a:cubicBezTo>
                  <a:pt x="33" y="219"/>
                  <a:pt x="9" y="213"/>
                  <a:pt x="0" y="212"/>
                </a:cubicBezTo>
                <a:close/>
              </a:path>
            </a:pathLst>
          </a:custGeom>
          <a:solidFill>
            <a:srgbClr val="FF5855"/>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7" name="Freeform 22"/>
          <p:cNvSpPr/>
          <p:nvPr/>
        </p:nvSpPr>
        <p:spPr bwMode="auto">
          <a:xfrm>
            <a:off x="4591669" y="2577272"/>
            <a:ext cx="2370138" cy="1700213"/>
          </a:xfrm>
          <a:custGeom>
            <a:avLst/>
            <a:gdLst>
              <a:gd name="T0" fmla="*/ 630 w 630"/>
              <a:gd name="T1" fmla="*/ 254 h 452"/>
              <a:gd name="T2" fmla="*/ 566 w 630"/>
              <a:gd name="T3" fmla="*/ 325 h 452"/>
              <a:gd name="T4" fmla="*/ 427 w 630"/>
              <a:gd name="T5" fmla="*/ 416 h 452"/>
              <a:gd name="T6" fmla="*/ 242 w 630"/>
              <a:gd name="T7" fmla="*/ 444 h 452"/>
              <a:gd name="T8" fmla="*/ 78 w 630"/>
              <a:gd name="T9" fmla="*/ 364 h 452"/>
              <a:gd name="T10" fmla="*/ 72 w 630"/>
              <a:gd name="T11" fmla="*/ 357 h 452"/>
              <a:gd name="T12" fmla="*/ 14 w 630"/>
              <a:gd name="T13" fmla="*/ 253 h 452"/>
              <a:gd name="T14" fmla="*/ 3 w 630"/>
              <a:gd name="T15" fmla="*/ 143 h 452"/>
              <a:gd name="T16" fmla="*/ 29 w 630"/>
              <a:gd name="T17" fmla="*/ 55 h 452"/>
              <a:gd name="T18" fmla="*/ 77 w 630"/>
              <a:gd name="T19" fmla="*/ 8 h 452"/>
              <a:gd name="T20" fmla="*/ 132 w 630"/>
              <a:gd name="T21" fmla="*/ 4 h 452"/>
              <a:gd name="T22" fmla="*/ 184 w 630"/>
              <a:gd name="T23" fmla="*/ 26 h 452"/>
              <a:gd name="T24" fmla="*/ 232 w 630"/>
              <a:gd name="T25" fmla="*/ 58 h 452"/>
              <a:gd name="T26" fmla="*/ 275 w 630"/>
              <a:gd name="T27" fmla="*/ 99 h 452"/>
              <a:gd name="T28" fmla="*/ 279 w 630"/>
              <a:gd name="T29" fmla="*/ 102 h 452"/>
              <a:gd name="T30" fmla="*/ 348 w 630"/>
              <a:gd name="T31" fmla="*/ 177 h 452"/>
              <a:gd name="T32" fmla="*/ 446 w 630"/>
              <a:gd name="T33" fmla="*/ 240 h 452"/>
              <a:gd name="T34" fmla="*/ 556 w 630"/>
              <a:gd name="T35" fmla="*/ 262 h 452"/>
              <a:gd name="T36" fmla="*/ 630 w 630"/>
              <a:gd name="T37" fmla="*/ 25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rgbClr val="FDC873"/>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8" name="Freeform 19"/>
          <p:cNvSpPr/>
          <p:nvPr/>
        </p:nvSpPr>
        <p:spPr bwMode="auto">
          <a:xfrm>
            <a:off x="5542581" y="3420235"/>
            <a:ext cx="2535238" cy="1819275"/>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rgbClr val="6077B6"/>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9" name="Freeform 16"/>
          <p:cNvSpPr/>
          <p:nvPr/>
        </p:nvSpPr>
        <p:spPr bwMode="auto">
          <a:xfrm>
            <a:off x="4199556" y="4258435"/>
            <a:ext cx="2927350" cy="2098675"/>
          </a:xfrm>
          <a:custGeom>
            <a:avLst/>
            <a:gdLst>
              <a:gd name="T0" fmla="*/ 778 w 778"/>
              <a:gd name="T1" fmla="*/ 314 h 558"/>
              <a:gd name="T2" fmla="*/ 699 w 778"/>
              <a:gd name="T3" fmla="*/ 401 h 558"/>
              <a:gd name="T4" fmla="*/ 528 w 778"/>
              <a:gd name="T5" fmla="*/ 513 h 558"/>
              <a:gd name="T6" fmla="*/ 298 w 778"/>
              <a:gd name="T7" fmla="*/ 547 h 558"/>
              <a:gd name="T8" fmla="*/ 97 w 778"/>
              <a:gd name="T9" fmla="*/ 448 h 558"/>
              <a:gd name="T10" fmla="*/ 89 w 778"/>
              <a:gd name="T11" fmla="*/ 440 h 558"/>
              <a:gd name="T12" fmla="*/ 18 w 778"/>
              <a:gd name="T13" fmla="*/ 312 h 558"/>
              <a:gd name="T14" fmla="*/ 4 w 778"/>
              <a:gd name="T15" fmla="*/ 176 h 558"/>
              <a:gd name="T16" fmla="*/ 36 w 778"/>
              <a:gd name="T17" fmla="*/ 67 h 558"/>
              <a:gd name="T18" fmla="*/ 95 w 778"/>
              <a:gd name="T19" fmla="*/ 10 h 558"/>
              <a:gd name="T20" fmla="*/ 163 w 778"/>
              <a:gd name="T21" fmla="*/ 5 h 558"/>
              <a:gd name="T22" fmla="*/ 227 w 778"/>
              <a:gd name="T23" fmla="*/ 32 h 558"/>
              <a:gd name="T24" fmla="*/ 287 w 778"/>
              <a:gd name="T25" fmla="*/ 72 h 558"/>
              <a:gd name="T26" fmla="*/ 340 w 778"/>
              <a:gd name="T27" fmla="*/ 122 h 558"/>
              <a:gd name="T28" fmla="*/ 344 w 778"/>
              <a:gd name="T29" fmla="*/ 126 h 558"/>
              <a:gd name="T30" fmla="*/ 430 w 778"/>
              <a:gd name="T31" fmla="*/ 219 h 558"/>
              <a:gd name="T32" fmla="*/ 550 w 778"/>
              <a:gd name="T33" fmla="*/ 296 h 558"/>
              <a:gd name="T34" fmla="*/ 686 w 778"/>
              <a:gd name="T35" fmla="*/ 323 h 558"/>
              <a:gd name="T36" fmla="*/ 778 w 778"/>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558">
                <a:moveTo>
                  <a:pt x="778" y="314"/>
                </a:moveTo>
                <a:cubicBezTo>
                  <a:pt x="767" y="328"/>
                  <a:pt x="741" y="362"/>
                  <a:pt x="699" y="401"/>
                </a:cubicBezTo>
                <a:cubicBezTo>
                  <a:pt x="657" y="440"/>
                  <a:pt x="598" y="483"/>
                  <a:pt x="528" y="513"/>
                </a:cubicBezTo>
                <a:cubicBezTo>
                  <a:pt x="458" y="542"/>
                  <a:pt x="376" y="558"/>
                  <a:pt x="298" y="547"/>
                </a:cubicBezTo>
                <a:cubicBezTo>
                  <a:pt x="221" y="537"/>
                  <a:pt x="148" y="502"/>
                  <a:pt x="97" y="448"/>
                </a:cubicBezTo>
                <a:cubicBezTo>
                  <a:pt x="94" y="446"/>
                  <a:pt x="91" y="443"/>
                  <a:pt x="89" y="440"/>
                </a:cubicBezTo>
                <a:cubicBezTo>
                  <a:pt x="56" y="404"/>
                  <a:pt x="32" y="359"/>
                  <a:pt x="18" y="312"/>
                </a:cubicBezTo>
                <a:cubicBezTo>
                  <a:pt x="4" y="266"/>
                  <a:pt x="0" y="218"/>
                  <a:pt x="4" y="176"/>
                </a:cubicBezTo>
                <a:cubicBezTo>
                  <a:pt x="8" y="133"/>
                  <a:pt x="20" y="96"/>
                  <a:pt x="36" y="67"/>
                </a:cubicBezTo>
                <a:cubicBezTo>
                  <a:pt x="52" y="39"/>
                  <a:pt x="72" y="20"/>
                  <a:pt x="95" y="10"/>
                </a:cubicBezTo>
                <a:cubicBezTo>
                  <a:pt x="118" y="0"/>
                  <a:pt x="140" y="0"/>
                  <a:pt x="163" y="5"/>
                </a:cubicBezTo>
                <a:cubicBezTo>
                  <a:pt x="185" y="10"/>
                  <a:pt x="206" y="20"/>
                  <a:pt x="227" y="32"/>
                </a:cubicBezTo>
                <a:cubicBezTo>
                  <a:pt x="248" y="43"/>
                  <a:pt x="268" y="57"/>
                  <a:pt x="287" y="72"/>
                </a:cubicBezTo>
                <a:cubicBezTo>
                  <a:pt x="306" y="87"/>
                  <a:pt x="323" y="103"/>
                  <a:pt x="340" y="122"/>
                </a:cubicBezTo>
                <a:cubicBezTo>
                  <a:pt x="341" y="123"/>
                  <a:pt x="343" y="124"/>
                  <a:pt x="344" y="126"/>
                </a:cubicBezTo>
                <a:cubicBezTo>
                  <a:pt x="370" y="153"/>
                  <a:pt x="396" y="188"/>
                  <a:pt x="430" y="219"/>
                </a:cubicBezTo>
                <a:cubicBezTo>
                  <a:pt x="463" y="250"/>
                  <a:pt x="505" y="278"/>
                  <a:pt x="550" y="296"/>
                </a:cubicBezTo>
                <a:cubicBezTo>
                  <a:pt x="595" y="314"/>
                  <a:pt x="644" y="323"/>
                  <a:pt x="686" y="323"/>
                </a:cubicBezTo>
                <a:cubicBezTo>
                  <a:pt x="728" y="323"/>
                  <a:pt x="764" y="316"/>
                  <a:pt x="778" y="314"/>
                </a:cubicBezTo>
                <a:close/>
              </a:path>
            </a:pathLst>
          </a:custGeom>
          <a:solidFill>
            <a:srgbClr val="6BF4CD"/>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17" name="Freeform 26"/>
          <p:cNvSpPr/>
          <p:nvPr/>
        </p:nvSpPr>
        <p:spPr bwMode="auto">
          <a:xfrm>
            <a:off x="5769594" y="2780472"/>
            <a:ext cx="22225" cy="15875"/>
          </a:xfrm>
          <a:custGeom>
            <a:avLst/>
            <a:gdLst>
              <a:gd name="T0" fmla="*/ 4 w 6"/>
              <a:gd name="T1" fmla="*/ 4 h 4"/>
              <a:gd name="T2" fmla="*/ 4 w 6"/>
              <a:gd name="T3" fmla="*/ 4 h 4"/>
              <a:gd name="T4" fmla="*/ 4 w 6"/>
              <a:gd name="T5" fmla="*/ 3 h 4"/>
              <a:gd name="T6" fmla="*/ 3 w 6"/>
              <a:gd name="T7" fmla="*/ 2 h 4"/>
              <a:gd name="T8" fmla="*/ 5 w 6"/>
              <a:gd name="T9" fmla="*/ 2 h 4"/>
              <a:gd name="T10" fmla="*/ 6 w 6"/>
              <a:gd name="T11" fmla="*/ 1 h 4"/>
              <a:gd name="T12" fmla="*/ 5 w 6"/>
              <a:gd name="T13" fmla="*/ 0 h 4"/>
              <a:gd name="T14" fmla="*/ 1 w 6"/>
              <a:gd name="T15" fmla="*/ 0 h 4"/>
              <a:gd name="T16" fmla="*/ 0 w 6"/>
              <a:gd name="T17" fmla="*/ 0 h 4"/>
              <a:gd name="T18" fmla="*/ 1 w 6"/>
              <a:gd name="T19" fmla="*/ 1 h 4"/>
              <a:gd name="T20" fmla="*/ 3 w 6"/>
              <a:gd name="T21" fmla="*/ 4 h 4"/>
              <a:gd name="T22" fmla="*/ 4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4" y="4"/>
                </a:moveTo>
                <a:cubicBezTo>
                  <a:pt x="4" y="4"/>
                  <a:pt x="4" y="4"/>
                  <a:pt x="4" y="4"/>
                </a:cubicBezTo>
                <a:cubicBezTo>
                  <a:pt x="4" y="4"/>
                  <a:pt x="4" y="3"/>
                  <a:pt x="4" y="3"/>
                </a:cubicBezTo>
                <a:cubicBezTo>
                  <a:pt x="4" y="3"/>
                  <a:pt x="4" y="2"/>
                  <a:pt x="3" y="2"/>
                </a:cubicBezTo>
                <a:cubicBezTo>
                  <a:pt x="4" y="2"/>
                  <a:pt x="4" y="2"/>
                  <a:pt x="5" y="2"/>
                </a:cubicBezTo>
                <a:cubicBezTo>
                  <a:pt x="5" y="2"/>
                  <a:pt x="5" y="2"/>
                  <a:pt x="6" y="1"/>
                </a:cubicBezTo>
                <a:cubicBezTo>
                  <a:pt x="6" y="1"/>
                  <a:pt x="5" y="0"/>
                  <a:pt x="5" y="0"/>
                </a:cubicBezTo>
                <a:cubicBezTo>
                  <a:pt x="4" y="0"/>
                  <a:pt x="2" y="0"/>
                  <a:pt x="1" y="0"/>
                </a:cubicBezTo>
                <a:cubicBezTo>
                  <a:pt x="1" y="0"/>
                  <a:pt x="1" y="0"/>
                  <a:pt x="0" y="0"/>
                </a:cubicBezTo>
                <a:cubicBezTo>
                  <a:pt x="0" y="1"/>
                  <a:pt x="0" y="1"/>
                  <a:pt x="1" y="1"/>
                </a:cubicBezTo>
                <a:cubicBezTo>
                  <a:pt x="1" y="2"/>
                  <a:pt x="2" y="3"/>
                  <a:pt x="3" y="4"/>
                </a:cubicBezTo>
                <a:cubicBezTo>
                  <a:pt x="3" y="4"/>
                  <a:pt x="3" y="4"/>
                  <a:pt x="4"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9" name="Rectangle 18"/>
          <p:cNvSpPr/>
          <p:nvPr/>
        </p:nvSpPr>
        <p:spPr bwMode="auto">
          <a:xfrm>
            <a:off x="6821284" y="2451662"/>
            <a:ext cx="359073" cy="615553"/>
          </a:xfrm>
          <a:prstGeom prst="rect">
            <a:avLst/>
          </a:prstGeom>
          <a:noFill/>
          <a:ln>
            <a:noFill/>
          </a:ln>
        </p:spPr>
        <p:txBody>
          <a:bodyPr wrap="non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01</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sp>
        <p:nvSpPr>
          <p:cNvPr id="23" name="Rectangle 18"/>
          <p:cNvSpPr/>
          <p:nvPr/>
        </p:nvSpPr>
        <p:spPr bwMode="auto">
          <a:xfrm>
            <a:off x="5140944" y="3213860"/>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02</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sp>
        <p:nvSpPr>
          <p:cNvPr id="27" name="Rectangle 18"/>
          <p:cNvSpPr/>
          <p:nvPr/>
        </p:nvSpPr>
        <p:spPr bwMode="auto">
          <a:xfrm>
            <a:off x="7000820" y="4120593"/>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03</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sp>
        <p:nvSpPr>
          <p:cNvPr id="31" name="Rectangle 18"/>
          <p:cNvSpPr/>
          <p:nvPr/>
        </p:nvSpPr>
        <p:spPr bwMode="auto">
          <a:xfrm>
            <a:off x="4891706" y="5093460"/>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04</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sp>
        <p:nvSpPr>
          <p:cNvPr id="32" name="文本框 31"/>
          <p:cNvSpPr txBox="1"/>
          <p:nvPr/>
        </p:nvSpPr>
        <p:spPr>
          <a:xfrm>
            <a:off x="1814273" y="285870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442342" y="404588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153312" y="214088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569585" y="489345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8" name="TextBox 29"/>
          <p:cNvSpPr txBox="1"/>
          <p:nvPr/>
        </p:nvSpPr>
        <p:spPr>
          <a:xfrm>
            <a:off x="8062245" y="235945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4017303" y="2293827"/>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6" name="TextBox 30"/>
          <p:cNvSpPr txBox="1"/>
          <p:nvPr/>
        </p:nvSpPr>
        <p:spPr>
          <a:xfrm>
            <a:off x="5085112" y="2362019"/>
            <a:ext cx="2366890"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输入标题一</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任意多边形 17"/>
          <p:cNvSpPr/>
          <p:nvPr/>
        </p:nvSpPr>
        <p:spPr>
          <a:xfrm>
            <a:off x="4756064" y="3089164"/>
            <a:ext cx="3111587"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9" name="TextBox 30"/>
          <p:cNvSpPr txBox="1"/>
          <p:nvPr/>
        </p:nvSpPr>
        <p:spPr>
          <a:xfrm>
            <a:off x="5085111" y="3157356"/>
            <a:ext cx="2366891"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输入标题二</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1" name="任意多边形 20"/>
          <p:cNvSpPr/>
          <p:nvPr/>
        </p:nvSpPr>
        <p:spPr>
          <a:xfrm>
            <a:off x="5013487" y="3884506"/>
            <a:ext cx="2854165" cy="567271"/>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2" name="TextBox 30"/>
          <p:cNvSpPr txBox="1"/>
          <p:nvPr/>
        </p:nvSpPr>
        <p:spPr>
          <a:xfrm>
            <a:off x="5116430" y="3952698"/>
            <a:ext cx="2304256"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输入标题三</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4" name="任意多边形 23"/>
          <p:cNvSpPr/>
          <p:nvPr/>
        </p:nvSpPr>
        <p:spPr>
          <a:xfrm>
            <a:off x="4756067" y="4679835"/>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5" name="TextBox 30"/>
          <p:cNvSpPr txBox="1"/>
          <p:nvPr/>
        </p:nvSpPr>
        <p:spPr>
          <a:xfrm>
            <a:off x="5085112" y="4748027"/>
            <a:ext cx="2366891"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输入标题四</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4017303" y="5475174"/>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chemeClr val="bg1">
              <a:lumMod val="7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8" name="TextBox 30"/>
          <p:cNvSpPr txBox="1"/>
          <p:nvPr/>
        </p:nvSpPr>
        <p:spPr>
          <a:xfrm>
            <a:off x="5085112" y="5543366"/>
            <a:ext cx="2366890"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输入标题五</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9" name="TextBox 29"/>
          <p:cNvSpPr txBox="1"/>
          <p:nvPr/>
        </p:nvSpPr>
        <p:spPr>
          <a:xfrm>
            <a:off x="8062245" y="3154795"/>
            <a:ext cx="3407716" cy="436017"/>
          </a:xfrm>
          <a:prstGeom prst="rect">
            <a:avLst/>
          </a:prstGeom>
          <a:noFill/>
        </p:spPr>
        <p:txBody>
          <a:bodyPr wrap="square" lIns="0" tIns="0" rIns="0" bIns="0" rtlCol="0">
            <a:spAutoFit/>
          </a:bodyPr>
          <a:lstStyle/>
          <a:p>
            <a:pPr algn="just">
              <a:lnSpc>
                <a:spcPts val="1735"/>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亮亮图文旗舰店  亮亮图文旗舰店</a:t>
            </a:r>
          </a:p>
          <a:p>
            <a:pPr algn="just">
              <a:lnSpc>
                <a:spcPts val="1735"/>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8062245" y="3950132"/>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29"/>
          <p:cNvSpPr txBox="1"/>
          <p:nvPr/>
        </p:nvSpPr>
        <p:spPr>
          <a:xfrm>
            <a:off x="8062245" y="474546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29"/>
          <p:cNvSpPr txBox="1"/>
          <p:nvPr/>
        </p:nvSpPr>
        <p:spPr>
          <a:xfrm>
            <a:off x="8062245" y="5540808"/>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697853" y="2071809"/>
            <a:ext cx="4192664" cy="4192664"/>
          </a:xfrm>
          <a:prstGeom prst="ellipse">
            <a:avLst/>
          </a:prstGeom>
          <a:blipFill dpi="0" rotWithShape="1">
            <a:blip r:embed="rId3" cstate="print"/>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40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60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8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2"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15" name="文本框 14"/>
          <p:cNvSpPr txBox="1"/>
          <p:nvPr/>
        </p:nvSpPr>
        <p:spPr>
          <a:xfrm>
            <a:off x="4855003" y="239836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632296" y="44424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84624" y="44521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Oval 6"/>
          <p:cNvSpPr/>
          <p:nvPr/>
        </p:nvSpPr>
        <p:spPr bwMode="auto">
          <a:xfrm>
            <a:off x="1233167" y="1981577"/>
            <a:ext cx="2101303" cy="2101303"/>
          </a:xfrm>
          <a:prstGeom prst="ellipse">
            <a:avLst/>
          </a:prstGeom>
          <a:solidFill>
            <a:srgbClr val="FF5855"/>
          </a:solidFill>
          <a:ln w="25400" cap="flat">
            <a:solidFill>
              <a:schemeClr val="tx1">
                <a:lumMod val="65000"/>
                <a:lumOff val="3500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0" name="AutoShape 9"/>
          <p:cNvSpPr/>
          <p:nvPr/>
        </p:nvSpPr>
        <p:spPr bwMode="auto">
          <a:xfrm>
            <a:off x="2699635" y="1838740"/>
            <a:ext cx="1303792" cy="1260941"/>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1" name="矩形 20"/>
          <p:cNvSpPr/>
          <p:nvPr/>
        </p:nvSpPr>
        <p:spPr>
          <a:xfrm flipH="1">
            <a:off x="1304815" y="2675361"/>
            <a:ext cx="1379405" cy="707886"/>
          </a:xfrm>
          <a:prstGeom prst="rect">
            <a:avLst/>
          </a:prstGeom>
          <a:ln>
            <a:noFill/>
          </a:ln>
        </p:spPr>
        <p:txBody>
          <a:bodyPr wrap="square">
            <a:spAutoFit/>
          </a:bodyPr>
          <a:lstStyle/>
          <a:p>
            <a:pPr algn="ctr"/>
            <a:r>
              <a:rPr lang="en-US" altLang="zh-CN" sz="4000" dirty="0" smtClean="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35%</a:t>
            </a:r>
            <a:endParaRPr lang="en-US" altLang="zh-CN" sz="40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
        <p:nvSpPr>
          <p:cNvPr id="23" name="Oval 6"/>
          <p:cNvSpPr/>
          <p:nvPr/>
        </p:nvSpPr>
        <p:spPr bwMode="auto">
          <a:xfrm>
            <a:off x="8751196" y="1980836"/>
            <a:ext cx="2101303" cy="2101303"/>
          </a:xfrm>
          <a:prstGeom prst="ellipse">
            <a:avLst/>
          </a:prstGeom>
          <a:solidFill>
            <a:srgbClr val="6BF4CD"/>
          </a:solidFill>
          <a:ln w="25400" cap="flat">
            <a:solidFill>
              <a:schemeClr val="tx1">
                <a:lumMod val="65000"/>
                <a:lumOff val="3500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4" name="AutoShape 15"/>
          <p:cNvSpPr/>
          <p:nvPr/>
        </p:nvSpPr>
        <p:spPr bwMode="auto">
          <a:xfrm>
            <a:off x="8098904" y="182207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5" name="矩形 24"/>
          <p:cNvSpPr/>
          <p:nvPr/>
        </p:nvSpPr>
        <p:spPr>
          <a:xfrm flipH="1">
            <a:off x="9438291" y="2675361"/>
            <a:ext cx="1379405" cy="707886"/>
          </a:xfrm>
          <a:prstGeom prst="rect">
            <a:avLst/>
          </a:prstGeom>
          <a:ln>
            <a:noFill/>
          </a:ln>
        </p:spPr>
        <p:txBody>
          <a:bodyPr wrap="square">
            <a:spAutoFit/>
          </a:bodyPr>
          <a:lstStyle/>
          <a:p>
            <a:pPr algn="ctr"/>
            <a:r>
              <a:rPr lang="en-US" altLang="zh-CN" sz="4000" dirty="0" smtClean="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56%</a:t>
            </a:r>
            <a:endParaRPr lang="en-US" altLang="zh-CN" sz="40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
        <p:nvSpPr>
          <p:cNvPr id="27" name="Oval 10"/>
          <p:cNvSpPr/>
          <p:nvPr/>
        </p:nvSpPr>
        <p:spPr bwMode="auto">
          <a:xfrm>
            <a:off x="4924121" y="3526062"/>
            <a:ext cx="2348888" cy="2348888"/>
          </a:xfrm>
          <a:prstGeom prst="ellipse">
            <a:avLst/>
          </a:prstGeom>
          <a:solidFill>
            <a:srgbClr val="FDC873"/>
          </a:solidFill>
          <a:ln w="25400">
            <a:solidFill>
              <a:schemeClr val="tx1">
                <a:lumMod val="65000"/>
                <a:lumOff val="35000"/>
              </a:schemeClr>
            </a:solidFill>
            <a:miter lim="800000"/>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8" name="AutoShape 13"/>
          <p:cNvSpPr/>
          <p:nvPr/>
        </p:nvSpPr>
        <p:spPr bwMode="auto">
          <a:xfrm>
            <a:off x="4531317" y="507426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9" name="AutoShape 14"/>
          <p:cNvSpPr/>
          <p:nvPr/>
        </p:nvSpPr>
        <p:spPr bwMode="auto">
          <a:xfrm>
            <a:off x="5547846" y="5378192"/>
            <a:ext cx="989549" cy="956220"/>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2"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30" name="矩形 29"/>
          <p:cNvSpPr/>
          <p:nvPr/>
        </p:nvSpPr>
        <p:spPr>
          <a:xfrm flipH="1">
            <a:off x="5177271" y="4048750"/>
            <a:ext cx="1841188" cy="923330"/>
          </a:xfrm>
          <a:prstGeom prst="rect">
            <a:avLst/>
          </a:prstGeom>
          <a:ln>
            <a:noFill/>
          </a:ln>
        </p:spPr>
        <p:txBody>
          <a:bodyPr wrap="square">
            <a:spAutoFit/>
          </a:bodyPr>
          <a:lstStyle/>
          <a:p>
            <a:pPr algn="ctr"/>
            <a:r>
              <a:rPr lang="en-US" altLang="zh-CN" sz="5400" dirty="0" smtClean="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87%</a:t>
            </a:r>
            <a:endParaRPr lang="en-US" altLang="zh-CN" sz="54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8" name="任意多边形 7"/>
          <p:cNvSpPr/>
          <p:nvPr/>
        </p:nvSpPr>
        <p:spPr>
          <a:xfrm flipV="1">
            <a:off x="1247045" y="3020358"/>
            <a:ext cx="3985416" cy="43159"/>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V="1">
            <a:off x="1235751" y="5379690"/>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V="1">
            <a:off x="8165613" y="2718102"/>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flipV="1">
            <a:off x="7087534" y="4495252"/>
            <a:ext cx="3871819" cy="103225"/>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5232463" y="2304086"/>
            <a:ext cx="1395813" cy="1753951"/>
          </a:xfrm>
          <a:prstGeom prst="parallelogram">
            <a:avLst>
              <a:gd name="adj" fmla="val 51231"/>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平行四边形 20"/>
          <p:cNvSpPr/>
          <p:nvPr/>
        </p:nvSpPr>
        <p:spPr>
          <a:xfrm flipH="1">
            <a:off x="4523260" y="2304086"/>
            <a:ext cx="1395813" cy="1753951"/>
          </a:xfrm>
          <a:prstGeom prst="parallelogram">
            <a:avLst>
              <a:gd name="adj" fmla="val 51231"/>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5053035" y="3592541"/>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4" name="平行四边形 23"/>
          <p:cNvSpPr/>
          <p:nvPr/>
        </p:nvSpPr>
        <p:spPr>
          <a:xfrm>
            <a:off x="7337479" y="2303683"/>
            <a:ext cx="1395813" cy="1753951"/>
          </a:xfrm>
          <a:prstGeom prst="parallelogram">
            <a:avLst>
              <a:gd name="adj" fmla="val 51231"/>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平行四边形 24"/>
          <p:cNvSpPr/>
          <p:nvPr/>
        </p:nvSpPr>
        <p:spPr>
          <a:xfrm flipH="1">
            <a:off x="6628276" y="2303683"/>
            <a:ext cx="1395813" cy="1753951"/>
          </a:xfrm>
          <a:prstGeom prst="parallelogram">
            <a:avLst>
              <a:gd name="adj" fmla="val 51231"/>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7206196" y="3548534"/>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8" name="平行四边形 27"/>
          <p:cNvSpPr/>
          <p:nvPr/>
        </p:nvSpPr>
        <p:spPr>
          <a:xfrm flipV="1">
            <a:off x="6379388" y="4192318"/>
            <a:ext cx="1395813" cy="1753951"/>
          </a:xfrm>
          <a:prstGeom prst="parallelogram">
            <a:avLst>
              <a:gd name="adj" fmla="val 51231"/>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平行四边形 28"/>
          <p:cNvSpPr/>
          <p:nvPr/>
        </p:nvSpPr>
        <p:spPr>
          <a:xfrm flipH="1" flipV="1">
            <a:off x="5670185" y="4192318"/>
            <a:ext cx="1395813" cy="1753951"/>
          </a:xfrm>
          <a:prstGeom prst="parallelogram">
            <a:avLst>
              <a:gd name="adj" fmla="val 51231"/>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6148992" y="4285363"/>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32" name="平行四边形 31"/>
          <p:cNvSpPr/>
          <p:nvPr/>
        </p:nvSpPr>
        <p:spPr>
          <a:xfrm flipV="1">
            <a:off x="4274371" y="4192721"/>
            <a:ext cx="1395813" cy="1753951"/>
          </a:xfrm>
          <a:prstGeom prst="parallelogram">
            <a:avLst>
              <a:gd name="adj" fmla="val 51231"/>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平行四边形 32"/>
          <p:cNvSpPr/>
          <p:nvPr/>
        </p:nvSpPr>
        <p:spPr>
          <a:xfrm flipH="1" flipV="1">
            <a:off x="3565168" y="4192721"/>
            <a:ext cx="1395813" cy="1753951"/>
          </a:xfrm>
          <a:prstGeom prst="parallelogram">
            <a:avLst>
              <a:gd name="adj" fmla="val 51231"/>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矩形 33"/>
          <p:cNvSpPr/>
          <p:nvPr/>
        </p:nvSpPr>
        <p:spPr>
          <a:xfrm>
            <a:off x="4079987" y="4285362"/>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35" name="文本框 34"/>
          <p:cNvSpPr txBox="1"/>
          <p:nvPr/>
        </p:nvSpPr>
        <p:spPr>
          <a:xfrm>
            <a:off x="1662066" y="217892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28874" y="453545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20251" y="291759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853892" y="474874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3" cstate="print">
            <a:biLevel thresh="75000"/>
          </a:blip>
          <a:srcRect t="76775"/>
          <a:stretch>
            <a:fillRect/>
          </a:stretch>
        </p:blipFill>
        <p:spPr>
          <a:xfrm rot="10800000" flipV="1">
            <a:off x="4126008" y="2303280"/>
            <a:ext cx="4990858" cy="110772"/>
          </a:xfrm>
          <a:prstGeom prst="rect">
            <a:avLst/>
          </a:prstGeom>
        </p:spPr>
      </p:pic>
      <p:pic>
        <p:nvPicPr>
          <p:cNvPr id="18" name="图片 17"/>
          <p:cNvPicPr>
            <a:picLocks noChangeAspect="1"/>
          </p:cNvPicPr>
          <p:nvPr/>
        </p:nvPicPr>
        <p:blipFill rotWithShape="1">
          <a:blip r:embed="rId3" cstate="print">
            <a:biLevel thresh="75000"/>
          </a:blip>
          <a:srcRect t="76775"/>
          <a:stretch>
            <a:fillRect/>
          </a:stretch>
        </p:blipFill>
        <p:spPr>
          <a:xfrm flipV="1">
            <a:off x="3174755" y="5836302"/>
            <a:ext cx="4990858" cy="110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16" presetClass="entr" presetSubtype="37"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35" grpId="0"/>
      <p:bldP spid="36"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smtClean="0">
                <a:solidFill>
                  <a:schemeClr val="tx1">
                    <a:lumMod val="65000"/>
                    <a:lumOff val="35000"/>
                  </a:schemeClr>
                </a:solidFill>
                <a:latin typeface="幼圆" panose="02010509060101010101" pitchFamily="49" charset="-122"/>
                <a:ea typeface="幼圆" panose="02010509060101010101" pitchFamily="49" charset="-122"/>
              </a:rPr>
              <a:t>总体建议与总结</a:t>
            </a:r>
            <a:endParaRPr lang="zh-CN" altLang="en-US" sz="44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stretch>
            <a:fillRect/>
          </a:stretch>
        </p:blipFill>
        <p:spPr>
          <a:xfrm>
            <a:off x="5070419" y="1224379"/>
            <a:ext cx="2010460" cy="3037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8" name="矩形 7"/>
          <p:cNvSpPr/>
          <p:nvPr/>
        </p:nvSpPr>
        <p:spPr>
          <a:xfrm>
            <a:off x="1070966" y="3974946"/>
            <a:ext cx="4559813" cy="2475884"/>
          </a:xfrm>
          <a:prstGeom prst="rect">
            <a:avLst/>
          </a:prstGeom>
          <a:noFill/>
          <a:ln w="254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15" name="圆角矩形 14"/>
          <p:cNvSpPr/>
          <p:nvPr/>
        </p:nvSpPr>
        <p:spPr>
          <a:xfrm>
            <a:off x="2447540" y="3616824"/>
            <a:ext cx="1806665" cy="677945"/>
          </a:xfrm>
          <a:prstGeom prst="roundRect">
            <a:avLst>
              <a:gd name="adj" fmla="val 50000"/>
            </a:avLst>
          </a:pr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6" name="矩形 15"/>
          <p:cNvSpPr/>
          <p:nvPr/>
        </p:nvSpPr>
        <p:spPr>
          <a:xfrm>
            <a:off x="2669082" y="3707328"/>
            <a:ext cx="1363580" cy="461665"/>
          </a:xfrm>
          <a:prstGeom prst="rect">
            <a:avLst/>
          </a:prstGeom>
        </p:spPr>
        <p:txBody>
          <a:bodyPr wrap="square">
            <a:spAutoFit/>
          </a:bodyPr>
          <a:lstStyle/>
          <a:p>
            <a:pPr algn="ctr"/>
            <a:r>
              <a:rPr lang="zh-CN" altLang="en-US" sz="2400" b="1" dirty="0" smtClean="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成 绩</a:t>
            </a:r>
            <a:endPar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17" name="矩形 1"/>
          <p:cNvSpPr>
            <a:spLocks noChangeArrowheads="1"/>
          </p:cNvSpPr>
          <p:nvPr/>
        </p:nvSpPr>
        <p:spPr bwMode="auto">
          <a:xfrm>
            <a:off x="1305504" y="4403436"/>
            <a:ext cx="4090737" cy="185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pitchFamily="34" charset="-122"/>
              </a:rPr>
              <a:t>这里输入简单的文字概述这里输入简单文字</a:t>
            </a:r>
            <a:r>
              <a:rPr lang="zh-CN" altLang="en-US" sz="1800" dirty="0" smtClean="0">
                <a:solidFill>
                  <a:srgbClr val="3A4549"/>
                </a:solidFill>
                <a:latin typeface="微软雅黑" panose="020B0503020204020204" pitchFamily="34" charset="-122"/>
              </a:rPr>
              <a:t>概述</a:t>
            </a:r>
            <a:r>
              <a:rPr lang="zh-CN" altLang="en-US" sz="1800" dirty="0">
                <a:solidFill>
                  <a:srgbClr val="3A4549"/>
                </a:solidFill>
                <a:latin typeface="微软雅黑" panose="020B0503020204020204" pitchFamily="34" charset="-122"/>
              </a:rPr>
              <a:t>这里输入简单的文字概述这里入简单的</a:t>
            </a:r>
            <a:r>
              <a:rPr lang="zh-CN" altLang="en-US" sz="1800" dirty="0" smtClean="0">
                <a:solidFill>
                  <a:srgbClr val="3A4549"/>
                </a:solidFill>
                <a:latin typeface="微软雅黑" panose="020B0503020204020204" pitchFamily="34" charset="-122"/>
              </a:rPr>
              <a:t>文字概述</a:t>
            </a:r>
            <a:r>
              <a:rPr lang="zh-CN" altLang="en-US" sz="1800" dirty="0">
                <a:solidFill>
                  <a:srgbClr val="3A4549"/>
                </a:solidFill>
                <a:latin typeface="微软雅黑" panose="020B0503020204020204" pitchFamily="34" charset="-122"/>
              </a:rPr>
              <a:t>这里输入述简单的文字</a:t>
            </a:r>
            <a:r>
              <a:rPr lang="zh-CN" altLang="en-US" sz="1800" dirty="0" smtClean="0">
                <a:solidFill>
                  <a:srgbClr val="3A4549"/>
                </a:solidFill>
                <a:latin typeface="微软雅黑" panose="020B0503020204020204" pitchFamily="34" charset="-122"/>
              </a:rPr>
              <a:t>概述</a:t>
            </a:r>
            <a:r>
              <a:rPr lang="zh-CN" altLang="en-US" sz="1800" dirty="0">
                <a:solidFill>
                  <a:srgbClr val="3A4549"/>
                </a:solidFill>
                <a:latin typeface="微软雅黑" panose="020B0503020204020204" pitchFamily="34" charset="-122"/>
              </a:rPr>
              <a:t>这里输入简单的文字概述这里输入简单文字概述这里输入简单的</a:t>
            </a:r>
            <a:r>
              <a:rPr lang="zh-CN" altLang="en-US" sz="1800" dirty="0" smtClean="0">
                <a:solidFill>
                  <a:srgbClr val="3A4549"/>
                </a:solidFill>
                <a:latin typeface="微软雅黑" panose="020B0503020204020204" pitchFamily="34" charset="-122"/>
              </a:rPr>
              <a:t>文</a:t>
            </a:r>
            <a:endParaRPr lang="zh-CN" altLang="en-US" sz="1800" dirty="0">
              <a:solidFill>
                <a:srgbClr val="3A4549"/>
              </a:solidFill>
              <a:latin typeface="微软雅黑" panose="020B0503020204020204" pitchFamily="34" charset="-122"/>
            </a:endParaRPr>
          </a:p>
        </p:txBody>
      </p:sp>
      <p:sp>
        <p:nvSpPr>
          <p:cNvPr id="18" name="矩形 17"/>
          <p:cNvSpPr/>
          <p:nvPr/>
        </p:nvSpPr>
        <p:spPr>
          <a:xfrm>
            <a:off x="6380903" y="3974946"/>
            <a:ext cx="4559813" cy="2475884"/>
          </a:xfrm>
          <a:prstGeom prst="rect">
            <a:avLst/>
          </a:prstGeom>
          <a:noFill/>
          <a:ln w="254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20" name="圆角矩形 19"/>
          <p:cNvSpPr/>
          <p:nvPr/>
        </p:nvSpPr>
        <p:spPr>
          <a:xfrm>
            <a:off x="7781540" y="3616824"/>
            <a:ext cx="1758539" cy="677945"/>
          </a:xfrm>
          <a:prstGeom prst="roundRect">
            <a:avLst>
              <a:gd name="adj" fmla="val 50000"/>
            </a:avLst>
          </a:pr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21" name="矩形 20"/>
          <p:cNvSpPr/>
          <p:nvPr/>
        </p:nvSpPr>
        <p:spPr>
          <a:xfrm>
            <a:off x="8042588" y="3723534"/>
            <a:ext cx="1363580" cy="461665"/>
          </a:xfrm>
          <a:prstGeom prst="rect">
            <a:avLst/>
          </a:prstGeom>
        </p:spPr>
        <p:txBody>
          <a:bodyPr wrap="square">
            <a:spAutoFit/>
          </a:bodyPr>
          <a:lstStyle/>
          <a:p>
            <a:pPr algn="ctr"/>
            <a:r>
              <a:rPr lang="zh-CN" altLang="en-US" sz="2400" b="1" dirty="0" smtClean="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经 验</a:t>
            </a:r>
            <a:endPar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22" name="矩形 1"/>
          <p:cNvSpPr>
            <a:spLocks noChangeArrowheads="1"/>
          </p:cNvSpPr>
          <p:nvPr/>
        </p:nvSpPr>
        <p:spPr bwMode="auto">
          <a:xfrm>
            <a:off x="6615441" y="4403436"/>
            <a:ext cx="4090737" cy="185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pitchFamily="34" charset="-122"/>
              </a:rPr>
              <a:t>这里输入简单的文字概述这里输入简单文字</a:t>
            </a:r>
            <a:r>
              <a:rPr lang="zh-CN" altLang="en-US" sz="1800" dirty="0" smtClean="0">
                <a:solidFill>
                  <a:srgbClr val="3A4549"/>
                </a:solidFill>
                <a:latin typeface="微软雅黑" panose="020B0503020204020204" pitchFamily="34" charset="-122"/>
              </a:rPr>
              <a:t>概述</a:t>
            </a:r>
            <a:r>
              <a:rPr lang="zh-CN" altLang="en-US" sz="1800" dirty="0">
                <a:solidFill>
                  <a:srgbClr val="3A4549"/>
                </a:solidFill>
                <a:latin typeface="微软雅黑" panose="020B0503020204020204" pitchFamily="34" charset="-122"/>
              </a:rPr>
              <a:t>这里输入简单的文字概述这里入简单的</a:t>
            </a:r>
            <a:r>
              <a:rPr lang="zh-CN" altLang="en-US" sz="1800" dirty="0" smtClean="0">
                <a:solidFill>
                  <a:srgbClr val="3A4549"/>
                </a:solidFill>
                <a:latin typeface="微软雅黑" panose="020B0503020204020204" pitchFamily="34" charset="-122"/>
              </a:rPr>
              <a:t>文字概述</a:t>
            </a:r>
            <a:r>
              <a:rPr lang="zh-CN" altLang="en-US" sz="1800" dirty="0">
                <a:solidFill>
                  <a:srgbClr val="3A4549"/>
                </a:solidFill>
                <a:latin typeface="微软雅黑" panose="020B0503020204020204" pitchFamily="34" charset="-122"/>
              </a:rPr>
              <a:t>这里输入述简单的文字</a:t>
            </a:r>
            <a:r>
              <a:rPr lang="zh-CN" altLang="en-US" sz="1800" dirty="0" smtClean="0">
                <a:solidFill>
                  <a:srgbClr val="3A4549"/>
                </a:solidFill>
                <a:latin typeface="微软雅黑" panose="020B0503020204020204" pitchFamily="34" charset="-122"/>
              </a:rPr>
              <a:t>概述</a:t>
            </a:r>
            <a:r>
              <a:rPr lang="zh-CN" altLang="en-US" sz="1800" dirty="0">
                <a:solidFill>
                  <a:srgbClr val="3A4549"/>
                </a:solidFill>
                <a:latin typeface="微软雅黑" panose="020B0503020204020204" pitchFamily="34" charset="-122"/>
              </a:rPr>
              <a:t>这里输入简单的文字概述这里输入简单文字概述这里输入简单的</a:t>
            </a:r>
            <a:r>
              <a:rPr lang="zh-CN" altLang="en-US" sz="1800" dirty="0" smtClean="0">
                <a:solidFill>
                  <a:srgbClr val="3A4549"/>
                </a:solidFill>
                <a:latin typeface="微软雅黑" panose="020B0503020204020204" pitchFamily="34" charset="-122"/>
              </a:rPr>
              <a:t>文</a:t>
            </a:r>
            <a:endParaRPr lang="zh-CN" altLang="en-US" sz="1800" dirty="0">
              <a:solidFill>
                <a:srgbClr val="3A4549"/>
              </a:solidFill>
              <a:latin typeface="微软雅黑" panose="020B0503020204020204" pitchFamily="34" charset="-122"/>
            </a:endParaRPr>
          </a:p>
        </p:txBody>
      </p:sp>
      <p:sp>
        <p:nvSpPr>
          <p:cNvPr id="23" name="TextBox 45"/>
          <p:cNvSpPr txBox="1"/>
          <p:nvPr/>
        </p:nvSpPr>
        <p:spPr>
          <a:xfrm>
            <a:off x="1315453" y="2106210"/>
            <a:ext cx="9689431" cy="1102994"/>
          </a:xfrm>
          <a:prstGeom prst="rect">
            <a:avLst/>
          </a:prstGeom>
          <a:noFill/>
        </p:spPr>
        <p:txBody>
          <a:bodyPr wrap="square" rtlCol="0">
            <a:spAutoFit/>
          </a:bodyPr>
          <a:lstStyle/>
          <a:p>
            <a:pPr defTabSz="1375410">
              <a:lnSpc>
                <a:spcPts val="2000"/>
              </a:lnSpc>
            </a:pP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endPar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1500"/>
                                        <p:tgtEl>
                                          <p:spTgt spid="8"/>
                                        </p:tgtEl>
                                      </p:cBhvr>
                                    </p:animEffec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1500"/>
                                        <p:tgtEl>
                                          <p:spTgt spid="1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utoUpdateAnimBg="0"/>
      <p:bldP spid="18" grpId="0" animBg="1"/>
      <p:bldP spid="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flipH="1">
            <a:off x="4201184" y="1183953"/>
            <a:ext cx="3781866" cy="646331"/>
          </a:xfrm>
          <a:prstGeom prst="rect">
            <a:avLst/>
          </a:prstGeom>
          <a:ln>
            <a:noFill/>
          </a:ln>
        </p:spPr>
        <p:txBody>
          <a:bodyPr wrap="square">
            <a:spAutoFit/>
          </a:bodyPr>
          <a:lstStyle/>
          <a:p>
            <a:pPr algn="ctr"/>
            <a:r>
              <a:rPr lang="en-US" altLang="zh-CN" sz="3600" dirty="0" smtClean="0">
                <a:solidFill>
                  <a:schemeClr val="tx1">
                    <a:lumMod val="65000"/>
                    <a:lumOff val="35000"/>
                  </a:schemeClr>
                </a:solidFill>
                <a:latin typeface="Franklin Gothic Demi" panose="020B0703020102020204" pitchFamily="34" charset="0"/>
                <a:ea typeface="微软雅黑" panose="020B0503020204020204" pitchFamily="34" charset="-122"/>
                <a:cs typeface="BrowalliaUPC" panose="020B0604020202020204" pitchFamily="34" charset="-34"/>
              </a:rPr>
              <a:t>CONTENTS</a:t>
            </a:r>
            <a:endParaRPr lang="en-US" altLang="zh-CN" sz="3600" dirty="0">
              <a:solidFill>
                <a:schemeClr val="tx1">
                  <a:lumMod val="65000"/>
                  <a:lumOff val="35000"/>
                </a:schemeClr>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
        <p:nvSpPr>
          <p:cNvPr id="15" name="文本框 14"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837385" y="-263471"/>
            <a:ext cx="2512226" cy="1323439"/>
          </a:xfrm>
          <a:prstGeom prst="rect">
            <a:avLst/>
          </a:prstGeom>
          <a:noFill/>
        </p:spPr>
        <p:txBody>
          <a:bodyPr wrap="none" rtlCol="0">
            <a:spAutoFit/>
          </a:bodyPr>
          <a:lstStyle/>
          <a:p>
            <a:pPr defTabSz="1218565">
              <a:defRPr/>
            </a:pPr>
            <a:r>
              <a:rPr lang="zh-CN" altLang="en-US" sz="3200" b="1" kern="0" dirty="0" smtClean="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smtClean="0">
              <a:solidFill>
                <a:schemeClr val="tx1">
                  <a:lumMod val="85000"/>
                  <a:lumOff val="15000"/>
                </a:schemeClr>
              </a:solidFill>
              <a:latin typeface="幼圆" panose="02010509060101010101" pitchFamily="49" charset="-122"/>
              <a:ea typeface="幼圆" panose="02010509060101010101" pitchFamily="49" charset="-122"/>
            </a:endParaRPr>
          </a:p>
          <a:p>
            <a:r>
              <a:rPr lang="zh-CN" altLang="en-US" sz="4800" dirty="0" smtClean="0">
                <a:solidFill>
                  <a:schemeClr val="tx1">
                    <a:lumMod val="65000"/>
                    <a:lumOff val="35000"/>
                  </a:schemeClr>
                </a:solidFill>
                <a:latin typeface="微软雅黑" panose="020B0503020204020204" pitchFamily="34" charset="-122"/>
                <a:ea typeface="微软雅黑" panose="020B0503020204020204" pitchFamily="34" charset="-122"/>
                <a:cs typeface="Kartika" panose="02020503030404060203" pitchFamily="18" charset="0"/>
              </a:rPr>
              <a:t>目      录</a:t>
            </a:r>
            <a:endPar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092117" y="851960"/>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a:spLocks noChangeAspect="1"/>
          </p:cNvSpPr>
          <p:nvPr/>
        </p:nvSpPr>
        <p:spPr>
          <a:xfrm>
            <a:off x="1356915" y="2640655"/>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stretch>
            <a:fillRect/>
          </a:stretch>
        </p:blipFill>
        <p:spPr>
          <a:xfrm>
            <a:off x="1724584" y="2816132"/>
            <a:ext cx="504646" cy="827039"/>
          </a:xfrm>
          <a:prstGeom prst="rect">
            <a:avLst/>
          </a:prstGeom>
        </p:spPr>
      </p:pic>
      <p:sp>
        <p:nvSpPr>
          <p:cNvPr id="21" name="椭圆 20"/>
          <p:cNvSpPr>
            <a:spLocks noChangeAspect="1"/>
          </p:cNvSpPr>
          <p:nvPr/>
        </p:nvSpPr>
        <p:spPr>
          <a:xfrm>
            <a:off x="1356915" y="4823333"/>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cstate="print"/>
          <a:stretch>
            <a:fillRect/>
          </a:stretch>
        </p:blipFill>
        <p:spPr>
          <a:xfrm>
            <a:off x="1651649" y="5045305"/>
            <a:ext cx="562083" cy="720065"/>
          </a:xfrm>
          <a:prstGeom prst="rect">
            <a:avLst/>
          </a:prstGeom>
        </p:spPr>
      </p:pic>
      <p:sp>
        <p:nvSpPr>
          <p:cNvPr id="22" name="椭圆 21"/>
          <p:cNvSpPr>
            <a:spLocks noChangeAspect="1"/>
          </p:cNvSpPr>
          <p:nvPr/>
        </p:nvSpPr>
        <p:spPr>
          <a:xfrm>
            <a:off x="6942016" y="2640655"/>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stretch>
            <a:fillRect/>
          </a:stretch>
        </p:blipFill>
        <p:spPr>
          <a:xfrm>
            <a:off x="7198211" y="2785135"/>
            <a:ext cx="727594" cy="827039"/>
          </a:xfrm>
          <a:prstGeom prst="rect">
            <a:avLst/>
          </a:prstGeom>
        </p:spPr>
      </p:pic>
      <p:sp>
        <p:nvSpPr>
          <p:cNvPr id="23" name="椭圆 22"/>
          <p:cNvSpPr>
            <a:spLocks noChangeAspect="1"/>
          </p:cNvSpPr>
          <p:nvPr/>
        </p:nvSpPr>
        <p:spPr>
          <a:xfrm>
            <a:off x="6942016" y="4823333"/>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cstate="print"/>
          <a:stretch>
            <a:fillRect/>
          </a:stretch>
        </p:blipFill>
        <p:spPr>
          <a:xfrm>
            <a:off x="7198211" y="4938331"/>
            <a:ext cx="547312" cy="827039"/>
          </a:xfrm>
          <a:prstGeom prst="rect">
            <a:avLst/>
          </a:prstGeom>
        </p:spPr>
      </p:pic>
      <p:sp>
        <p:nvSpPr>
          <p:cNvPr id="24" name="文本框 23"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2846486" y="2937044"/>
            <a:ext cx="2709396" cy="523220"/>
          </a:xfrm>
          <a:prstGeom prst="rect">
            <a:avLst/>
          </a:prstGeom>
          <a:noFill/>
        </p:spPr>
        <p:txBody>
          <a:bodyPr wrap="none" rtlCol="0">
            <a:spAutoFit/>
          </a:bodyPr>
          <a:lstStyle/>
          <a:p>
            <a:pPr algn="ctr"/>
            <a:r>
              <a:rPr lang="zh-CN" altLang="en-US" sz="2800" b="1" dirty="0" smtClean="0">
                <a:solidFill>
                  <a:schemeClr val="tx1">
                    <a:lumMod val="65000"/>
                    <a:lumOff val="35000"/>
                  </a:schemeClr>
                </a:solidFill>
                <a:latin typeface="幼圆" panose="02010509060101010101" pitchFamily="49" charset="-122"/>
                <a:ea typeface="幼圆" panose="02010509060101010101" pitchFamily="49" charset="-122"/>
              </a:rPr>
              <a:t>选题背景与意义</a:t>
            </a:r>
            <a:endParaRPr lang="zh-CN" altLang="en-US" sz="28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5" name="文本框 2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2845002" y="5090240"/>
            <a:ext cx="2709396" cy="523220"/>
          </a:xfrm>
          <a:prstGeom prst="rect">
            <a:avLst/>
          </a:prstGeom>
          <a:noFill/>
        </p:spPr>
        <p:txBody>
          <a:bodyPr wrap="none" rtlCol="0">
            <a:spAutoFit/>
          </a:bodyPr>
          <a:lstStyle/>
          <a:p>
            <a:pPr algn="ctr"/>
            <a:r>
              <a:rPr lang="zh-CN" altLang="en-US" sz="2800" b="1" dirty="0" smtClean="0">
                <a:solidFill>
                  <a:schemeClr val="tx1">
                    <a:lumMod val="65000"/>
                    <a:lumOff val="35000"/>
                  </a:schemeClr>
                </a:solidFill>
                <a:latin typeface="幼圆" panose="02010509060101010101" pitchFamily="49" charset="-122"/>
                <a:ea typeface="幼圆" panose="02010509060101010101" pitchFamily="49" charset="-122"/>
              </a:rPr>
              <a:t>论文框架与内容</a:t>
            </a:r>
            <a:endParaRPr lang="zh-CN" altLang="en-US" sz="28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6" name="文本框 25"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542311" y="2937044"/>
            <a:ext cx="2709396" cy="523220"/>
          </a:xfrm>
          <a:prstGeom prst="rect">
            <a:avLst/>
          </a:prstGeom>
          <a:noFill/>
        </p:spPr>
        <p:txBody>
          <a:bodyPr wrap="none" rtlCol="0">
            <a:spAutoFit/>
          </a:bodyPr>
          <a:lstStyle/>
          <a:p>
            <a:pPr algn="ctr"/>
            <a:r>
              <a:rPr lang="zh-CN" altLang="en-US" sz="2800" b="1" dirty="0" smtClean="0">
                <a:solidFill>
                  <a:schemeClr val="tx1">
                    <a:lumMod val="65000"/>
                    <a:lumOff val="35000"/>
                  </a:schemeClr>
                </a:solidFill>
                <a:latin typeface="幼圆" panose="02010509060101010101" pitchFamily="49" charset="-122"/>
                <a:ea typeface="幼圆" panose="02010509060101010101" pitchFamily="49" charset="-122"/>
              </a:rPr>
              <a:t>研究思路与方法</a:t>
            </a:r>
            <a:endParaRPr lang="zh-CN" altLang="en-US" sz="28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7" name="文本框 26"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542311" y="5143727"/>
            <a:ext cx="2709396" cy="523220"/>
          </a:xfrm>
          <a:prstGeom prst="rect">
            <a:avLst/>
          </a:prstGeom>
          <a:noFill/>
        </p:spPr>
        <p:txBody>
          <a:bodyPr wrap="none" rtlCol="0">
            <a:spAutoFit/>
          </a:bodyPr>
          <a:lstStyle/>
          <a:p>
            <a:pPr algn="ctr"/>
            <a:r>
              <a:rPr lang="zh-CN" altLang="en-US" sz="2800" b="1" dirty="0" smtClean="0">
                <a:solidFill>
                  <a:schemeClr val="tx1">
                    <a:lumMod val="65000"/>
                    <a:lumOff val="35000"/>
                  </a:schemeClr>
                </a:solidFill>
                <a:latin typeface="幼圆" panose="02010509060101010101" pitchFamily="49" charset="-122"/>
                <a:ea typeface="幼圆" panose="02010509060101010101" pitchFamily="49" charset="-122"/>
              </a:rPr>
              <a:t>总体建议与总结</a:t>
            </a:r>
            <a:endParaRPr lang="zh-CN" altLang="en-US" sz="2800" b="1" dirty="0">
              <a:solidFill>
                <a:schemeClr val="tx1">
                  <a:lumMod val="65000"/>
                  <a:lumOff val="35000"/>
                </a:schemeClr>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by="(-#ppt_w*2)" calcmode="lin" valueType="num">
                                      <p:cBhvr rctx="PPT">
                                        <p:cTn id="7" dur="500" autoRev="1" fill="hold">
                                          <p:stCondLst>
                                            <p:cond delay="0"/>
                                          </p:stCondLst>
                                        </p:cTn>
                                        <p:tgtEl>
                                          <p:spTgt spid="15"/>
                                        </p:tgtEl>
                                        <p:attrNameLst>
                                          <p:attrName>ppt_w</p:attrName>
                                        </p:attrNameLst>
                                      </p:cBhvr>
                                    </p:anim>
                                    <p:anim by="(#ppt_w*0.50)" calcmode="lin" valueType="num">
                                      <p:cBhvr>
                                        <p:cTn id="8" dur="500" decel="50000" autoRev="1" fill="hold">
                                          <p:stCondLst>
                                            <p:cond delay="0"/>
                                          </p:stCondLst>
                                        </p:cTn>
                                        <p:tgtEl>
                                          <p:spTgt spid="15"/>
                                        </p:tgtEl>
                                        <p:attrNameLst>
                                          <p:attrName>ppt_x</p:attrName>
                                        </p:attrNameLst>
                                      </p:cBhvr>
                                    </p:anim>
                                    <p:anim from="(-#ppt_h/2)" to="(#ppt_y)" calcmode="lin" valueType="num">
                                      <p:cBhvr>
                                        <p:cTn id="9" dur="1000" fill="hold">
                                          <p:stCondLst>
                                            <p:cond delay="0"/>
                                          </p:stCondLst>
                                        </p:cTn>
                                        <p:tgtEl>
                                          <p:spTgt spid="15"/>
                                        </p:tgtEl>
                                        <p:attrNameLst>
                                          <p:attrName>ppt_y</p:attrName>
                                        </p:attrNameLst>
                                      </p:cBhvr>
                                    </p:anim>
                                    <p:animRot by="21600000">
                                      <p:cBhvr>
                                        <p:cTn id="10" dur="1000" fill="hold">
                                          <p:stCondLst>
                                            <p:cond delay="0"/>
                                          </p:stCondLst>
                                        </p:cTn>
                                        <p:tgtEl>
                                          <p:spTgt spid="15"/>
                                        </p:tgtEl>
                                        <p:attrNameLst>
                                          <p:attrName>r</p:attrName>
                                        </p:attrNameLst>
                                      </p:cBhvr>
                                    </p:animRot>
                                  </p:childTnLst>
                                </p:cTn>
                              </p:par>
                            </p:childTnLst>
                          </p:cTn>
                        </p:par>
                        <p:par>
                          <p:cTn id="11" fill="hold">
                            <p:stCondLst>
                              <p:cond delay="1899"/>
                            </p:stCondLst>
                            <p:childTnLst>
                              <p:par>
                                <p:cTn id="12" presetID="53" presetClass="entr" presetSubtype="1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750" fill="hold"/>
                                        <p:tgtEl>
                                          <p:spTgt spid="14"/>
                                        </p:tgtEl>
                                        <p:attrNameLst>
                                          <p:attrName>ppt_w</p:attrName>
                                        </p:attrNameLst>
                                      </p:cBhvr>
                                      <p:tavLst>
                                        <p:tav tm="0">
                                          <p:val>
                                            <p:fltVal val="0"/>
                                          </p:val>
                                        </p:tav>
                                        <p:tav tm="100000">
                                          <p:val>
                                            <p:strVal val="#ppt_w"/>
                                          </p:val>
                                        </p:tav>
                                      </p:tavLst>
                                    </p:anim>
                                    <p:anim calcmode="lin" valueType="num">
                                      <p:cBhvr>
                                        <p:cTn id="15" dur="750" fill="hold"/>
                                        <p:tgtEl>
                                          <p:spTgt spid="14"/>
                                        </p:tgtEl>
                                        <p:attrNameLst>
                                          <p:attrName>ppt_h</p:attrName>
                                        </p:attrNameLst>
                                      </p:cBhvr>
                                      <p:tavLst>
                                        <p:tav tm="0">
                                          <p:val>
                                            <p:fltVal val="0"/>
                                          </p:val>
                                        </p:tav>
                                        <p:tav tm="100000">
                                          <p:val>
                                            <p:strVal val="#ppt_h"/>
                                          </p:val>
                                        </p:tav>
                                      </p:tavLst>
                                    </p:anim>
                                    <p:animEffect transition="in" filter="fade">
                                      <p:cBhvr>
                                        <p:cTn id="16" dur="750"/>
                                        <p:tgtEl>
                                          <p:spTgt spid="14"/>
                                        </p:tgtEl>
                                      </p:cBhvr>
                                    </p:animEffect>
                                  </p:childTnLst>
                                </p:cTn>
                              </p:par>
                            </p:childTnLst>
                          </p:cTn>
                        </p:par>
                        <p:par>
                          <p:cTn id="17" fill="hold">
                            <p:stCondLst>
                              <p:cond delay="2899"/>
                            </p:stCondLst>
                            <p:childTnLst>
                              <p:par>
                                <p:cTn id="18" presetID="16" presetClass="entr" presetSubtype="37"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par>
                          <p:cTn id="21" fill="hold">
                            <p:stCondLst>
                              <p:cond delay="3399"/>
                            </p:stCondLst>
                            <p:childTnLst>
                              <p:par>
                                <p:cTn id="22" presetID="50" presetClass="entr" presetSubtype="0" decel="10000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strVal val="#ppt_w+.3"/>
                                          </p:val>
                                        </p:tav>
                                        <p:tav tm="100000">
                                          <p:val>
                                            <p:strVal val="#ppt_w"/>
                                          </p:val>
                                        </p:tav>
                                      </p:tavLst>
                                    </p:anim>
                                    <p:anim calcmode="lin" valueType="num">
                                      <p:cBhvr>
                                        <p:cTn id="25" dur="1000" fill="hold"/>
                                        <p:tgtEl>
                                          <p:spTgt spid="24"/>
                                        </p:tgtEl>
                                        <p:attrNameLst>
                                          <p:attrName>ppt_h</p:attrName>
                                        </p:attrNameLst>
                                      </p:cBhvr>
                                      <p:tavLst>
                                        <p:tav tm="0">
                                          <p:val>
                                            <p:strVal val="#ppt_h"/>
                                          </p:val>
                                        </p:tav>
                                        <p:tav tm="100000">
                                          <p:val>
                                            <p:strVal val="#ppt_h"/>
                                          </p:val>
                                        </p:tav>
                                      </p:tavLst>
                                    </p:anim>
                                    <p:animEffect transition="in" filter="fade">
                                      <p:cBhvr>
                                        <p:cTn id="26" dur="1000"/>
                                        <p:tgtEl>
                                          <p:spTgt spid="24"/>
                                        </p:tgtEl>
                                      </p:cBhvr>
                                    </p:animEffect>
                                  </p:childTnLst>
                                </p:cTn>
                              </p:par>
                              <p:par>
                                <p:cTn id="27" presetID="50" presetClass="entr" presetSubtype="0" decel="100000" fill="hold" grpId="0" nodeType="withEffect">
                                  <p:stCondLst>
                                    <p:cond delay="250"/>
                                  </p:stCondLst>
                                  <p:childTnLst>
                                    <p:set>
                                      <p:cBhvr>
                                        <p:cTn id="28" dur="1" fill="hold">
                                          <p:stCondLst>
                                            <p:cond delay="0"/>
                                          </p:stCondLst>
                                        </p:cTn>
                                        <p:tgtEl>
                                          <p:spTgt spid="25"/>
                                        </p:tgtEl>
                                        <p:attrNameLst>
                                          <p:attrName>style.visibility</p:attrName>
                                        </p:attrNameLst>
                                      </p:cBhvr>
                                      <p:to>
                                        <p:strVal val="visible"/>
                                      </p:to>
                                    </p:set>
                                    <p:anim calcmode="lin" valueType="num">
                                      <p:cBhvr>
                                        <p:cTn id="29" dur="1000" fill="hold"/>
                                        <p:tgtEl>
                                          <p:spTgt spid="25"/>
                                        </p:tgtEl>
                                        <p:attrNameLst>
                                          <p:attrName>ppt_w</p:attrName>
                                        </p:attrNameLst>
                                      </p:cBhvr>
                                      <p:tavLst>
                                        <p:tav tm="0">
                                          <p:val>
                                            <p:strVal val="#ppt_w+.3"/>
                                          </p:val>
                                        </p:tav>
                                        <p:tav tm="100000">
                                          <p:val>
                                            <p:strVal val="#ppt_w"/>
                                          </p:val>
                                        </p:tav>
                                      </p:tavLst>
                                    </p:anim>
                                    <p:anim calcmode="lin" valueType="num">
                                      <p:cBhvr>
                                        <p:cTn id="30" dur="1000" fill="hold"/>
                                        <p:tgtEl>
                                          <p:spTgt spid="25"/>
                                        </p:tgtEl>
                                        <p:attrNameLst>
                                          <p:attrName>ppt_h</p:attrName>
                                        </p:attrNameLst>
                                      </p:cBhvr>
                                      <p:tavLst>
                                        <p:tav tm="0">
                                          <p:val>
                                            <p:strVal val="#ppt_h"/>
                                          </p:val>
                                        </p:tav>
                                        <p:tav tm="100000">
                                          <p:val>
                                            <p:strVal val="#ppt_h"/>
                                          </p:val>
                                        </p:tav>
                                      </p:tavLst>
                                    </p:anim>
                                    <p:animEffect transition="in" filter="fade">
                                      <p:cBhvr>
                                        <p:cTn id="31" dur="1000"/>
                                        <p:tgtEl>
                                          <p:spTgt spid="25"/>
                                        </p:tgtEl>
                                      </p:cBhvr>
                                    </p:animEffect>
                                  </p:childTnLst>
                                </p:cTn>
                              </p:par>
                              <p:par>
                                <p:cTn id="32" presetID="50" presetClass="entr" presetSubtype="0" decel="100000" fill="hold" grpId="0" nodeType="withEffect">
                                  <p:stCondLst>
                                    <p:cond delay="5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strVal val="#ppt_w+.3"/>
                                          </p:val>
                                        </p:tav>
                                        <p:tav tm="100000">
                                          <p:val>
                                            <p:strVal val="#ppt_w"/>
                                          </p:val>
                                        </p:tav>
                                      </p:tavLst>
                                    </p:anim>
                                    <p:anim calcmode="lin" valueType="num">
                                      <p:cBhvr>
                                        <p:cTn id="35" dur="1000" fill="hold"/>
                                        <p:tgtEl>
                                          <p:spTgt spid="26"/>
                                        </p:tgtEl>
                                        <p:attrNameLst>
                                          <p:attrName>ppt_h</p:attrName>
                                        </p:attrNameLst>
                                      </p:cBhvr>
                                      <p:tavLst>
                                        <p:tav tm="0">
                                          <p:val>
                                            <p:strVal val="#ppt_h"/>
                                          </p:val>
                                        </p:tav>
                                        <p:tav tm="100000">
                                          <p:val>
                                            <p:strVal val="#ppt_h"/>
                                          </p:val>
                                        </p:tav>
                                      </p:tavLst>
                                    </p:anim>
                                    <p:animEffect transition="in" filter="fade">
                                      <p:cBhvr>
                                        <p:cTn id="36" dur="1000"/>
                                        <p:tgtEl>
                                          <p:spTgt spid="26"/>
                                        </p:tgtEl>
                                      </p:cBhvr>
                                    </p:animEffect>
                                  </p:childTnLst>
                                </p:cTn>
                              </p:par>
                              <p:par>
                                <p:cTn id="37" presetID="50" presetClass="entr" presetSubtype="0" decel="100000" fill="hold" grpId="0" nodeType="withEffect">
                                  <p:stCondLst>
                                    <p:cond delay="750"/>
                                  </p:st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ppt_w</p:attrName>
                                        </p:attrNameLst>
                                      </p:cBhvr>
                                      <p:tavLst>
                                        <p:tav tm="0">
                                          <p:val>
                                            <p:strVal val="#ppt_w+.3"/>
                                          </p:val>
                                        </p:tav>
                                        <p:tav tm="100000">
                                          <p:val>
                                            <p:strVal val="#ppt_w"/>
                                          </p:val>
                                        </p:tav>
                                      </p:tavLst>
                                    </p:anim>
                                    <p:anim calcmode="lin" valueType="num">
                                      <p:cBhvr>
                                        <p:cTn id="40" dur="1000" fill="hold"/>
                                        <p:tgtEl>
                                          <p:spTgt spid="27"/>
                                        </p:tgtEl>
                                        <p:attrNameLst>
                                          <p:attrName>ppt_h</p:attrName>
                                        </p:attrNameLst>
                                      </p:cBhvr>
                                      <p:tavLst>
                                        <p:tav tm="0">
                                          <p:val>
                                            <p:strVal val="#ppt_h"/>
                                          </p:val>
                                        </p:tav>
                                        <p:tav tm="100000">
                                          <p:val>
                                            <p:strVal val="#ppt_h"/>
                                          </p:val>
                                        </p:tav>
                                      </p:tavLst>
                                    </p:anim>
                                    <p:animEffect transition="in" filter="fade">
                                      <p:cBhvr>
                                        <p:cTn id="4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4" grpId="0"/>
      <p:bldP spid="25"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35" name="椭圆 34"/>
          <p:cNvSpPr/>
          <p:nvPr/>
        </p:nvSpPr>
        <p:spPr>
          <a:xfrm>
            <a:off x="1585355"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86154" y="5217023"/>
            <a:ext cx="807097" cy="769441"/>
          </a:xfrm>
          <a:prstGeom prst="rect">
            <a:avLst/>
          </a:prstGeom>
          <a:effectLst/>
        </p:spPr>
        <p:txBody>
          <a:bodyPr wrap="square">
            <a:spAutoFit/>
          </a:bodyPr>
          <a:lstStyle/>
          <a:p>
            <a:pPr algn="ctr"/>
            <a:r>
              <a:rPr lang="en-US" altLang="zh-CN" sz="4400" b="1" dirty="0">
                <a:solidFill>
                  <a:srgbClr val="FF5855"/>
                </a:solidFill>
                <a:latin typeface="Agency FB" panose="020B0503020202020204" pitchFamily="34" charset="0"/>
                <a:ea typeface="微软雅黑" panose="020B0503020204020204" pitchFamily="34" charset="-122"/>
              </a:rPr>
              <a:t>01</a:t>
            </a:r>
            <a:endParaRPr lang="zh-CN" altLang="en-US" sz="4400" b="1" dirty="0">
              <a:solidFill>
                <a:srgbClr val="FF5855"/>
              </a:solidFill>
              <a:latin typeface="Agency FB" panose="020B0503020202020204" pitchFamily="34" charset="0"/>
              <a:ea typeface="微软雅黑" panose="020B0503020204020204" pitchFamily="34" charset="-122"/>
            </a:endParaRPr>
          </a:p>
        </p:txBody>
      </p:sp>
      <p:sp>
        <p:nvSpPr>
          <p:cNvPr id="38" name="椭圆 37"/>
          <p:cNvSpPr/>
          <p:nvPr/>
        </p:nvSpPr>
        <p:spPr>
          <a:xfrm rot="10800000">
            <a:off x="3569343" y="2236823"/>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770141" y="2456450"/>
            <a:ext cx="807097" cy="769441"/>
          </a:xfrm>
          <a:prstGeom prst="rect">
            <a:avLst/>
          </a:prstGeom>
          <a:effectLst/>
        </p:spPr>
        <p:txBody>
          <a:bodyPr wrap="square">
            <a:spAutoFit/>
          </a:bodyPr>
          <a:lstStyle/>
          <a:p>
            <a:pPr algn="ctr"/>
            <a:r>
              <a:rPr lang="en-US" altLang="zh-CN" sz="4400" b="1" dirty="0" smtClean="0">
                <a:solidFill>
                  <a:srgbClr val="FDC873"/>
                </a:solidFill>
                <a:latin typeface="Agency FB" panose="020B0503020202020204" pitchFamily="34" charset="0"/>
                <a:ea typeface="微软雅黑" panose="020B0503020204020204" pitchFamily="34" charset="-122"/>
              </a:rPr>
              <a:t>02</a:t>
            </a:r>
            <a:endParaRPr lang="zh-CN" altLang="en-US" sz="4400" b="1" dirty="0">
              <a:solidFill>
                <a:srgbClr val="FDC873"/>
              </a:solidFill>
              <a:latin typeface="Agency FB" panose="020B0503020202020204" pitchFamily="34" charset="0"/>
              <a:ea typeface="微软雅黑" panose="020B0503020204020204" pitchFamily="34" charset="-122"/>
            </a:endParaRPr>
          </a:p>
        </p:txBody>
      </p:sp>
      <p:sp>
        <p:nvSpPr>
          <p:cNvPr id="41" name="椭圆 40"/>
          <p:cNvSpPr/>
          <p:nvPr/>
        </p:nvSpPr>
        <p:spPr>
          <a:xfrm>
            <a:off x="5515295"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716094" y="5217023"/>
            <a:ext cx="807097" cy="769441"/>
          </a:xfrm>
          <a:prstGeom prst="rect">
            <a:avLst/>
          </a:prstGeom>
          <a:effectLst/>
        </p:spPr>
        <p:txBody>
          <a:bodyPr wrap="square">
            <a:spAutoFit/>
          </a:bodyPr>
          <a:lstStyle/>
          <a:p>
            <a:pPr algn="ctr"/>
            <a:r>
              <a:rPr lang="en-US" altLang="zh-CN" sz="4400" b="1" dirty="0" smtClean="0">
                <a:solidFill>
                  <a:srgbClr val="6077B6"/>
                </a:solidFill>
                <a:latin typeface="Agency FB" panose="020B0503020202020204" pitchFamily="34" charset="0"/>
                <a:ea typeface="微软雅黑" panose="020B0503020204020204" pitchFamily="34" charset="-122"/>
              </a:rPr>
              <a:t>03</a:t>
            </a:r>
            <a:endParaRPr lang="zh-CN" altLang="en-US" sz="4400" b="1" dirty="0">
              <a:solidFill>
                <a:srgbClr val="6077B6"/>
              </a:solidFill>
              <a:latin typeface="Agency FB" panose="020B0503020202020204" pitchFamily="34" charset="0"/>
              <a:ea typeface="微软雅黑" panose="020B0503020204020204" pitchFamily="34" charset="-122"/>
            </a:endParaRPr>
          </a:p>
        </p:txBody>
      </p:sp>
      <p:sp>
        <p:nvSpPr>
          <p:cNvPr id="44" name="椭圆 43"/>
          <p:cNvSpPr/>
          <p:nvPr/>
        </p:nvSpPr>
        <p:spPr>
          <a:xfrm rot="10800000">
            <a:off x="7461249" y="2236823"/>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662048" y="2456450"/>
            <a:ext cx="807097" cy="769441"/>
          </a:xfrm>
          <a:prstGeom prst="rect">
            <a:avLst/>
          </a:prstGeom>
          <a:effectLst/>
        </p:spPr>
        <p:txBody>
          <a:bodyPr wrap="square">
            <a:spAutoFit/>
          </a:bodyPr>
          <a:lstStyle/>
          <a:p>
            <a:pPr algn="ctr"/>
            <a:r>
              <a:rPr lang="en-US" altLang="zh-CN" sz="4400" b="1" dirty="0" smtClean="0">
                <a:solidFill>
                  <a:srgbClr val="6BF4CD"/>
                </a:solidFill>
                <a:latin typeface="Agency FB" panose="020B0503020202020204" pitchFamily="34" charset="0"/>
                <a:ea typeface="微软雅黑" panose="020B0503020204020204" pitchFamily="34" charset="-122"/>
              </a:rPr>
              <a:t>04</a:t>
            </a:r>
            <a:endParaRPr lang="zh-CN" altLang="en-US" sz="4400" b="1" dirty="0">
              <a:solidFill>
                <a:srgbClr val="6BF4CD"/>
              </a:solidFill>
              <a:latin typeface="Agency FB" panose="020B0503020202020204" pitchFamily="34" charset="0"/>
              <a:ea typeface="微软雅黑" panose="020B0503020204020204" pitchFamily="34" charset="-122"/>
            </a:endParaRPr>
          </a:p>
        </p:txBody>
      </p:sp>
      <p:sp>
        <p:nvSpPr>
          <p:cNvPr id="47" name="椭圆 46"/>
          <p:cNvSpPr/>
          <p:nvPr/>
        </p:nvSpPr>
        <p:spPr>
          <a:xfrm>
            <a:off x="9407201"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608000" y="5217023"/>
            <a:ext cx="807097" cy="769441"/>
          </a:xfrm>
          <a:prstGeom prst="rect">
            <a:avLst/>
          </a:prstGeom>
          <a:effectLst/>
        </p:spPr>
        <p:txBody>
          <a:bodyPr wrap="square">
            <a:spAutoFit/>
          </a:bodyPr>
          <a:lstStyle/>
          <a:p>
            <a:pPr algn="ctr"/>
            <a:r>
              <a:rPr lang="en-US" altLang="zh-CN" sz="4400" b="1" dirty="0" smtClean="0">
                <a:solidFill>
                  <a:srgbClr val="BFBFBF"/>
                </a:solidFill>
                <a:latin typeface="Agency FB" panose="020B0503020202020204" pitchFamily="34" charset="0"/>
                <a:ea typeface="微软雅黑" panose="020B0503020204020204" pitchFamily="34" charset="-122"/>
              </a:rPr>
              <a:t>05</a:t>
            </a:r>
            <a:endParaRPr lang="zh-CN" altLang="en-US" sz="4400" b="1" dirty="0">
              <a:solidFill>
                <a:srgbClr val="BFBFBF"/>
              </a:solidFill>
              <a:latin typeface="Agency FB" panose="020B0503020202020204" pitchFamily="34" charset="0"/>
              <a:ea typeface="微软雅黑" panose="020B0503020204020204" pitchFamily="34" charset="-122"/>
            </a:endParaRPr>
          </a:p>
        </p:txBody>
      </p:sp>
      <p:sp>
        <p:nvSpPr>
          <p:cNvPr id="50" name="任意多边形 49"/>
          <p:cNvSpPr/>
          <p:nvPr/>
        </p:nvSpPr>
        <p:spPr>
          <a:xfrm>
            <a:off x="1070204"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478610" y="3759792"/>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a:t>
            </a:r>
            <a:r>
              <a:rPr lang="zh-CN" altLang="en-US" sz="2400" b="1" dirty="0" smtClean="0">
                <a:solidFill>
                  <a:srgbClr val="FFFFFF"/>
                </a:solidFill>
                <a:latin typeface="幼圆" panose="02010509060101010101" pitchFamily="49" charset="-122"/>
                <a:ea typeface="幼圆" panose="02010509060101010101" pitchFamily="49" charset="-122"/>
              </a:rPr>
              <a:t>标题</a:t>
            </a:r>
            <a:endParaRPr lang="zh-CN" altLang="en-US" sz="2400" b="1" dirty="0">
              <a:solidFill>
                <a:srgbClr val="FFFFFF"/>
              </a:solidFill>
              <a:latin typeface="幼圆" panose="02010509060101010101" pitchFamily="49" charset="-122"/>
              <a:ea typeface="幼圆" panose="02010509060101010101" pitchFamily="49" charset="-122"/>
            </a:endParaRPr>
          </a:p>
        </p:txBody>
      </p:sp>
      <p:sp>
        <p:nvSpPr>
          <p:cNvPr id="53" name="任意多边形 52"/>
          <p:cNvSpPr/>
          <p:nvPr/>
        </p:nvSpPr>
        <p:spPr>
          <a:xfrm rot="10800000">
            <a:off x="3054191"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3443582" y="4108494"/>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a:t>
            </a:r>
            <a:r>
              <a:rPr lang="zh-CN" altLang="en-US" sz="2400" b="1" dirty="0" smtClean="0">
                <a:solidFill>
                  <a:srgbClr val="FFFFFF"/>
                </a:solidFill>
                <a:latin typeface="幼圆" panose="02010509060101010101" pitchFamily="49" charset="-122"/>
                <a:ea typeface="幼圆" panose="02010509060101010101" pitchFamily="49" charset="-122"/>
              </a:rPr>
              <a:t>标题</a:t>
            </a:r>
            <a:endParaRPr lang="zh-CN" altLang="en-US" sz="2400" b="1" dirty="0">
              <a:solidFill>
                <a:srgbClr val="FFFFFF"/>
              </a:solidFill>
              <a:latin typeface="幼圆" panose="02010509060101010101" pitchFamily="49" charset="-122"/>
              <a:ea typeface="幼圆" panose="02010509060101010101" pitchFamily="49" charset="-122"/>
            </a:endParaRPr>
          </a:p>
        </p:txBody>
      </p:sp>
      <p:sp>
        <p:nvSpPr>
          <p:cNvPr id="56" name="任意多边形 55"/>
          <p:cNvSpPr/>
          <p:nvPr/>
        </p:nvSpPr>
        <p:spPr>
          <a:xfrm>
            <a:off x="5000144"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410729" y="3757030"/>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a:t>
            </a:r>
            <a:r>
              <a:rPr lang="zh-CN" altLang="en-US" sz="2400" b="1" dirty="0" smtClean="0">
                <a:solidFill>
                  <a:srgbClr val="FFFFFF"/>
                </a:solidFill>
                <a:latin typeface="幼圆" panose="02010509060101010101" pitchFamily="49" charset="-122"/>
                <a:ea typeface="幼圆" panose="02010509060101010101" pitchFamily="49" charset="-122"/>
              </a:rPr>
              <a:t>标题</a:t>
            </a:r>
            <a:endParaRPr lang="zh-CN" altLang="en-US" sz="2400" b="1" dirty="0">
              <a:solidFill>
                <a:srgbClr val="FFFFFF"/>
              </a:solidFill>
              <a:latin typeface="幼圆" panose="02010509060101010101" pitchFamily="49" charset="-122"/>
              <a:ea typeface="幼圆" panose="02010509060101010101" pitchFamily="49" charset="-122"/>
            </a:endParaRPr>
          </a:p>
        </p:txBody>
      </p:sp>
      <p:sp>
        <p:nvSpPr>
          <p:cNvPr id="59" name="任意多边形 58"/>
          <p:cNvSpPr/>
          <p:nvPr/>
        </p:nvSpPr>
        <p:spPr>
          <a:xfrm rot="10800000">
            <a:off x="6946097"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375701" y="4105732"/>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a:t>
            </a:r>
            <a:r>
              <a:rPr lang="zh-CN" altLang="en-US" sz="2400" b="1" dirty="0" smtClean="0">
                <a:solidFill>
                  <a:srgbClr val="FFFFFF"/>
                </a:solidFill>
                <a:latin typeface="幼圆" panose="02010509060101010101" pitchFamily="49" charset="-122"/>
                <a:ea typeface="幼圆" panose="02010509060101010101" pitchFamily="49" charset="-122"/>
              </a:rPr>
              <a:t>标题</a:t>
            </a:r>
            <a:endParaRPr lang="zh-CN" altLang="en-US" sz="2400" b="1" dirty="0">
              <a:solidFill>
                <a:srgbClr val="FFFFFF"/>
              </a:solidFill>
              <a:latin typeface="幼圆" panose="02010509060101010101" pitchFamily="49" charset="-122"/>
              <a:ea typeface="幼圆" panose="02010509060101010101" pitchFamily="49" charset="-122"/>
            </a:endParaRPr>
          </a:p>
        </p:txBody>
      </p:sp>
      <p:sp>
        <p:nvSpPr>
          <p:cNvPr id="62" name="任意多边形 61"/>
          <p:cNvSpPr/>
          <p:nvPr/>
        </p:nvSpPr>
        <p:spPr>
          <a:xfrm>
            <a:off x="8892050"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chemeClr val="bg1">
              <a:lumMod val="75000"/>
            </a:schemeClr>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9321654" y="3757029"/>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a:t>
            </a:r>
            <a:r>
              <a:rPr lang="zh-CN" altLang="en-US" sz="2400" b="1" dirty="0" smtClean="0">
                <a:solidFill>
                  <a:srgbClr val="FFFFFF"/>
                </a:solidFill>
                <a:latin typeface="幼圆" panose="02010509060101010101" pitchFamily="49" charset="-122"/>
                <a:ea typeface="幼圆" panose="02010509060101010101" pitchFamily="49" charset="-122"/>
              </a:rPr>
              <a:t>标题</a:t>
            </a:r>
            <a:endParaRPr lang="zh-CN" altLang="en-US" sz="2400" b="1" dirty="0">
              <a:solidFill>
                <a:srgbClr val="FFFFFF"/>
              </a:solidFill>
              <a:latin typeface="幼圆" panose="02010509060101010101" pitchFamily="49" charset="-122"/>
              <a:ea typeface="幼圆" panose="02010509060101010101" pitchFamily="49" charset="-122"/>
            </a:endParaRPr>
          </a:p>
        </p:txBody>
      </p:sp>
      <p:sp>
        <p:nvSpPr>
          <p:cNvPr id="64" name="文本框 63"/>
          <p:cNvSpPr txBox="1"/>
          <p:nvPr/>
        </p:nvSpPr>
        <p:spPr>
          <a:xfrm>
            <a:off x="8892050" y="2647167"/>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013765" y="2655490"/>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900042" y="2647166"/>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2997123" y="5310371"/>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6967700" y="5321063"/>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9" name="任意多边形 8"/>
          <p:cNvSpPr/>
          <p:nvPr/>
        </p:nvSpPr>
        <p:spPr>
          <a:xfrm>
            <a:off x="584811"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15" name="TextBox 29"/>
          <p:cNvSpPr txBox="1"/>
          <p:nvPr/>
        </p:nvSpPr>
        <p:spPr>
          <a:xfrm>
            <a:off x="1003662"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30"/>
          <p:cNvSpPr txBox="1"/>
          <p:nvPr/>
        </p:nvSpPr>
        <p:spPr>
          <a:xfrm>
            <a:off x="892586" y="3179861"/>
            <a:ext cx="2216171" cy="430887"/>
          </a:xfrm>
          <a:prstGeom prst="rect">
            <a:avLst/>
          </a:prstGeom>
          <a:noFill/>
        </p:spPr>
        <p:txBody>
          <a:bodyPr wrap="square" lIns="0" tIns="0" rIns="0" bIns="0"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TextBox 20"/>
          <p:cNvSpPr txBox="1"/>
          <p:nvPr/>
        </p:nvSpPr>
        <p:spPr>
          <a:xfrm>
            <a:off x="1631982" y="2364502"/>
            <a:ext cx="429605" cy="615553"/>
          </a:xfrm>
          <a:prstGeom prst="rect">
            <a:avLst/>
          </a:prstGeom>
          <a:noFill/>
        </p:spPr>
        <p:txBody>
          <a:bodyPr wrap="none" lIns="0" tIns="0" rIns="0" bIns="0" rtlCol="0">
            <a:spAutoFit/>
          </a:bodyPr>
          <a:lstStyle/>
          <a:p>
            <a:pPr algn="ctr"/>
            <a:r>
              <a:rPr lang="en-US" altLang="zh-CN" sz="4000" spc="400" dirty="0">
                <a:solidFill>
                  <a:srgbClr val="FF5855"/>
                </a:solidFill>
                <a:latin typeface="Agency FB" panose="020B0503020202020204" pitchFamily="34" charset="0"/>
                <a:ea typeface="微软雅黑" panose="020B0503020204020204" pitchFamily="34" charset="-122"/>
              </a:rPr>
              <a:t>01</a:t>
            </a:r>
            <a:endParaRPr lang="zh-CN" altLang="en-US" sz="4000" spc="400" dirty="0">
              <a:solidFill>
                <a:srgbClr val="FF5855"/>
              </a:solidFill>
              <a:latin typeface="Agency FB" panose="020B0503020202020204" pitchFamily="34" charset="0"/>
              <a:ea typeface="微软雅黑" panose="020B0503020204020204" pitchFamily="34" charset="-122"/>
            </a:endParaRPr>
          </a:p>
        </p:txBody>
      </p:sp>
      <p:sp>
        <p:nvSpPr>
          <p:cNvPr id="19" name="任意多边形 18"/>
          <p:cNvSpPr/>
          <p:nvPr/>
        </p:nvSpPr>
        <p:spPr>
          <a:xfrm>
            <a:off x="6241428"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0" name="TextBox 29"/>
          <p:cNvSpPr txBox="1"/>
          <p:nvPr/>
        </p:nvSpPr>
        <p:spPr>
          <a:xfrm>
            <a:off x="6660279"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30"/>
          <p:cNvSpPr txBox="1"/>
          <p:nvPr/>
        </p:nvSpPr>
        <p:spPr>
          <a:xfrm>
            <a:off x="6549203" y="3179861"/>
            <a:ext cx="2216171" cy="430887"/>
          </a:xfrm>
          <a:prstGeom prst="rect">
            <a:avLst/>
          </a:prstGeom>
          <a:noFill/>
        </p:spPr>
        <p:txBody>
          <a:bodyPr wrap="square" lIns="0" tIns="0" rIns="0" bIns="0"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TextBox 20"/>
          <p:cNvSpPr txBox="1"/>
          <p:nvPr/>
        </p:nvSpPr>
        <p:spPr>
          <a:xfrm>
            <a:off x="7232494" y="2364502"/>
            <a:ext cx="541815" cy="615553"/>
          </a:xfrm>
          <a:prstGeom prst="rect">
            <a:avLst/>
          </a:prstGeom>
          <a:noFill/>
        </p:spPr>
        <p:txBody>
          <a:bodyPr wrap="none" lIns="0" tIns="0" rIns="0" bIns="0" rtlCol="0">
            <a:spAutoFit/>
          </a:bodyPr>
          <a:lstStyle/>
          <a:p>
            <a:pPr algn="ctr"/>
            <a:r>
              <a:rPr lang="en-US" altLang="zh-CN" sz="4000" spc="400" dirty="0" smtClean="0">
                <a:solidFill>
                  <a:srgbClr val="6077B6"/>
                </a:solidFill>
                <a:latin typeface="Agency FB" panose="020B0503020202020204" pitchFamily="34" charset="0"/>
                <a:ea typeface="微软雅黑" panose="020B0503020204020204" pitchFamily="34" charset="-122"/>
              </a:rPr>
              <a:t>03</a:t>
            </a:r>
            <a:endParaRPr lang="zh-CN" altLang="en-US" sz="4000" spc="400" dirty="0">
              <a:solidFill>
                <a:srgbClr val="6077B6"/>
              </a:solidFill>
              <a:latin typeface="Agency FB" panose="020B0503020202020204" pitchFamily="34" charset="0"/>
              <a:ea typeface="微软雅黑" panose="020B0503020204020204" pitchFamily="34" charset="-122"/>
            </a:endParaRPr>
          </a:p>
        </p:txBody>
      </p:sp>
      <p:sp>
        <p:nvSpPr>
          <p:cNvPr id="24" name="任意多边形 23"/>
          <p:cNvSpPr/>
          <p:nvPr/>
        </p:nvSpPr>
        <p:spPr>
          <a:xfrm>
            <a:off x="9073149"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5" name="TextBox 29"/>
          <p:cNvSpPr txBox="1"/>
          <p:nvPr/>
        </p:nvSpPr>
        <p:spPr>
          <a:xfrm>
            <a:off x="9492000"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30"/>
          <p:cNvSpPr txBox="1"/>
          <p:nvPr/>
        </p:nvSpPr>
        <p:spPr>
          <a:xfrm>
            <a:off x="9380924" y="3179861"/>
            <a:ext cx="2216171" cy="430887"/>
          </a:xfrm>
          <a:prstGeom prst="rect">
            <a:avLst/>
          </a:prstGeom>
          <a:noFill/>
        </p:spPr>
        <p:txBody>
          <a:bodyPr wrap="square" lIns="0" tIns="0" rIns="0" bIns="0"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7" name="TextBox 20"/>
          <p:cNvSpPr txBox="1"/>
          <p:nvPr/>
        </p:nvSpPr>
        <p:spPr>
          <a:xfrm>
            <a:off x="10073833" y="2364502"/>
            <a:ext cx="522579" cy="615553"/>
          </a:xfrm>
          <a:prstGeom prst="rect">
            <a:avLst/>
          </a:prstGeom>
          <a:noFill/>
        </p:spPr>
        <p:txBody>
          <a:bodyPr wrap="none" lIns="0" tIns="0" rIns="0" bIns="0" rtlCol="0">
            <a:spAutoFit/>
          </a:bodyPr>
          <a:lstStyle/>
          <a:p>
            <a:pPr algn="ctr"/>
            <a:r>
              <a:rPr lang="en-US" altLang="zh-CN" sz="4000" spc="400" dirty="0" smtClean="0">
                <a:solidFill>
                  <a:srgbClr val="6BF4CD"/>
                </a:solidFill>
                <a:latin typeface="Agency FB" panose="020B0503020202020204" pitchFamily="34" charset="0"/>
                <a:ea typeface="微软雅黑" panose="020B0503020204020204" pitchFamily="34" charset="-122"/>
              </a:rPr>
              <a:t>04</a:t>
            </a:r>
            <a:endParaRPr lang="zh-CN" altLang="en-US" sz="4000" spc="400" dirty="0">
              <a:solidFill>
                <a:srgbClr val="6BF4CD"/>
              </a:solidFill>
              <a:latin typeface="Agency FB" panose="020B0503020202020204" pitchFamily="34" charset="0"/>
              <a:ea typeface="微软雅黑" panose="020B0503020204020204" pitchFamily="34" charset="-122"/>
            </a:endParaRPr>
          </a:p>
        </p:txBody>
      </p:sp>
      <p:sp>
        <p:nvSpPr>
          <p:cNvPr id="29" name="任意多边形 28"/>
          <p:cNvSpPr/>
          <p:nvPr/>
        </p:nvSpPr>
        <p:spPr>
          <a:xfrm>
            <a:off x="3409707"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30" name="TextBox 29"/>
          <p:cNvSpPr txBox="1"/>
          <p:nvPr/>
        </p:nvSpPr>
        <p:spPr>
          <a:xfrm>
            <a:off x="3828558" y="4096246"/>
            <a:ext cx="1686244" cy="1010661"/>
          </a:xfrm>
          <a:prstGeom prst="rect">
            <a:avLst/>
          </a:prstGeom>
          <a:noFill/>
        </p:spPr>
        <p:txBody>
          <a:bodyPr wrap="square" lIns="0" tIns="0" rIns="0" bIns="0" rtlCol="0">
            <a:spAutoFit/>
          </a:bodyPr>
          <a:lstStyle/>
          <a:p>
            <a:pPr algn="just">
              <a:lnSpc>
                <a:spcPts val="2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  亮亮图文旗舰店</a:t>
            </a:r>
          </a:p>
          <a:p>
            <a:pPr algn="just">
              <a:lnSpc>
                <a:spcPts val="2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3717482" y="3179861"/>
            <a:ext cx="2216171" cy="430887"/>
          </a:xfrm>
          <a:prstGeom prst="rect">
            <a:avLst/>
          </a:prstGeom>
          <a:noFill/>
        </p:spPr>
        <p:txBody>
          <a:bodyPr wrap="square" lIns="0" tIns="0" rIns="0" bIns="0"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2" name="TextBox 20"/>
          <p:cNvSpPr txBox="1"/>
          <p:nvPr/>
        </p:nvSpPr>
        <p:spPr>
          <a:xfrm>
            <a:off x="4408788" y="2364502"/>
            <a:ext cx="525786" cy="615553"/>
          </a:xfrm>
          <a:prstGeom prst="rect">
            <a:avLst/>
          </a:prstGeom>
          <a:noFill/>
        </p:spPr>
        <p:txBody>
          <a:bodyPr wrap="none" lIns="0" tIns="0" rIns="0" bIns="0" rtlCol="0">
            <a:spAutoFit/>
          </a:bodyPr>
          <a:lstStyle/>
          <a:p>
            <a:pPr algn="ctr"/>
            <a:r>
              <a:rPr lang="en-US" altLang="zh-CN" sz="4000" spc="400" dirty="0" smtClean="0">
                <a:solidFill>
                  <a:srgbClr val="FDC873"/>
                </a:solidFill>
                <a:latin typeface="Agency FB" panose="020B0503020202020204" pitchFamily="34" charset="0"/>
                <a:ea typeface="微软雅黑" panose="020B0503020204020204" pitchFamily="34" charset="-122"/>
              </a:rPr>
              <a:t>02</a:t>
            </a:r>
            <a:endParaRPr lang="zh-CN" altLang="en-US" sz="4000" spc="400" dirty="0">
              <a:solidFill>
                <a:srgbClr val="FDC873"/>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8" name="矩形 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805912" y="2169764"/>
            <a:ext cx="3106335" cy="3716439"/>
          </a:xfrm>
          <a:prstGeom prst="rect">
            <a:avLst/>
          </a:prstGeom>
          <a:blipFill>
            <a:blip r:embed="rId3"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4086784" y="2169764"/>
            <a:ext cx="2313209" cy="1757952"/>
          </a:xfrm>
          <a:prstGeom prst="rect">
            <a:avLst/>
          </a:prstGeom>
          <a:blipFill>
            <a:blip r:embed="rId4"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574530" y="4128251"/>
            <a:ext cx="2313209" cy="1757952"/>
          </a:xfrm>
          <a:prstGeom prst="rect">
            <a:avLst/>
          </a:prstGeom>
          <a:blipFill>
            <a:blip r:embed="rId5"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9062278" y="2169764"/>
            <a:ext cx="2313209" cy="1757952"/>
          </a:xfrm>
          <a:prstGeom prst="rect">
            <a:avLst/>
          </a:prstGeom>
          <a:blipFill>
            <a:blip r:embed="rId6"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074822" y="4128251"/>
            <a:ext cx="2313209" cy="1757952"/>
          </a:xfrm>
          <a:prstGeom prst="rect">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14676" y="4619628"/>
            <a:ext cx="2159566" cy="1046440"/>
          </a:xfrm>
          <a:prstGeom prst="rect">
            <a:avLst/>
          </a:prstGeom>
          <a:noFill/>
          <a:effectLst/>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单击此处输入标题</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574531" y="2169764"/>
            <a:ext cx="2313209" cy="1757952"/>
          </a:xfrm>
          <a:prstGeom prst="rect">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66580" y="2744644"/>
            <a:ext cx="2159566" cy="1046440"/>
          </a:xfrm>
          <a:prstGeom prst="rect">
            <a:avLst/>
          </a:prstGeom>
          <a:noFill/>
          <a:effectLst/>
        </p:spPr>
        <p:txBody>
          <a:bodyPr wrap="none" rtlCol="0">
            <a:spAutoFit/>
          </a:bodyPr>
          <a:lstStyle/>
          <a:p>
            <a:r>
              <a:rPr lang="zh-CN" altLang="en-US" b="1" dirty="0">
                <a:solidFill>
                  <a:srgbClr val="FFFFFF"/>
                </a:solidFill>
                <a:latin typeface="微软雅黑" panose="020B0503020204020204" pitchFamily="34" charset="-122"/>
                <a:ea typeface="微软雅黑" panose="020B0503020204020204" pitchFamily="34" charset="-122"/>
              </a:rPr>
              <a:t>单击此处输入标题</a:t>
            </a:r>
            <a:endParaRPr lang="en-US" altLang="zh-CN" b="1" dirty="0">
              <a:solidFill>
                <a:srgbClr val="FFFFFF"/>
              </a:solidFill>
              <a:latin typeface="微软雅黑" panose="020B0503020204020204" pitchFamily="34" charset="-122"/>
              <a:ea typeface="微软雅黑" panose="020B0503020204020204" pitchFamily="34" charset="-122"/>
            </a:endParaRPr>
          </a:p>
          <a:p>
            <a:r>
              <a:rPr lang="zh-CN" altLang="en-US" sz="11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rgbClr val="FFFFFF"/>
              </a:solidFill>
              <a:latin typeface="微软雅黑" panose="020B0503020204020204" pitchFamily="34" charset="-122"/>
              <a:ea typeface="微软雅黑" panose="020B0503020204020204" pitchFamily="34" charset="-122"/>
            </a:endParaRPr>
          </a:p>
          <a:p>
            <a:r>
              <a:rPr lang="zh-CN" altLang="en-US" sz="11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rgbClr val="FFFFFF"/>
              </a:solidFill>
              <a:latin typeface="微软雅黑" panose="020B0503020204020204" pitchFamily="34" charset="-122"/>
              <a:ea typeface="微软雅黑" panose="020B0503020204020204" pitchFamily="34" charset="-122"/>
            </a:endParaRPr>
          </a:p>
          <a:p>
            <a:endParaRPr lang="en-US" altLang="zh-CN" sz="1100" dirty="0">
              <a:solidFill>
                <a:srgbClr val="FFFFFF"/>
              </a:solidFill>
              <a:latin typeface="微软雅黑" panose="020B0503020204020204" pitchFamily="34" charset="-122"/>
              <a:ea typeface="微软雅黑" panose="020B0503020204020204" pitchFamily="34" charset="-122"/>
            </a:endParaRPr>
          </a:p>
          <a:p>
            <a:endParaRPr lang="en-US" altLang="zh-CN" sz="1100" dirty="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9062277" y="4128251"/>
            <a:ext cx="2313209" cy="1757952"/>
          </a:xfrm>
          <a:prstGeom prst="rect">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183822" y="4619627"/>
            <a:ext cx="2159566" cy="1046440"/>
          </a:xfrm>
          <a:prstGeom prst="rect">
            <a:avLst/>
          </a:prstGeom>
          <a:noFill/>
          <a:effectLst/>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单击此处输入标题</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 presetClass="entr" presetSubtype="1" decel="44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decel="44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ppt_x"/>
                                          </p:val>
                                        </p:tav>
                                        <p:tav tm="100000">
                                          <p:val>
                                            <p:strVal val="#ppt_x"/>
                                          </p:val>
                                        </p:tav>
                                      </p:tavLst>
                                    </p:anim>
                                    <p:anim calcmode="lin" valueType="num">
                                      <p:cBhvr additive="base">
                                        <p:cTn id="16" dur="75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1" decel="44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4663469" y="1518198"/>
            <a:ext cx="2864612" cy="2466670"/>
          </a:xfrm>
          <a:prstGeom prst="rect">
            <a:avLst/>
          </a:prstGeom>
        </p:spPr>
      </p:pic>
      <p:sp>
        <p:nvSpPr>
          <p:cNvPr id="7" name="文本框 6"/>
          <p:cNvSpPr txBox="1"/>
          <p:nvPr/>
        </p:nvSpPr>
        <p:spPr>
          <a:xfrm>
            <a:off x="1957233" y="4019351"/>
            <a:ext cx="7029488" cy="1107996"/>
          </a:xfrm>
          <a:prstGeom prst="rect">
            <a:avLst/>
          </a:prstGeom>
          <a:noFill/>
          <a:effectLst/>
        </p:spPr>
        <p:txBody>
          <a:bodyPr wrap="none" rtlCol="0">
            <a:spAutoFit/>
          </a:bodyPr>
          <a:lstStyle/>
          <a:p>
            <a:r>
              <a:rPr lang="zh-CN" altLang="en-US" sz="6600" b="1" dirty="0" smtClean="0">
                <a:solidFill>
                  <a:srgbClr val="00B6B4"/>
                </a:solidFill>
                <a:latin typeface="幼圆" panose="02010509060101010101" pitchFamily="49" charset="-122"/>
                <a:ea typeface="幼圆" panose="02010509060101010101" pitchFamily="49" charset="-122"/>
              </a:rPr>
              <a:t>   </a:t>
            </a:r>
            <a:r>
              <a:rPr lang="zh-CN" altLang="en-US" sz="5400" b="1" dirty="0" smtClean="0">
                <a:solidFill>
                  <a:schemeClr val="tx1">
                    <a:lumMod val="65000"/>
                    <a:lumOff val="35000"/>
                  </a:schemeClr>
                </a:solidFill>
                <a:latin typeface="幼圆" panose="02010509060101010101" pitchFamily="49" charset="-122"/>
                <a:ea typeface="幼圆" panose="02010509060101010101" pitchFamily="49" charset="-122"/>
              </a:rPr>
              <a:t>感谢在座各位聆听</a:t>
            </a:r>
            <a:endParaRPr lang="zh-CN" altLang="en-US" sz="40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3478246" y="5534338"/>
            <a:ext cx="5306261" cy="800219"/>
          </a:xfrm>
          <a:prstGeom prst="rect">
            <a:avLst/>
          </a:prstGeom>
          <a:noFill/>
        </p:spPr>
        <p:txBody>
          <a:bodyPr wrap="none" rtlCol="0">
            <a:spAutoFit/>
          </a:bodyPr>
          <a:lstStyle/>
          <a:p>
            <a:pPr algn="l"/>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答辩人</a:t>
            </a:r>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指导老</a:t>
            </a:r>
            <a:r>
              <a:rPr lang="zh-CN" altLang="en-US" b="1"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师</a:t>
            </a:r>
            <a:r>
              <a:rPr lang="zh-CN" altLang="en-US" b="1"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b="1" dirty="0" smtClean="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endPar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9" name="直接连接符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1331" y="2440651"/>
            <a:ext cx="0" cy="57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smtClean="0">
                <a:solidFill>
                  <a:schemeClr val="tx1">
                    <a:lumMod val="65000"/>
                    <a:lumOff val="35000"/>
                  </a:schemeClr>
                </a:solidFill>
                <a:latin typeface="幼圆" panose="02010509060101010101" pitchFamily="49" charset="-122"/>
                <a:ea typeface="幼圆" panose="02010509060101010101" pitchFamily="49" charset="-122"/>
              </a:rPr>
              <a:t>选题背景与意义</a:t>
            </a:r>
            <a:endParaRPr lang="zh-CN" altLang="en-US" sz="44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stretch>
            <a:fillRect/>
          </a:stretch>
        </p:blipFill>
        <p:spPr>
          <a:xfrm>
            <a:off x="5351187" y="1261830"/>
            <a:ext cx="1809030" cy="29647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15" name="Rounded Rectangle 30"/>
          <p:cNvSpPr/>
          <p:nvPr/>
        </p:nvSpPr>
        <p:spPr>
          <a:xfrm>
            <a:off x="622572" y="2206415"/>
            <a:ext cx="10946856" cy="3848900"/>
          </a:xfrm>
          <a:prstGeom prst="roundRect">
            <a:avLst>
              <a:gd name="adj" fmla="val 5228"/>
            </a:avLst>
          </a:prstGeom>
          <a:no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135" dirty="0">
              <a:solidFill>
                <a:srgbClr val="237DB9"/>
              </a:solidFill>
              <a:latin typeface="Agency FB" panose="020B0503020202020204" pitchFamily="34" charset="0"/>
            </a:endParaRPr>
          </a:p>
        </p:txBody>
      </p:sp>
      <p:cxnSp>
        <p:nvCxnSpPr>
          <p:cNvPr id="16" name="Straight Connector 33"/>
          <p:cNvCxnSpPr/>
          <p:nvPr/>
        </p:nvCxnSpPr>
        <p:spPr>
          <a:xfrm rot="16200000">
            <a:off x="3021121"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Sev01"/>
          <p:cNvSpPr/>
          <p:nvPr/>
        </p:nvSpPr>
        <p:spPr>
          <a:xfrm>
            <a:off x="1390488" y="2669021"/>
            <a:ext cx="1358909" cy="1358907"/>
          </a:xfrm>
          <a:prstGeom prst="ellipse">
            <a:avLst/>
          </a:prstGeom>
          <a:solidFill>
            <a:srgbClr val="FF5855"/>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237DB9">
                  <a:lumMod val="50000"/>
                </a:srgbClr>
              </a:solidFill>
              <a:latin typeface="Agency FB" panose="020B0503020202020204" pitchFamily="34" charset="0"/>
            </a:endParaRPr>
          </a:p>
        </p:txBody>
      </p:sp>
      <p:sp>
        <p:nvSpPr>
          <p:cNvPr id="18" name="Sev02"/>
          <p:cNvSpPr/>
          <p:nvPr/>
        </p:nvSpPr>
        <p:spPr>
          <a:xfrm>
            <a:off x="4089627" y="2669021"/>
            <a:ext cx="1358909" cy="1358907"/>
          </a:xfrm>
          <a:prstGeom prst="ellipse">
            <a:avLst/>
          </a:prstGeom>
          <a:solidFill>
            <a:srgbClr val="FDC873"/>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8000" dirty="0">
              <a:solidFill>
                <a:srgbClr val="15AA96">
                  <a:lumMod val="50000"/>
                </a:srgbClr>
              </a:solidFill>
              <a:latin typeface="Agency FB" panose="020B0503020202020204" pitchFamily="34" charset="0"/>
            </a:endParaRPr>
          </a:p>
        </p:txBody>
      </p:sp>
      <p:sp>
        <p:nvSpPr>
          <p:cNvPr id="19" name="Sev03"/>
          <p:cNvSpPr/>
          <p:nvPr/>
        </p:nvSpPr>
        <p:spPr>
          <a:xfrm>
            <a:off x="6805236" y="2669021"/>
            <a:ext cx="1358909" cy="1358907"/>
          </a:xfrm>
          <a:prstGeom prst="ellipse">
            <a:avLst/>
          </a:prstGeom>
          <a:solidFill>
            <a:srgbClr val="6077B6"/>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9BB955">
                  <a:lumMod val="50000"/>
                </a:srgbClr>
              </a:solidFill>
              <a:latin typeface="Agency FB" panose="020B0503020202020204" pitchFamily="34" charset="0"/>
              <a:cs typeface="+mj-cs"/>
            </a:endParaRPr>
          </a:p>
        </p:txBody>
      </p:sp>
      <p:sp>
        <p:nvSpPr>
          <p:cNvPr id="20" name="Sev04"/>
          <p:cNvSpPr/>
          <p:nvPr/>
        </p:nvSpPr>
        <p:spPr>
          <a:xfrm>
            <a:off x="9455003" y="2669021"/>
            <a:ext cx="1358909" cy="1358907"/>
          </a:xfrm>
          <a:prstGeom prst="ellipse">
            <a:avLst/>
          </a:prstGeom>
          <a:solidFill>
            <a:srgbClr val="6BF4CD"/>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F19B14">
                  <a:lumMod val="50000"/>
                </a:srgbClr>
              </a:solidFill>
              <a:latin typeface="Agency FB" panose="020B0503020202020204" pitchFamily="34" charset="0"/>
            </a:endParaRPr>
          </a:p>
        </p:txBody>
      </p:sp>
      <p:sp>
        <p:nvSpPr>
          <p:cNvPr id="21" name="Freeform 52"/>
          <p:cNvSpPr>
            <a:spLocks noEditPoints="1"/>
          </p:cNvSpPr>
          <p:nvPr/>
        </p:nvSpPr>
        <p:spPr bwMode="auto">
          <a:xfrm>
            <a:off x="9825662" y="3016255"/>
            <a:ext cx="617591" cy="66444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2" name="Freeform 42"/>
          <p:cNvSpPr>
            <a:spLocks noEditPoints="1"/>
          </p:cNvSpPr>
          <p:nvPr/>
        </p:nvSpPr>
        <p:spPr bwMode="auto">
          <a:xfrm>
            <a:off x="1733460" y="3058847"/>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3" name="Freeform 178"/>
          <p:cNvSpPr>
            <a:spLocks noEditPoints="1"/>
          </p:cNvSpPr>
          <p:nvPr/>
        </p:nvSpPr>
        <p:spPr bwMode="auto">
          <a:xfrm>
            <a:off x="7148208" y="3095050"/>
            <a:ext cx="672960" cy="5068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4" name="Freeform 86"/>
          <p:cNvSpPr>
            <a:spLocks noEditPoints="1"/>
          </p:cNvSpPr>
          <p:nvPr/>
        </p:nvSpPr>
        <p:spPr bwMode="auto">
          <a:xfrm>
            <a:off x="4538653" y="2960774"/>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cxnSp>
        <p:nvCxnSpPr>
          <p:cNvPr id="25" name="Straight Connector 44"/>
          <p:cNvCxnSpPr/>
          <p:nvPr/>
        </p:nvCxnSpPr>
        <p:spPr>
          <a:xfrm rot="16200000">
            <a:off x="5710231" y="3348474"/>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p:nvPr/>
        </p:nvCxnSpPr>
        <p:spPr>
          <a:xfrm rot="16200000">
            <a:off x="8385813"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260936" y="462621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854348" y="462621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074112" y="470521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667524" y="468165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1200"/>
                                        <p:tgtEl>
                                          <p:spTgt spid="15"/>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2" presetClass="entr" presetSubtype="4" accel="50000" decel="5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1000" fill="hold"/>
                                        <p:tgtEl>
                                          <p:spTgt spid="29"/>
                                        </p:tgtEl>
                                        <p:attrNameLst>
                                          <p:attrName>ppt_x</p:attrName>
                                        </p:attrNameLst>
                                      </p:cBhvr>
                                      <p:tavLst>
                                        <p:tav tm="0">
                                          <p:val>
                                            <p:strVal val="#ppt_x"/>
                                          </p:val>
                                        </p:tav>
                                        <p:tav tm="100000">
                                          <p:val>
                                            <p:strVal val="#ppt_x"/>
                                          </p:val>
                                        </p:tav>
                                      </p:tavLst>
                                    </p:anim>
                                    <p:anim calcmode="lin" valueType="num">
                                      <p:cBhvr additive="base">
                                        <p:cTn id="23" dur="10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1000" fill="hold"/>
                                        <p:tgtEl>
                                          <p:spTgt spid="30"/>
                                        </p:tgtEl>
                                        <p:attrNameLst>
                                          <p:attrName>ppt_x</p:attrName>
                                        </p:attrNameLst>
                                      </p:cBhvr>
                                      <p:tavLst>
                                        <p:tav tm="0">
                                          <p:val>
                                            <p:strVal val="#ppt_x"/>
                                          </p:val>
                                        </p:tav>
                                        <p:tav tm="100000">
                                          <p:val>
                                            <p:strVal val="#ppt_x"/>
                                          </p:val>
                                        </p:tav>
                                      </p:tavLst>
                                    </p:anim>
                                    <p:anim calcmode="lin" valueType="num">
                                      <p:cBhvr additive="base">
                                        <p:cTn id="43" dur="10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1000" fill="hold"/>
                                        <p:tgtEl>
                                          <p:spTgt spid="27"/>
                                        </p:tgtEl>
                                        <p:attrNameLst>
                                          <p:attrName>ppt_x</p:attrName>
                                        </p:attrNameLst>
                                      </p:cBhvr>
                                      <p:tavLst>
                                        <p:tav tm="0">
                                          <p:val>
                                            <p:strVal val="#ppt_x"/>
                                          </p:val>
                                        </p:tav>
                                        <p:tav tm="100000">
                                          <p:val>
                                            <p:strVal val="#ppt_x"/>
                                          </p:val>
                                        </p:tav>
                                      </p:tavLst>
                                    </p:anim>
                                    <p:anim calcmode="lin" valueType="num">
                                      <p:cBhvr additive="base">
                                        <p:cTn id="63" dur="1000" fill="hold"/>
                                        <p:tgtEl>
                                          <p:spTgt spid="27"/>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2" presetClass="entr" presetSubtype="4"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2" presetClass="entr" presetSubtype="4" accel="50000" decel="5000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1000" fill="hold"/>
                                        <p:tgtEl>
                                          <p:spTgt spid="28"/>
                                        </p:tgtEl>
                                        <p:attrNameLst>
                                          <p:attrName>ppt_x</p:attrName>
                                        </p:attrNameLst>
                                      </p:cBhvr>
                                      <p:tavLst>
                                        <p:tav tm="0">
                                          <p:val>
                                            <p:strVal val="#ppt_x"/>
                                          </p:val>
                                        </p:tav>
                                        <p:tav tm="100000">
                                          <p:val>
                                            <p:strVal val="#ppt_x"/>
                                          </p:val>
                                        </p:tav>
                                      </p:tavLst>
                                    </p:anim>
                                    <p:anim calcmode="lin" valueType="num">
                                      <p:cBhvr additive="base">
                                        <p:cTn id="83"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P spid="23" grpId="0" animBg="1"/>
      <p:bldP spid="24" grpId="0" animBg="1"/>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15" name="Freeform 5"/>
          <p:cNvSpPr/>
          <p:nvPr/>
        </p:nvSpPr>
        <p:spPr bwMode="auto">
          <a:xfrm>
            <a:off x="4389636" y="3888404"/>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6BF4CD"/>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p:nvPr/>
        </p:nvSpPr>
        <p:spPr bwMode="auto">
          <a:xfrm>
            <a:off x="4389636" y="3394304"/>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6077B6"/>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5"/>
          <p:cNvSpPr/>
          <p:nvPr/>
        </p:nvSpPr>
        <p:spPr bwMode="auto">
          <a:xfrm>
            <a:off x="4389636" y="2905323"/>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DC873"/>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5"/>
          <p:cNvSpPr/>
          <p:nvPr/>
        </p:nvSpPr>
        <p:spPr bwMode="auto">
          <a:xfrm>
            <a:off x="4389636" y="2326740"/>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F5855"/>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ed Rectangle 12"/>
          <p:cNvSpPr/>
          <p:nvPr/>
        </p:nvSpPr>
        <p:spPr>
          <a:xfrm>
            <a:off x="8247575" y="2697925"/>
            <a:ext cx="866436" cy="837370"/>
          </a:xfrm>
          <a:prstGeom prst="roundRect">
            <a:avLst/>
          </a:pr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1" name="Group 18"/>
          <p:cNvGrpSpPr/>
          <p:nvPr/>
        </p:nvGrpSpPr>
        <p:grpSpPr>
          <a:xfrm>
            <a:off x="8383302" y="2822874"/>
            <a:ext cx="594978" cy="590906"/>
            <a:chOff x="1979613" y="3067051"/>
            <a:chExt cx="231775" cy="230188"/>
          </a:xfrm>
          <a:solidFill>
            <a:schemeClr val="bg1"/>
          </a:solidFill>
        </p:grpSpPr>
        <p:sp>
          <p:nvSpPr>
            <p:cNvPr id="22"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6" name="Rounded Rectangle 13"/>
          <p:cNvSpPr/>
          <p:nvPr/>
        </p:nvSpPr>
        <p:spPr>
          <a:xfrm>
            <a:off x="8243497" y="4709101"/>
            <a:ext cx="866436" cy="837370"/>
          </a:xfrm>
          <a:prstGeom prst="roundRect">
            <a:avLst/>
          </a:pr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7" name="Group 22"/>
          <p:cNvGrpSpPr/>
          <p:nvPr/>
        </p:nvGrpSpPr>
        <p:grpSpPr>
          <a:xfrm>
            <a:off x="8447396" y="4924274"/>
            <a:ext cx="490451" cy="472420"/>
            <a:chOff x="4628836" y="1549401"/>
            <a:chExt cx="215900" cy="207963"/>
          </a:xfrm>
          <a:solidFill>
            <a:schemeClr val="bg1"/>
          </a:solidFill>
        </p:grpSpPr>
        <p:sp>
          <p:nvSpPr>
            <p:cNvPr id="28" name="Freeform 6"/>
            <p:cNvSpPr>
              <a:spLocks noEditPoints="1"/>
            </p:cNvSpPr>
            <p:nvPr/>
          </p:nvSpPr>
          <p:spPr bwMode="auto">
            <a:xfrm>
              <a:off x="4628836"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Rounded Rectangle 17"/>
          <p:cNvSpPr/>
          <p:nvPr/>
        </p:nvSpPr>
        <p:spPr>
          <a:xfrm>
            <a:off x="3065603" y="4709101"/>
            <a:ext cx="866436" cy="837370"/>
          </a:xfrm>
          <a:prstGeom prst="roundRect">
            <a:avLst/>
          </a:pr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a:spLocks noEditPoints="1"/>
          </p:cNvSpPr>
          <p:nvPr/>
        </p:nvSpPr>
        <p:spPr bwMode="auto">
          <a:xfrm>
            <a:off x="3274050" y="4824919"/>
            <a:ext cx="426354" cy="57177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ounded Rectangle 16"/>
          <p:cNvSpPr/>
          <p:nvPr/>
        </p:nvSpPr>
        <p:spPr>
          <a:xfrm>
            <a:off x="3065603" y="2693527"/>
            <a:ext cx="866436" cy="837370"/>
          </a:xfrm>
          <a:prstGeom prst="roundRect">
            <a:avLst/>
          </a:pr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5" name="Group 26"/>
          <p:cNvGrpSpPr/>
          <p:nvPr/>
        </p:nvGrpSpPr>
        <p:grpSpPr>
          <a:xfrm>
            <a:off x="3297237" y="2880412"/>
            <a:ext cx="403168" cy="467036"/>
            <a:chOff x="3581400" y="3905251"/>
            <a:chExt cx="160338" cy="185738"/>
          </a:xfrm>
          <a:solidFill>
            <a:schemeClr val="bg1"/>
          </a:solidFill>
        </p:grpSpPr>
        <p:sp>
          <p:nvSpPr>
            <p:cNvPr id="36"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0" name="文本框 39"/>
          <p:cNvSpPr txBox="1"/>
          <p:nvPr/>
        </p:nvSpPr>
        <p:spPr>
          <a:xfrm>
            <a:off x="392214"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40101"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506248"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9454135"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grpSp>
        <p:nvGrpSpPr>
          <p:cNvPr id="2" name="组合 1"/>
          <p:cNvGrpSpPr/>
          <p:nvPr/>
        </p:nvGrpSpPr>
        <p:grpSpPr>
          <a:xfrm>
            <a:off x="2441450" y="2271285"/>
            <a:ext cx="2899693" cy="1730961"/>
            <a:chOff x="2441450" y="2271285"/>
            <a:chExt cx="2899693" cy="1730961"/>
          </a:xfrm>
          <a:solidFill>
            <a:schemeClr val="bg1">
              <a:lumMod val="85000"/>
            </a:schemeClr>
          </a:solidFill>
        </p:grpSpPr>
        <p:sp>
          <p:nvSpPr>
            <p:cNvPr id="14" name="Freeform 71"/>
            <p:cNvSpPr/>
            <p:nvPr/>
          </p:nvSpPr>
          <p:spPr bwMode="auto">
            <a:xfrm flipH="1">
              <a:off x="2946129" y="2731694"/>
              <a:ext cx="436061" cy="332026"/>
            </a:xfrm>
            <a:custGeom>
              <a:avLst/>
              <a:gdLst>
                <a:gd name="T0" fmla="*/ 79 w 83"/>
                <a:gd name="T1" fmla="*/ 25 h 63"/>
                <a:gd name="T2" fmla="*/ 59 w 83"/>
                <a:gd name="T3" fmla="*/ 14 h 63"/>
                <a:gd name="T4" fmla="*/ 3 w 83"/>
                <a:gd name="T5" fmla="*/ 28 h 63"/>
                <a:gd name="T6" fmla="*/ 0 w 83"/>
                <a:gd name="T7" fmla="*/ 31 h 63"/>
                <a:gd name="T8" fmla="*/ 1 w 83"/>
                <a:gd name="T9" fmla="*/ 33 h 63"/>
                <a:gd name="T10" fmla="*/ 37 w 83"/>
                <a:gd name="T11" fmla="*/ 57 h 63"/>
                <a:gd name="T12" fmla="*/ 54 w 83"/>
                <a:gd name="T13" fmla="*/ 44 h 63"/>
                <a:gd name="T14" fmla="*/ 83 w 83"/>
                <a:gd name="T15" fmla="*/ 28 h 63"/>
                <a:gd name="T16" fmla="*/ 79 w 83"/>
                <a:gd name="T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79" y="25"/>
                  </a:moveTo>
                  <a:cubicBezTo>
                    <a:pt x="74" y="21"/>
                    <a:pt x="65" y="17"/>
                    <a:pt x="59" y="14"/>
                  </a:cubicBezTo>
                  <a:cubicBezTo>
                    <a:pt x="35" y="0"/>
                    <a:pt x="23" y="14"/>
                    <a:pt x="3" y="28"/>
                  </a:cubicBezTo>
                  <a:cubicBezTo>
                    <a:pt x="1" y="29"/>
                    <a:pt x="1" y="30"/>
                    <a:pt x="0" y="31"/>
                  </a:cubicBezTo>
                  <a:cubicBezTo>
                    <a:pt x="0" y="32"/>
                    <a:pt x="1" y="32"/>
                    <a:pt x="1" y="33"/>
                  </a:cubicBezTo>
                  <a:cubicBezTo>
                    <a:pt x="1" y="33"/>
                    <a:pt x="37" y="57"/>
                    <a:pt x="37" y="57"/>
                  </a:cubicBezTo>
                  <a:cubicBezTo>
                    <a:pt x="45" y="63"/>
                    <a:pt x="51" y="47"/>
                    <a:pt x="54" y="44"/>
                  </a:cubicBezTo>
                  <a:cubicBezTo>
                    <a:pt x="61" y="36"/>
                    <a:pt x="71" y="28"/>
                    <a:pt x="83" y="28"/>
                  </a:cubicBezTo>
                  <a:cubicBezTo>
                    <a:pt x="82" y="27"/>
                    <a:pt x="81" y="26"/>
                    <a:pt x="79"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5" name="Freeform 72"/>
            <p:cNvSpPr/>
            <p:nvPr/>
          </p:nvSpPr>
          <p:spPr bwMode="auto">
            <a:xfrm flipH="1">
              <a:off x="2441450" y="3006169"/>
              <a:ext cx="298824" cy="247913"/>
            </a:xfrm>
            <a:custGeom>
              <a:avLst/>
              <a:gdLst>
                <a:gd name="T0" fmla="*/ 48 w 57"/>
                <a:gd name="T1" fmla="*/ 46 h 47"/>
                <a:gd name="T2" fmla="*/ 53 w 57"/>
                <a:gd name="T3" fmla="*/ 47 h 47"/>
                <a:gd name="T4" fmla="*/ 54 w 57"/>
                <a:gd name="T5" fmla="*/ 42 h 47"/>
                <a:gd name="T6" fmla="*/ 55 w 57"/>
                <a:gd name="T7" fmla="*/ 36 h 47"/>
                <a:gd name="T8" fmla="*/ 57 w 57"/>
                <a:gd name="T9" fmla="*/ 19 h 47"/>
                <a:gd name="T10" fmla="*/ 57 w 57"/>
                <a:gd name="T11" fmla="*/ 18 h 47"/>
                <a:gd name="T12" fmla="*/ 46 w 57"/>
                <a:gd name="T13" fmla="*/ 15 h 47"/>
                <a:gd name="T14" fmla="*/ 16 w 57"/>
                <a:gd name="T15" fmla="*/ 1 h 47"/>
                <a:gd name="T16" fmla="*/ 13 w 57"/>
                <a:gd name="T17" fmla="*/ 1 h 47"/>
                <a:gd name="T18" fmla="*/ 11 w 57"/>
                <a:gd name="T19" fmla="*/ 2 h 47"/>
                <a:gd name="T20" fmla="*/ 0 w 57"/>
                <a:gd name="T21" fmla="*/ 25 h 47"/>
                <a:gd name="T22" fmla="*/ 0 w 57"/>
                <a:gd name="T23" fmla="*/ 27 h 47"/>
                <a:gd name="T24" fmla="*/ 2 w 57"/>
                <a:gd name="T25" fmla="*/ 29 h 47"/>
                <a:gd name="T26" fmla="*/ 28 w 57"/>
                <a:gd name="T27" fmla="*/ 41 h 47"/>
                <a:gd name="T28" fmla="*/ 48 w 57"/>
                <a:gd name="T2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48" y="46"/>
                  </a:moveTo>
                  <a:cubicBezTo>
                    <a:pt x="49" y="46"/>
                    <a:pt x="51" y="47"/>
                    <a:pt x="53" y="47"/>
                  </a:cubicBezTo>
                  <a:cubicBezTo>
                    <a:pt x="53" y="47"/>
                    <a:pt x="54" y="43"/>
                    <a:pt x="54" y="42"/>
                  </a:cubicBezTo>
                  <a:cubicBezTo>
                    <a:pt x="54" y="40"/>
                    <a:pt x="54" y="38"/>
                    <a:pt x="55" y="36"/>
                  </a:cubicBezTo>
                  <a:cubicBezTo>
                    <a:pt x="55" y="31"/>
                    <a:pt x="57" y="25"/>
                    <a:pt x="57" y="19"/>
                  </a:cubicBezTo>
                  <a:cubicBezTo>
                    <a:pt x="57" y="18"/>
                    <a:pt x="57" y="18"/>
                    <a:pt x="57" y="18"/>
                  </a:cubicBezTo>
                  <a:cubicBezTo>
                    <a:pt x="54" y="16"/>
                    <a:pt x="49" y="17"/>
                    <a:pt x="46" y="15"/>
                  </a:cubicBezTo>
                  <a:cubicBezTo>
                    <a:pt x="35" y="11"/>
                    <a:pt x="26" y="6"/>
                    <a:pt x="16" y="1"/>
                  </a:cubicBezTo>
                  <a:cubicBezTo>
                    <a:pt x="15" y="1"/>
                    <a:pt x="14" y="0"/>
                    <a:pt x="13" y="1"/>
                  </a:cubicBezTo>
                  <a:cubicBezTo>
                    <a:pt x="12" y="1"/>
                    <a:pt x="11" y="1"/>
                    <a:pt x="11" y="2"/>
                  </a:cubicBezTo>
                  <a:cubicBezTo>
                    <a:pt x="0" y="25"/>
                    <a:pt x="0" y="25"/>
                    <a:pt x="0" y="25"/>
                  </a:cubicBezTo>
                  <a:cubicBezTo>
                    <a:pt x="0" y="26"/>
                    <a:pt x="0" y="26"/>
                    <a:pt x="0" y="27"/>
                  </a:cubicBezTo>
                  <a:cubicBezTo>
                    <a:pt x="1" y="28"/>
                    <a:pt x="1" y="28"/>
                    <a:pt x="2" y="29"/>
                  </a:cubicBezTo>
                  <a:cubicBezTo>
                    <a:pt x="11" y="33"/>
                    <a:pt x="19" y="38"/>
                    <a:pt x="28" y="41"/>
                  </a:cubicBezTo>
                  <a:cubicBezTo>
                    <a:pt x="34" y="44"/>
                    <a:pt x="41" y="45"/>
                    <a:pt x="48"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6" name="Oval 73"/>
            <p:cNvSpPr>
              <a:spLocks noChangeArrowheads="1"/>
            </p:cNvSpPr>
            <p:nvPr/>
          </p:nvSpPr>
          <p:spPr bwMode="auto">
            <a:xfrm flipH="1">
              <a:off x="4648314" y="2271285"/>
              <a:ext cx="405072" cy="40728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7" name="Freeform 74"/>
            <p:cNvSpPr/>
            <p:nvPr/>
          </p:nvSpPr>
          <p:spPr bwMode="auto">
            <a:xfrm flipH="1">
              <a:off x="4353918" y="2621019"/>
              <a:ext cx="734884" cy="1381227"/>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8" name="Freeform 75"/>
            <p:cNvSpPr/>
            <p:nvPr/>
          </p:nvSpPr>
          <p:spPr bwMode="auto">
            <a:xfrm flipH="1">
              <a:off x="4874093" y="2747189"/>
              <a:ext cx="467050" cy="327599"/>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9" name="Freeform 76"/>
            <p:cNvSpPr/>
            <p:nvPr/>
          </p:nvSpPr>
          <p:spPr bwMode="auto">
            <a:xfrm flipH="1">
              <a:off x="3953275" y="2625446"/>
              <a:ext cx="752592" cy="332026"/>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0" name="Freeform 77"/>
            <p:cNvSpPr/>
            <p:nvPr/>
          </p:nvSpPr>
          <p:spPr bwMode="auto">
            <a:xfrm flipH="1">
              <a:off x="4075017" y="3094709"/>
              <a:ext cx="531241" cy="628635"/>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1" name="Freeform 78"/>
            <p:cNvSpPr/>
            <p:nvPr/>
          </p:nvSpPr>
          <p:spPr bwMode="auto">
            <a:xfrm flipH="1">
              <a:off x="3681013" y="3532983"/>
              <a:ext cx="599861" cy="236846"/>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2" name="Freeform 79"/>
            <p:cNvSpPr>
              <a:spLocks noEditPoints="1"/>
            </p:cNvSpPr>
            <p:nvPr/>
          </p:nvSpPr>
          <p:spPr bwMode="auto">
            <a:xfrm flipH="1">
              <a:off x="3393257" y="2731694"/>
              <a:ext cx="712749" cy="752592"/>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3" name="Freeform 80"/>
            <p:cNvSpPr/>
            <p:nvPr/>
          </p:nvSpPr>
          <p:spPr bwMode="auto">
            <a:xfrm flipH="1">
              <a:off x="2552125" y="2751616"/>
              <a:ext cx="309891" cy="194788"/>
            </a:xfrm>
            <a:custGeom>
              <a:avLst/>
              <a:gdLst>
                <a:gd name="T0" fmla="*/ 38 w 59"/>
                <a:gd name="T1" fmla="*/ 2 h 37"/>
                <a:gd name="T2" fmla="*/ 36 w 59"/>
                <a:gd name="T3" fmla="*/ 3 h 37"/>
                <a:gd name="T4" fmla="*/ 27 w 59"/>
                <a:gd name="T5" fmla="*/ 6 h 37"/>
                <a:gd name="T6" fmla="*/ 15 w 59"/>
                <a:gd name="T7" fmla="*/ 5 h 37"/>
                <a:gd name="T8" fmla="*/ 9 w 59"/>
                <a:gd name="T9" fmla="*/ 0 h 37"/>
                <a:gd name="T10" fmla="*/ 0 w 59"/>
                <a:gd name="T11" fmla="*/ 2 h 37"/>
                <a:gd name="T12" fmla="*/ 0 w 59"/>
                <a:gd name="T13" fmla="*/ 7 h 37"/>
                <a:gd name="T14" fmla="*/ 32 w 59"/>
                <a:gd name="T15" fmla="*/ 35 h 37"/>
                <a:gd name="T16" fmla="*/ 54 w 59"/>
                <a:gd name="T17" fmla="*/ 33 h 37"/>
                <a:gd name="T18" fmla="*/ 59 w 59"/>
                <a:gd name="T19" fmla="*/ 32 h 37"/>
                <a:gd name="T20" fmla="*/ 38 w 59"/>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37">
                  <a:moveTo>
                    <a:pt x="38" y="2"/>
                  </a:moveTo>
                  <a:cubicBezTo>
                    <a:pt x="37" y="3"/>
                    <a:pt x="36" y="3"/>
                    <a:pt x="36" y="3"/>
                  </a:cubicBezTo>
                  <a:cubicBezTo>
                    <a:pt x="33" y="4"/>
                    <a:pt x="30" y="5"/>
                    <a:pt x="27" y="6"/>
                  </a:cubicBezTo>
                  <a:cubicBezTo>
                    <a:pt x="23" y="6"/>
                    <a:pt x="18" y="6"/>
                    <a:pt x="15" y="5"/>
                  </a:cubicBezTo>
                  <a:cubicBezTo>
                    <a:pt x="12" y="4"/>
                    <a:pt x="10" y="2"/>
                    <a:pt x="9" y="0"/>
                  </a:cubicBezTo>
                  <a:cubicBezTo>
                    <a:pt x="6" y="1"/>
                    <a:pt x="3" y="2"/>
                    <a:pt x="0" y="2"/>
                  </a:cubicBezTo>
                  <a:cubicBezTo>
                    <a:pt x="0" y="4"/>
                    <a:pt x="0" y="5"/>
                    <a:pt x="0" y="7"/>
                  </a:cubicBezTo>
                  <a:cubicBezTo>
                    <a:pt x="3" y="21"/>
                    <a:pt x="19" y="33"/>
                    <a:pt x="32" y="35"/>
                  </a:cubicBezTo>
                  <a:cubicBezTo>
                    <a:pt x="39" y="37"/>
                    <a:pt x="47" y="36"/>
                    <a:pt x="54" y="33"/>
                  </a:cubicBezTo>
                  <a:cubicBezTo>
                    <a:pt x="56" y="33"/>
                    <a:pt x="57" y="32"/>
                    <a:pt x="59" y="32"/>
                  </a:cubicBezTo>
                  <a:cubicBezTo>
                    <a:pt x="51" y="23"/>
                    <a:pt x="44" y="12"/>
                    <a:pt x="38"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4" name="Freeform 81"/>
            <p:cNvSpPr/>
            <p:nvPr/>
          </p:nvSpPr>
          <p:spPr bwMode="auto">
            <a:xfrm flipH="1">
              <a:off x="4048455" y="2472715"/>
              <a:ext cx="626423" cy="190361"/>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grpSp>
      <p:sp>
        <p:nvSpPr>
          <p:cNvPr id="26" name="Freeform 78"/>
          <p:cNvSpPr/>
          <p:nvPr/>
        </p:nvSpPr>
        <p:spPr bwMode="auto">
          <a:xfrm>
            <a:off x="553720" y="4943120"/>
            <a:ext cx="2769654" cy="97186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FF5855"/>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27" name="Rectangle 82"/>
          <p:cNvSpPr>
            <a:spLocks noChangeArrowheads="1"/>
          </p:cNvSpPr>
          <p:nvPr/>
        </p:nvSpPr>
        <p:spPr bwMode="auto">
          <a:xfrm>
            <a:off x="650179" y="5245236"/>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1</a:t>
            </a:r>
            <a:endParaRPr lang="zh-CN" altLang="zh-CN" dirty="0">
              <a:solidFill>
                <a:prstClr val="black"/>
              </a:solidFill>
            </a:endParaRPr>
          </a:p>
        </p:txBody>
      </p:sp>
      <p:sp>
        <p:nvSpPr>
          <p:cNvPr id="28" name="矩形 27"/>
          <p:cNvSpPr/>
          <p:nvPr/>
        </p:nvSpPr>
        <p:spPr>
          <a:xfrm>
            <a:off x="1248020" y="5240509"/>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9" name="文本框 28"/>
          <p:cNvSpPr txBox="1"/>
          <p:nvPr/>
        </p:nvSpPr>
        <p:spPr>
          <a:xfrm>
            <a:off x="607027" y="6038184"/>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Freeform 76"/>
          <p:cNvSpPr/>
          <p:nvPr/>
        </p:nvSpPr>
        <p:spPr bwMode="auto">
          <a:xfrm>
            <a:off x="3323374" y="3894777"/>
            <a:ext cx="2744174" cy="966409"/>
          </a:xfrm>
          <a:custGeom>
            <a:avLst/>
            <a:gdLst>
              <a:gd name="T0" fmla="*/ 385 w 391"/>
              <a:gd name="T1" fmla="*/ 100 h 224"/>
              <a:gd name="T2" fmla="*/ 290 w 391"/>
              <a:gd name="T3" fmla="*/ 6 h 224"/>
              <a:gd name="T4" fmla="*/ 279 w 391"/>
              <a:gd name="T5" fmla="*/ 11 h 224"/>
              <a:gd name="T6" fmla="*/ 279 w 391"/>
              <a:gd name="T7" fmla="*/ 34 h 224"/>
              <a:gd name="T8" fmla="*/ 9 w 391"/>
              <a:gd name="T9" fmla="*/ 34 h 224"/>
              <a:gd name="T10" fmla="*/ 0 w 391"/>
              <a:gd name="T11" fmla="*/ 43 h 224"/>
              <a:gd name="T12" fmla="*/ 0 w 391"/>
              <a:gd name="T13" fmla="*/ 181 h 224"/>
              <a:gd name="T14" fmla="*/ 9 w 391"/>
              <a:gd name="T15" fmla="*/ 191 h 224"/>
              <a:gd name="T16" fmla="*/ 279 w 391"/>
              <a:gd name="T17" fmla="*/ 191 h 224"/>
              <a:gd name="T18" fmla="*/ 279 w 391"/>
              <a:gd name="T19" fmla="*/ 213 h 224"/>
              <a:gd name="T20" fmla="*/ 290 w 391"/>
              <a:gd name="T21" fmla="*/ 218 h 224"/>
              <a:gd name="T22" fmla="*/ 385 w 391"/>
              <a:gd name="T23" fmla="*/ 123 h 224"/>
              <a:gd name="T24" fmla="*/ 385 w 391"/>
              <a:gd name="T25" fmla="*/ 1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4">
                <a:moveTo>
                  <a:pt x="385" y="100"/>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3"/>
                </a:cubicBezTo>
                <a:cubicBezTo>
                  <a:pt x="0" y="181"/>
                  <a:pt x="0" y="181"/>
                  <a:pt x="0" y="181"/>
                </a:cubicBezTo>
                <a:cubicBezTo>
                  <a:pt x="0" y="186"/>
                  <a:pt x="4" y="191"/>
                  <a:pt x="9" y="191"/>
                </a:cubicBezTo>
                <a:cubicBezTo>
                  <a:pt x="279" y="191"/>
                  <a:pt x="279" y="191"/>
                  <a:pt x="279" y="191"/>
                </a:cubicBezTo>
                <a:cubicBezTo>
                  <a:pt x="279" y="213"/>
                  <a:pt x="279" y="213"/>
                  <a:pt x="279" y="213"/>
                </a:cubicBezTo>
                <a:cubicBezTo>
                  <a:pt x="279" y="222"/>
                  <a:pt x="284" y="224"/>
                  <a:pt x="290" y="218"/>
                </a:cubicBezTo>
                <a:cubicBezTo>
                  <a:pt x="385" y="123"/>
                  <a:pt x="385" y="123"/>
                  <a:pt x="385" y="123"/>
                </a:cubicBezTo>
                <a:cubicBezTo>
                  <a:pt x="391" y="117"/>
                  <a:pt x="391" y="107"/>
                  <a:pt x="385" y="100"/>
                </a:cubicBezTo>
                <a:close/>
              </a:path>
            </a:pathLst>
          </a:custGeom>
          <a:solidFill>
            <a:srgbClr val="FDC873"/>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32" name="Rectangle 81"/>
          <p:cNvSpPr>
            <a:spLocks noChangeArrowheads="1"/>
          </p:cNvSpPr>
          <p:nvPr/>
        </p:nvSpPr>
        <p:spPr bwMode="auto">
          <a:xfrm>
            <a:off x="3419833" y="4180103"/>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2</a:t>
            </a:r>
            <a:endParaRPr lang="zh-CN" altLang="zh-CN" dirty="0">
              <a:solidFill>
                <a:prstClr val="black"/>
              </a:solidFill>
            </a:endParaRPr>
          </a:p>
        </p:txBody>
      </p:sp>
      <p:sp>
        <p:nvSpPr>
          <p:cNvPr id="33" name="矩形 32"/>
          <p:cNvSpPr/>
          <p:nvPr/>
        </p:nvSpPr>
        <p:spPr>
          <a:xfrm>
            <a:off x="4071182" y="4200299"/>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4" name="文本框 33"/>
          <p:cNvSpPr txBox="1"/>
          <p:nvPr/>
        </p:nvSpPr>
        <p:spPr>
          <a:xfrm>
            <a:off x="3478763" y="5073201"/>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Freeform 72"/>
          <p:cNvSpPr/>
          <p:nvPr/>
        </p:nvSpPr>
        <p:spPr bwMode="auto">
          <a:xfrm>
            <a:off x="8862682" y="1794451"/>
            <a:ext cx="2725969" cy="97004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6BF4CD"/>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37" name="Rectangle 79"/>
          <p:cNvSpPr>
            <a:spLocks noChangeArrowheads="1"/>
          </p:cNvSpPr>
          <p:nvPr/>
        </p:nvSpPr>
        <p:spPr bwMode="auto">
          <a:xfrm>
            <a:off x="8959141" y="2103847"/>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4</a:t>
            </a:r>
            <a:endParaRPr lang="zh-CN" altLang="zh-CN" dirty="0">
              <a:solidFill>
                <a:prstClr val="black"/>
              </a:solidFill>
            </a:endParaRPr>
          </a:p>
        </p:txBody>
      </p:sp>
      <p:sp>
        <p:nvSpPr>
          <p:cNvPr id="38" name="矩形 37"/>
          <p:cNvSpPr/>
          <p:nvPr/>
        </p:nvSpPr>
        <p:spPr>
          <a:xfrm>
            <a:off x="9509077" y="2110832"/>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文本框 38"/>
          <p:cNvSpPr txBox="1"/>
          <p:nvPr/>
        </p:nvSpPr>
        <p:spPr>
          <a:xfrm>
            <a:off x="9018526" y="2957472"/>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Freeform 74"/>
          <p:cNvSpPr/>
          <p:nvPr/>
        </p:nvSpPr>
        <p:spPr bwMode="auto">
          <a:xfrm>
            <a:off x="6093028" y="2840085"/>
            <a:ext cx="2769654" cy="970049"/>
          </a:xfrm>
          <a:custGeom>
            <a:avLst/>
            <a:gdLst>
              <a:gd name="T0" fmla="*/ 385 w 391"/>
              <a:gd name="T1" fmla="*/ 101 h 225"/>
              <a:gd name="T2" fmla="*/ 290 w 391"/>
              <a:gd name="T3" fmla="*/ 6 h 225"/>
              <a:gd name="T4" fmla="*/ 279 w 391"/>
              <a:gd name="T5" fmla="*/ 11 h 225"/>
              <a:gd name="T6" fmla="*/ 279 w 391"/>
              <a:gd name="T7" fmla="*/ 34 h 225"/>
              <a:gd name="T8" fmla="*/ 9 w 391"/>
              <a:gd name="T9" fmla="*/ 34 h 225"/>
              <a:gd name="T10" fmla="*/ 0 w 391"/>
              <a:gd name="T11" fmla="*/ 44 h 225"/>
              <a:gd name="T12" fmla="*/ 0 w 391"/>
              <a:gd name="T13" fmla="*/ 181 h 225"/>
              <a:gd name="T14" fmla="*/ 9 w 391"/>
              <a:gd name="T15" fmla="*/ 191 h 225"/>
              <a:gd name="T16" fmla="*/ 279 w 391"/>
              <a:gd name="T17" fmla="*/ 191 h 225"/>
              <a:gd name="T18" fmla="*/ 279 w 391"/>
              <a:gd name="T19" fmla="*/ 214 h 225"/>
              <a:gd name="T20" fmla="*/ 290 w 391"/>
              <a:gd name="T21" fmla="*/ 218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4"/>
                </a:cubicBezTo>
                <a:cubicBezTo>
                  <a:pt x="0" y="181"/>
                  <a:pt x="0" y="181"/>
                  <a:pt x="0" y="181"/>
                </a:cubicBezTo>
                <a:cubicBezTo>
                  <a:pt x="0" y="187"/>
                  <a:pt x="4" y="191"/>
                  <a:pt x="9" y="191"/>
                </a:cubicBezTo>
                <a:cubicBezTo>
                  <a:pt x="279" y="191"/>
                  <a:pt x="279" y="191"/>
                  <a:pt x="279" y="191"/>
                </a:cubicBezTo>
                <a:cubicBezTo>
                  <a:pt x="279" y="214"/>
                  <a:pt x="279" y="214"/>
                  <a:pt x="279" y="214"/>
                </a:cubicBezTo>
                <a:cubicBezTo>
                  <a:pt x="279" y="222"/>
                  <a:pt x="284" y="225"/>
                  <a:pt x="290" y="218"/>
                </a:cubicBezTo>
                <a:cubicBezTo>
                  <a:pt x="385" y="124"/>
                  <a:pt x="385" y="124"/>
                  <a:pt x="385" y="124"/>
                </a:cubicBezTo>
                <a:cubicBezTo>
                  <a:pt x="391" y="117"/>
                  <a:pt x="391" y="107"/>
                  <a:pt x="385" y="101"/>
                </a:cubicBezTo>
                <a:close/>
              </a:path>
            </a:pathLst>
          </a:custGeom>
          <a:solidFill>
            <a:srgbClr val="6077B6"/>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42" name="Rectangle 80"/>
          <p:cNvSpPr>
            <a:spLocks noChangeArrowheads="1"/>
          </p:cNvSpPr>
          <p:nvPr/>
        </p:nvSpPr>
        <p:spPr bwMode="auto">
          <a:xfrm>
            <a:off x="6189487" y="3133396"/>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3</a:t>
            </a:r>
            <a:endParaRPr lang="zh-CN" altLang="zh-CN" dirty="0">
              <a:solidFill>
                <a:prstClr val="black"/>
              </a:solidFill>
            </a:endParaRPr>
          </a:p>
        </p:txBody>
      </p:sp>
      <p:sp>
        <p:nvSpPr>
          <p:cNvPr id="43" name="矩形 42"/>
          <p:cNvSpPr/>
          <p:nvPr/>
        </p:nvSpPr>
        <p:spPr>
          <a:xfrm>
            <a:off x="6667376" y="3166078"/>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4" name="文本框 43"/>
          <p:cNvSpPr txBox="1"/>
          <p:nvPr/>
        </p:nvSpPr>
        <p:spPr>
          <a:xfrm>
            <a:off x="6308303" y="4002246"/>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8" name="椭圆 7"/>
          <p:cNvSpPr/>
          <p:nvPr/>
        </p:nvSpPr>
        <p:spPr>
          <a:xfrm>
            <a:off x="5298844" y="1632665"/>
            <a:ext cx="1591879" cy="1591879"/>
          </a:xfrm>
          <a:prstGeom prst="ellipse">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848475" y="3140631"/>
            <a:ext cx="1591879" cy="1591879"/>
          </a:xfrm>
          <a:prstGeom prst="ellipse">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298844" y="4661979"/>
            <a:ext cx="1591879" cy="1591879"/>
          </a:xfrm>
          <a:prstGeom prst="ellipse">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07523" y="3171889"/>
            <a:ext cx="1591879" cy="1591879"/>
          </a:xfrm>
          <a:prstGeom prst="ellipse">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529092" y="2438866"/>
            <a:ext cx="3130588" cy="3130588"/>
          </a:xfrm>
          <a:custGeom>
            <a:avLst/>
            <a:gdLst>
              <a:gd name="connsiteX0" fmla="*/ 1565294 w 3130588"/>
              <a:gd name="connsiteY0" fmla="*/ 0 h 3130588"/>
              <a:gd name="connsiteX1" fmla="*/ 2022494 w 3130588"/>
              <a:gd name="connsiteY1" fmla="*/ 457200 h 3130588"/>
              <a:gd name="connsiteX2" fmla="*/ 2022494 w 3130588"/>
              <a:gd name="connsiteY2" fmla="*/ 1067426 h 3130588"/>
              <a:gd name="connsiteX3" fmla="*/ 2673388 w 3130588"/>
              <a:gd name="connsiteY3" fmla="*/ 1067426 h 3130588"/>
              <a:gd name="connsiteX4" fmla="*/ 3130588 w 3130588"/>
              <a:gd name="connsiteY4" fmla="*/ 1524626 h 3130588"/>
              <a:gd name="connsiteX5" fmla="*/ 2673388 w 3130588"/>
              <a:gd name="connsiteY5" fmla="*/ 1981826 h 3130588"/>
              <a:gd name="connsiteX6" fmla="*/ 2022494 w 3130588"/>
              <a:gd name="connsiteY6" fmla="*/ 1981826 h 3130588"/>
              <a:gd name="connsiteX7" fmla="*/ 2022494 w 3130588"/>
              <a:gd name="connsiteY7" fmla="*/ 2673388 h 3130588"/>
              <a:gd name="connsiteX8" fmla="*/ 1565294 w 3130588"/>
              <a:gd name="connsiteY8" fmla="*/ 3130588 h 3130588"/>
              <a:gd name="connsiteX9" fmla="*/ 1108094 w 3130588"/>
              <a:gd name="connsiteY9" fmla="*/ 2673388 h 3130588"/>
              <a:gd name="connsiteX10" fmla="*/ 1108094 w 3130588"/>
              <a:gd name="connsiteY10" fmla="*/ 1981826 h 3130588"/>
              <a:gd name="connsiteX11" fmla="*/ 457200 w 3130588"/>
              <a:gd name="connsiteY11" fmla="*/ 1981826 h 3130588"/>
              <a:gd name="connsiteX12" fmla="*/ 0 w 3130588"/>
              <a:gd name="connsiteY12" fmla="*/ 1524626 h 3130588"/>
              <a:gd name="connsiteX13" fmla="*/ 457200 w 3130588"/>
              <a:gd name="connsiteY13" fmla="*/ 1067426 h 3130588"/>
              <a:gd name="connsiteX14" fmla="*/ 1108094 w 3130588"/>
              <a:gd name="connsiteY14" fmla="*/ 1067426 h 3130588"/>
              <a:gd name="connsiteX15" fmla="*/ 1108094 w 3130588"/>
              <a:gd name="connsiteY15" fmla="*/ 457200 h 3130588"/>
              <a:gd name="connsiteX16" fmla="*/ 1565294 w 3130588"/>
              <a:gd name="connsiteY16" fmla="*/ 0 h 3130588"/>
              <a:gd name="connsiteX17" fmla="*/ 1566636 w 3130588"/>
              <a:gd name="connsiteY17" fmla="*/ 98923 h 3130588"/>
              <a:gd name="connsiteX18" fmla="*/ 1253922 w 3130588"/>
              <a:gd name="connsiteY18" fmla="*/ 411637 h 3130588"/>
              <a:gd name="connsiteX19" fmla="*/ 1566636 w 3130588"/>
              <a:gd name="connsiteY19" fmla="*/ 724351 h 3130588"/>
              <a:gd name="connsiteX20" fmla="*/ 1879350 w 3130588"/>
              <a:gd name="connsiteY20" fmla="*/ 411637 h 3130588"/>
              <a:gd name="connsiteX21" fmla="*/ 1566636 w 3130588"/>
              <a:gd name="connsiteY21" fmla="*/ 98923 h 3130588"/>
              <a:gd name="connsiteX22" fmla="*/ 2713385 w 3130588"/>
              <a:gd name="connsiteY22" fmla="*/ 1202702 h 3130588"/>
              <a:gd name="connsiteX23" fmla="*/ 2400671 w 3130588"/>
              <a:gd name="connsiteY23" fmla="*/ 1515416 h 3130588"/>
              <a:gd name="connsiteX24" fmla="*/ 2713385 w 3130588"/>
              <a:gd name="connsiteY24" fmla="*/ 1828130 h 3130588"/>
              <a:gd name="connsiteX25" fmla="*/ 3026099 w 3130588"/>
              <a:gd name="connsiteY25" fmla="*/ 1515416 h 3130588"/>
              <a:gd name="connsiteX26" fmla="*/ 2713385 w 3130588"/>
              <a:gd name="connsiteY26" fmla="*/ 1202702 h 3130588"/>
              <a:gd name="connsiteX27" fmla="*/ 413803 w 3130588"/>
              <a:gd name="connsiteY27" fmla="*/ 1211911 h 3130588"/>
              <a:gd name="connsiteX28" fmla="*/ 101089 w 3130588"/>
              <a:gd name="connsiteY28" fmla="*/ 1524625 h 3130588"/>
              <a:gd name="connsiteX29" fmla="*/ 413803 w 3130588"/>
              <a:gd name="connsiteY29" fmla="*/ 1837339 h 3130588"/>
              <a:gd name="connsiteX30" fmla="*/ 726517 w 3130588"/>
              <a:gd name="connsiteY30" fmla="*/ 1524625 h 3130588"/>
              <a:gd name="connsiteX31" fmla="*/ 413803 w 3130588"/>
              <a:gd name="connsiteY31" fmla="*/ 1211911 h 3130588"/>
              <a:gd name="connsiteX32" fmla="*/ 1565293 w 3130588"/>
              <a:gd name="connsiteY32" fmla="*/ 2407354 h 3130588"/>
              <a:gd name="connsiteX33" fmla="*/ 1252579 w 3130588"/>
              <a:gd name="connsiteY33" fmla="*/ 2720068 h 3130588"/>
              <a:gd name="connsiteX34" fmla="*/ 1565293 w 3130588"/>
              <a:gd name="connsiteY34" fmla="*/ 3032782 h 3130588"/>
              <a:gd name="connsiteX35" fmla="*/ 1878007 w 3130588"/>
              <a:gd name="connsiteY35" fmla="*/ 2720068 h 3130588"/>
              <a:gd name="connsiteX36" fmla="*/ 1565293 w 3130588"/>
              <a:gd name="connsiteY36" fmla="*/ 2407354 h 31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30588" h="3130588">
                <a:moveTo>
                  <a:pt x="1565294" y="0"/>
                </a:moveTo>
                <a:cubicBezTo>
                  <a:pt x="1817799" y="0"/>
                  <a:pt x="2022494" y="204695"/>
                  <a:pt x="2022494" y="457200"/>
                </a:cubicBezTo>
                <a:lnTo>
                  <a:pt x="2022494" y="1067426"/>
                </a:lnTo>
                <a:lnTo>
                  <a:pt x="2673388" y="1067426"/>
                </a:lnTo>
                <a:cubicBezTo>
                  <a:pt x="2925893" y="1067426"/>
                  <a:pt x="3130588" y="1272121"/>
                  <a:pt x="3130588" y="1524626"/>
                </a:cubicBezTo>
                <a:cubicBezTo>
                  <a:pt x="3130588" y="1777131"/>
                  <a:pt x="2925893" y="1981826"/>
                  <a:pt x="2673388" y="1981826"/>
                </a:cubicBezTo>
                <a:lnTo>
                  <a:pt x="2022494" y="1981826"/>
                </a:lnTo>
                <a:lnTo>
                  <a:pt x="2022494" y="2673388"/>
                </a:lnTo>
                <a:cubicBezTo>
                  <a:pt x="2022494" y="2925893"/>
                  <a:pt x="1817799" y="3130588"/>
                  <a:pt x="1565294" y="3130588"/>
                </a:cubicBezTo>
                <a:cubicBezTo>
                  <a:pt x="1312789" y="3130588"/>
                  <a:pt x="1108094" y="2925893"/>
                  <a:pt x="1108094" y="2673388"/>
                </a:cubicBezTo>
                <a:lnTo>
                  <a:pt x="1108094" y="1981826"/>
                </a:lnTo>
                <a:lnTo>
                  <a:pt x="457200" y="1981826"/>
                </a:lnTo>
                <a:cubicBezTo>
                  <a:pt x="204695" y="1981826"/>
                  <a:pt x="0" y="1777131"/>
                  <a:pt x="0" y="1524626"/>
                </a:cubicBezTo>
                <a:cubicBezTo>
                  <a:pt x="0" y="1272121"/>
                  <a:pt x="204695" y="1067426"/>
                  <a:pt x="457200" y="1067426"/>
                </a:cubicBezTo>
                <a:lnTo>
                  <a:pt x="1108094" y="1067426"/>
                </a:lnTo>
                <a:lnTo>
                  <a:pt x="1108094" y="457200"/>
                </a:lnTo>
                <a:cubicBezTo>
                  <a:pt x="1108094" y="204695"/>
                  <a:pt x="1312789" y="0"/>
                  <a:pt x="1565294" y="0"/>
                </a:cubicBezTo>
                <a:close/>
                <a:moveTo>
                  <a:pt x="1566636" y="98923"/>
                </a:moveTo>
                <a:cubicBezTo>
                  <a:pt x="1393929" y="98923"/>
                  <a:pt x="1253922" y="238930"/>
                  <a:pt x="1253922" y="411637"/>
                </a:cubicBezTo>
                <a:cubicBezTo>
                  <a:pt x="1253922" y="584344"/>
                  <a:pt x="1393929" y="724351"/>
                  <a:pt x="1566636" y="724351"/>
                </a:cubicBezTo>
                <a:cubicBezTo>
                  <a:pt x="1739343" y="724351"/>
                  <a:pt x="1879350" y="584344"/>
                  <a:pt x="1879350" y="411637"/>
                </a:cubicBezTo>
                <a:cubicBezTo>
                  <a:pt x="1879350" y="238930"/>
                  <a:pt x="1739343" y="98923"/>
                  <a:pt x="1566636" y="98923"/>
                </a:cubicBezTo>
                <a:close/>
                <a:moveTo>
                  <a:pt x="2713385" y="1202702"/>
                </a:moveTo>
                <a:cubicBezTo>
                  <a:pt x="2540678" y="1202702"/>
                  <a:pt x="2400671" y="1342709"/>
                  <a:pt x="2400671" y="1515416"/>
                </a:cubicBezTo>
                <a:cubicBezTo>
                  <a:pt x="2400671" y="1688123"/>
                  <a:pt x="2540678" y="1828130"/>
                  <a:pt x="2713385" y="1828130"/>
                </a:cubicBezTo>
                <a:cubicBezTo>
                  <a:pt x="2886092" y="1828130"/>
                  <a:pt x="3026099" y="1688123"/>
                  <a:pt x="3026099" y="1515416"/>
                </a:cubicBezTo>
                <a:cubicBezTo>
                  <a:pt x="3026099" y="1342709"/>
                  <a:pt x="2886092" y="1202702"/>
                  <a:pt x="2713385" y="1202702"/>
                </a:cubicBezTo>
                <a:close/>
                <a:moveTo>
                  <a:pt x="413803" y="1211911"/>
                </a:moveTo>
                <a:cubicBezTo>
                  <a:pt x="241096" y="1211911"/>
                  <a:pt x="101089" y="1351918"/>
                  <a:pt x="101089" y="1524625"/>
                </a:cubicBezTo>
                <a:cubicBezTo>
                  <a:pt x="101089" y="1697332"/>
                  <a:pt x="241096" y="1837339"/>
                  <a:pt x="413803" y="1837339"/>
                </a:cubicBezTo>
                <a:cubicBezTo>
                  <a:pt x="586510" y="1837339"/>
                  <a:pt x="726517" y="1697332"/>
                  <a:pt x="726517" y="1524625"/>
                </a:cubicBezTo>
                <a:cubicBezTo>
                  <a:pt x="726517" y="1351918"/>
                  <a:pt x="586510" y="1211911"/>
                  <a:pt x="413803" y="1211911"/>
                </a:cubicBezTo>
                <a:close/>
                <a:moveTo>
                  <a:pt x="1565293" y="2407354"/>
                </a:moveTo>
                <a:cubicBezTo>
                  <a:pt x="1392586" y="2407354"/>
                  <a:pt x="1252579" y="2547361"/>
                  <a:pt x="1252579" y="2720068"/>
                </a:cubicBezTo>
                <a:cubicBezTo>
                  <a:pt x="1252579" y="2892775"/>
                  <a:pt x="1392586" y="3032782"/>
                  <a:pt x="1565293" y="3032782"/>
                </a:cubicBezTo>
                <a:cubicBezTo>
                  <a:pt x="1738000" y="3032782"/>
                  <a:pt x="1878007" y="2892775"/>
                  <a:pt x="1878007" y="2720068"/>
                </a:cubicBezTo>
                <a:cubicBezTo>
                  <a:pt x="1878007" y="2547361"/>
                  <a:pt x="1738000" y="2407354"/>
                  <a:pt x="1565293" y="2407354"/>
                </a:cubicBezTo>
                <a:close/>
              </a:path>
            </a:pathLst>
          </a:custGeom>
          <a:solidFill>
            <a:srgbClr val="FFF5E9"/>
          </a:solidFill>
          <a:ln w="1587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13"/>
          <p:cNvSpPr>
            <a:spLocks noEditPoints="1"/>
          </p:cNvSpPr>
          <p:nvPr/>
        </p:nvSpPr>
        <p:spPr bwMode="auto">
          <a:xfrm>
            <a:off x="5783451" y="3336241"/>
            <a:ext cx="615724" cy="1054714"/>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5657982" y="2559926"/>
            <a:ext cx="890516" cy="523220"/>
          </a:xfrm>
          <a:prstGeom prst="rect">
            <a:avLst/>
          </a:prstGeom>
          <a:effectLst/>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0" name="矩形 19"/>
          <p:cNvSpPr/>
          <p:nvPr/>
        </p:nvSpPr>
        <p:spPr>
          <a:xfrm>
            <a:off x="6799182" y="3717730"/>
            <a:ext cx="890516" cy="523220"/>
          </a:xfrm>
          <a:prstGeom prst="rect">
            <a:avLst/>
          </a:prstGeom>
          <a:effectLst/>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1" name="矩形 20"/>
          <p:cNvSpPr/>
          <p:nvPr/>
        </p:nvSpPr>
        <p:spPr>
          <a:xfrm>
            <a:off x="5657982" y="4922403"/>
            <a:ext cx="890516" cy="523220"/>
          </a:xfrm>
          <a:prstGeom prst="rect">
            <a:avLst/>
          </a:prstGeom>
          <a:effectLst/>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2" name="矩形 21"/>
          <p:cNvSpPr/>
          <p:nvPr/>
        </p:nvSpPr>
        <p:spPr>
          <a:xfrm>
            <a:off x="4515796" y="3691127"/>
            <a:ext cx="890516" cy="523220"/>
          </a:xfrm>
          <a:prstGeom prst="rect">
            <a:avLst/>
          </a:prstGeom>
          <a:effectLst/>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3" name="Freeform 22"/>
          <p:cNvSpPr>
            <a:spLocks noChangeAspect="1" noEditPoints="1"/>
          </p:cNvSpPr>
          <p:nvPr/>
        </p:nvSpPr>
        <p:spPr bwMode="auto">
          <a:xfrm>
            <a:off x="4064689" y="3752849"/>
            <a:ext cx="312891" cy="367442"/>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a:effectLst/>
        </p:spPr>
        <p:txBody>
          <a:bodyPr vert="horz" wrap="square" lIns="91440" tIns="45720" rIns="91440" bIns="45720" numCol="1" anchor="t" anchorCtr="0" compatLnSpc="1"/>
          <a:lstStyle/>
          <a:p>
            <a:endParaRPr lang="zh-CN" altLang="en-US"/>
          </a:p>
        </p:txBody>
      </p:sp>
      <p:sp>
        <p:nvSpPr>
          <p:cNvPr id="24" name="Freeform 26"/>
          <p:cNvSpPr>
            <a:spLocks noEditPoints="1"/>
          </p:cNvSpPr>
          <p:nvPr/>
        </p:nvSpPr>
        <p:spPr bwMode="auto">
          <a:xfrm>
            <a:off x="5948039" y="1944256"/>
            <a:ext cx="291396" cy="30615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5" name="Freeform 33"/>
          <p:cNvSpPr>
            <a:spLocks noEditPoints="1"/>
          </p:cNvSpPr>
          <p:nvPr/>
        </p:nvSpPr>
        <p:spPr bwMode="auto">
          <a:xfrm>
            <a:off x="7847508" y="3807717"/>
            <a:ext cx="340962" cy="320221"/>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6" name="Freeform 14"/>
          <p:cNvSpPr>
            <a:spLocks noChangeAspect="1" noEditPoints="1"/>
          </p:cNvSpPr>
          <p:nvPr/>
        </p:nvSpPr>
        <p:spPr bwMode="auto">
          <a:xfrm>
            <a:off x="5919223" y="5709379"/>
            <a:ext cx="344180" cy="342794"/>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7" name="文本框 26"/>
          <p:cNvSpPr txBox="1"/>
          <p:nvPr/>
        </p:nvSpPr>
        <p:spPr>
          <a:xfrm>
            <a:off x="8847607" y="460746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008741" y="223368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002858" y="4607466"/>
            <a:ext cx="2339102" cy="1323439"/>
          </a:xfrm>
          <a:prstGeom prst="rect">
            <a:avLst/>
          </a:prstGeom>
          <a:noFill/>
          <a:effectLst/>
        </p:spPr>
        <p:txBody>
          <a:bodyPr wrap="none" rtlCol="0">
            <a:spAutoFit/>
          </a:bodyPr>
          <a:lstStyle/>
          <a:p>
            <a:r>
              <a:rPr lang="zh-CN" altLang="en-US" sz="1600"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47607" y="22369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500"/>
                            </p:stCondLst>
                            <p:childTnLst>
                              <p:par>
                                <p:cTn id="38" presetID="31"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1000" fill="hold"/>
                                        <p:tgtEl>
                                          <p:spTgt spid="17"/>
                                        </p:tgtEl>
                                        <p:attrNameLst>
                                          <p:attrName>ppt_w</p:attrName>
                                        </p:attrNameLst>
                                      </p:cBhvr>
                                      <p:tavLst>
                                        <p:tav tm="0">
                                          <p:val>
                                            <p:fltVal val="0"/>
                                          </p:val>
                                        </p:tav>
                                        <p:tav tm="100000">
                                          <p:val>
                                            <p:strVal val="#ppt_w"/>
                                          </p:val>
                                        </p:tav>
                                      </p:tavLst>
                                    </p:anim>
                                    <p:anim calcmode="lin" valueType="num">
                                      <p:cBhvr>
                                        <p:cTn id="41" dur="1000" fill="hold"/>
                                        <p:tgtEl>
                                          <p:spTgt spid="17"/>
                                        </p:tgtEl>
                                        <p:attrNameLst>
                                          <p:attrName>ppt_h</p:attrName>
                                        </p:attrNameLst>
                                      </p:cBhvr>
                                      <p:tavLst>
                                        <p:tav tm="0">
                                          <p:val>
                                            <p:fltVal val="0"/>
                                          </p:val>
                                        </p:tav>
                                        <p:tav tm="100000">
                                          <p:val>
                                            <p:strVal val="#ppt_h"/>
                                          </p:val>
                                        </p:tav>
                                      </p:tavLst>
                                    </p:anim>
                                    <p:anim calcmode="lin" valueType="num">
                                      <p:cBhvr>
                                        <p:cTn id="42" dur="1000" fill="hold"/>
                                        <p:tgtEl>
                                          <p:spTgt spid="17"/>
                                        </p:tgtEl>
                                        <p:attrNameLst>
                                          <p:attrName>style.rotation</p:attrName>
                                        </p:attrNameLst>
                                      </p:cBhvr>
                                      <p:tavLst>
                                        <p:tav tm="0">
                                          <p:val>
                                            <p:fltVal val="90"/>
                                          </p:val>
                                        </p:tav>
                                        <p:tav tm="100000">
                                          <p:val>
                                            <p:fltVal val="0"/>
                                          </p:val>
                                        </p:tav>
                                      </p:tavLst>
                                    </p:anim>
                                    <p:animEffect transition="in" filter="fade">
                                      <p:cBhvr>
                                        <p:cTn id="43" dur="1000"/>
                                        <p:tgtEl>
                                          <p:spTgt spid="17"/>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75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17" grpId="0" animBg="1"/>
      <p:bldP spid="18" grpId="0" animBg="1"/>
      <p:bldP spid="19" grpId="0"/>
      <p:bldP spid="20" grpId="0"/>
      <p:bldP spid="21" grpId="0"/>
      <p:bldP spid="22" grpId="0"/>
      <p:bldP spid="23" grpId="0" animBg="1"/>
      <p:bldP spid="24" grpId="0" animBg="1"/>
      <p:bldP spid="25" grpId="0" animBg="1"/>
      <p:bldP spid="26" grpId="0" animBg="1"/>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smtClean="0">
                <a:solidFill>
                  <a:schemeClr val="tx1">
                    <a:lumMod val="65000"/>
                    <a:lumOff val="35000"/>
                  </a:schemeClr>
                </a:solidFill>
                <a:latin typeface="幼圆" panose="02010509060101010101" pitchFamily="49" charset="-122"/>
                <a:ea typeface="幼圆" panose="02010509060101010101" pitchFamily="49" charset="-122"/>
              </a:rPr>
              <a:t>研究思路与方法</a:t>
            </a:r>
            <a:endParaRPr lang="zh-CN" altLang="en-US" sz="44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stretch>
            <a:fillRect/>
          </a:stretch>
        </p:blipFill>
        <p:spPr>
          <a:xfrm>
            <a:off x="4951809" y="1281797"/>
            <a:ext cx="2603642" cy="2959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smtClean="0">
                <a:solidFill>
                  <a:schemeClr val="tx1">
                    <a:lumMod val="65000"/>
                    <a:lumOff val="35000"/>
                  </a:schemeClr>
                </a:solidFill>
                <a:latin typeface="幼圆" panose="02010509060101010101" pitchFamily="49" charset="-122"/>
                <a:ea typeface="幼圆" panose="02010509060101010101" pitchFamily="49" charset="-122"/>
              </a:rPr>
              <a:t>请在这里输入小标题</a:t>
            </a:r>
            <a:endParaRPr lang="zh-CN" altLang="en-US" sz="3200" b="1"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31" name="Freeform 8"/>
          <p:cNvSpPr/>
          <p:nvPr/>
        </p:nvSpPr>
        <p:spPr bwMode="auto">
          <a:xfrm rot="19800000">
            <a:off x="1924751" y="5088583"/>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6BF4CD"/>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2" name="Freeform 10"/>
          <p:cNvSpPr/>
          <p:nvPr/>
        </p:nvSpPr>
        <p:spPr bwMode="auto">
          <a:xfrm rot="19800000">
            <a:off x="2681096" y="4305719"/>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6BF4CD"/>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3" name="矩形 32"/>
          <p:cNvSpPr/>
          <p:nvPr/>
        </p:nvSpPr>
        <p:spPr>
          <a:xfrm>
            <a:off x="1988695" y="5196259"/>
            <a:ext cx="582138"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01</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5" name="Freeform 8"/>
          <p:cNvSpPr/>
          <p:nvPr/>
        </p:nvSpPr>
        <p:spPr bwMode="auto">
          <a:xfrm rot="19800000">
            <a:off x="4762866" y="2890537"/>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DC873"/>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6" name="Freeform 10"/>
          <p:cNvSpPr/>
          <p:nvPr/>
        </p:nvSpPr>
        <p:spPr bwMode="auto">
          <a:xfrm rot="19800000">
            <a:off x="5509686" y="2107673"/>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DC873"/>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7" name="矩形 36"/>
          <p:cNvSpPr/>
          <p:nvPr/>
        </p:nvSpPr>
        <p:spPr>
          <a:xfrm>
            <a:off x="4828046" y="3008307"/>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02</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9" name="Freeform 8"/>
          <p:cNvSpPr/>
          <p:nvPr/>
        </p:nvSpPr>
        <p:spPr bwMode="auto">
          <a:xfrm rot="19800000">
            <a:off x="4869460" y="4692454"/>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6077B6"/>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0" name="Freeform 10"/>
          <p:cNvSpPr/>
          <p:nvPr/>
        </p:nvSpPr>
        <p:spPr bwMode="auto">
          <a:xfrm rot="19800000">
            <a:off x="5625805" y="3909590"/>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6077B6"/>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1" name="矩形 40"/>
          <p:cNvSpPr/>
          <p:nvPr/>
        </p:nvSpPr>
        <p:spPr>
          <a:xfrm>
            <a:off x="4947788" y="4764370"/>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03</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43" name="Freeform 8"/>
          <p:cNvSpPr/>
          <p:nvPr/>
        </p:nvSpPr>
        <p:spPr bwMode="auto">
          <a:xfrm rot="19800000">
            <a:off x="7809510" y="2638828"/>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F5855"/>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4" name="Freeform 10"/>
          <p:cNvSpPr/>
          <p:nvPr/>
        </p:nvSpPr>
        <p:spPr bwMode="auto">
          <a:xfrm rot="19800000">
            <a:off x="8565855" y="1855964"/>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F5855"/>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5" name="矩形 44"/>
          <p:cNvSpPr/>
          <p:nvPr/>
        </p:nvSpPr>
        <p:spPr>
          <a:xfrm>
            <a:off x="7887833" y="2746903"/>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04</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6596940" y="496165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451145" y="188095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47131" y="3903807"/>
            <a:ext cx="2339102" cy="1323439"/>
          </a:xfrm>
          <a:prstGeom prst="rect">
            <a:avLst/>
          </a:prstGeom>
          <a:noFill/>
          <a:effectLst/>
        </p:spPr>
        <p:txBody>
          <a:bodyPr wrap="none" rtlCol="0">
            <a:spAutoFit/>
          </a:bodyPr>
          <a:lstStyle/>
          <a:p>
            <a:r>
              <a:rPr lang="zh-CN" altLang="en-US" sz="1600"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69300" y="283903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2699</Words>
  <Application>Microsoft Office PowerPoint</Application>
  <PresentationFormat>自定义</PresentationFormat>
  <Paragraphs>257</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85</cp:revision>
  <dcterms:created xsi:type="dcterms:W3CDTF">2017-05-25T13:28:00Z</dcterms:created>
  <dcterms:modified xsi:type="dcterms:W3CDTF">2017-07-08T17:20:34Z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