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89" r:id="rId2"/>
    <p:sldId id="261" r:id="rId3"/>
    <p:sldId id="263" r:id="rId4"/>
    <p:sldId id="262" r:id="rId5"/>
    <p:sldId id="265" r:id="rId6"/>
    <p:sldId id="266" r:id="rId7"/>
    <p:sldId id="296" r:id="rId8"/>
    <p:sldId id="301" r:id="rId9"/>
    <p:sldId id="304" r:id="rId10"/>
    <p:sldId id="269" r:id="rId11"/>
    <p:sldId id="297" r:id="rId12"/>
    <p:sldId id="272" r:id="rId13"/>
    <p:sldId id="274" r:id="rId14"/>
    <p:sldId id="275" r:id="rId15"/>
    <p:sldId id="298" r:id="rId16"/>
    <p:sldId id="302" r:id="rId17"/>
    <p:sldId id="277" r:id="rId18"/>
    <p:sldId id="278" r:id="rId19"/>
    <p:sldId id="299" r:id="rId20"/>
    <p:sldId id="280" r:id="rId21"/>
    <p:sldId id="282" r:id="rId22"/>
    <p:sldId id="300" r:id="rId23"/>
    <p:sldId id="303" r:id="rId24"/>
    <p:sldId id="284" r:id="rId25"/>
    <p:sldId id="290" r:id="rId26"/>
  </p:sldIdLst>
  <p:sldSz cx="12188825" cy="6858000"/>
  <p:notesSz cx="6858000" cy="9144000"/>
  <p:custDataLst>
    <p:tags r:id="rId28"/>
  </p:custDataLst>
  <p:defaultTextStyle>
    <a:defPPr>
      <a:defRPr lang="zh-CN"/>
    </a:defPPr>
    <a:lvl1pPr marL="0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B099"/>
    <a:srgbClr val="ACE3E8"/>
    <a:srgbClr val="2F9FAB"/>
    <a:srgbClr val="F08392"/>
    <a:srgbClr val="F7DAD0"/>
    <a:srgbClr val="E94D63"/>
    <a:srgbClr val="F1BCA9"/>
    <a:srgbClr val="E9987B"/>
    <a:srgbClr val="69CBD5"/>
    <a:srgbClr val="A7A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3" d="100"/>
          <a:sy n="93" d="100"/>
        </p:scale>
        <p:origin x="1236" y="444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pattFill prst="ltUpDiag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E95B-4F42-953C-3493D310B831}"/>
              </c:ext>
            </c:extLst>
          </c:dPt>
          <c:dPt>
            <c:idx val="1"/>
            <c:bubble3D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E95B-4F42-953C-3493D310B831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8.2000000000000011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95B-4F42-953C-3493D310B8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pattFill prst="ltUpDiag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2A7E-41C1-887A-53C8B4FAC637}"/>
              </c:ext>
            </c:extLst>
          </c:dPt>
          <c:dPt>
            <c:idx val="1"/>
            <c:bubble3D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2A7E-41C1-887A-53C8B4FAC637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8.2000000000000011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A7E-41C1-887A-53C8B4FAC6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pattFill prst="ltUpDiag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7A37-44B2-B4F9-A35B7E9F4F9A}"/>
              </c:ext>
            </c:extLst>
          </c:dPt>
          <c:dPt>
            <c:idx val="1"/>
            <c:bubble3D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7A37-44B2-B4F9-A35B7E9F4F9A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A37-44B2-B4F9-A35B7E9F4F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6FD2C-CDB5-4B6E-A3CF-5F090276FE20}" type="datetimeFigureOut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7E165-AA00-4A72-B732-E2F6F4610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94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7E165-AA00-4A72-B732-E2F6F4610E8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3384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7E165-AA00-4A72-B732-E2F6F4610E8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968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7E165-AA00-4A72-B732-E2F6F4610E8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9123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7E165-AA00-4A72-B732-E2F6F4610E8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7317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7E165-AA00-4A72-B732-E2F6F4610E8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8755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7E165-AA00-4A72-B732-E2F6F4610E8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5173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7E165-AA00-4A72-B732-E2F6F4610E8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7533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7E165-AA00-4A72-B732-E2F6F4610E8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7586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7E165-AA00-4A72-B732-E2F6F4610E8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4836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7E165-AA00-4A72-B732-E2F6F4610E8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7783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7E165-AA00-4A72-B732-E2F6F4610E8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857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7E165-AA00-4A72-B732-E2F6F4610E8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490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7E165-AA00-4A72-B732-E2F6F4610E8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8989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7E165-AA00-4A72-B732-E2F6F4610E8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6615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7E165-AA00-4A72-B732-E2F6F4610E8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8630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7E165-AA00-4A72-B732-E2F6F4610E8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7118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7E165-AA00-4A72-B732-E2F6F4610E8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9196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7E165-AA00-4A72-B732-E2F6F4610E88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872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7E165-AA00-4A72-B732-E2F6F4610E8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447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7E165-AA00-4A72-B732-E2F6F4610E8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760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7E165-AA00-4A72-B732-E2F6F4610E8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872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7E165-AA00-4A72-B732-E2F6F4610E8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063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7E165-AA00-4A72-B732-E2F6F4610E8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137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7E165-AA00-4A72-B732-E2F6F4610E8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413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7E165-AA00-4A72-B732-E2F6F4610E8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097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568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301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682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526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744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9296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624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682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7982" y="6356350"/>
            <a:ext cx="2742486" cy="365125"/>
          </a:xfrm>
          <a:prstGeom prst="rect">
            <a:avLst/>
          </a:prstGeom>
        </p:spPr>
        <p:txBody>
          <a:bodyPr/>
          <a:lstStyle/>
          <a:p>
            <a:fld id="{B1F2F547-0C28-4B78-9100-6C8B123FFAFB}" type="datetimeFigureOut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7548" y="6356350"/>
            <a:ext cx="4113729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8358" y="6356350"/>
            <a:ext cx="2742486" cy="365125"/>
          </a:xfrm>
          <a:prstGeom prst="rect">
            <a:avLst/>
          </a:prstGeom>
        </p:spPr>
        <p:txBody>
          <a:bodyPr/>
          <a:lstStyle/>
          <a:p>
            <a:fld id="{18B06B7B-648C-44DC-8F05-9273FF164F5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" y="0"/>
            <a:ext cx="121791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26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425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66"/>
          <a:stretch/>
        </p:blipFill>
        <p:spPr>
          <a:xfrm>
            <a:off x="-1001" y="0"/>
            <a:ext cx="122114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724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3" r:id="rId5"/>
    <p:sldLayoutId id="2147483652" r:id="rId6"/>
    <p:sldLayoutId id="2147483651" r:id="rId7"/>
    <p:sldLayoutId id="2147483661" r:id="rId8"/>
    <p:sldLayoutId id="2147483662" r:id="rId9"/>
    <p:sldLayoutId id="2147483663" r:id="rId10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xStyles>
    <p:titleStyle>
      <a:lvl1pPr algn="ctr" defTabSz="609468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01" indent="-457101" algn="l" defTabSz="609468" rtl="0" eaLnBrk="1" latinLnBrk="0" hangingPunct="1">
        <a:spcBef>
          <a:spcPct val="20000"/>
        </a:spcBef>
        <a:buFont typeface="Arial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385" indent="-380917" algn="l" defTabSz="609468" rtl="0" eaLnBrk="1" latinLnBrk="0" hangingPunct="1">
        <a:spcBef>
          <a:spcPct val="20000"/>
        </a:spcBef>
        <a:buFont typeface="Arial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669" indent="-304735" algn="l" defTabSz="609468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139" indent="-304735" algn="l" defTabSz="609468" rtl="0" eaLnBrk="1" latinLnBrk="0" hangingPunct="1">
        <a:spcBef>
          <a:spcPct val="20000"/>
        </a:spcBef>
        <a:buFont typeface="Arial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605" indent="-304735" algn="l" defTabSz="609468" rtl="0" eaLnBrk="1" latinLnBrk="0" hangingPunct="1">
        <a:spcBef>
          <a:spcPct val="20000"/>
        </a:spcBef>
        <a:buFont typeface="Arial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073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541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009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477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8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6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04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72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40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808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75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44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>
          <a:xfrm rot="10800000">
            <a:off x="825763" y="0"/>
            <a:ext cx="10551694" cy="5264742"/>
          </a:xfrm>
          <a:prstGeom prst="triangl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675178" y="4803969"/>
            <a:ext cx="1357313" cy="40005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r>
              <a:rPr lang="zh-CN" altLang="en-US" sz="1900" spc="3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答辩人：</a:t>
            </a:r>
            <a:endParaRPr lang="zh-HK" altLang="en-US" sz="1900" spc="300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675178" y="5325463"/>
            <a:ext cx="1357313" cy="40005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r>
              <a:rPr lang="zh-CN" altLang="en-US" sz="1900" spc="3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指导老师：</a:t>
            </a:r>
            <a:endParaRPr lang="zh-HK" altLang="en-US" sz="1900" spc="300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315947" y="4819329"/>
            <a:ext cx="1614489" cy="384719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r>
              <a:rPr lang="en-US" altLang="zh-CN" sz="1900" spc="3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XXX</a:t>
            </a:r>
            <a:endParaRPr lang="zh-HK" altLang="en-US" sz="1900" spc="300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315947" y="5340823"/>
            <a:ext cx="1614489" cy="384719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r>
              <a:rPr lang="en-US" altLang="zh-HK" sz="1900" spc="3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XX</a:t>
            </a:r>
            <a:r>
              <a:rPr lang="zh-CN" altLang="en-US" sz="1900" spc="3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教授</a:t>
            </a:r>
            <a:endParaRPr lang="zh-HK" altLang="en-US" sz="1900" spc="300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4" name="等腰三角形 53"/>
          <p:cNvSpPr/>
          <p:nvPr/>
        </p:nvSpPr>
        <p:spPr>
          <a:xfrm rot="10800000">
            <a:off x="1146606" y="-1"/>
            <a:ext cx="9922447" cy="4957012"/>
          </a:xfrm>
          <a:prstGeom prst="triangl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等腰三角形 54"/>
          <p:cNvSpPr/>
          <p:nvPr/>
        </p:nvSpPr>
        <p:spPr>
          <a:xfrm rot="10800000">
            <a:off x="1455010" y="-499"/>
            <a:ext cx="9301222" cy="4728387"/>
          </a:xfrm>
          <a:prstGeom prst="triangl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等腰三角形 55"/>
          <p:cNvSpPr/>
          <p:nvPr/>
        </p:nvSpPr>
        <p:spPr>
          <a:xfrm rot="10800000">
            <a:off x="1607410" y="-19348"/>
            <a:ext cx="9004443" cy="4576280"/>
          </a:xfrm>
          <a:prstGeom prst="triangl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084"/>
          <a:stretch/>
        </p:blipFill>
        <p:spPr>
          <a:xfrm>
            <a:off x="1884637" y="-19349"/>
            <a:ext cx="8434039" cy="6079119"/>
          </a:xfrm>
          <a:prstGeom prst="rect">
            <a:avLst/>
          </a:prstGeom>
        </p:spPr>
      </p:pic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2269648" y="2632370"/>
            <a:ext cx="7682094" cy="1251781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lgDash"/>
          </a:ln>
          <a:effectLst/>
          <a:extLst/>
        </p:spPr>
        <p:txBody>
          <a:bodyPr vert="horz" wrap="square" lIns="81252" tIns="40626" rIns="81252" bIns="40626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7200" dirty="0" smtClean="0">
                <a:ln w="0"/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毕业答辩</a:t>
            </a:r>
            <a:r>
              <a:rPr lang="en-US" altLang="zh-CN" sz="7200" dirty="0" smtClean="0">
                <a:ln w="0"/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PPT</a:t>
            </a:r>
            <a:r>
              <a:rPr lang="zh-CN" altLang="en-US" sz="7200" dirty="0" smtClean="0">
                <a:ln w="0"/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模板</a:t>
            </a:r>
            <a:endParaRPr lang="en-US" altLang="zh-CN" sz="7200" b="1" spc="300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 rot="19764056">
            <a:off x="1878051" y="2162819"/>
            <a:ext cx="1424066" cy="1326299"/>
            <a:chOff x="1164" y="687"/>
            <a:chExt cx="3219" cy="2998"/>
          </a:xfrm>
          <a:solidFill>
            <a:srgbClr val="F08392"/>
          </a:solidFill>
          <a:effectLst/>
        </p:grpSpPr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44779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接连接符 53"/>
          <p:cNvCxnSpPr/>
          <p:nvPr/>
        </p:nvCxnSpPr>
        <p:spPr>
          <a:xfrm flipV="1">
            <a:off x="0" y="-10274"/>
            <a:ext cx="2703815" cy="4863290"/>
          </a:xfrm>
          <a:prstGeom prst="line">
            <a:avLst/>
          </a:prstGeom>
          <a:ln>
            <a:solidFill>
              <a:srgbClr val="F7DAD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-8706" y="-10274"/>
            <a:ext cx="2456163" cy="4436629"/>
          </a:xfrm>
          <a:prstGeom prst="line">
            <a:avLst/>
          </a:prstGeom>
          <a:ln>
            <a:solidFill>
              <a:srgbClr val="ACE3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9790222" y="2421371"/>
            <a:ext cx="2398603" cy="4436629"/>
          </a:xfrm>
          <a:prstGeom prst="line">
            <a:avLst/>
          </a:prstGeom>
          <a:ln>
            <a:solidFill>
              <a:srgbClr val="F7DAD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等腰三角形 49"/>
          <p:cNvSpPr/>
          <p:nvPr/>
        </p:nvSpPr>
        <p:spPr>
          <a:xfrm rot="10800000">
            <a:off x="-855" y="483"/>
            <a:ext cx="3281082" cy="2926080"/>
          </a:xfrm>
          <a:prstGeom prst="triangl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/>
        </p:nvSpPr>
        <p:spPr>
          <a:xfrm rot="10800000">
            <a:off x="1065945" y="542427"/>
            <a:ext cx="3281082" cy="2926080"/>
          </a:xfrm>
          <a:prstGeom prst="triangle">
            <a:avLst/>
          </a:prstGeom>
          <a:noFill/>
          <a:ln>
            <a:solidFill>
              <a:srgbClr val="02A4B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等腰三角形 51"/>
          <p:cNvSpPr/>
          <p:nvPr/>
        </p:nvSpPr>
        <p:spPr>
          <a:xfrm>
            <a:off x="7840943" y="3389976"/>
            <a:ext cx="3281082" cy="2926080"/>
          </a:xfrm>
          <a:prstGeom prst="triangle">
            <a:avLst/>
          </a:prstGeom>
          <a:noFill/>
          <a:ln>
            <a:solidFill>
              <a:srgbClr val="F0839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等腰三角形 52"/>
          <p:cNvSpPr/>
          <p:nvPr/>
        </p:nvSpPr>
        <p:spPr>
          <a:xfrm>
            <a:off x="8907743" y="3931920"/>
            <a:ext cx="3281082" cy="2926080"/>
          </a:xfrm>
          <a:prstGeom prst="triangl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/>
          <p:nvPr/>
        </p:nvCxnSpPr>
        <p:spPr>
          <a:xfrm flipV="1">
            <a:off x="9485010" y="1994710"/>
            <a:ext cx="2703815" cy="4863290"/>
          </a:xfrm>
          <a:prstGeom prst="line">
            <a:avLst/>
          </a:prstGeom>
          <a:ln>
            <a:solidFill>
              <a:srgbClr val="ACE3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椭圆 55"/>
          <p:cNvSpPr/>
          <p:nvPr/>
        </p:nvSpPr>
        <p:spPr>
          <a:xfrm>
            <a:off x="9790222" y="4655904"/>
            <a:ext cx="396065" cy="400518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10095743" y="5987442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11107550" y="5230489"/>
            <a:ext cx="467678" cy="460306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8477332" y="5559431"/>
            <a:ext cx="311972" cy="328942"/>
          </a:xfrm>
          <a:prstGeom prst="ellipse">
            <a:avLst/>
          </a:prstGeom>
          <a:solidFill>
            <a:srgbClr val="2F9F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10820502" y="3139566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9993390" y="3332006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10948390" y="1944509"/>
            <a:ext cx="471131" cy="476533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1009076" y="2029619"/>
            <a:ext cx="396065" cy="400518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2295754" y="4501380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100564" y="1475024"/>
            <a:ext cx="467678" cy="460306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1639685" y="3341233"/>
            <a:ext cx="311972" cy="328942"/>
          </a:xfrm>
          <a:prstGeom prst="ellipse">
            <a:avLst/>
          </a:prstGeom>
          <a:solidFill>
            <a:srgbClr val="2F9F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/>
          <p:cNvSpPr/>
          <p:nvPr/>
        </p:nvSpPr>
        <p:spPr>
          <a:xfrm>
            <a:off x="1919060" y="1335147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/>
          <p:cNvSpPr/>
          <p:nvPr/>
        </p:nvSpPr>
        <p:spPr>
          <a:xfrm>
            <a:off x="697104" y="808418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椭圆 103"/>
          <p:cNvSpPr/>
          <p:nvPr/>
        </p:nvSpPr>
        <p:spPr>
          <a:xfrm>
            <a:off x="3213918" y="972889"/>
            <a:ext cx="471131" cy="476533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椭圆 104"/>
          <p:cNvSpPr/>
          <p:nvPr/>
        </p:nvSpPr>
        <p:spPr>
          <a:xfrm>
            <a:off x="951981" y="3734499"/>
            <a:ext cx="311972" cy="328942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等腰三角形 66"/>
          <p:cNvSpPr/>
          <p:nvPr/>
        </p:nvSpPr>
        <p:spPr>
          <a:xfrm rot="5400000">
            <a:off x="3767024" y="2427151"/>
            <a:ext cx="324104" cy="279401"/>
          </a:xfrm>
          <a:prstGeom prst="triangle">
            <a:avLst/>
          </a:prstGeom>
          <a:solidFill>
            <a:srgbClr val="F7DA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zh-HK" altLang="en-US" sz="160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68" name="等腰三角形 67"/>
          <p:cNvSpPr/>
          <p:nvPr/>
        </p:nvSpPr>
        <p:spPr>
          <a:xfrm rot="5400000">
            <a:off x="5920628" y="2427151"/>
            <a:ext cx="324104" cy="279401"/>
          </a:xfrm>
          <a:prstGeom prst="triangle">
            <a:avLst/>
          </a:prstGeom>
          <a:solidFill>
            <a:srgbClr val="F7DA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zh-HK" altLang="en-US" sz="160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69" name="等腰三角形 68"/>
          <p:cNvSpPr/>
          <p:nvPr/>
        </p:nvSpPr>
        <p:spPr>
          <a:xfrm rot="5400000">
            <a:off x="8135799" y="2427151"/>
            <a:ext cx="324104" cy="279401"/>
          </a:xfrm>
          <a:prstGeom prst="triangle">
            <a:avLst/>
          </a:prstGeom>
          <a:solidFill>
            <a:srgbClr val="F7DA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zh-HK" altLang="en-US" sz="160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grpSp>
        <p:nvGrpSpPr>
          <p:cNvPr id="70" name="组合 40"/>
          <p:cNvGrpSpPr/>
          <p:nvPr/>
        </p:nvGrpSpPr>
        <p:grpSpPr>
          <a:xfrm>
            <a:off x="2143806" y="1879938"/>
            <a:ext cx="1341890" cy="1351148"/>
            <a:chOff x="639593" y="2275794"/>
            <a:chExt cx="1341891" cy="1351148"/>
          </a:xfrm>
        </p:grpSpPr>
        <p:grpSp>
          <p:nvGrpSpPr>
            <p:cNvPr id="71" name="组合 20"/>
            <p:cNvGrpSpPr/>
            <p:nvPr/>
          </p:nvGrpSpPr>
          <p:grpSpPr>
            <a:xfrm flipV="1">
              <a:off x="639593" y="2275794"/>
              <a:ext cx="1341891" cy="1351148"/>
              <a:chOff x="3420609" y="2342470"/>
              <a:chExt cx="2383516" cy="2399959"/>
            </a:xfrm>
          </p:grpSpPr>
          <p:sp>
            <p:nvSpPr>
              <p:cNvPr id="74" name="饼形 21"/>
              <p:cNvSpPr/>
              <p:nvPr/>
            </p:nvSpPr>
            <p:spPr>
              <a:xfrm>
                <a:off x="3420609" y="2359137"/>
                <a:ext cx="2383292" cy="2383292"/>
              </a:xfrm>
              <a:prstGeom prst="pie">
                <a:avLst>
                  <a:gd name="adj1" fmla="val 0"/>
                  <a:gd name="adj2" fmla="val 10735662"/>
                </a:avLst>
              </a:prstGeom>
              <a:solidFill>
                <a:srgbClr val="2F9FAB"/>
              </a:solidFill>
              <a:ln w="28575">
                <a:solidFill>
                  <a:srgbClr val="2F9F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 sz="1600" dirty="0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endParaRPr>
              </a:p>
            </p:txBody>
          </p:sp>
          <p:sp>
            <p:nvSpPr>
              <p:cNvPr id="75" name="饼形 22"/>
              <p:cNvSpPr/>
              <p:nvPr/>
            </p:nvSpPr>
            <p:spPr>
              <a:xfrm flipV="1">
                <a:off x="3420833" y="2342470"/>
                <a:ext cx="2383292" cy="2383292"/>
              </a:xfrm>
              <a:prstGeom prst="pie">
                <a:avLst>
                  <a:gd name="adj1" fmla="val 0"/>
                  <a:gd name="adj2" fmla="val 10860741"/>
                </a:avLst>
              </a:prstGeom>
              <a:solidFill>
                <a:srgbClr val="FEFEFE"/>
              </a:solidFill>
              <a:ln w="28575">
                <a:solidFill>
                  <a:srgbClr val="2F9F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 sz="1600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endParaRPr>
              </a:p>
            </p:txBody>
          </p:sp>
        </p:grpSp>
        <p:sp>
          <p:nvSpPr>
            <p:cNvPr id="72" name="文本框 71"/>
            <p:cNvSpPr txBox="1"/>
            <p:nvPr/>
          </p:nvSpPr>
          <p:spPr>
            <a:xfrm>
              <a:off x="904138" y="2521971"/>
              <a:ext cx="8128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HK" sz="1600" b="1" dirty="0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TEXT</a:t>
              </a:r>
              <a:endParaRPr lang="zh-HK" altLang="en-US" sz="16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694509" y="3014938"/>
              <a:ext cx="12320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02A4BB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keyword</a:t>
              </a:r>
              <a:endParaRPr lang="zh-HK" altLang="en-US" sz="1600" dirty="0">
                <a:solidFill>
                  <a:srgbClr val="02A4BB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  <p:sp>
        <p:nvSpPr>
          <p:cNvPr id="76" name="文本框 75"/>
          <p:cNvSpPr txBox="1"/>
          <p:nvPr/>
        </p:nvSpPr>
        <p:spPr>
          <a:xfrm>
            <a:off x="2357462" y="3621372"/>
            <a:ext cx="1049359" cy="338552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添加标题</a:t>
            </a:r>
            <a:endParaRPr lang="zh-HK" altLang="en-US" sz="1600" b="1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grpSp>
        <p:nvGrpSpPr>
          <p:cNvPr id="77" name="组合 44"/>
          <p:cNvGrpSpPr/>
          <p:nvPr/>
        </p:nvGrpSpPr>
        <p:grpSpPr>
          <a:xfrm>
            <a:off x="4340377" y="1891618"/>
            <a:ext cx="1341890" cy="1351148"/>
            <a:chOff x="3028406" y="2336983"/>
            <a:chExt cx="1341891" cy="1351148"/>
          </a:xfrm>
        </p:grpSpPr>
        <p:grpSp>
          <p:nvGrpSpPr>
            <p:cNvPr id="78" name="组合 19"/>
            <p:cNvGrpSpPr/>
            <p:nvPr/>
          </p:nvGrpSpPr>
          <p:grpSpPr>
            <a:xfrm>
              <a:off x="3028406" y="2336983"/>
              <a:ext cx="1341891" cy="1351148"/>
              <a:chOff x="3420609" y="2342470"/>
              <a:chExt cx="2383516" cy="2399959"/>
            </a:xfrm>
          </p:grpSpPr>
          <p:sp>
            <p:nvSpPr>
              <p:cNvPr id="81" name="饼形 16"/>
              <p:cNvSpPr/>
              <p:nvPr/>
            </p:nvSpPr>
            <p:spPr>
              <a:xfrm>
                <a:off x="3420609" y="2359137"/>
                <a:ext cx="2383292" cy="2383292"/>
              </a:xfrm>
              <a:prstGeom prst="pie">
                <a:avLst>
                  <a:gd name="adj1" fmla="val 0"/>
                  <a:gd name="adj2" fmla="val 10735662"/>
                </a:avLst>
              </a:prstGeom>
              <a:solidFill>
                <a:srgbClr val="F08392"/>
              </a:solidFill>
              <a:ln w="28575">
                <a:solidFill>
                  <a:srgbClr val="F0839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 sz="1600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endParaRPr>
              </a:p>
            </p:txBody>
          </p:sp>
          <p:sp>
            <p:nvSpPr>
              <p:cNvPr id="82" name="饼形 18"/>
              <p:cNvSpPr/>
              <p:nvPr/>
            </p:nvSpPr>
            <p:spPr>
              <a:xfrm flipV="1">
                <a:off x="3420833" y="2342470"/>
                <a:ext cx="2383292" cy="2383292"/>
              </a:xfrm>
              <a:prstGeom prst="pie">
                <a:avLst>
                  <a:gd name="adj1" fmla="val 0"/>
                  <a:gd name="adj2" fmla="val 10860741"/>
                </a:avLst>
              </a:prstGeom>
              <a:solidFill>
                <a:schemeClr val="bg1"/>
              </a:solidFill>
              <a:ln w="28575">
                <a:solidFill>
                  <a:srgbClr val="F0839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 sz="1600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endParaRPr>
              </a:p>
            </p:txBody>
          </p:sp>
        </p:grpSp>
        <p:sp>
          <p:nvSpPr>
            <p:cNvPr id="79" name="文本框 78"/>
            <p:cNvSpPr txBox="1"/>
            <p:nvPr/>
          </p:nvSpPr>
          <p:spPr>
            <a:xfrm>
              <a:off x="3292951" y="3091342"/>
              <a:ext cx="8128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HK" sz="1600" b="1" dirty="0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TEXT</a:t>
              </a:r>
              <a:endParaRPr lang="zh-HK" altLang="en-US" sz="16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3083322" y="2567436"/>
              <a:ext cx="12320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F08392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keyword</a:t>
              </a:r>
              <a:endParaRPr lang="zh-HK" altLang="en-US" sz="1600" dirty="0">
                <a:solidFill>
                  <a:srgbClr val="F08392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  <p:sp>
        <p:nvSpPr>
          <p:cNvPr id="83" name="文本框 82"/>
          <p:cNvSpPr txBox="1"/>
          <p:nvPr/>
        </p:nvSpPr>
        <p:spPr>
          <a:xfrm>
            <a:off x="4571269" y="3660948"/>
            <a:ext cx="1042390" cy="338552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添加标题</a:t>
            </a:r>
            <a:endParaRPr lang="zh-HK" altLang="en-US" sz="1600" b="1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grpSp>
        <p:nvGrpSpPr>
          <p:cNvPr id="84" name="组合 46"/>
          <p:cNvGrpSpPr/>
          <p:nvPr/>
        </p:nvGrpSpPr>
        <p:grpSpPr>
          <a:xfrm>
            <a:off x="6536948" y="1885654"/>
            <a:ext cx="1341890" cy="1351148"/>
            <a:chOff x="5188770" y="2336983"/>
            <a:chExt cx="1341891" cy="1351148"/>
          </a:xfrm>
        </p:grpSpPr>
        <p:grpSp>
          <p:nvGrpSpPr>
            <p:cNvPr id="85" name="组合 30"/>
            <p:cNvGrpSpPr/>
            <p:nvPr/>
          </p:nvGrpSpPr>
          <p:grpSpPr>
            <a:xfrm flipV="1">
              <a:off x="5188770" y="2336983"/>
              <a:ext cx="1341891" cy="1351148"/>
              <a:chOff x="3420609" y="2342470"/>
              <a:chExt cx="2383516" cy="2399959"/>
            </a:xfrm>
          </p:grpSpPr>
          <p:sp>
            <p:nvSpPr>
              <p:cNvPr id="88" name="饼形 31"/>
              <p:cNvSpPr/>
              <p:nvPr/>
            </p:nvSpPr>
            <p:spPr>
              <a:xfrm>
                <a:off x="3420609" y="2359136"/>
                <a:ext cx="2383292" cy="2383293"/>
              </a:xfrm>
              <a:prstGeom prst="pie">
                <a:avLst>
                  <a:gd name="adj1" fmla="val 0"/>
                  <a:gd name="adj2" fmla="val 10735662"/>
                </a:avLst>
              </a:prstGeom>
              <a:solidFill>
                <a:srgbClr val="02A4BB"/>
              </a:solidFill>
              <a:ln w="28575">
                <a:solidFill>
                  <a:srgbClr val="02A4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 sz="1600" dirty="0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endParaRPr>
              </a:p>
            </p:txBody>
          </p:sp>
          <p:sp>
            <p:nvSpPr>
              <p:cNvPr id="89" name="饼形 32"/>
              <p:cNvSpPr/>
              <p:nvPr/>
            </p:nvSpPr>
            <p:spPr>
              <a:xfrm flipV="1">
                <a:off x="3420833" y="2342470"/>
                <a:ext cx="2383292" cy="2383292"/>
              </a:xfrm>
              <a:prstGeom prst="pie">
                <a:avLst>
                  <a:gd name="adj1" fmla="val 0"/>
                  <a:gd name="adj2" fmla="val 10860741"/>
                </a:avLst>
              </a:prstGeom>
              <a:solidFill>
                <a:schemeClr val="bg1"/>
              </a:solidFill>
              <a:ln w="28575">
                <a:solidFill>
                  <a:srgbClr val="02A4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 sz="1600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endParaRPr>
              </a:p>
            </p:txBody>
          </p:sp>
        </p:grpSp>
        <p:sp>
          <p:nvSpPr>
            <p:cNvPr id="86" name="文本框 85"/>
            <p:cNvSpPr txBox="1"/>
            <p:nvPr/>
          </p:nvSpPr>
          <p:spPr>
            <a:xfrm>
              <a:off x="5453315" y="2583160"/>
              <a:ext cx="8128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HK" sz="1600" b="1" dirty="0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TEXT</a:t>
              </a:r>
              <a:endParaRPr lang="zh-HK" altLang="en-US" sz="16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5243686" y="3073930"/>
              <a:ext cx="12320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02A4BB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keyword</a:t>
              </a:r>
              <a:endParaRPr lang="zh-HK" altLang="en-US" sz="1600" dirty="0">
                <a:solidFill>
                  <a:srgbClr val="02A4BB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  <p:sp>
        <p:nvSpPr>
          <p:cNvPr id="90" name="文本框 89"/>
          <p:cNvSpPr txBox="1"/>
          <p:nvPr/>
        </p:nvSpPr>
        <p:spPr>
          <a:xfrm>
            <a:off x="6747181" y="3624720"/>
            <a:ext cx="1048963" cy="338552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添加标题</a:t>
            </a:r>
            <a:endParaRPr lang="zh-HK" altLang="en-US" sz="1600" b="1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grpSp>
        <p:nvGrpSpPr>
          <p:cNvPr id="91" name="组合 45"/>
          <p:cNvGrpSpPr/>
          <p:nvPr/>
        </p:nvGrpSpPr>
        <p:grpSpPr>
          <a:xfrm>
            <a:off x="8733518" y="1886289"/>
            <a:ext cx="1341890" cy="1351148"/>
            <a:chOff x="7100407" y="2336983"/>
            <a:chExt cx="1341891" cy="1351148"/>
          </a:xfrm>
        </p:grpSpPr>
        <p:grpSp>
          <p:nvGrpSpPr>
            <p:cNvPr id="92" name="组合 27"/>
            <p:cNvGrpSpPr/>
            <p:nvPr/>
          </p:nvGrpSpPr>
          <p:grpSpPr>
            <a:xfrm>
              <a:off x="7100407" y="2336983"/>
              <a:ext cx="1341891" cy="1351148"/>
              <a:chOff x="3420609" y="2342470"/>
              <a:chExt cx="2383516" cy="2399959"/>
            </a:xfrm>
          </p:grpSpPr>
          <p:sp>
            <p:nvSpPr>
              <p:cNvPr id="95" name="饼形 28"/>
              <p:cNvSpPr/>
              <p:nvPr/>
            </p:nvSpPr>
            <p:spPr>
              <a:xfrm>
                <a:off x="3420609" y="2359137"/>
                <a:ext cx="2383292" cy="2383292"/>
              </a:xfrm>
              <a:prstGeom prst="pie">
                <a:avLst>
                  <a:gd name="adj1" fmla="val 0"/>
                  <a:gd name="adj2" fmla="val 10735662"/>
                </a:avLst>
              </a:prstGeom>
              <a:solidFill>
                <a:srgbClr val="F08392"/>
              </a:solidFill>
              <a:ln w="28575">
                <a:solidFill>
                  <a:srgbClr val="F0839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 sz="1600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endParaRPr>
              </a:p>
            </p:txBody>
          </p:sp>
          <p:sp>
            <p:nvSpPr>
              <p:cNvPr id="96" name="饼形 29"/>
              <p:cNvSpPr/>
              <p:nvPr/>
            </p:nvSpPr>
            <p:spPr>
              <a:xfrm flipV="1">
                <a:off x="3420833" y="2342470"/>
                <a:ext cx="2383292" cy="2383292"/>
              </a:xfrm>
              <a:prstGeom prst="pie">
                <a:avLst>
                  <a:gd name="adj1" fmla="val 0"/>
                  <a:gd name="adj2" fmla="val 10860741"/>
                </a:avLst>
              </a:prstGeom>
              <a:solidFill>
                <a:schemeClr val="bg1"/>
              </a:solidFill>
              <a:ln w="28575">
                <a:solidFill>
                  <a:srgbClr val="F0839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 sz="1600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endParaRPr>
              </a:p>
            </p:txBody>
          </p:sp>
        </p:grpSp>
        <p:sp>
          <p:nvSpPr>
            <p:cNvPr id="93" name="文本框 92"/>
            <p:cNvSpPr txBox="1"/>
            <p:nvPr/>
          </p:nvSpPr>
          <p:spPr>
            <a:xfrm>
              <a:off x="7364952" y="3094274"/>
              <a:ext cx="8128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HK" sz="1600" b="1" dirty="0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TEXT</a:t>
              </a:r>
              <a:endParaRPr lang="zh-HK" altLang="en-US" sz="16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7155323" y="2567436"/>
              <a:ext cx="12320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F08392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keyword</a:t>
              </a:r>
              <a:endParaRPr lang="zh-HK" altLang="en-US" sz="1600" dirty="0">
                <a:solidFill>
                  <a:srgbClr val="F08392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  <p:sp>
        <p:nvSpPr>
          <p:cNvPr id="97" name="文本框 96"/>
          <p:cNvSpPr txBox="1"/>
          <p:nvPr/>
        </p:nvSpPr>
        <p:spPr>
          <a:xfrm>
            <a:off x="8800307" y="3623167"/>
            <a:ext cx="1208185" cy="338552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添加标题</a:t>
            </a:r>
            <a:endParaRPr lang="zh-HK" altLang="en-US" sz="1600" b="1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2001354" y="4041595"/>
            <a:ext cx="1801652" cy="1763560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12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号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倍字间距。</a:t>
            </a:r>
          </a:p>
        </p:txBody>
      </p:sp>
      <p:sp>
        <p:nvSpPr>
          <p:cNvPr id="99" name="矩形 98"/>
          <p:cNvSpPr/>
          <p:nvPr/>
        </p:nvSpPr>
        <p:spPr>
          <a:xfrm>
            <a:off x="4179721" y="4041593"/>
            <a:ext cx="1801652" cy="1763560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12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号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倍字间距。</a:t>
            </a:r>
          </a:p>
        </p:txBody>
      </p:sp>
      <p:sp>
        <p:nvSpPr>
          <p:cNvPr id="100" name="矩形 99"/>
          <p:cNvSpPr/>
          <p:nvPr/>
        </p:nvSpPr>
        <p:spPr>
          <a:xfrm>
            <a:off x="6354851" y="4041592"/>
            <a:ext cx="1801652" cy="1763560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12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号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倍字间距。</a:t>
            </a:r>
          </a:p>
        </p:txBody>
      </p:sp>
      <p:sp>
        <p:nvSpPr>
          <p:cNvPr id="101" name="矩形 100"/>
          <p:cNvSpPr/>
          <p:nvPr/>
        </p:nvSpPr>
        <p:spPr>
          <a:xfrm>
            <a:off x="8451182" y="4041592"/>
            <a:ext cx="1801652" cy="1763560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12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号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219877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83" grpId="0" animBg="1"/>
      <p:bldP spid="90" grpId="0" animBg="1"/>
      <p:bldP spid="97" grpId="0" animBg="1"/>
      <p:bldP spid="98" grpId="0" animBg="1"/>
      <p:bldP spid="99" grpId="0" animBg="1"/>
      <p:bldP spid="100" grpId="0" animBg="1"/>
      <p:bldP spid="10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-1"/>
            <a:ext cx="9703135" cy="68580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4" t="31567" r="14148" b="81"/>
          <a:stretch/>
        </p:blipFill>
        <p:spPr>
          <a:xfrm rot="5400000">
            <a:off x="570153" y="-580914"/>
            <a:ext cx="6863379" cy="8003691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379118" y="2735484"/>
            <a:ext cx="5009662" cy="1220847"/>
          </a:xfrm>
          <a:prstGeom prst="rect">
            <a:avLst/>
          </a:prstGeom>
          <a:noFill/>
          <a:ln w="28575">
            <a:solidFill>
              <a:srgbClr val="FEFEFE"/>
            </a:solidFill>
          </a:ln>
        </p:spPr>
        <p:txBody>
          <a:bodyPr wrap="square" lIns="91436" tIns="45719" rIns="91436" bIns="45719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8000" b="1" spc="300" dirty="0" smtClean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研究方法</a:t>
            </a:r>
            <a:endParaRPr lang="en-US" altLang="zh-CN" sz="8000" b="1" spc="300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grpSp>
        <p:nvGrpSpPr>
          <p:cNvPr id="16" name="Group 4"/>
          <p:cNvGrpSpPr>
            <a:grpSpLocks noChangeAspect="1"/>
          </p:cNvGrpSpPr>
          <p:nvPr/>
        </p:nvGrpSpPr>
        <p:grpSpPr bwMode="auto">
          <a:xfrm rot="19764056">
            <a:off x="3745965" y="2072333"/>
            <a:ext cx="1424066" cy="1326299"/>
            <a:chOff x="1164" y="687"/>
            <a:chExt cx="3219" cy="2998"/>
          </a:xfrm>
          <a:solidFill>
            <a:srgbClr val="F08392"/>
          </a:solidFill>
          <a:effectLst/>
        </p:grpSpPr>
        <p:sp>
          <p:nvSpPr>
            <p:cNvPr id="17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18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016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50"/>
                            </p:stCondLst>
                            <p:childTnLst>
                              <p:par>
                                <p:cTn id="1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直接连接符 54"/>
          <p:cNvCxnSpPr/>
          <p:nvPr/>
        </p:nvCxnSpPr>
        <p:spPr>
          <a:xfrm flipV="1">
            <a:off x="0" y="-10274"/>
            <a:ext cx="2703815" cy="4863290"/>
          </a:xfrm>
          <a:prstGeom prst="line">
            <a:avLst/>
          </a:prstGeom>
          <a:ln>
            <a:solidFill>
              <a:srgbClr val="F7DAD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-8706" y="-10274"/>
            <a:ext cx="2456163" cy="4436629"/>
          </a:xfrm>
          <a:prstGeom prst="line">
            <a:avLst/>
          </a:prstGeom>
          <a:ln>
            <a:solidFill>
              <a:srgbClr val="ACE3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V="1">
            <a:off x="9790222" y="2421371"/>
            <a:ext cx="2398603" cy="4436629"/>
          </a:xfrm>
          <a:prstGeom prst="line">
            <a:avLst/>
          </a:prstGeom>
          <a:ln>
            <a:solidFill>
              <a:srgbClr val="F7DAD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等腰三角形 50"/>
          <p:cNvSpPr/>
          <p:nvPr/>
        </p:nvSpPr>
        <p:spPr>
          <a:xfrm rot="10800000">
            <a:off x="-855" y="483"/>
            <a:ext cx="3281082" cy="2926080"/>
          </a:xfrm>
          <a:prstGeom prst="triangl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等腰三角形 51"/>
          <p:cNvSpPr/>
          <p:nvPr/>
        </p:nvSpPr>
        <p:spPr>
          <a:xfrm rot="10800000">
            <a:off x="1065945" y="542427"/>
            <a:ext cx="3281082" cy="2926080"/>
          </a:xfrm>
          <a:prstGeom prst="triangle">
            <a:avLst/>
          </a:prstGeom>
          <a:noFill/>
          <a:ln>
            <a:solidFill>
              <a:srgbClr val="02A4B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等腰三角形 52"/>
          <p:cNvSpPr/>
          <p:nvPr/>
        </p:nvSpPr>
        <p:spPr>
          <a:xfrm>
            <a:off x="7840943" y="3389976"/>
            <a:ext cx="3281082" cy="2926080"/>
          </a:xfrm>
          <a:prstGeom prst="triangle">
            <a:avLst/>
          </a:prstGeom>
          <a:noFill/>
          <a:ln>
            <a:solidFill>
              <a:srgbClr val="F0839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等腰三角形 53"/>
          <p:cNvSpPr/>
          <p:nvPr/>
        </p:nvSpPr>
        <p:spPr>
          <a:xfrm>
            <a:off x="8907743" y="3931920"/>
            <a:ext cx="3281082" cy="2926080"/>
          </a:xfrm>
          <a:prstGeom prst="triangl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 flipV="1">
            <a:off x="9485010" y="1994710"/>
            <a:ext cx="2703815" cy="4863290"/>
          </a:xfrm>
          <a:prstGeom prst="line">
            <a:avLst/>
          </a:prstGeom>
          <a:ln>
            <a:solidFill>
              <a:srgbClr val="ACE3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椭圆 74"/>
          <p:cNvSpPr/>
          <p:nvPr/>
        </p:nvSpPr>
        <p:spPr>
          <a:xfrm>
            <a:off x="9790222" y="4655904"/>
            <a:ext cx="396065" cy="400518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10095743" y="5987442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11107550" y="5230489"/>
            <a:ext cx="467678" cy="460306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8477332" y="5559431"/>
            <a:ext cx="311972" cy="328942"/>
          </a:xfrm>
          <a:prstGeom prst="ellipse">
            <a:avLst/>
          </a:prstGeom>
          <a:solidFill>
            <a:srgbClr val="2F9F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10820502" y="3139566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>
            <a:off x="9993390" y="3332006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/>
          <p:cNvSpPr/>
          <p:nvPr/>
        </p:nvSpPr>
        <p:spPr>
          <a:xfrm>
            <a:off x="10948390" y="1944509"/>
            <a:ext cx="471131" cy="476533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1009076" y="2029619"/>
            <a:ext cx="396065" cy="400518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>
            <a:off x="2295754" y="4501380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/>
          <p:cNvSpPr/>
          <p:nvPr/>
        </p:nvSpPr>
        <p:spPr>
          <a:xfrm>
            <a:off x="100564" y="1475024"/>
            <a:ext cx="467678" cy="460306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/>
          <p:nvPr/>
        </p:nvSpPr>
        <p:spPr>
          <a:xfrm>
            <a:off x="1639685" y="3341233"/>
            <a:ext cx="311972" cy="328942"/>
          </a:xfrm>
          <a:prstGeom prst="ellipse">
            <a:avLst/>
          </a:prstGeom>
          <a:solidFill>
            <a:srgbClr val="2F9F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/>
          <p:nvPr/>
        </p:nvSpPr>
        <p:spPr>
          <a:xfrm>
            <a:off x="1919060" y="1335147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>
            <a:off x="697104" y="808418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>
            <a:off x="3213918" y="972889"/>
            <a:ext cx="471131" cy="476533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>
            <a:off x="951981" y="3734499"/>
            <a:ext cx="311972" cy="328942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77"/>
          <p:cNvGrpSpPr/>
          <p:nvPr/>
        </p:nvGrpSpPr>
        <p:grpSpPr>
          <a:xfrm>
            <a:off x="6758256" y="2157679"/>
            <a:ext cx="1000370" cy="690765"/>
            <a:chOff x="5174606" y="2435101"/>
            <a:chExt cx="1000370" cy="690765"/>
          </a:xfrm>
          <a:solidFill>
            <a:srgbClr val="F08392"/>
          </a:solidFill>
        </p:grpSpPr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5221047" y="2435101"/>
              <a:ext cx="915744" cy="405584"/>
            </a:xfrm>
            <a:custGeom>
              <a:avLst/>
              <a:gdLst>
                <a:gd name="T0" fmla="*/ 1125 w 1125"/>
                <a:gd name="T1" fmla="*/ 2 h 498"/>
                <a:gd name="T2" fmla="*/ 1111 w 1125"/>
                <a:gd name="T3" fmla="*/ 19 h 498"/>
                <a:gd name="T4" fmla="*/ 588 w 1125"/>
                <a:gd name="T5" fmla="*/ 486 h 498"/>
                <a:gd name="T6" fmla="*/ 550 w 1125"/>
                <a:gd name="T7" fmla="*/ 484 h 498"/>
                <a:gd name="T8" fmla="*/ 82 w 1125"/>
                <a:gd name="T9" fmla="*/ 83 h 498"/>
                <a:gd name="T10" fmla="*/ 9 w 1125"/>
                <a:gd name="T11" fmla="*/ 20 h 498"/>
                <a:gd name="T12" fmla="*/ 0 w 1125"/>
                <a:gd name="T13" fmla="*/ 6 h 498"/>
                <a:gd name="T14" fmla="*/ 17 w 1125"/>
                <a:gd name="T15" fmla="*/ 0 h 498"/>
                <a:gd name="T16" fmla="*/ 572 w 1125"/>
                <a:gd name="T17" fmla="*/ 0 h 498"/>
                <a:gd name="T18" fmla="*/ 1081 w 1125"/>
                <a:gd name="T19" fmla="*/ 0 h 498"/>
                <a:gd name="T20" fmla="*/ 1125 w 1125"/>
                <a:gd name="T21" fmla="*/ 2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25" h="498">
                  <a:moveTo>
                    <a:pt x="1125" y="2"/>
                  </a:moveTo>
                  <a:cubicBezTo>
                    <a:pt x="1119" y="10"/>
                    <a:pt x="1116" y="15"/>
                    <a:pt x="1111" y="19"/>
                  </a:cubicBezTo>
                  <a:cubicBezTo>
                    <a:pt x="937" y="175"/>
                    <a:pt x="762" y="330"/>
                    <a:pt x="588" y="486"/>
                  </a:cubicBezTo>
                  <a:cubicBezTo>
                    <a:pt x="574" y="498"/>
                    <a:pt x="566" y="497"/>
                    <a:pt x="550" y="484"/>
                  </a:cubicBezTo>
                  <a:cubicBezTo>
                    <a:pt x="394" y="350"/>
                    <a:pt x="238" y="217"/>
                    <a:pt x="82" y="83"/>
                  </a:cubicBezTo>
                  <a:cubicBezTo>
                    <a:pt x="58" y="62"/>
                    <a:pt x="33" y="42"/>
                    <a:pt x="9" y="20"/>
                  </a:cubicBezTo>
                  <a:cubicBezTo>
                    <a:pt x="5" y="17"/>
                    <a:pt x="3" y="11"/>
                    <a:pt x="0" y="6"/>
                  </a:cubicBezTo>
                  <a:cubicBezTo>
                    <a:pt x="6" y="4"/>
                    <a:pt x="11" y="0"/>
                    <a:pt x="17" y="0"/>
                  </a:cubicBezTo>
                  <a:cubicBezTo>
                    <a:pt x="202" y="0"/>
                    <a:pt x="387" y="0"/>
                    <a:pt x="572" y="0"/>
                  </a:cubicBezTo>
                  <a:cubicBezTo>
                    <a:pt x="742" y="0"/>
                    <a:pt x="912" y="0"/>
                    <a:pt x="1081" y="0"/>
                  </a:cubicBezTo>
                  <a:cubicBezTo>
                    <a:pt x="1095" y="0"/>
                    <a:pt x="1108" y="1"/>
                    <a:pt x="112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216231" y="2790460"/>
              <a:ext cx="919873" cy="335406"/>
            </a:xfrm>
            <a:custGeom>
              <a:avLst/>
              <a:gdLst>
                <a:gd name="T0" fmla="*/ 730 w 1130"/>
                <a:gd name="T1" fmla="*/ 8 h 412"/>
                <a:gd name="T2" fmla="*/ 1130 w 1130"/>
                <a:gd name="T3" fmla="*/ 405 h 412"/>
                <a:gd name="T4" fmla="*/ 0 w 1130"/>
                <a:gd name="T5" fmla="*/ 406 h 412"/>
                <a:gd name="T6" fmla="*/ 409 w 1130"/>
                <a:gd name="T7" fmla="*/ 0 h 412"/>
                <a:gd name="T8" fmla="*/ 528 w 1130"/>
                <a:gd name="T9" fmla="*/ 102 h 412"/>
                <a:gd name="T10" fmla="*/ 558 w 1130"/>
                <a:gd name="T11" fmla="*/ 127 h 412"/>
                <a:gd name="T12" fmla="*/ 597 w 1130"/>
                <a:gd name="T13" fmla="*/ 127 h 412"/>
                <a:gd name="T14" fmla="*/ 730 w 1130"/>
                <a:gd name="T15" fmla="*/ 8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0" h="412">
                  <a:moveTo>
                    <a:pt x="730" y="8"/>
                  </a:moveTo>
                  <a:cubicBezTo>
                    <a:pt x="865" y="141"/>
                    <a:pt x="997" y="273"/>
                    <a:pt x="1130" y="405"/>
                  </a:cubicBezTo>
                  <a:cubicBezTo>
                    <a:pt x="1116" y="411"/>
                    <a:pt x="19" y="412"/>
                    <a:pt x="0" y="406"/>
                  </a:cubicBezTo>
                  <a:cubicBezTo>
                    <a:pt x="136" y="271"/>
                    <a:pt x="272" y="136"/>
                    <a:pt x="409" y="0"/>
                  </a:cubicBezTo>
                  <a:cubicBezTo>
                    <a:pt x="446" y="32"/>
                    <a:pt x="487" y="67"/>
                    <a:pt x="528" y="102"/>
                  </a:cubicBezTo>
                  <a:cubicBezTo>
                    <a:pt x="538" y="110"/>
                    <a:pt x="548" y="119"/>
                    <a:pt x="558" y="127"/>
                  </a:cubicBezTo>
                  <a:cubicBezTo>
                    <a:pt x="574" y="140"/>
                    <a:pt x="582" y="140"/>
                    <a:pt x="597" y="127"/>
                  </a:cubicBezTo>
                  <a:cubicBezTo>
                    <a:pt x="642" y="86"/>
                    <a:pt x="687" y="46"/>
                    <a:pt x="73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5174606" y="2473630"/>
              <a:ext cx="334718" cy="609923"/>
            </a:xfrm>
            <a:custGeom>
              <a:avLst/>
              <a:gdLst>
                <a:gd name="T0" fmla="*/ 6 w 411"/>
                <a:gd name="T1" fmla="*/ 749 h 749"/>
                <a:gd name="T2" fmla="*/ 7 w 411"/>
                <a:gd name="T3" fmla="*/ 0 h 749"/>
                <a:gd name="T4" fmla="*/ 411 w 411"/>
                <a:gd name="T5" fmla="*/ 347 h 749"/>
                <a:gd name="T6" fmla="*/ 6 w 411"/>
                <a:gd name="T7" fmla="*/ 74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1" h="749">
                  <a:moveTo>
                    <a:pt x="6" y="749"/>
                  </a:moveTo>
                  <a:cubicBezTo>
                    <a:pt x="0" y="736"/>
                    <a:pt x="0" y="20"/>
                    <a:pt x="7" y="0"/>
                  </a:cubicBezTo>
                  <a:cubicBezTo>
                    <a:pt x="142" y="116"/>
                    <a:pt x="276" y="231"/>
                    <a:pt x="411" y="347"/>
                  </a:cubicBezTo>
                  <a:cubicBezTo>
                    <a:pt x="275" y="481"/>
                    <a:pt x="140" y="615"/>
                    <a:pt x="6" y="7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849546" y="2474318"/>
              <a:ext cx="325430" cy="609235"/>
            </a:xfrm>
            <a:custGeom>
              <a:avLst/>
              <a:gdLst>
                <a:gd name="T0" fmla="*/ 0 w 400"/>
                <a:gd name="T1" fmla="*/ 353 h 748"/>
                <a:gd name="T2" fmla="*/ 397 w 400"/>
                <a:gd name="T3" fmla="*/ 0 h 748"/>
                <a:gd name="T4" fmla="*/ 400 w 400"/>
                <a:gd name="T5" fmla="*/ 22 h 748"/>
                <a:gd name="T6" fmla="*/ 400 w 400"/>
                <a:gd name="T7" fmla="*/ 728 h 748"/>
                <a:gd name="T8" fmla="*/ 397 w 400"/>
                <a:gd name="T9" fmla="*/ 748 h 748"/>
                <a:gd name="T10" fmla="*/ 0 w 400"/>
                <a:gd name="T11" fmla="*/ 353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0" h="748">
                  <a:moveTo>
                    <a:pt x="0" y="353"/>
                  </a:moveTo>
                  <a:cubicBezTo>
                    <a:pt x="132" y="236"/>
                    <a:pt x="263" y="119"/>
                    <a:pt x="397" y="0"/>
                  </a:cubicBezTo>
                  <a:cubicBezTo>
                    <a:pt x="398" y="9"/>
                    <a:pt x="400" y="15"/>
                    <a:pt x="400" y="22"/>
                  </a:cubicBezTo>
                  <a:cubicBezTo>
                    <a:pt x="400" y="257"/>
                    <a:pt x="400" y="492"/>
                    <a:pt x="400" y="728"/>
                  </a:cubicBezTo>
                  <a:cubicBezTo>
                    <a:pt x="400" y="735"/>
                    <a:pt x="398" y="742"/>
                    <a:pt x="397" y="748"/>
                  </a:cubicBezTo>
                  <a:cubicBezTo>
                    <a:pt x="265" y="617"/>
                    <a:pt x="133" y="486"/>
                    <a:pt x="0" y="3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  <p:grpSp>
        <p:nvGrpSpPr>
          <p:cNvPr id="29" name="组合 75"/>
          <p:cNvGrpSpPr/>
          <p:nvPr/>
        </p:nvGrpSpPr>
        <p:grpSpPr>
          <a:xfrm>
            <a:off x="2331940" y="2059243"/>
            <a:ext cx="1093895" cy="955612"/>
            <a:chOff x="882603" y="2302677"/>
            <a:chExt cx="1093895" cy="955612"/>
          </a:xfrm>
          <a:solidFill>
            <a:srgbClr val="F08392"/>
          </a:solidFill>
        </p:grpSpPr>
        <p:sp>
          <p:nvSpPr>
            <p:cNvPr id="30" name="Freeform 14"/>
            <p:cNvSpPr>
              <a:spLocks/>
            </p:cNvSpPr>
            <p:nvPr/>
          </p:nvSpPr>
          <p:spPr bwMode="auto">
            <a:xfrm>
              <a:off x="882603" y="2302677"/>
              <a:ext cx="820672" cy="955612"/>
            </a:xfrm>
            <a:custGeom>
              <a:avLst/>
              <a:gdLst>
                <a:gd name="T0" fmla="*/ 908 w 1036"/>
                <a:gd name="T1" fmla="*/ 372 h 1206"/>
                <a:gd name="T2" fmla="*/ 908 w 1036"/>
                <a:gd name="T3" fmla="*/ 296 h 1206"/>
                <a:gd name="T4" fmla="*/ 908 w 1036"/>
                <a:gd name="T5" fmla="*/ 152 h 1206"/>
                <a:gd name="T6" fmla="*/ 883 w 1036"/>
                <a:gd name="T7" fmla="*/ 128 h 1206"/>
                <a:gd name="T8" fmla="*/ 405 w 1036"/>
                <a:gd name="T9" fmla="*/ 128 h 1206"/>
                <a:gd name="T10" fmla="*/ 387 w 1036"/>
                <a:gd name="T11" fmla="*/ 128 h 1206"/>
                <a:gd name="T12" fmla="*/ 387 w 1036"/>
                <a:gd name="T13" fmla="*/ 150 h 1206"/>
                <a:gd name="T14" fmla="*/ 387 w 1036"/>
                <a:gd name="T15" fmla="*/ 296 h 1206"/>
                <a:gd name="T16" fmla="*/ 295 w 1036"/>
                <a:gd name="T17" fmla="*/ 386 h 1206"/>
                <a:gd name="T18" fmla="*/ 145 w 1036"/>
                <a:gd name="T19" fmla="*/ 386 h 1206"/>
                <a:gd name="T20" fmla="*/ 128 w 1036"/>
                <a:gd name="T21" fmla="*/ 386 h 1206"/>
                <a:gd name="T22" fmla="*/ 128 w 1036"/>
                <a:gd name="T23" fmla="*/ 404 h 1206"/>
                <a:gd name="T24" fmla="*/ 128 w 1036"/>
                <a:gd name="T25" fmla="*/ 1052 h 1206"/>
                <a:gd name="T26" fmla="*/ 153 w 1036"/>
                <a:gd name="T27" fmla="*/ 1078 h 1206"/>
                <a:gd name="T28" fmla="*/ 882 w 1036"/>
                <a:gd name="T29" fmla="*/ 1078 h 1206"/>
                <a:gd name="T30" fmla="*/ 908 w 1036"/>
                <a:gd name="T31" fmla="*/ 1052 h 1206"/>
                <a:gd name="T32" fmla="*/ 908 w 1036"/>
                <a:gd name="T33" fmla="*/ 869 h 1206"/>
                <a:gd name="T34" fmla="*/ 914 w 1036"/>
                <a:gd name="T35" fmla="*/ 851 h 1206"/>
                <a:gd name="T36" fmla="*/ 1028 w 1036"/>
                <a:gd name="T37" fmla="*/ 729 h 1206"/>
                <a:gd name="T38" fmla="*/ 1035 w 1036"/>
                <a:gd name="T39" fmla="*/ 724 h 1206"/>
                <a:gd name="T40" fmla="*/ 1036 w 1036"/>
                <a:gd name="T41" fmla="*/ 738 h 1206"/>
                <a:gd name="T42" fmla="*/ 1036 w 1036"/>
                <a:gd name="T43" fmla="*/ 1069 h 1206"/>
                <a:gd name="T44" fmla="*/ 899 w 1036"/>
                <a:gd name="T45" fmla="*/ 1206 h 1206"/>
                <a:gd name="T46" fmla="*/ 133 w 1036"/>
                <a:gd name="T47" fmla="*/ 1206 h 1206"/>
                <a:gd name="T48" fmla="*/ 0 w 1036"/>
                <a:gd name="T49" fmla="*/ 1073 h 1206"/>
                <a:gd name="T50" fmla="*/ 0 w 1036"/>
                <a:gd name="T51" fmla="*/ 316 h 1206"/>
                <a:gd name="T52" fmla="*/ 19 w 1036"/>
                <a:gd name="T53" fmla="*/ 267 h 1206"/>
                <a:gd name="T54" fmla="*/ 265 w 1036"/>
                <a:gd name="T55" fmla="*/ 27 h 1206"/>
                <a:gd name="T56" fmla="*/ 331 w 1036"/>
                <a:gd name="T57" fmla="*/ 0 h 1206"/>
                <a:gd name="T58" fmla="*/ 902 w 1036"/>
                <a:gd name="T59" fmla="*/ 0 h 1206"/>
                <a:gd name="T60" fmla="*/ 1036 w 1036"/>
                <a:gd name="T61" fmla="*/ 129 h 1206"/>
                <a:gd name="T62" fmla="*/ 1035 w 1036"/>
                <a:gd name="T63" fmla="*/ 206 h 1206"/>
                <a:gd name="T64" fmla="*/ 1028 w 1036"/>
                <a:gd name="T65" fmla="*/ 224 h 1206"/>
                <a:gd name="T66" fmla="*/ 942 w 1036"/>
                <a:gd name="T67" fmla="*/ 328 h 1206"/>
                <a:gd name="T68" fmla="*/ 921 w 1036"/>
                <a:gd name="T69" fmla="*/ 358 h 1206"/>
                <a:gd name="T70" fmla="*/ 908 w 1036"/>
                <a:gd name="T71" fmla="*/ 372 h 1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36" h="1206">
                  <a:moveTo>
                    <a:pt x="908" y="372"/>
                  </a:moveTo>
                  <a:cubicBezTo>
                    <a:pt x="908" y="344"/>
                    <a:pt x="908" y="320"/>
                    <a:pt x="908" y="296"/>
                  </a:cubicBezTo>
                  <a:cubicBezTo>
                    <a:pt x="908" y="248"/>
                    <a:pt x="908" y="200"/>
                    <a:pt x="908" y="152"/>
                  </a:cubicBezTo>
                  <a:cubicBezTo>
                    <a:pt x="908" y="131"/>
                    <a:pt x="905" y="128"/>
                    <a:pt x="883" y="128"/>
                  </a:cubicBezTo>
                  <a:cubicBezTo>
                    <a:pt x="724" y="128"/>
                    <a:pt x="565" y="128"/>
                    <a:pt x="405" y="128"/>
                  </a:cubicBezTo>
                  <a:cubicBezTo>
                    <a:pt x="400" y="128"/>
                    <a:pt x="394" y="128"/>
                    <a:pt x="387" y="128"/>
                  </a:cubicBezTo>
                  <a:cubicBezTo>
                    <a:pt x="387" y="137"/>
                    <a:pt x="387" y="144"/>
                    <a:pt x="387" y="150"/>
                  </a:cubicBezTo>
                  <a:cubicBezTo>
                    <a:pt x="387" y="199"/>
                    <a:pt x="387" y="247"/>
                    <a:pt x="387" y="296"/>
                  </a:cubicBezTo>
                  <a:cubicBezTo>
                    <a:pt x="386" y="352"/>
                    <a:pt x="351" y="386"/>
                    <a:pt x="295" y="386"/>
                  </a:cubicBezTo>
                  <a:cubicBezTo>
                    <a:pt x="245" y="386"/>
                    <a:pt x="195" y="386"/>
                    <a:pt x="145" y="386"/>
                  </a:cubicBezTo>
                  <a:cubicBezTo>
                    <a:pt x="140" y="386"/>
                    <a:pt x="135" y="386"/>
                    <a:pt x="128" y="386"/>
                  </a:cubicBezTo>
                  <a:cubicBezTo>
                    <a:pt x="128" y="394"/>
                    <a:pt x="128" y="399"/>
                    <a:pt x="128" y="404"/>
                  </a:cubicBezTo>
                  <a:cubicBezTo>
                    <a:pt x="128" y="620"/>
                    <a:pt x="128" y="836"/>
                    <a:pt x="128" y="1052"/>
                  </a:cubicBezTo>
                  <a:cubicBezTo>
                    <a:pt x="128" y="1076"/>
                    <a:pt x="130" y="1078"/>
                    <a:pt x="153" y="1078"/>
                  </a:cubicBezTo>
                  <a:cubicBezTo>
                    <a:pt x="396" y="1078"/>
                    <a:pt x="639" y="1078"/>
                    <a:pt x="882" y="1078"/>
                  </a:cubicBezTo>
                  <a:cubicBezTo>
                    <a:pt x="906" y="1078"/>
                    <a:pt x="908" y="1076"/>
                    <a:pt x="908" y="1052"/>
                  </a:cubicBezTo>
                  <a:cubicBezTo>
                    <a:pt x="908" y="991"/>
                    <a:pt x="908" y="930"/>
                    <a:pt x="908" y="869"/>
                  </a:cubicBezTo>
                  <a:cubicBezTo>
                    <a:pt x="908" y="863"/>
                    <a:pt x="910" y="855"/>
                    <a:pt x="914" y="851"/>
                  </a:cubicBezTo>
                  <a:cubicBezTo>
                    <a:pt x="952" y="810"/>
                    <a:pt x="990" y="770"/>
                    <a:pt x="1028" y="729"/>
                  </a:cubicBezTo>
                  <a:cubicBezTo>
                    <a:pt x="1030" y="728"/>
                    <a:pt x="1031" y="727"/>
                    <a:pt x="1035" y="724"/>
                  </a:cubicBezTo>
                  <a:cubicBezTo>
                    <a:pt x="1035" y="730"/>
                    <a:pt x="1036" y="734"/>
                    <a:pt x="1036" y="738"/>
                  </a:cubicBezTo>
                  <a:cubicBezTo>
                    <a:pt x="1036" y="849"/>
                    <a:pt x="1036" y="959"/>
                    <a:pt x="1036" y="1069"/>
                  </a:cubicBezTo>
                  <a:cubicBezTo>
                    <a:pt x="1035" y="1151"/>
                    <a:pt x="981" y="1206"/>
                    <a:pt x="899" y="1206"/>
                  </a:cubicBezTo>
                  <a:cubicBezTo>
                    <a:pt x="643" y="1206"/>
                    <a:pt x="388" y="1206"/>
                    <a:pt x="133" y="1206"/>
                  </a:cubicBezTo>
                  <a:cubicBezTo>
                    <a:pt x="56" y="1206"/>
                    <a:pt x="0" y="1150"/>
                    <a:pt x="0" y="1073"/>
                  </a:cubicBezTo>
                  <a:cubicBezTo>
                    <a:pt x="0" y="821"/>
                    <a:pt x="0" y="568"/>
                    <a:pt x="0" y="316"/>
                  </a:cubicBezTo>
                  <a:cubicBezTo>
                    <a:pt x="0" y="297"/>
                    <a:pt x="6" y="281"/>
                    <a:pt x="19" y="267"/>
                  </a:cubicBezTo>
                  <a:cubicBezTo>
                    <a:pt x="101" y="187"/>
                    <a:pt x="183" y="107"/>
                    <a:pt x="265" y="27"/>
                  </a:cubicBezTo>
                  <a:cubicBezTo>
                    <a:pt x="283" y="9"/>
                    <a:pt x="305" y="0"/>
                    <a:pt x="331" y="0"/>
                  </a:cubicBezTo>
                  <a:cubicBezTo>
                    <a:pt x="521" y="0"/>
                    <a:pt x="712" y="0"/>
                    <a:pt x="902" y="0"/>
                  </a:cubicBezTo>
                  <a:cubicBezTo>
                    <a:pt x="978" y="1"/>
                    <a:pt x="1033" y="53"/>
                    <a:pt x="1036" y="129"/>
                  </a:cubicBezTo>
                  <a:cubicBezTo>
                    <a:pt x="1036" y="155"/>
                    <a:pt x="1036" y="180"/>
                    <a:pt x="1035" y="206"/>
                  </a:cubicBezTo>
                  <a:cubicBezTo>
                    <a:pt x="1035" y="212"/>
                    <a:pt x="1032" y="219"/>
                    <a:pt x="1028" y="224"/>
                  </a:cubicBezTo>
                  <a:cubicBezTo>
                    <a:pt x="999" y="259"/>
                    <a:pt x="970" y="293"/>
                    <a:pt x="942" y="328"/>
                  </a:cubicBezTo>
                  <a:cubicBezTo>
                    <a:pt x="934" y="337"/>
                    <a:pt x="928" y="348"/>
                    <a:pt x="921" y="358"/>
                  </a:cubicBezTo>
                  <a:cubicBezTo>
                    <a:pt x="918" y="362"/>
                    <a:pt x="914" y="365"/>
                    <a:pt x="908" y="3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auto">
            <a:xfrm>
              <a:off x="1362082" y="2640858"/>
              <a:ext cx="386396" cy="443988"/>
            </a:xfrm>
            <a:custGeom>
              <a:avLst/>
              <a:gdLst>
                <a:gd name="T0" fmla="*/ 351 w 488"/>
                <a:gd name="T1" fmla="*/ 0 h 560"/>
                <a:gd name="T2" fmla="*/ 488 w 488"/>
                <a:gd name="T3" fmla="*/ 114 h 560"/>
                <a:gd name="T4" fmla="*/ 431 w 488"/>
                <a:gd name="T5" fmla="*/ 180 h 560"/>
                <a:gd name="T6" fmla="*/ 127 w 488"/>
                <a:gd name="T7" fmla="*/ 490 h 560"/>
                <a:gd name="T8" fmla="*/ 39 w 488"/>
                <a:gd name="T9" fmla="*/ 554 h 560"/>
                <a:gd name="T10" fmla="*/ 5 w 488"/>
                <a:gd name="T11" fmla="*/ 560 h 560"/>
                <a:gd name="T12" fmla="*/ 4 w 488"/>
                <a:gd name="T13" fmla="*/ 526 h 560"/>
                <a:gd name="T14" fmla="*/ 64 w 488"/>
                <a:gd name="T15" fmla="*/ 404 h 560"/>
                <a:gd name="T16" fmla="*/ 347 w 488"/>
                <a:gd name="T17" fmla="*/ 7 h 560"/>
                <a:gd name="T18" fmla="*/ 351 w 488"/>
                <a:gd name="T19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8" h="560">
                  <a:moveTo>
                    <a:pt x="351" y="0"/>
                  </a:moveTo>
                  <a:cubicBezTo>
                    <a:pt x="398" y="39"/>
                    <a:pt x="443" y="76"/>
                    <a:pt x="488" y="114"/>
                  </a:cubicBezTo>
                  <a:cubicBezTo>
                    <a:pt x="469" y="137"/>
                    <a:pt x="450" y="159"/>
                    <a:pt x="431" y="180"/>
                  </a:cubicBezTo>
                  <a:cubicBezTo>
                    <a:pt x="336" y="289"/>
                    <a:pt x="238" y="396"/>
                    <a:pt x="127" y="490"/>
                  </a:cubicBezTo>
                  <a:cubicBezTo>
                    <a:pt x="100" y="514"/>
                    <a:pt x="69" y="534"/>
                    <a:pt x="39" y="554"/>
                  </a:cubicBezTo>
                  <a:cubicBezTo>
                    <a:pt x="30" y="560"/>
                    <a:pt x="17" y="558"/>
                    <a:pt x="5" y="560"/>
                  </a:cubicBezTo>
                  <a:cubicBezTo>
                    <a:pt x="5" y="549"/>
                    <a:pt x="0" y="536"/>
                    <a:pt x="4" y="526"/>
                  </a:cubicBezTo>
                  <a:cubicBezTo>
                    <a:pt x="23" y="485"/>
                    <a:pt x="41" y="443"/>
                    <a:pt x="64" y="404"/>
                  </a:cubicBezTo>
                  <a:cubicBezTo>
                    <a:pt x="147" y="264"/>
                    <a:pt x="245" y="134"/>
                    <a:pt x="347" y="7"/>
                  </a:cubicBezTo>
                  <a:cubicBezTo>
                    <a:pt x="348" y="5"/>
                    <a:pt x="349" y="3"/>
                    <a:pt x="35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32" name="Freeform 16"/>
            <p:cNvSpPr>
              <a:spLocks/>
            </p:cNvSpPr>
            <p:nvPr/>
          </p:nvSpPr>
          <p:spPr bwMode="auto">
            <a:xfrm>
              <a:off x="1667783" y="2400113"/>
              <a:ext cx="273223" cy="299340"/>
            </a:xfrm>
            <a:custGeom>
              <a:avLst/>
              <a:gdLst>
                <a:gd name="T0" fmla="*/ 139 w 345"/>
                <a:gd name="T1" fmla="*/ 378 h 378"/>
                <a:gd name="T2" fmla="*/ 0 w 345"/>
                <a:gd name="T3" fmla="*/ 264 h 378"/>
                <a:gd name="T4" fmla="*/ 19 w 345"/>
                <a:gd name="T5" fmla="*/ 240 h 378"/>
                <a:gd name="T6" fmla="*/ 183 w 345"/>
                <a:gd name="T7" fmla="*/ 54 h 378"/>
                <a:gd name="T8" fmla="*/ 231 w 345"/>
                <a:gd name="T9" fmla="*/ 17 h 378"/>
                <a:gd name="T10" fmla="*/ 308 w 345"/>
                <a:gd name="T11" fmla="*/ 26 h 378"/>
                <a:gd name="T12" fmla="*/ 334 w 345"/>
                <a:gd name="T13" fmla="*/ 103 h 378"/>
                <a:gd name="T14" fmla="*/ 312 w 345"/>
                <a:gd name="T15" fmla="*/ 150 h 378"/>
                <a:gd name="T16" fmla="*/ 139 w 345"/>
                <a:gd name="T17" fmla="*/ 37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378">
                  <a:moveTo>
                    <a:pt x="139" y="378"/>
                  </a:moveTo>
                  <a:cubicBezTo>
                    <a:pt x="90" y="338"/>
                    <a:pt x="46" y="301"/>
                    <a:pt x="0" y="264"/>
                  </a:cubicBezTo>
                  <a:cubicBezTo>
                    <a:pt x="7" y="255"/>
                    <a:pt x="13" y="247"/>
                    <a:pt x="19" y="240"/>
                  </a:cubicBezTo>
                  <a:cubicBezTo>
                    <a:pt x="74" y="178"/>
                    <a:pt x="128" y="115"/>
                    <a:pt x="183" y="54"/>
                  </a:cubicBezTo>
                  <a:cubicBezTo>
                    <a:pt x="196" y="39"/>
                    <a:pt x="214" y="27"/>
                    <a:pt x="231" y="17"/>
                  </a:cubicBezTo>
                  <a:cubicBezTo>
                    <a:pt x="259" y="0"/>
                    <a:pt x="280" y="4"/>
                    <a:pt x="308" y="26"/>
                  </a:cubicBezTo>
                  <a:cubicBezTo>
                    <a:pt x="336" y="50"/>
                    <a:pt x="345" y="73"/>
                    <a:pt x="334" y="103"/>
                  </a:cubicBezTo>
                  <a:cubicBezTo>
                    <a:pt x="328" y="119"/>
                    <a:pt x="322" y="136"/>
                    <a:pt x="312" y="150"/>
                  </a:cubicBezTo>
                  <a:cubicBezTo>
                    <a:pt x="255" y="226"/>
                    <a:pt x="197" y="301"/>
                    <a:pt x="139" y="3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33" name="Freeform 17"/>
            <p:cNvSpPr>
              <a:spLocks/>
            </p:cNvSpPr>
            <p:nvPr/>
          </p:nvSpPr>
          <p:spPr bwMode="auto">
            <a:xfrm>
              <a:off x="1088524" y="2679029"/>
              <a:ext cx="408829" cy="66632"/>
            </a:xfrm>
            <a:custGeom>
              <a:avLst/>
              <a:gdLst>
                <a:gd name="T0" fmla="*/ 257 w 516"/>
                <a:gd name="T1" fmla="*/ 0 h 84"/>
                <a:gd name="T2" fmla="*/ 496 w 516"/>
                <a:gd name="T3" fmla="*/ 0 h 84"/>
                <a:gd name="T4" fmla="*/ 516 w 516"/>
                <a:gd name="T5" fmla="*/ 19 h 84"/>
                <a:gd name="T6" fmla="*/ 516 w 516"/>
                <a:gd name="T7" fmla="*/ 49 h 84"/>
                <a:gd name="T8" fmla="*/ 481 w 516"/>
                <a:gd name="T9" fmla="*/ 84 h 84"/>
                <a:gd name="T10" fmla="*/ 23 w 516"/>
                <a:gd name="T11" fmla="*/ 84 h 84"/>
                <a:gd name="T12" fmla="*/ 0 w 516"/>
                <a:gd name="T13" fmla="*/ 61 h 84"/>
                <a:gd name="T14" fmla="*/ 0 w 516"/>
                <a:gd name="T15" fmla="*/ 22 h 84"/>
                <a:gd name="T16" fmla="*/ 22 w 516"/>
                <a:gd name="T17" fmla="*/ 0 h 84"/>
                <a:gd name="T18" fmla="*/ 257 w 516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6" h="84">
                  <a:moveTo>
                    <a:pt x="257" y="0"/>
                  </a:moveTo>
                  <a:cubicBezTo>
                    <a:pt x="337" y="0"/>
                    <a:pt x="416" y="0"/>
                    <a:pt x="496" y="0"/>
                  </a:cubicBezTo>
                  <a:cubicBezTo>
                    <a:pt x="515" y="0"/>
                    <a:pt x="516" y="1"/>
                    <a:pt x="516" y="19"/>
                  </a:cubicBezTo>
                  <a:cubicBezTo>
                    <a:pt x="516" y="29"/>
                    <a:pt x="516" y="39"/>
                    <a:pt x="516" y="49"/>
                  </a:cubicBezTo>
                  <a:cubicBezTo>
                    <a:pt x="516" y="71"/>
                    <a:pt x="503" y="84"/>
                    <a:pt x="481" y="84"/>
                  </a:cubicBezTo>
                  <a:cubicBezTo>
                    <a:pt x="329" y="84"/>
                    <a:pt x="176" y="84"/>
                    <a:pt x="23" y="84"/>
                  </a:cubicBezTo>
                  <a:cubicBezTo>
                    <a:pt x="0" y="84"/>
                    <a:pt x="0" y="83"/>
                    <a:pt x="0" y="61"/>
                  </a:cubicBezTo>
                  <a:cubicBezTo>
                    <a:pt x="0" y="48"/>
                    <a:pt x="0" y="35"/>
                    <a:pt x="0" y="22"/>
                  </a:cubicBezTo>
                  <a:cubicBezTo>
                    <a:pt x="0" y="0"/>
                    <a:pt x="0" y="0"/>
                    <a:pt x="22" y="0"/>
                  </a:cubicBezTo>
                  <a:cubicBezTo>
                    <a:pt x="100" y="0"/>
                    <a:pt x="179" y="0"/>
                    <a:pt x="25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34" name="Freeform 18"/>
            <p:cNvSpPr>
              <a:spLocks/>
            </p:cNvSpPr>
            <p:nvPr/>
          </p:nvSpPr>
          <p:spPr bwMode="auto">
            <a:xfrm>
              <a:off x="1087855" y="2815306"/>
              <a:ext cx="344542" cy="67301"/>
            </a:xfrm>
            <a:custGeom>
              <a:avLst/>
              <a:gdLst>
                <a:gd name="T0" fmla="*/ 435 w 435"/>
                <a:gd name="T1" fmla="*/ 0 h 85"/>
                <a:gd name="T2" fmla="*/ 382 w 435"/>
                <a:gd name="T3" fmla="*/ 80 h 85"/>
                <a:gd name="T4" fmla="*/ 371 w 435"/>
                <a:gd name="T5" fmla="*/ 84 h 85"/>
                <a:gd name="T6" fmla="*/ 15 w 435"/>
                <a:gd name="T7" fmla="*/ 85 h 85"/>
                <a:gd name="T8" fmla="*/ 1 w 435"/>
                <a:gd name="T9" fmla="*/ 69 h 85"/>
                <a:gd name="T10" fmla="*/ 0 w 435"/>
                <a:gd name="T11" fmla="*/ 18 h 85"/>
                <a:gd name="T12" fmla="*/ 19 w 435"/>
                <a:gd name="T13" fmla="*/ 0 h 85"/>
                <a:gd name="T14" fmla="*/ 190 w 435"/>
                <a:gd name="T15" fmla="*/ 0 h 85"/>
                <a:gd name="T16" fmla="*/ 415 w 435"/>
                <a:gd name="T17" fmla="*/ 0 h 85"/>
                <a:gd name="T18" fmla="*/ 435 w 435"/>
                <a:gd name="T1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5" h="85">
                  <a:moveTo>
                    <a:pt x="435" y="0"/>
                  </a:moveTo>
                  <a:cubicBezTo>
                    <a:pt x="417" y="29"/>
                    <a:pt x="400" y="55"/>
                    <a:pt x="382" y="80"/>
                  </a:cubicBezTo>
                  <a:cubicBezTo>
                    <a:pt x="380" y="83"/>
                    <a:pt x="375" y="84"/>
                    <a:pt x="371" y="84"/>
                  </a:cubicBezTo>
                  <a:cubicBezTo>
                    <a:pt x="252" y="85"/>
                    <a:pt x="134" y="84"/>
                    <a:pt x="15" y="85"/>
                  </a:cubicBezTo>
                  <a:cubicBezTo>
                    <a:pt x="4" y="85"/>
                    <a:pt x="0" y="80"/>
                    <a:pt x="1" y="69"/>
                  </a:cubicBezTo>
                  <a:cubicBezTo>
                    <a:pt x="1" y="52"/>
                    <a:pt x="1" y="35"/>
                    <a:pt x="0" y="18"/>
                  </a:cubicBezTo>
                  <a:cubicBezTo>
                    <a:pt x="0" y="4"/>
                    <a:pt x="6" y="0"/>
                    <a:pt x="19" y="0"/>
                  </a:cubicBezTo>
                  <a:cubicBezTo>
                    <a:pt x="76" y="0"/>
                    <a:pt x="133" y="0"/>
                    <a:pt x="190" y="0"/>
                  </a:cubicBezTo>
                  <a:cubicBezTo>
                    <a:pt x="265" y="0"/>
                    <a:pt x="340" y="0"/>
                    <a:pt x="415" y="0"/>
                  </a:cubicBezTo>
                  <a:cubicBezTo>
                    <a:pt x="421" y="0"/>
                    <a:pt x="426" y="0"/>
                    <a:pt x="43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35" name="Freeform 19"/>
            <p:cNvSpPr>
              <a:spLocks/>
            </p:cNvSpPr>
            <p:nvPr/>
          </p:nvSpPr>
          <p:spPr bwMode="auto">
            <a:xfrm>
              <a:off x="1082497" y="2945221"/>
              <a:ext cx="244427" cy="146657"/>
            </a:xfrm>
            <a:custGeom>
              <a:avLst/>
              <a:gdLst>
                <a:gd name="T0" fmla="*/ 286 w 309"/>
                <a:gd name="T1" fmla="*/ 148 h 185"/>
                <a:gd name="T2" fmla="*/ 283 w 309"/>
                <a:gd name="T3" fmla="*/ 148 h 185"/>
                <a:gd name="T4" fmla="*/ 234 w 309"/>
                <a:gd name="T5" fmla="*/ 153 h 185"/>
                <a:gd name="T6" fmla="*/ 214 w 309"/>
                <a:gd name="T7" fmla="*/ 169 h 185"/>
                <a:gd name="T8" fmla="*/ 156 w 309"/>
                <a:gd name="T9" fmla="*/ 164 h 185"/>
                <a:gd name="T10" fmla="*/ 105 w 309"/>
                <a:gd name="T11" fmla="*/ 110 h 185"/>
                <a:gd name="T12" fmla="*/ 80 w 309"/>
                <a:gd name="T13" fmla="*/ 157 h 185"/>
                <a:gd name="T14" fmla="*/ 38 w 309"/>
                <a:gd name="T15" fmla="*/ 178 h 185"/>
                <a:gd name="T16" fmla="*/ 11 w 309"/>
                <a:gd name="T17" fmla="*/ 126 h 185"/>
                <a:gd name="T18" fmla="*/ 64 w 309"/>
                <a:gd name="T19" fmla="*/ 24 h 185"/>
                <a:gd name="T20" fmla="*/ 126 w 309"/>
                <a:gd name="T21" fmla="*/ 21 h 185"/>
                <a:gd name="T22" fmla="*/ 191 w 309"/>
                <a:gd name="T23" fmla="*/ 90 h 185"/>
                <a:gd name="T24" fmla="*/ 230 w 309"/>
                <a:gd name="T25" fmla="*/ 60 h 185"/>
                <a:gd name="T26" fmla="*/ 281 w 309"/>
                <a:gd name="T27" fmla="*/ 58 h 185"/>
                <a:gd name="T28" fmla="*/ 309 w 309"/>
                <a:gd name="T29" fmla="*/ 76 h 185"/>
                <a:gd name="T30" fmla="*/ 286 w 309"/>
                <a:gd name="T31" fmla="*/ 148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9" h="185">
                  <a:moveTo>
                    <a:pt x="286" y="148"/>
                  </a:moveTo>
                  <a:cubicBezTo>
                    <a:pt x="284" y="148"/>
                    <a:pt x="284" y="148"/>
                    <a:pt x="283" y="148"/>
                  </a:cubicBezTo>
                  <a:cubicBezTo>
                    <a:pt x="265" y="131"/>
                    <a:pt x="249" y="137"/>
                    <a:pt x="234" y="153"/>
                  </a:cubicBezTo>
                  <a:cubicBezTo>
                    <a:pt x="228" y="159"/>
                    <a:pt x="221" y="164"/>
                    <a:pt x="214" y="169"/>
                  </a:cubicBezTo>
                  <a:cubicBezTo>
                    <a:pt x="193" y="185"/>
                    <a:pt x="174" y="183"/>
                    <a:pt x="156" y="164"/>
                  </a:cubicBezTo>
                  <a:cubicBezTo>
                    <a:pt x="139" y="147"/>
                    <a:pt x="123" y="129"/>
                    <a:pt x="105" y="110"/>
                  </a:cubicBezTo>
                  <a:cubicBezTo>
                    <a:pt x="96" y="126"/>
                    <a:pt x="88" y="142"/>
                    <a:pt x="80" y="157"/>
                  </a:cubicBezTo>
                  <a:cubicBezTo>
                    <a:pt x="71" y="174"/>
                    <a:pt x="55" y="181"/>
                    <a:pt x="38" y="178"/>
                  </a:cubicBezTo>
                  <a:cubicBezTo>
                    <a:pt x="14" y="174"/>
                    <a:pt x="0" y="149"/>
                    <a:pt x="11" y="126"/>
                  </a:cubicBezTo>
                  <a:cubicBezTo>
                    <a:pt x="28" y="92"/>
                    <a:pt x="45" y="57"/>
                    <a:pt x="64" y="24"/>
                  </a:cubicBezTo>
                  <a:cubicBezTo>
                    <a:pt x="77" y="0"/>
                    <a:pt x="107" y="0"/>
                    <a:pt x="126" y="21"/>
                  </a:cubicBezTo>
                  <a:cubicBezTo>
                    <a:pt x="148" y="43"/>
                    <a:pt x="169" y="66"/>
                    <a:pt x="191" y="90"/>
                  </a:cubicBezTo>
                  <a:cubicBezTo>
                    <a:pt x="204" y="80"/>
                    <a:pt x="217" y="70"/>
                    <a:pt x="230" y="60"/>
                  </a:cubicBezTo>
                  <a:cubicBezTo>
                    <a:pt x="247" y="47"/>
                    <a:pt x="262" y="46"/>
                    <a:pt x="281" y="58"/>
                  </a:cubicBezTo>
                  <a:cubicBezTo>
                    <a:pt x="291" y="64"/>
                    <a:pt x="300" y="70"/>
                    <a:pt x="309" y="76"/>
                  </a:cubicBezTo>
                  <a:cubicBezTo>
                    <a:pt x="301" y="100"/>
                    <a:pt x="294" y="124"/>
                    <a:pt x="286" y="1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36" name="Freeform 20"/>
            <p:cNvSpPr>
              <a:spLocks/>
            </p:cNvSpPr>
            <p:nvPr/>
          </p:nvSpPr>
          <p:spPr bwMode="auto">
            <a:xfrm>
              <a:off x="1748478" y="2540408"/>
              <a:ext cx="228020" cy="273223"/>
            </a:xfrm>
            <a:custGeom>
              <a:avLst/>
              <a:gdLst>
                <a:gd name="T0" fmla="*/ 288 w 288"/>
                <a:gd name="T1" fmla="*/ 37 h 345"/>
                <a:gd name="T2" fmla="*/ 280 w 288"/>
                <a:gd name="T3" fmla="*/ 52 h 345"/>
                <a:gd name="T4" fmla="*/ 118 w 288"/>
                <a:gd name="T5" fmla="*/ 260 h 345"/>
                <a:gd name="T6" fmla="*/ 57 w 288"/>
                <a:gd name="T7" fmla="*/ 326 h 345"/>
                <a:gd name="T8" fmla="*/ 24 w 288"/>
                <a:gd name="T9" fmla="*/ 343 h 345"/>
                <a:gd name="T10" fmla="*/ 3 w 288"/>
                <a:gd name="T11" fmla="*/ 338 h 345"/>
                <a:gd name="T12" fmla="*/ 3 w 288"/>
                <a:gd name="T13" fmla="*/ 314 h 345"/>
                <a:gd name="T14" fmla="*/ 44 w 288"/>
                <a:gd name="T15" fmla="*/ 262 h 345"/>
                <a:gd name="T16" fmla="*/ 210 w 288"/>
                <a:gd name="T17" fmla="*/ 53 h 345"/>
                <a:gd name="T18" fmla="*/ 236 w 288"/>
                <a:gd name="T19" fmla="*/ 15 h 345"/>
                <a:gd name="T20" fmla="*/ 263 w 288"/>
                <a:gd name="T21" fmla="*/ 4 h 345"/>
                <a:gd name="T22" fmla="*/ 288 w 288"/>
                <a:gd name="T23" fmla="*/ 37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8" h="345">
                  <a:moveTo>
                    <a:pt x="288" y="37"/>
                  </a:moveTo>
                  <a:cubicBezTo>
                    <a:pt x="286" y="40"/>
                    <a:pt x="284" y="46"/>
                    <a:pt x="280" y="52"/>
                  </a:cubicBezTo>
                  <a:cubicBezTo>
                    <a:pt x="226" y="121"/>
                    <a:pt x="172" y="191"/>
                    <a:pt x="118" y="260"/>
                  </a:cubicBezTo>
                  <a:cubicBezTo>
                    <a:pt x="99" y="283"/>
                    <a:pt x="78" y="305"/>
                    <a:pt x="57" y="326"/>
                  </a:cubicBezTo>
                  <a:cubicBezTo>
                    <a:pt x="48" y="334"/>
                    <a:pt x="36" y="339"/>
                    <a:pt x="24" y="343"/>
                  </a:cubicBezTo>
                  <a:cubicBezTo>
                    <a:pt x="18" y="345"/>
                    <a:pt x="6" y="343"/>
                    <a:pt x="3" y="338"/>
                  </a:cubicBezTo>
                  <a:cubicBezTo>
                    <a:pt x="0" y="332"/>
                    <a:pt x="0" y="320"/>
                    <a:pt x="3" y="314"/>
                  </a:cubicBezTo>
                  <a:cubicBezTo>
                    <a:pt x="15" y="296"/>
                    <a:pt x="30" y="279"/>
                    <a:pt x="44" y="262"/>
                  </a:cubicBezTo>
                  <a:cubicBezTo>
                    <a:pt x="99" y="192"/>
                    <a:pt x="154" y="123"/>
                    <a:pt x="210" y="53"/>
                  </a:cubicBezTo>
                  <a:cubicBezTo>
                    <a:pt x="219" y="41"/>
                    <a:pt x="228" y="28"/>
                    <a:pt x="236" y="15"/>
                  </a:cubicBezTo>
                  <a:cubicBezTo>
                    <a:pt x="243" y="5"/>
                    <a:pt x="251" y="0"/>
                    <a:pt x="263" y="4"/>
                  </a:cubicBezTo>
                  <a:cubicBezTo>
                    <a:pt x="275" y="7"/>
                    <a:pt x="288" y="23"/>
                    <a:pt x="288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37" name="Freeform 21"/>
            <p:cNvSpPr>
              <a:spLocks/>
            </p:cNvSpPr>
            <p:nvPr/>
          </p:nvSpPr>
          <p:spPr bwMode="auto">
            <a:xfrm>
              <a:off x="1293107" y="2473776"/>
              <a:ext cx="204247" cy="66632"/>
            </a:xfrm>
            <a:custGeom>
              <a:avLst/>
              <a:gdLst>
                <a:gd name="T0" fmla="*/ 129 w 258"/>
                <a:gd name="T1" fmla="*/ 84 h 84"/>
                <a:gd name="T2" fmla="*/ 18 w 258"/>
                <a:gd name="T3" fmla="*/ 84 h 84"/>
                <a:gd name="T4" fmla="*/ 0 w 258"/>
                <a:gd name="T5" fmla="*/ 66 h 84"/>
                <a:gd name="T6" fmla="*/ 0 w 258"/>
                <a:gd name="T7" fmla="*/ 16 h 84"/>
                <a:gd name="T8" fmla="*/ 15 w 258"/>
                <a:gd name="T9" fmla="*/ 0 h 84"/>
                <a:gd name="T10" fmla="*/ 243 w 258"/>
                <a:gd name="T11" fmla="*/ 0 h 84"/>
                <a:gd name="T12" fmla="*/ 258 w 258"/>
                <a:gd name="T13" fmla="*/ 15 h 84"/>
                <a:gd name="T14" fmla="*/ 258 w 258"/>
                <a:gd name="T15" fmla="*/ 68 h 84"/>
                <a:gd name="T16" fmla="*/ 241 w 258"/>
                <a:gd name="T17" fmla="*/ 84 h 84"/>
                <a:gd name="T18" fmla="*/ 129 w 258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84">
                  <a:moveTo>
                    <a:pt x="129" y="84"/>
                  </a:moveTo>
                  <a:cubicBezTo>
                    <a:pt x="92" y="84"/>
                    <a:pt x="55" y="83"/>
                    <a:pt x="18" y="84"/>
                  </a:cubicBezTo>
                  <a:cubicBezTo>
                    <a:pt x="5" y="84"/>
                    <a:pt x="0" y="79"/>
                    <a:pt x="0" y="66"/>
                  </a:cubicBezTo>
                  <a:cubicBezTo>
                    <a:pt x="1" y="50"/>
                    <a:pt x="1" y="33"/>
                    <a:pt x="0" y="16"/>
                  </a:cubicBezTo>
                  <a:cubicBezTo>
                    <a:pt x="0" y="5"/>
                    <a:pt x="4" y="0"/>
                    <a:pt x="15" y="0"/>
                  </a:cubicBezTo>
                  <a:cubicBezTo>
                    <a:pt x="91" y="0"/>
                    <a:pt x="167" y="0"/>
                    <a:pt x="243" y="0"/>
                  </a:cubicBezTo>
                  <a:cubicBezTo>
                    <a:pt x="254" y="0"/>
                    <a:pt x="258" y="4"/>
                    <a:pt x="258" y="15"/>
                  </a:cubicBezTo>
                  <a:cubicBezTo>
                    <a:pt x="257" y="33"/>
                    <a:pt x="257" y="50"/>
                    <a:pt x="258" y="68"/>
                  </a:cubicBezTo>
                  <a:cubicBezTo>
                    <a:pt x="258" y="80"/>
                    <a:pt x="253" y="84"/>
                    <a:pt x="241" y="84"/>
                  </a:cubicBezTo>
                  <a:cubicBezTo>
                    <a:pt x="203" y="84"/>
                    <a:pt x="166" y="84"/>
                    <a:pt x="12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  <p:grpSp>
        <p:nvGrpSpPr>
          <p:cNvPr id="38" name="组合 76"/>
          <p:cNvGrpSpPr/>
          <p:nvPr/>
        </p:nvGrpSpPr>
        <p:grpSpPr>
          <a:xfrm>
            <a:off x="4347569" y="2091461"/>
            <a:ext cx="1229112" cy="958731"/>
            <a:chOff x="2855366" y="2301118"/>
            <a:chExt cx="1229112" cy="958730"/>
          </a:xfrm>
          <a:solidFill>
            <a:srgbClr val="02A4BB"/>
          </a:solidFill>
        </p:grpSpPr>
        <p:sp>
          <p:nvSpPr>
            <p:cNvPr id="39" name="Freeform 26"/>
            <p:cNvSpPr>
              <a:spLocks/>
            </p:cNvSpPr>
            <p:nvPr/>
          </p:nvSpPr>
          <p:spPr bwMode="auto">
            <a:xfrm>
              <a:off x="2855366" y="2531318"/>
              <a:ext cx="807015" cy="728530"/>
            </a:xfrm>
            <a:custGeom>
              <a:avLst/>
              <a:gdLst>
                <a:gd name="T0" fmla="*/ 129 w 908"/>
                <a:gd name="T1" fmla="*/ 646 h 819"/>
                <a:gd name="T2" fmla="*/ 86 w 908"/>
                <a:gd name="T3" fmla="*/ 646 h 819"/>
                <a:gd name="T4" fmla="*/ 0 w 908"/>
                <a:gd name="T5" fmla="*/ 560 h 819"/>
                <a:gd name="T6" fmla="*/ 0 w 908"/>
                <a:gd name="T7" fmla="*/ 87 h 819"/>
                <a:gd name="T8" fmla="*/ 87 w 908"/>
                <a:gd name="T9" fmla="*/ 0 h 819"/>
                <a:gd name="T10" fmla="*/ 822 w 908"/>
                <a:gd name="T11" fmla="*/ 0 h 819"/>
                <a:gd name="T12" fmla="*/ 908 w 908"/>
                <a:gd name="T13" fmla="*/ 90 h 819"/>
                <a:gd name="T14" fmla="*/ 908 w 908"/>
                <a:gd name="T15" fmla="*/ 470 h 819"/>
                <a:gd name="T16" fmla="*/ 908 w 908"/>
                <a:gd name="T17" fmla="*/ 557 h 819"/>
                <a:gd name="T18" fmla="*/ 818 w 908"/>
                <a:gd name="T19" fmla="*/ 646 h 819"/>
                <a:gd name="T20" fmla="*/ 338 w 908"/>
                <a:gd name="T21" fmla="*/ 646 h 819"/>
                <a:gd name="T22" fmla="*/ 313 w 908"/>
                <a:gd name="T23" fmla="*/ 656 h 819"/>
                <a:gd name="T24" fmla="*/ 166 w 908"/>
                <a:gd name="T25" fmla="*/ 804 h 819"/>
                <a:gd name="T26" fmla="*/ 156 w 908"/>
                <a:gd name="T27" fmla="*/ 813 h 819"/>
                <a:gd name="T28" fmla="*/ 139 w 908"/>
                <a:gd name="T29" fmla="*/ 817 h 819"/>
                <a:gd name="T30" fmla="*/ 130 w 908"/>
                <a:gd name="T31" fmla="*/ 802 h 819"/>
                <a:gd name="T32" fmla="*/ 129 w 908"/>
                <a:gd name="T33" fmla="*/ 770 h 819"/>
                <a:gd name="T34" fmla="*/ 129 w 908"/>
                <a:gd name="T35" fmla="*/ 646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8" h="819">
                  <a:moveTo>
                    <a:pt x="129" y="646"/>
                  </a:moveTo>
                  <a:cubicBezTo>
                    <a:pt x="114" y="646"/>
                    <a:pt x="100" y="646"/>
                    <a:pt x="86" y="646"/>
                  </a:cubicBezTo>
                  <a:cubicBezTo>
                    <a:pt x="38" y="646"/>
                    <a:pt x="0" y="608"/>
                    <a:pt x="0" y="560"/>
                  </a:cubicBezTo>
                  <a:cubicBezTo>
                    <a:pt x="0" y="402"/>
                    <a:pt x="0" y="245"/>
                    <a:pt x="0" y="87"/>
                  </a:cubicBezTo>
                  <a:cubicBezTo>
                    <a:pt x="0" y="38"/>
                    <a:pt x="38" y="0"/>
                    <a:pt x="87" y="0"/>
                  </a:cubicBezTo>
                  <a:cubicBezTo>
                    <a:pt x="332" y="0"/>
                    <a:pt x="577" y="0"/>
                    <a:pt x="822" y="0"/>
                  </a:cubicBezTo>
                  <a:cubicBezTo>
                    <a:pt x="872" y="0"/>
                    <a:pt x="908" y="38"/>
                    <a:pt x="908" y="90"/>
                  </a:cubicBezTo>
                  <a:cubicBezTo>
                    <a:pt x="908" y="217"/>
                    <a:pt x="908" y="343"/>
                    <a:pt x="908" y="470"/>
                  </a:cubicBezTo>
                  <a:cubicBezTo>
                    <a:pt x="908" y="499"/>
                    <a:pt x="908" y="528"/>
                    <a:pt x="908" y="557"/>
                  </a:cubicBezTo>
                  <a:cubicBezTo>
                    <a:pt x="908" y="609"/>
                    <a:pt x="871" y="646"/>
                    <a:pt x="818" y="646"/>
                  </a:cubicBezTo>
                  <a:cubicBezTo>
                    <a:pt x="658" y="646"/>
                    <a:pt x="498" y="646"/>
                    <a:pt x="338" y="646"/>
                  </a:cubicBezTo>
                  <a:cubicBezTo>
                    <a:pt x="328" y="646"/>
                    <a:pt x="321" y="649"/>
                    <a:pt x="313" y="656"/>
                  </a:cubicBezTo>
                  <a:cubicBezTo>
                    <a:pt x="265" y="706"/>
                    <a:pt x="215" y="755"/>
                    <a:pt x="166" y="804"/>
                  </a:cubicBezTo>
                  <a:cubicBezTo>
                    <a:pt x="163" y="807"/>
                    <a:pt x="160" y="811"/>
                    <a:pt x="156" y="813"/>
                  </a:cubicBezTo>
                  <a:cubicBezTo>
                    <a:pt x="151" y="815"/>
                    <a:pt x="143" y="819"/>
                    <a:pt x="139" y="817"/>
                  </a:cubicBezTo>
                  <a:cubicBezTo>
                    <a:pt x="134" y="815"/>
                    <a:pt x="131" y="807"/>
                    <a:pt x="130" y="802"/>
                  </a:cubicBezTo>
                  <a:cubicBezTo>
                    <a:pt x="129" y="791"/>
                    <a:pt x="130" y="781"/>
                    <a:pt x="129" y="770"/>
                  </a:cubicBezTo>
                  <a:cubicBezTo>
                    <a:pt x="129" y="730"/>
                    <a:pt x="129" y="689"/>
                    <a:pt x="129" y="6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40" name="Freeform 27"/>
            <p:cNvSpPr>
              <a:spLocks/>
            </p:cNvSpPr>
            <p:nvPr/>
          </p:nvSpPr>
          <p:spPr bwMode="auto">
            <a:xfrm>
              <a:off x="3237656" y="2301118"/>
              <a:ext cx="846822" cy="731909"/>
            </a:xfrm>
            <a:custGeom>
              <a:avLst/>
              <a:gdLst>
                <a:gd name="T0" fmla="*/ 824 w 953"/>
                <a:gd name="T1" fmla="*/ 647 h 823"/>
                <a:gd name="T2" fmla="*/ 824 w 953"/>
                <a:gd name="T3" fmla="*/ 785 h 823"/>
                <a:gd name="T4" fmla="*/ 814 w 953"/>
                <a:gd name="T5" fmla="*/ 817 h 823"/>
                <a:gd name="T6" fmla="*/ 785 w 953"/>
                <a:gd name="T7" fmla="*/ 802 h 823"/>
                <a:gd name="T8" fmla="*/ 638 w 953"/>
                <a:gd name="T9" fmla="*/ 656 h 823"/>
                <a:gd name="T10" fmla="*/ 618 w 953"/>
                <a:gd name="T11" fmla="*/ 647 h 823"/>
                <a:gd name="T12" fmla="*/ 542 w 953"/>
                <a:gd name="T13" fmla="*/ 647 h 823"/>
                <a:gd name="T14" fmla="*/ 542 w 953"/>
                <a:gd name="T15" fmla="*/ 630 h 823"/>
                <a:gd name="T16" fmla="*/ 542 w 953"/>
                <a:gd name="T17" fmla="*/ 351 h 823"/>
                <a:gd name="T18" fmla="*/ 385 w 953"/>
                <a:gd name="T19" fmla="*/ 194 h 823"/>
                <a:gd name="T20" fmla="*/ 20 w 953"/>
                <a:gd name="T21" fmla="*/ 194 h 823"/>
                <a:gd name="T22" fmla="*/ 4 w 953"/>
                <a:gd name="T23" fmla="*/ 194 h 823"/>
                <a:gd name="T24" fmla="*/ 5 w 953"/>
                <a:gd name="T25" fmla="*/ 71 h 823"/>
                <a:gd name="T26" fmla="*/ 93 w 953"/>
                <a:gd name="T27" fmla="*/ 0 h 823"/>
                <a:gd name="T28" fmla="*/ 393 w 953"/>
                <a:gd name="T29" fmla="*/ 0 h 823"/>
                <a:gd name="T30" fmla="*/ 857 w 953"/>
                <a:gd name="T31" fmla="*/ 0 h 823"/>
                <a:gd name="T32" fmla="*/ 953 w 953"/>
                <a:gd name="T33" fmla="*/ 97 h 823"/>
                <a:gd name="T34" fmla="*/ 953 w 953"/>
                <a:gd name="T35" fmla="*/ 552 h 823"/>
                <a:gd name="T36" fmla="*/ 859 w 953"/>
                <a:gd name="T37" fmla="*/ 647 h 823"/>
                <a:gd name="T38" fmla="*/ 824 w 953"/>
                <a:gd name="T39" fmla="*/ 647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53" h="823">
                  <a:moveTo>
                    <a:pt x="824" y="647"/>
                  </a:moveTo>
                  <a:cubicBezTo>
                    <a:pt x="824" y="694"/>
                    <a:pt x="824" y="740"/>
                    <a:pt x="824" y="785"/>
                  </a:cubicBezTo>
                  <a:cubicBezTo>
                    <a:pt x="823" y="796"/>
                    <a:pt x="828" y="811"/>
                    <a:pt x="814" y="817"/>
                  </a:cubicBezTo>
                  <a:cubicBezTo>
                    <a:pt x="801" y="823"/>
                    <a:pt x="793" y="810"/>
                    <a:pt x="785" y="802"/>
                  </a:cubicBezTo>
                  <a:cubicBezTo>
                    <a:pt x="736" y="753"/>
                    <a:pt x="687" y="704"/>
                    <a:pt x="638" y="656"/>
                  </a:cubicBezTo>
                  <a:cubicBezTo>
                    <a:pt x="633" y="651"/>
                    <a:pt x="625" y="648"/>
                    <a:pt x="618" y="647"/>
                  </a:cubicBezTo>
                  <a:cubicBezTo>
                    <a:pt x="593" y="646"/>
                    <a:pt x="569" y="647"/>
                    <a:pt x="542" y="647"/>
                  </a:cubicBezTo>
                  <a:cubicBezTo>
                    <a:pt x="542" y="641"/>
                    <a:pt x="542" y="636"/>
                    <a:pt x="542" y="630"/>
                  </a:cubicBezTo>
                  <a:cubicBezTo>
                    <a:pt x="542" y="537"/>
                    <a:pt x="542" y="444"/>
                    <a:pt x="542" y="351"/>
                  </a:cubicBezTo>
                  <a:cubicBezTo>
                    <a:pt x="542" y="258"/>
                    <a:pt x="478" y="194"/>
                    <a:pt x="385" y="194"/>
                  </a:cubicBezTo>
                  <a:cubicBezTo>
                    <a:pt x="263" y="194"/>
                    <a:pt x="142" y="194"/>
                    <a:pt x="20" y="194"/>
                  </a:cubicBezTo>
                  <a:cubicBezTo>
                    <a:pt x="15" y="194"/>
                    <a:pt x="9" y="194"/>
                    <a:pt x="4" y="194"/>
                  </a:cubicBezTo>
                  <a:cubicBezTo>
                    <a:pt x="4" y="152"/>
                    <a:pt x="0" y="111"/>
                    <a:pt x="5" y="71"/>
                  </a:cubicBezTo>
                  <a:cubicBezTo>
                    <a:pt x="9" y="27"/>
                    <a:pt x="47" y="0"/>
                    <a:pt x="93" y="0"/>
                  </a:cubicBezTo>
                  <a:cubicBezTo>
                    <a:pt x="193" y="0"/>
                    <a:pt x="293" y="0"/>
                    <a:pt x="393" y="0"/>
                  </a:cubicBezTo>
                  <a:cubicBezTo>
                    <a:pt x="548" y="0"/>
                    <a:pt x="702" y="0"/>
                    <a:pt x="857" y="0"/>
                  </a:cubicBezTo>
                  <a:cubicBezTo>
                    <a:pt x="918" y="0"/>
                    <a:pt x="953" y="35"/>
                    <a:pt x="953" y="97"/>
                  </a:cubicBezTo>
                  <a:cubicBezTo>
                    <a:pt x="953" y="249"/>
                    <a:pt x="953" y="401"/>
                    <a:pt x="953" y="552"/>
                  </a:cubicBezTo>
                  <a:cubicBezTo>
                    <a:pt x="953" y="611"/>
                    <a:pt x="917" y="647"/>
                    <a:pt x="859" y="647"/>
                  </a:cubicBezTo>
                  <a:cubicBezTo>
                    <a:pt x="848" y="647"/>
                    <a:pt x="837" y="647"/>
                    <a:pt x="824" y="6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  <p:grpSp>
        <p:nvGrpSpPr>
          <p:cNvPr id="41" name="组合 78"/>
          <p:cNvGrpSpPr/>
          <p:nvPr/>
        </p:nvGrpSpPr>
        <p:grpSpPr>
          <a:xfrm>
            <a:off x="8879712" y="2051449"/>
            <a:ext cx="1001878" cy="994715"/>
            <a:chOff x="7367401" y="2282771"/>
            <a:chExt cx="1001878" cy="994714"/>
          </a:xfrm>
          <a:solidFill>
            <a:srgbClr val="02A4BB"/>
          </a:solidFill>
        </p:grpSpPr>
        <p:sp>
          <p:nvSpPr>
            <p:cNvPr id="42" name="Freeform 32"/>
            <p:cNvSpPr>
              <a:spLocks/>
            </p:cNvSpPr>
            <p:nvPr/>
          </p:nvSpPr>
          <p:spPr bwMode="auto">
            <a:xfrm>
              <a:off x="7634210" y="2488996"/>
              <a:ext cx="473930" cy="596888"/>
            </a:xfrm>
            <a:custGeom>
              <a:avLst/>
              <a:gdLst>
                <a:gd name="T0" fmla="*/ 659 w 671"/>
                <a:gd name="T1" fmla="*/ 351 h 845"/>
                <a:gd name="T2" fmla="*/ 643 w 671"/>
                <a:gd name="T3" fmla="*/ 429 h 845"/>
                <a:gd name="T4" fmla="*/ 659 w 671"/>
                <a:gd name="T5" fmla="*/ 458 h 845"/>
                <a:gd name="T6" fmla="*/ 664 w 671"/>
                <a:gd name="T7" fmla="*/ 493 h 845"/>
                <a:gd name="T8" fmla="*/ 378 w 671"/>
                <a:gd name="T9" fmla="*/ 838 h 845"/>
                <a:gd name="T10" fmla="*/ 357 w 671"/>
                <a:gd name="T11" fmla="*/ 840 h 845"/>
                <a:gd name="T12" fmla="*/ 286 w 671"/>
                <a:gd name="T13" fmla="*/ 838 h 845"/>
                <a:gd name="T14" fmla="*/ 267 w 671"/>
                <a:gd name="T15" fmla="*/ 834 h 845"/>
                <a:gd name="T16" fmla="*/ 15 w 671"/>
                <a:gd name="T17" fmla="*/ 366 h 845"/>
                <a:gd name="T18" fmla="*/ 41 w 671"/>
                <a:gd name="T19" fmla="*/ 49 h 845"/>
                <a:gd name="T20" fmla="*/ 45 w 671"/>
                <a:gd name="T21" fmla="*/ 39 h 845"/>
                <a:gd name="T22" fmla="*/ 58 w 671"/>
                <a:gd name="T23" fmla="*/ 39 h 845"/>
                <a:gd name="T24" fmla="*/ 130 w 671"/>
                <a:gd name="T25" fmla="*/ 7 h 845"/>
                <a:gd name="T26" fmla="*/ 145 w 671"/>
                <a:gd name="T27" fmla="*/ 1 h 845"/>
                <a:gd name="T28" fmla="*/ 658 w 671"/>
                <a:gd name="T29" fmla="*/ 349 h 845"/>
                <a:gd name="T30" fmla="*/ 659 w 671"/>
                <a:gd name="T31" fmla="*/ 351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71" h="845">
                  <a:moveTo>
                    <a:pt x="659" y="351"/>
                  </a:moveTo>
                  <a:cubicBezTo>
                    <a:pt x="641" y="374"/>
                    <a:pt x="634" y="401"/>
                    <a:pt x="643" y="429"/>
                  </a:cubicBezTo>
                  <a:cubicBezTo>
                    <a:pt x="647" y="440"/>
                    <a:pt x="651" y="451"/>
                    <a:pt x="659" y="458"/>
                  </a:cubicBezTo>
                  <a:cubicBezTo>
                    <a:pt x="671" y="469"/>
                    <a:pt x="670" y="479"/>
                    <a:pt x="664" y="493"/>
                  </a:cubicBezTo>
                  <a:cubicBezTo>
                    <a:pt x="602" y="635"/>
                    <a:pt x="505" y="749"/>
                    <a:pt x="378" y="838"/>
                  </a:cubicBezTo>
                  <a:cubicBezTo>
                    <a:pt x="371" y="844"/>
                    <a:pt x="366" y="845"/>
                    <a:pt x="357" y="840"/>
                  </a:cubicBezTo>
                  <a:cubicBezTo>
                    <a:pt x="334" y="828"/>
                    <a:pt x="310" y="827"/>
                    <a:pt x="286" y="838"/>
                  </a:cubicBezTo>
                  <a:cubicBezTo>
                    <a:pt x="278" y="842"/>
                    <a:pt x="273" y="840"/>
                    <a:pt x="267" y="834"/>
                  </a:cubicBezTo>
                  <a:cubicBezTo>
                    <a:pt x="129" y="707"/>
                    <a:pt x="41" y="553"/>
                    <a:pt x="15" y="366"/>
                  </a:cubicBezTo>
                  <a:cubicBezTo>
                    <a:pt x="0" y="259"/>
                    <a:pt x="9" y="153"/>
                    <a:pt x="41" y="49"/>
                  </a:cubicBezTo>
                  <a:cubicBezTo>
                    <a:pt x="42" y="46"/>
                    <a:pt x="44" y="43"/>
                    <a:pt x="45" y="39"/>
                  </a:cubicBezTo>
                  <a:cubicBezTo>
                    <a:pt x="50" y="39"/>
                    <a:pt x="54" y="39"/>
                    <a:pt x="58" y="39"/>
                  </a:cubicBezTo>
                  <a:cubicBezTo>
                    <a:pt x="87" y="40"/>
                    <a:pt x="110" y="29"/>
                    <a:pt x="130" y="7"/>
                  </a:cubicBezTo>
                  <a:cubicBezTo>
                    <a:pt x="133" y="3"/>
                    <a:pt x="141" y="0"/>
                    <a:pt x="145" y="1"/>
                  </a:cubicBezTo>
                  <a:cubicBezTo>
                    <a:pt x="359" y="54"/>
                    <a:pt x="532" y="167"/>
                    <a:pt x="658" y="349"/>
                  </a:cubicBezTo>
                  <a:cubicBezTo>
                    <a:pt x="658" y="349"/>
                    <a:pt x="658" y="350"/>
                    <a:pt x="659" y="3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43" name="Freeform 33"/>
            <p:cNvSpPr>
              <a:spLocks/>
            </p:cNvSpPr>
            <p:nvPr/>
          </p:nvSpPr>
          <p:spPr bwMode="auto">
            <a:xfrm>
              <a:off x="7367401" y="2493174"/>
              <a:ext cx="439907" cy="697464"/>
            </a:xfrm>
            <a:custGeom>
              <a:avLst/>
              <a:gdLst>
                <a:gd name="T0" fmla="*/ 338 w 623"/>
                <a:gd name="T1" fmla="*/ 987 h 987"/>
                <a:gd name="T2" fmla="*/ 328 w 623"/>
                <a:gd name="T3" fmla="*/ 982 h 987"/>
                <a:gd name="T4" fmla="*/ 13 w 623"/>
                <a:gd name="T5" fmla="*/ 504 h 987"/>
                <a:gd name="T6" fmla="*/ 20 w 623"/>
                <a:gd name="T7" fmla="*/ 260 h 987"/>
                <a:gd name="T8" fmla="*/ 38 w 623"/>
                <a:gd name="T9" fmla="*/ 223 h 987"/>
                <a:gd name="T10" fmla="*/ 362 w 623"/>
                <a:gd name="T11" fmla="*/ 1 h 987"/>
                <a:gd name="T12" fmla="*/ 375 w 623"/>
                <a:gd name="T13" fmla="*/ 3 h 987"/>
                <a:gd name="T14" fmla="*/ 380 w 623"/>
                <a:gd name="T15" fmla="*/ 21 h 987"/>
                <a:gd name="T16" fmla="*/ 344 w 623"/>
                <a:gd name="T17" fmla="*/ 309 h 987"/>
                <a:gd name="T18" fmla="*/ 567 w 623"/>
                <a:gd name="T19" fmla="*/ 812 h 987"/>
                <a:gd name="T20" fmla="*/ 615 w 623"/>
                <a:gd name="T21" fmla="*/ 859 h 987"/>
                <a:gd name="T22" fmla="*/ 618 w 623"/>
                <a:gd name="T23" fmla="*/ 875 h 987"/>
                <a:gd name="T24" fmla="*/ 612 w 623"/>
                <a:gd name="T25" fmla="*/ 895 h 987"/>
                <a:gd name="T26" fmla="*/ 588 w 623"/>
                <a:gd name="T27" fmla="*/ 924 h 987"/>
                <a:gd name="T28" fmla="*/ 345 w 623"/>
                <a:gd name="T29" fmla="*/ 986 h 987"/>
                <a:gd name="T30" fmla="*/ 338 w 623"/>
                <a:gd name="T31" fmla="*/ 987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23" h="987">
                  <a:moveTo>
                    <a:pt x="338" y="987"/>
                  </a:moveTo>
                  <a:cubicBezTo>
                    <a:pt x="336" y="986"/>
                    <a:pt x="332" y="984"/>
                    <a:pt x="328" y="982"/>
                  </a:cubicBezTo>
                  <a:cubicBezTo>
                    <a:pt x="154" y="868"/>
                    <a:pt x="47" y="710"/>
                    <a:pt x="13" y="504"/>
                  </a:cubicBezTo>
                  <a:cubicBezTo>
                    <a:pt x="0" y="422"/>
                    <a:pt x="3" y="341"/>
                    <a:pt x="20" y="260"/>
                  </a:cubicBezTo>
                  <a:cubicBezTo>
                    <a:pt x="23" y="245"/>
                    <a:pt x="28" y="234"/>
                    <a:pt x="38" y="223"/>
                  </a:cubicBezTo>
                  <a:cubicBezTo>
                    <a:pt x="129" y="124"/>
                    <a:pt x="237" y="51"/>
                    <a:pt x="362" y="1"/>
                  </a:cubicBezTo>
                  <a:cubicBezTo>
                    <a:pt x="365" y="0"/>
                    <a:pt x="373" y="1"/>
                    <a:pt x="375" y="3"/>
                  </a:cubicBezTo>
                  <a:cubicBezTo>
                    <a:pt x="379" y="8"/>
                    <a:pt x="382" y="16"/>
                    <a:pt x="380" y="21"/>
                  </a:cubicBezTo>
                  <a:cubicBezTo>
                    <a:pt x="351" y="115"/>
                    <a:pt x="338" y="211"/>
                    <a:pt x="344" y="309"/>
                  </a:cubicBezTo>
                  <a:cubicBezTo>
                    <a:pt x="358" y="504"/>
                    <a:pt x="435" y="670"/>
                    <a:pt x="567" y="812"/>
                  </a:cubicBezTo>
                  <a:cubicBezTo>
                    <a:pt x="582" y="828"/>
                    <a:pt x="598" y="844"/>
                    <a:pt x="615" y="859"/>
                  </a:cubicBezTo>
                  <a:cubicBezTo>
                    <a:pt x="620" y="864"/>
                    <a:pt x="623" y="868"/>
                    <a:pt x="618" y="875"/>
                  </a:cubicBezTo>
                  <a:cubicBezTo>
                    <a:pt x="615" y="881"/>
                    <a:pt x="612" y="889"/>
                    <a:pt x="612" y="895"/>
                  </a:cubicBezTo>
                  <a:cubicBezTo>
                    <a:pt x="614" y="914"/>
                    <a:pt x="601" y="918"/>
                    <a:pt x="588" y="924"/>
                  </a:cubicBezTo>
                  <a:cubicBezTo>
                    <a:pt x="510" y="956"/>
                    <a:pt x="429" y="976"/>
                    <a:pt x="345" y="986"/>
                  </a:cubicBezTo>
                  <a:cubicBezTo>
                    <a:pt x="344" y="986"/>
                    <a:pt x="342" y="986"/>
                    <a:pt x="338" y="9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44" name="Freeform 34"/>
            <p:cNvSpPr>
              <a:spLocks/>
            </p:cNvSpPr>
            <p:nvPr/>
          </p:nvSpPr>
          <p:spPr bwMode="auto">
            <a:xfrm>
              <a:off x="8168724" y="2543313"/>
              <a:ext cx="200555" cy="558090"/>
            </a:xfrm>
            <a:custGeom>
              <a:avLst/>
              <a:gdLst>
                <a:gd name="T0" fmla="*/ 39 w 284"/>
                <a:gd name="T1" fmla="*/ 0 h 790"/>
                <a:gd name="T2" fmla="*/ 229 w 284"/>
                <a:gd name="T3" fmla="*/ 159 h 790"/>
                <a:gd name="T4" fmla="*/ 235 w 284"/>
                <a:gd name="T5" fmla="*/ 173 h 790"/>
                <a:gd name="T6" fmla="*/ 78 w 284"/>
                <a:gd name="T7" fmla="*/ 785 h 790"/>
                <a:gd name="T8" fmla="*/ 74 w 284"/>
                <a:gd name="T9" fmla="*/ 790 h 790"/>
                <a:gd name="T10" fmla="*/ 71 w 284"/>
                <a:gd name="T11" fmla="*/ 790 h 790"/>
                <a:gd name="T12" fmla="*/ 73 w 284"/>
                <a:gd name="T13" fmla="*/ 770 h 790"/>
                <a:gd name="T14" fmla="*/ 23 w 284"/>
                <a:gd name="T15" fmla="*/ 412 h 790"/>
                <a:gd name="T16" fmla="*/ 28 w 284"/>
                <a:gd name="T17" fmla="*/ 390 h 790"/>
                <a:gd name="T18" fmla="*/ 12 w 284"/>
                <a:gd name="T19" fmla="*/ 254 h 790"/>
                <a:gd name="T20" fmla="*/ 2 w 284"/>
                <a:gd name="T21" fmla="*/ 231 h 790"/>
                <a:gd name="T22" fmla="*/ 5 w 284"/>
                <a:gd name="T23" fmla="*/ 37 h 790"/>
                <a:gd name="T24" fmla="*/ 13 w 284"/>
                <a:gd name="T25" fmla="*/ 20 h 790"/>
                <a:gd name="T26" fmla="*/ 39 w 284"/>
                <a:gd name="T27" fmla="*/ 0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4" h="790">
                  <a:moveTo>
                    <a:pt x="39" y="0"/>
                  </a:moveTo>
                  <a:cubicBezTo>
                    <a:pt x="110" y="44"/>
                    <a:pt x="173" y="97"/>
                    <a:pt x="229" y="159"/>
                  </a:cubicBezTo>
                  <a:cubicBezTo>
                    <a:pt x="232" y="163"/>
                    <a:pt x="234" y="168"/>
                    <a:pt x="235" y="173"/>
                  </a:cubicBezTo>
                  <a:cubicBezTo>
                    <a:pt x="284" y="403"/>
                    <a:pt x="231" y="607"/>
                    <a:pt x="78" y="785"/>
                  </a:cubicBezTo>
                  <a:cubicBezTo>
                    <a:pt x="77" y="787"/>
                    <a:pt x="75" y="788"/>
                    <a:pt x="74" y="790"/>
                  </a:cubicBezTo>
                  <a:cubicBezTo>
                    <a:pt x="73" y="790"/>
                    <a:pt x="73" y="790"/>
                    <a:pt x="71" y="790"/>
                  </a:cubicBezTo>
                  <a:cubicBezTo>
                    <a:pt x="71" y="784"/>
                    <a:pt x="72" y="777"/>
                    <a:pt x="73" y="770"/>
                  </a:cubicBezTo>
                  <a:cubicBezTo>
                    <a:pt x="86" y="647"/>
                    <a:pt x="68" y="527"/>
                    <a:pt x="23" y="412"/>
                  </a:cubicBezTo>
                  <a:cubicBezTo>
                    <a:pt x="20" y="403"/>
                    <a:pt x="20" y="398"/>
                    <a:pt x="28" y="390"/>
                  </a:cubicBezTo>
                  <a:cubicBezTo>
                    <a:pt x="70" y="351"/>
                    <a:pt x="63" y="283"/>
                    <a:pt x="12" y="254"/>
                  </a:cubicBezTo>
                  <a:cubicBezTo>
                    <a:pt x="1" y="248"/>
                    <a:pt x="0" y="242"/>
                    <a:pt x="2" y="231"/>
                  </a:cubicBezTo>
                  <a:cubicBezTo>
                    <a:pt x="12" y="167"/>
                    <a:pt x="13" y="102"/>
                    <a:pt x="5" y="37"/>
                  </a:cubicBezTo>
                  <a:cubicBezTo>
                    <a:pt x="4" y="30"/>
                    <a:pt x="5" y="25"/>
                    <a:pt x="13" y="20"/>
                  </a:cubicBezTo>
                  <a:cubicBezTo>
                    <a:pt x="21" y="15"/>
                    <a:pt x="29" y="8"/>
                    <a:pt x="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45" name="Freeform 35"/>
            <p:cNvSpPr>
              <a:spLocks/>
            </p:cNvSpPr>
            <p:nvPr/>
          </p:nvSpPr>
          <p:spPr bwMode="auto">
            <a:xfrm>
              <a:off x="7913256" y="2835191"/>
              <a:ext cx="280239" cy="378725"/>
            </a:xfrm>
            <a:custGeom>
              <a:avLst/>
              <a:gdLst>
                <a:gd name="T0" fmla="*/ 395 w 397"/>
                <a:gd name="T1" fmla="*/ 316 h 536"/>
                <a:gd name="T2" fmla="*/ 381 w 397"/>
                <a:gd name="T3" fmla="*/ 422 h 536"/>
                <a:gd name="T4" fmla="*/ 371 w 397"/>
                <a:gd name="T5" fmla="*/ 440 h 536"/>
                <a:gd name="T6" fmla="*/ 230 w 397"/>
                <a:gd name="T7" fmla="*/ 533 h 536"/>
                <a:gd name="T8" fmla="*/ 211 w 397"/>
                <a:gd name="T9" fmla="*/ 535 h 536"/>
                <a:gd name="T10" fmla="*/ 17 w 397"/>
                <a:gd name="T11" fmla="*/ 450 h 536"/>
                <a:gd name="T12" fmla="*/ 10 w 397"/>
                <a:gd name="T13" fmla="*/ 436 h 536"/>
                <a:gd name="T14" fmla="*/ 6 w 397"/>
                <a:gd name="T15" fmla="*/ 405 h 536"/>
                <a:gd name="T16" fmla="*/ 17 w 397"/>
                <a:gd name="T17" fmla="*/ 377 h 536"/>
                <a:gd name="T18" fmla="*/ 311 w 397"/>
                <a:gd name="T19" fmla="*/ 12 h 536"/>
                <a:gd name="T20" fmla="*/ 325 w 397"/>
                <a:gd name="T21" fmla="*/ 1 h 536"/>
                <a:gd name="T22" fmla="*/ 345 w 397"/>
                <a:gd name="T23" fmla="*/ 14 h 536"/>
                <a:gd name="T24" fmla="*/ 395 w 397"/>
                <a:gd name="T25" fmla="*/ 31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7" h="536">
                  <a:moveTo>
                    <a:pt x="395" y="316"/>
                  </a:moveTo>
                  <a:cubicBezTo>
                    <a:pt x="393" y="337"/>
                    <a:pt x="388" y="380"/>
                    <a:pt x="381" y="422"/>
                  </a:cubicBezTo>
                  <a:cubicBezTo>
                    <a:pt x="380" y="428"/>
                    <a:pt x="376" y="435"/>
                    <a:pt x="371" y="440"/>
                  </a:cubicBezTo>
                  <a:cubicBezTo>
                    <a:pt x="328" y="477"/>
                    <a:pt x="281" y="508"/>
                    <a:pt x="230" y="533"/>
                  </a:cubicBezTo>
                  <a:cubicBezTo>
                    <a:pt x="224" y="535"/>
                    <a:pt x="217" y="536"/>
                    <a:pt x="211" y="535"/>
                  </a:cubicBezTo>
                  <a:cubicBezTo>
                    <a:pt x="143" y="515"/>
                    <a:pt x="78" y="486"/>
                    <a:pt x="17" y="450"/>
                  </a:cubicBezTo>
                  <a:cubicBezTo>
                    <a:pt x="13" y="448"/>
                    <a:pt x="10" y="441"/>
                    <a:pt x="10" y="436"/>
                  </a:cubicBezTo>
                  <a:cubicBezTo>
                    <a:pt x="8" y="426"/>
                    <a:pt x="10" y="414"/>
                    <a:pt x="6" y="405"/>
                  </a:cubicBezTo>
                  <a:cubicBezTo>
                    <a:pt x="0" y="391"/>
                    <a:pt x="6" y="385"/>
                    <a:pt x="17" y="377"/>
                  </a:cubicBezTo>
                  <a:cubicBezTo>
                    <a:pt x="149" y="283"/>
                    <a:pt x="248" y="162"/>
                    <a:pt x="311" y="12"/>
                  </a:cubicBezTo>
                  <a:cubicBezTo>
                    <a:pt x="314" y="6"/>
                    <a:pt x="315" y="0"/>
                    <a:pt x="325" y="1"/>
                  </a:cubicBezTo>
                  <a:cubicBezTo>
                    <a:pt x="335" y="2"/>
                    <a:pt x="341" y="3"/>
                    <a:pt x="345" y="14"/>
                  </a:cubicBezTo>
                  <a:cubicBezTo>
                    <a:pt x="380" y="104"/>
                    <a:pt x="397" y="198"/>
                    <a:pt x="395" y="3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46" name="Freeform 36"/>
            <p:cNvSpPr>
              <a:spLocks/>
            </p:cNvSpPr>
            <p:nvPr/>
          </p:nvSpPr>
          <p:spPr bwMode="auto">
            <a:xfrm>
              <a:off x="7715387" y="2282771"/>
              <a:ext cx="396036" cy="180857"/>
            </a:xfrm>
            <a:custGeom>
              <a:avLst/>
              <a:gdLst>
                <a:gd name="T0" fmla="*/ 0 w 561"/>
                <a:gd name="T1" fmla="*/ 175 h 256"/>
                <a:gd name="T2" fmla="*/ 127 w 561"/>
                <a:gd name="T3" fmla="*/ 15 h 256"/>
                <a:gd name="T4" fmla="*/ 140 w 561"/>
                <a:gd name="T5" fmla="*/ 10 h 256"/>
                <a:gd name="T6" fmla="*/ 455 w 561"/>
                <a:gd name="T7" fmla="*/ 54 h 256"/>
                <a:gd name="T8" fmla="*/ 477 w 561"/>
                <a:gd name="T9" fmla="*/ 72 h 256"/>
                <a:gd name="T10" fmla="*/ 560 w 561"/>
                <a:gd name="T11" fmla="*/ 230 h 256"/>
                <a:gd name="T12" fmla="*/ 559 w 561"/>
                <a:gd name="T13" fmla="*/ 246 h 256"/>
                <a:gd name="T14" fmla="*/ 538 w 561"/>
                <a:gd name="T15" fmla="*/ 253 h 256"/>
                <a:gd name="T16" fmla="*/ 184 w 561"/>
                <a:gd name="T17" fmla="*/ 193 h 256"/>
                <a:gd name="T18" fmla="*/ 43 w 561"/>
                <a:gd name="T19" fmla="*/ 206 h 256"/>
                <a:gd name="T20" fmla="*/ 19 w 561"/>
                <a:gd name="T21" fmla="*/ 197 h 256"/>
                <a:gd name="T22" fmla="*/ 0 w 561"/>
                <a:gd name="T23" fmla="*/ 17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1" h="256">
                  <a:moveTo>
                    <a:pt x="0" y="175"/>
                  </a:moveTo>
                  <a:cubicBezTo>
                    <a:pt x="36" y="116"/>
                    <a:pt x="78" y="63"/>
                    <a:pt x="127" y="15"/>
                  </a:cubicBezTo>
                  <a:cubicBezTo>
                    <a:pt x="130" y="12"/>
                    <a:pt x="136" y="11"/>
                    <a:pt x="140" y="10"/>
                  </a:cubicBezTo>
                  <a:cubicBezTo>
                    <a:pt x="249" y="0"/>
                    <a:pt x="354" y="15"/>
                    <a:pt x="455" y="54"/>
                  </a:cubicBezTo>
                  <a:cubicBezTo>
                    <a:pt x="463" y="58"/>
                    <a:pt x="472" y="65"/>
                    <a:pt x="477" y="72"/>
                  </a:cubicBezTo>
                  <a:cubicBezTo>
                    <a:pt x="511" y="121"/>
                    <a:pt x="539" y="174"/>
                    <a:pt x="560" y="230"/>
                  </a:cubicBezTo>
                  <a:cubicBezTo>
                    <a:pt x="561" y="235"/>
                    <a:pt x="561" y="242"/>
                    <a:pt x="559" y="246"/>
                  </a:cubicBezTo>
                  <a:cubicBezTo>
                    <a:pt x="554" y="253"/>
                    <a:pt x="548" y="256"/>
                    <a:pt x="538" y="253"/>
                  </a:cubicBezTo>
                  <a:cubicBezTo>
                    <a:pt x="424" y="210"/>
                    <a:pt x="306" y="189"/>
                    <a:pt x="184" y="193"/>
                  </a:cubicBezTo>
                  <a:cubicBezTo>
                    <a:pt x="137" y="195"/>
                    <a:pt x="90" y="201"/>
                    <a:pt x="43" y="206"/>
                  </a:cubicBezTo>
                  <a:cubicBezTo>
                    <a:pt x="32" y="208"/>
                    <a:pt x="24" y="208"/>
                    <a:pt x="19" y="197"/>
                  </a:cubicBezTo>
                  <a:cubicBezTo>
                    <a:pt x="15" y="189"/>
                    <a:pt x="7" y="183"/>
                    <a:pt x="0" y="1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47" name="Freeform 37"/>
            <p:cNvSpPr>
              <a:spLocks/>
            </p:cNvSpPr>
            <p:nvPr/>
          </p:nvSpPr>
          <p:spPr bwMode="auto">
            <a:xfrm>
              <a:off x="7747321" y="2435276"/>
              <a:ext cx="400214" cy="282627"/>
            </a:xfrm>
            <a:custGeom>
              <a:avLst/>
              <a:gdLst>
                <a:gd name="T0" fmla="*/ 0 w 567"/>
                <a:gd name="T1" fmla="*/ 35 h 400"/>
                <a:gd name="T2" fmla="*/ 480 w 567"/>
                <a:gd name="T3" fmla="*/ 79 h 400"/>
                <a:gd name="T4" fmla="*/ 558 w 567"/>
                <a:gd name="T5" fmla="*/ 186 h 400"/>
                <a:gd name="T6" fmla="*/ 560 w 567"/>
                <a:gd name="T7" fmla="*/ 349 h 400"/>
                <a:gd name="T8" fmla="*/ 557 w 567"/>
                <a:gd name="T9" fmla="*/ 377 h 400"/>
                <a:gd name="T10" fmla="*/ 534 w 567"/>
                <a:gd name="T11" fmla="*/ 400 h 400"/>
                <a:gd name="T12" fmla="*/ 0 w 567"/>
                <a:gd name="T13" fmla="*/ 35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7" h="400">
                  <a:moveTo>
                    <a:pt x="0" y="35"/>
                  </a:moveTo>
                  <a:cubicBezTo>
                    <a:pt x="97" y="0"/>
                    <a:pt x="371" y="25"/>
                    <a:pt x="480" y="79"/>
                  </a:cubicBezTo>
                  <a:cubicBezTo>
                    <a:pt x="481" y="147"/>
                    <a:pt x="497" y="169"/>
                    <a:pt x="558" y="186"/>
                  </a:cubicBezTo>
                  <a:cubicBezTo>
                    <a:pt x="566" y="240"/>
                    <a:pt x="567" y="294"/>
                    <a:pt x="560" y="349"/>
                  </a:cubicBezTo>
                  <a:cubicBezTo>
                    <a:pt x="559" y="358"/>
                    <a:pt x="558" y="368"/>
                    <a:pt x="557" y="377"/>
                  </a:cubicBezTo>
                  <a:cubicBezTo>
                    <a:pt x="554" y="397"/>
                    <a:pt x="558" y="395"/>
                    <a:pt x="534" y="400"/>
                  </a:cubicBezTo>
                  <a:cubicBezTo>
                    <a:pt x="402" y="212"/>
                    <a:pt x="222" y="93"/>
                    <a:pt x="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57" name="Freeform 38"/>
            <p:cNvSpPr>
              <a:spLocks/>
            </p:cNvSpPr>
            <p:nvPr/>
          </p:nvSpPr>
          <p:spPr bwMode="auto">
            <a:xfrm>
              <a:off x="7655400" y="3171537"/>
              <a:ext cx="366490" cy="105948"/>
            </a:xfrm>
            <a:custGeom>
              <a:avLst/>
              <a:gdLst>
                <a:gd name="T0" fmla="*/ 519 w 519"/>
                <a:gd name="T1" fmla="*/ 88 h 150"/>
                <a:gd name="T2" fmla="*/ 0 w 519"/>
                <a:gd name="T3" fmla="*/ 64 h 150"/>
                <a:gd name="T4" fmla="*/ 216 w 519"/>
                <a:gd name="T5" fmla="*/ 0 h 150"/>
                <a:gd name="T6" fmla="*/ 352 w 519"/>
                <a:gd name="T7" fmla="*/ 10 h 150"/>
                <a:gd name="T8" fmla="*/ 519 w 519"/>
                <a:gd name="T9" fmla="*/ 88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9" h="150">
                  <a:moveTo>
                    <a:pt x="519" y="88"/>
                  </a:moveTo>
                  <a:cubicBezTo>
                    <a:pt x="376" y="150"/>
                    <a:pt x="104" y="137"/>
                    <a:pt x="0" y="64"/>
                  </a:cubicBezTo>
                  <a:cubicBezTo>
                    <a:pt x="70" y="43"/>
                    <a:pt x="143" y="22"/>
                    <a:pt x="216" y="0"/>
                  </a:cubicBezTo>
                  <a:cubicBezTo>
                    <a:pt x="256" y="51"/>
                    <a:pt x="316" y="46"/>
                    <a:pt x="352" y="10"/>
                  </a:cubicBezTo>
                  <a:cubicBezTo>
                    <a:pt x="408" y="36"/>
                    <a:pt x="463" y="62"/>
                    <a:pt x="519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58" name="Freeform 39"/>
            <p:cNvSpPr>
              <a:spLocks/>
            </p:cNvSpPr>
            <p:nvPr/>
          </p:nvSpPr>
          <p:spPr bwMode="auto">
            <a:xfrm>
              <a:off x="7501701" y="2298887"/>
              <a:ext cx="251887" cy="145044"/>
            </a:xfrm>
            <a:custGeom>
              <a:avLst/>
              <a:gdLst>
                <a:gd name="T0" fmla="*/ 357 w 357"/>
                <a:gd name="T1" fmla="*/ 0 h 205"/>
                <a:gd name="T2" fmla="*/ 266 w 357"/>
                <a:gd name="T3" fmla="*/ 129 h 205"/>
                <a:gd name="T4" fmla="*/ 256 w 357"/>
                <a:gd name="T5" fmla="*/ 136 h 205"/>
                <a:gd name="T6" fmla="*/ 168 w 357"/>
                <a:gd name="T7" fmla="*/ 198 h 205"/>
                <a:gd name="T8" fmla="*/ 167 w 357"/>
                <a:gd name="T9" fmla="*/ 199 h 205"/>
                <a:gd name="T10" fmla="*/ 0 w 357"/>
                <a:gd name="T11" fmla="*/ 205 h 205"/>
                <a:gd name="T12" fmla="*/ 357 w 357"/>
                <a:gd name="T13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7" h="205">
                  <a:moveTo>
                    <a:pt x="357" y="0"/>
                  </a:moveTo>
                  <a:cubicBezTo>
                    <a:pt x="326" y="44"/>
                    <a:pt x="296" y="87"/>
                    <a:pt x="266" y="129"/>
                  </a:cubicBezTo>
                  <a:cubicBezTo>
                    <a:pt x="264" y="132"/>
                    <a:pt x="259" y="136"/>
                    <a:pt x="256" y="136"/>
                  </a:cubicBezTo>
                  <a:cubicBezTo>
                    <a:pt x="211" y="135"/>
                    <a:pt x="182" y="157"/>
                    <a:pt x="168" y="198"/>
                  </a:cubicBezTo>
                  <a:cubicBezTo>
                    <a:pt x="167" y="200"/>
                    <a:pt x="166" y="201"/>
                    <a:pt x="167" y="199"/>
                  </a:cubicBezTo>
                  <a:cubicBezTo>
                    <a:pt x="110" y="201"/>
                    <a:pt x="56" y="203"/>
                    <a:pt x="0" y="205"/>
                  </a:cubicBezTo>
                  <a:cubicBezTo>
                    <a:pt x="99" y="101"/>
                    <a:pt x="218" y="32"/>
                    <a:pt x="35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59" name="Freeform 40"/>
            <p:cNvSpPr>
              <a:spLocks/>
            </p:cNvSpPr>
            <p:nvPr/>
          </p:nvSpPr>
          <p:spPr bwMode="auto">
            <a:xfrm>
              <a:off x="8104559" y="2355591"/>
              <a:ext cx="204733" cy="234577"/>
            </a:xfrm>
            <a:custGeom>
              <a:avLst/>
              <a:gdLst>
                <a:gd name="T0" fmla="*/ 290 w 290"/>
                <a:gd name="T1" fmla="*/ 332 h 332"/>
                <a:gd name="T2" fmla="*/ 281 w 290"/>
                <a:gd name="T3" fmla="*/ 325 h 332"/>
                <a:gd name="T4" fmla="*/ 155 w 290"/>
                <a:gd name="T5" fmla="*/ 231 h 332"/>
                <a:gd name="T6" fmla="*/ 147 w 290"/>
                <a:gd name="T7" fmla="*/ 215 h 332"/>
                <a:gd name="T8" fmla="*/ 66 w 290"/>
                <a:gd name="T9" fmla="*/ 126 h 332"/>
                <a:gd name="T10" fmla="*/ 53 w 290"/>
                <a:gd name="T11" fmla="*/ 119 h 332"/>
                <a:gd name="T12" fmla="*/ 0 w 290"/>
                <a:gd name="T13" fmla="*/ 0 h 332"/>
                <a:gd name="T14" fmla="*/ 290 w 290"/>
                <a:gd name="T15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0" h="332">
                  <a:moveTo>
                    <a:pt x="290" y="332"/>
                  </a:moveTo>
                  <a:cubicBezTo>
                    <a:pt x="286" y="329"/>
                    <a:pt x="284" y="327"/>
                    <a:pt x="281" y="325"/>
                  </a:cubicBezTo>
                  <a:cubicBezTo>
                    <a:pt x="239" y="294"/>
                    <a:pt x="197" y="263"/>
                    <a:pt x="155" y="231"/>
                  </a:cubicBezTo>
                  <a:cubicBezTo>
                    <a:pt x="151" y="228"/>
                    <a:pt x="147" y="221"/>
                    <a:pt x="147" y="215"/>
                  </a:cubicBezTo>
                  <a:cubicBezTo>
                    <a:pt x="146" y="168"/>
                    <a:pt x="114" y="132"/>
                    <a:pt x="66" y="126"/>
                  </a:cubicBezTo>
                  <a:cubicBezTo>
                    <a:pt x="61" y="126"/>
                    <a:pt x="54" y="123"/>
                    <a:pt x="53" y="119"/>
                  </a:cubicBezTo>
                  <a:cubicBezTo>
                    <a:pt x="34" y="79"/>
                    <a:pt x="17" y="39"/>
                    <a:pt x="0" y="0"/>
                  </a:cubicBezTo>
                  <a:cubicBezTo>
                    <a:pt x="84" y="22"/>
                    <a:pt x="264" y="226"/>
                    <a:pt x="290" y="3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60" name="Freeform 41"/>
            <p:cNvSpPr>
              <a:spLocks/>
            </p:cNvSpPr>
            <p:nvPr/>
          </p:nvSpPr>
          <p:spPr bwMode="auto">
            <a:xfrm>
              <a:off x="7407094" y="2470791"/>
              <a:ext cx="185632" cy="123556"/>
            </a:xfrm>
            <a:custGeom>
              <a:avLst/>
              <a:gdLst>
                <a:gd name="T0" fmla="*/ 263 w 263"/>
                <a:gd name="T1" fmla="*/ 1 h 175"/>
                <a:gd name="T2" fmla="*/ 0 w 263"/>
                <a:gd name="T3" fmla="*/ 175 h 175"/>
                <a:gd name="T4" fmla="*/ 4 w 263"/>
                <a:gd name="T5" fmla="*/ 162 h 175"/>
                <a:gd name="T6" fmla="*/ 80 w 263"/>
                <a:gd name="T7" fmla="*/ 28 h 175"/>
                <a:gd name="T8" fmla="*/ 104 w 263"/>
                <a:gd name="T9" fmla="*/ 12 h 175"/>
                <a:gd name="T10" fmla="*/ 250 w 263"/>
                <a:gd name="T11" fmla="*/ 0 h 175"/>
                <a:gd name="T12" fmla="*/ 263 w 263"/>
                <a:gd name="T13" fmla="*/ 1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3" h="175">
                  <a:moveTo>
                    <a:pt x="263" y="1"/>
                  </a:moveTo>
                  <a:cubicBezTo>
                    <a:pt x="167" y="46"/>
                    <a:pt x="80" y="101"/>
                    <a:pt x="0" y="175"/>
                  </a:cubicBezTo>
                  <a:cubicBezTo>
                    <a:pt x="2" y="168"/>
                    <a:pt x="3" y="165"/>
                    <a:pt x="4" y="162"/>
                  </a:cubicBezTo>
                  <a:cubicBezTo>
                    <a:pt x="30" y="117"/>
                    <a:pt x="55" y="72"/>
                    <a:pt x="80" y="28"/>
                  </a:cubicBezTo>
                  <a:cubicBezTo>
                    <a:pt x="85" y="19"/>
                    <a:pt x="93" y="13"/>
                    <a:pt x="104" y="12"/>
                  </a:cubicBezTo>
                  <a:cubicBezTo>
                    <a:pt x="153" y="9"/>
                    <a:pt x="201" y="4"/>
                    <a:pt x="250" y="0"/>
                  </a:cubicBezTo>
                  <a:cubicBezTo>
                    <a:pt x="254" y="0"/>
                    <a:pt x="258" y="1"/>
                    <a:pt x="26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  <p:sp>
        <p:nvSpPr>
          <p:cNvPr id="61" name="文本框 60"/>
          <p:cNvSpPr txBox="1"/>
          <p:nvPr/>
        </p:nvSpPr>
        <p:spPr>
          <a:xfrm>
            <a:off x="2256102" y="3332006"/>
            <a:ext cx="1106526" cy="369330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添加标题</a:t>
            </a:r>
            <a:endParaRPr lang="zh-HK" altLang="en-US" sz="1800" b="1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417383" y="3332909"/>
            <a:ext cx="1106526" cy="369330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添加标题</a:t>
            </a:r>
            <a:endParaRPr lang="zh-HK" altLang="en-US" sz="1800" b="1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616834" y="3332909"/>
            <a:ext cx="1106526" cy="369330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添加标题</a:t>
            </a:r>
            <a:endParaRPr lang="zh-HK" altLang="en-US" sz="1800" b="1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8816283" y="3332909"/>
            <a:ext cx="1106526" cy="369330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添加标题</a:t>
            </a:r>
            <a:endParaRPr lang="zh-HK" altLang="en-US" sz="1800" b="1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910561" y="3818935"/>
            <a:ext cx="1956632" cy="1523495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12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号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倍字间距。</a:t>
            </a:r>
          </a:p>
        </p:txBody>
      </p:sp>
      <p:sp>
        <p:nvSpPr>
          <p:cNvPr id="66" name="矩形 65"/>
          <p:cNvSpPr/>
          <p:nvPr/>
        </p:nvSpPr>
        <p:spPr>
          <a:xfrm>
            <a:off x="4088927" y="3818933"/>
            <a:ext cx="1956632" cy="1523495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12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号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倍字间距。</a:t>
            </a:r>
          </a:p>
        </p:txBody>
      </p:sp>
      <p:sp>
        <p:nvSpPr>
          <p:cNvPr id="67" name="矩形 66"/>
          <p:cNvSpPr/>
          <p:nvPr/>
        </p:nvSpPr>
        <p:spPr>
          <a:xfrm>
            <a:off x="6264057" y="3818932"/>
            <a:ext cx="1956632" cy="1523495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12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号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倍字间距。</a:t>
            </a:r>
          </a:p>
        </p:txBody>
      </p:sp>
      <p:sp>
        <p:nvSpPr>
          <p:cNvPr id="68" name="矩形 67"/>
          <p:cNvSpPr/>
          <p:nvPr/>
        </p:nvSpPr>
        <p:spPr>
          <a:xfrm>
            <a:off x="8360388" y="3818932"/>
            <a:ext cx="1956632" cy="1523495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12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号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161297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直接连接符 36"/>
          <p:cNvCxnSpPr/>
          <p:nvPr/>
        </p:nvCxnSpPr>
        <p:spPr>
          <a:xfrm flipV="1">
            <a:off x="0" y="-10274"/>
            <a:ext cx="2703815" cy="4863290"/>
          </a:xfrm>
          <a:prstGeom prst="line">
            <a:avLst/>
          </a:prstGeom>
          <a:ln>
            <a:solidFill>
              <a:srgbClr val="F7DAD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8" name="组合 61"/>
          <p:cNvGrpSpPr/>
          <p:nvPr/>
        </p:nvGrpSpPr>
        <p:grpSpPr>
          <a:xfrm>
            <a:off x="5289080" y="1574318"/>
            <a:ext cx="221360" cy="3708400"/>
            <a:chOff x="3615799" y="1892300"/>
            <a:chExt cx="221360" cy="3708400"/>
          </a:xfrm>
          <a:solidFill>
            <a:schemeClr val="bg1">
              <a:lumMod val="50000"/>
            </a:schemeClr>
          </a:solidFill>
        </p:grpSpPr>
        <p:cxnSp>
          <p:nvCxnSpPr>
            <p:cNvPr id="79" name="直接连接符 41"/>
            <p:cNvCxnSpPr/>
            <p:nvPr/>
          </p:nvCxnSpPr>
          <p:spPr>
            <a:xfrm>
              <a:off x="3726479" y="1892300"/>
              <a:ext cx="0" cy="3708400"/>
            </a:xfrm>
            <a:prstGeom prst="line">
              <a:avLst/>
            </a:prstGeom>
            <a:grpFill/>
            <a:ln w="19050">
              <a:solidFill>
                <a:srgbClr val="A7A7A7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椭圆 79"/>
            <p:cNvSpPr/>
            <p:nvPr/>
          </p:nvSpPr>
          <p:spPr>
            <a:xfrm>
              <a:off x="3615799" y="4649591"/>
              <a:ext cx="221360" cy="221360"/>
            </a:xfrm>
            <a:prstGeom prst="ellipse">
              <a:avLst/>
            </a:prstGeom>
            <a:solidFill>
              <a:srgbClr val="02A4BB"/>
            </a:solidFill>
            <a:ln>
              <a:noFill/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3615799" y="2622105"/>
              <a:ext cx="221360" cy="221360"/>
            </a:xfrm>
            <a:prstGeom prst="ellipse">
              <a:avLst/>
            </a:prstGeom>
            <a:solidFill>
              <a:srgbClr val="02A4BB"/>
            </a:solidFill>
            <a:ln>
              <a:noFill/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  <p:cxnSp>
        <p:nvCxnSpPr>
          <p:cNvPr id="31" name="直接连接符 30"/>
          <p:cNvCxnSpPr/>
          <p:nvPr/>
        </p:nvCxnSpPr>
        <p:spPr>
          <a:xfrm flipV="1">
            <a:off x="-8706" y="-10274"/>
            <a:ext cx="2456163" cy="4436629"/>
          </a:xfrm>
          <a:prstGeom prst="line">
            <a:avLst/>
          </a:prstGeom>
          <a:ln>
            <a:solidFill>
              <a:srgbClr val="ACE3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9790222" y="2421371"/>
            <a:ext cx="2398603" cy="4436629"/>
          </a:xfrm>
          <a:prstGeom prst="line">
            <a:avLst/>
          </a:prstGeom>
          <a:ln>
            <a:solidFill>
              <a:srgbClr val="F7DAD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等腰三角形 32"/>
          <p:cNvSpPr/>
          <p:nvPr/>
        </p:nvSpPr>
        <p:spPr>
          <a:xfrm rot="10800000">
            <a:off x="-855" y="483"/>
            <a:ext cx="3281082" cy="2926080"/>
          </a:xfrm>
          <a:prstGeom prst="triangl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10800000">
            <a:off x="1065945" y="542427"/>
            <a:ext cx="3281082" cy="2926080"/>
          </a:xfrm>
          <a:prstGeom prst="triangle">
            <a:avLst/>
          </a:prstGeom>
          <a:noFill/>
          <a:ln>
            <a:solidFill>
              <a:srgbClr val="02A4B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>
            <a:off x="7840943" y="3389976"/>
            <a:ext cx="3281082" cy="2926080"/>
          </a:xfrm>
          <a:prstGeom prst="triangle">
            <a:avLst/>
          </a:prstGeom>
          <a:noFill/>
          <a:ln>
            <a:solidFill>
              <a:srgbClr val="F0839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>
            <a:off x="8907743" y="3931920"/>
            <a:ext cx="3281082" cy="2926080"/>
          </a:xfrm>
          <a:prstGeom prst="triangl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/>
        </p:nvCxnSpPr>
        <p:spPr>
          <a:xfrm flipV="1">
            <a:off x="9485010" y="1994710"/>
            <a:ext cx="2703815" cy="4863290"/>
          </a:xfrm>
          <a:prstGeom prst="line">
            <a:avLst/>
          </a:prstGeom>
          <a:ln>
            <a:solidFill>
              <a:srgbClr val="ACE3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9404823" y="4679063"/>
            <a:ext cx="396065" cy="400518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0095743" y="5987442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11107550" y="5230489"/>
            <a:ext cx="467678" cy="460306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8477332" y="5559431"/>
            <a:ext cx="311972" cy="328942"/>
          </a:xfrm>
          <a:prstGeom prst="ellipse">
            <a:avLst/>
          </a:prstGeom>
          <a:solidFill>
            <a:srgbClr val="2F9F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10820502" y="3139566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9993390" y="3332006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0948390" y="1944509"/>
            <a:ext cx="471131" cy="476533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1009076" y="2029619"/>
            <a:ext cx="396065" cy="400518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2295754" y="4501380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00564" y="1475024"/>
            <a:ext cx="467678" cy="460306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1639685" y="3341233"/>
            <a:ext cx="311972" cy="328942"/>
          </a:xfrm>
          <a:prstGeom prst="ellipse">
            <a:avLst/>
          </a:prstGeom>
          <a:solidFill>
            <a:srgbClr val="2F9F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1919060" y="1335147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697104" y="808418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3213918" y="972889"/>
            <a:ext cx="471131" cy="476533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951981" y="3734499"/>
            <a:ext cx="311972" cy="328942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2988687" y="2286806"/>
            <a:ext cx="2044873" cy="2044873"/>
          </a:xfrm>
          <a:prstGeom prst="ellipse">
            <a:avLst/>
          </a:prstGeom>
          <a:solidFill>
            <a:srgbClr val="F08392"/>
          </a:solidFill>
          <a:ln>
            <a:solidFill>
              <a:srgbClr val="F083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zh-HK" altLang="en-US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grpSp>
        <p:nvGrpSpPr>
          <p:cNvPr id="56" name="Group 12"/>
          <p:cNvGrpSpPr>
            <a:grpSpLocks noChangeAspect="1"/>
          </p:cNvGrpSpPr>
          <p:nvPr/>
        </p:nvGrpSpPr>
        <p:grpSpPr bwMode="auto">
          <a:xfrm>
            <a:off x="3452804" y="2677401"/>
            <a:ext cx="1361803" cy="1281345"/>
            <a:chOff x="3333" y="1044"/>
            <a:chExt cx="3267" cy="2854"/>
          </a:xfrm>
          <a:solidFill>
            <a:schemeClr val="bg1"/>
          </a:solidFill>
        </p:grpSpPr>
        <p:sp>
          <p:nvSpPr>
            <p:cNvPr id="69" name="Freeform 14"/>
            <p:cNvSpPr>
              <a:spLocks/>
            </p:cNvSpPr>
            <p:nvPr/>
          </p:nvSpPr>
          <p:spPr bwMode="auto">
            <a:xfrm>
              <a:off x="3333" y="1044"/>
              <a:ext cx="2451" cy="2854"/>
            </a:xfrm>
            <a:custGeom>
              <a:avLst/>
              <a:gdLst>
                <a:gd name="T0" fmla="*/ 908 w 1036"/>
                <a:gd name="T1" fmla="*/ 372 h 1206"/>
                <a:gd name="T2" fmla="*/ 908 w 1036"/>
                <a:gd name="T3" fmla="*/ 296 h 1206"/>
                <a:gd name="T4" fmla="*/ 908 w 1036"/>
                <a:gd name="T5" fmla="*/ 152 h 1206"/>
                <a:gd name="T6" fmla="*/ 883 w 1036"/>
                <a:gd name="T7" fmla="*/ 128 h 1206"/>
                <a:gd name="T8" fmla="*/ 405 w 1036"/>
                <a:gd name="T9" fmla="*/ 128 h 1206"/>
                <a:gd name="T10" fmla="*/ 387 w 1036"/>
                <a:gd name="T11" fmla="*/ 128 h 1206"/>
                <a:gd name="T12" fmla="*/ 387 w 1036"/>
                <a:gd name="T13" fmla="*/ 150 h 1206"/>
                <a:gd name="T14" fmla="*/ 387 w 1036"/>
                <a:gd name="T15" fmla="*/ 296 h 1206"/>
                <a:gd name="T16" fmla="*/ 295 w 1036"/>
                <a:gd name="T17" fmla="*/ 386 h 1206"/>
                <a:gd name="T18" fmla="*/ 145 w 1036"/>
                <a:gd name="T19" fmla="*/ 386 h 1206"/>
                <a:gd name="T20" fmla="*/ 128 w 1036"/>
                <a:gd name="T21" fmla="*/ 386 h 1206"/>
                <a:gd name="T22" fmla="*/ 128 w 1036"/>
                <a:gd name="T23" fmla="*/ 404 h 1206"/>
                <a:gd name="T24" fmla="*/ 128 w 1036"/>
                <a:gd name="T25" fmla="*/ 1052 h 1206"/>
                <a:gd name="T26" fmla="*/ 153 w 1036"/>
                <a:gd name="T27" fmla="*/ 1078 h 1206"/>
                <a:gd name="T28" fmla="*/ 882 w 1036"/>
                <a:gd name="T29" fmla="*/ 1078 h 1206"/>
                <a:gd name="T30" fmla="*/ 908 w 1036"/>
                <a:gd name="T31" fmla="*/ 1052 h 1206"/>
                <a:gd name="T32" fmla="*/ 908 w 1036"/>
                <a:gd name="T33" fmla="*/ 869 h 1206"/>
                <a:gd name="T34" fmla="*/ 914 w 1036"/>
                <a:gd name="T35" fmla="*/ 851 h 1206"/>
                <a:gd name="T36" fmla="*/ 1028 w 1036"/>
                <a:gd name="T37" fmla="*/ 729 h 1206"/>
                <a:gd name="T38" fmla="*/ 1035 w 1036"/>
                <a:gd name="T39" fmla="*/ 724 h 1206"/>
                <a:gd name="T40" fmla="*/ 1036 w 1036"/>
                <a:gd name="T41" fmla="*/ 738 h 1206"/>
                <a:gd name="T42" fmla="*/ 1036 w 1036"/>
                <a:gd name="T43" fmla="*/ 1069 h 1206"/>
                <a:gd name="T44" fmla="*/ 899 w 1036"/>
                <a:gd name="T45" fmla="*/ 1206 h 1206"/>
                <a:gd name="T46" fmla="*/ 133 w 1036"/>
                <a:gd name="T47" fmla="*/ 1206 h 1206"/>
                <a:gd name="T48" fmla="*/ 0 w 1036"/>
                <a:gd name="T49" fmla="*/ 1073 h 1206"/>
                <a:gd name="T50" fmla="*/ 0 w 1036"/>
                <a:gd name="T51" fmla="*/ 316 h 1206"/>
                <a:gd name="T52" fmla="*/ 19 w 1036"/>
                <a:gd name="T53" fmla="*/ 267 h 1206"/>
                <a:gd name="T54" fmla="*/ 265 w 1036"/>
                <a:gd name="T55" fmla="*/ 27 h 1206"/>
                <a:gd name="T56" fmla="*/ 331 w 1036"/>
                <a:gd name="T57" fmla="*/ 0 h 1206"/>
                <a:gd name="T58" fmla="*/ 902 w 1036"/>
                <a:gd name="T59" fmla="*/ 0 h 1206"/>
                <a:gd name="T60" fmla="*/ 1036 w 1036"/>
                <a:gd name="T61" fmla="*/ 129 h 1206"/>
                <a:gd name="T62" fmla="*/ 1035 w 1036"/>
                <a:gd name="T63" fmla="*/ 206 h 1206"/>
                <a:gd name="T64" fmla="*/ 1028 w 1036"/>
                <a:gd name="T65" fmla="*/ 224 h 1206"/>
                <a:gd name="T66" fmla="*/ 942 w 1036"/>
                <a:gd name="T67" fmla="*/ 328 h 1206"/>
                <a:gd name="T68" fmla="*/ 921 w 1036"/>
                <a:gd name="T69" fmla="*/ 358 h 1206"/>
                <a:gd name="T70" fmla="*/ 908 w 1036"/>
                <a:gd name="T71" fmla="*/ 372 h 1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36" h="1206">
                  <a:moveTo>
                    <a:pt x="908" y="372"/>
                  </a:moveTo>
                  <a:cubicBezTo>
                    <a:pt x="908" y="344"/>
                    <a:pt x="908" y="320"/>
                    <a:pt x="908" y="296"/>
                  </a:cubicBezTo>
                  <a:cubicBezTo>
                    <a:pt x="908" y="248"/>
                    <a:pt x="908" y="200"/>
                    <a:pt x="908" y="152"/>
                  </a:cubicBezTo>
                  <a:cubicBezTo>
                    <a:pt x="908" y="131"/>
                    <a:pt x="905" y="128"/>
                    <a:pt x="883" y="128"/>
                  </a:cubicBezTo>
                  <a:cubicBezTo>
                    <a:pt x="724" y="128"/>
                    <a:pt x="565" y="128"/>
                    <a:pt x="405" y="128"/>
                  </a:cubicBezTo>
                  <a:cubicBezTo>
                    <a:pt x="400" y="128"/>
                    <a:pt x="394" y="128"/>
                    <a:pt x="387" y="128"/>
                  </a:cubicBezTo>
                  <a:cubicBezTo>
                    <a:pt x="387" y="137"/>
                    <a:pt x="387" y="144"/>
                    <a:pt x="387" y="150"/>
                  </a:cubicBezTo>
                  <a:cubicBezTo>
                    <a:pt x="387" y="199"/>
                    <a:pt x="387" y="247"/>
                    <a:pt x="387" y="296"/>
                  </a:cubicBezTo>
                  <a:cubicBezTo>
                    <a:pt x="386" y="352"/>
                    <a:pt x="351" y="386"/>
                    <a:pt x="295" y="386"/>
                  </a:cubicBezTo>
                  <a:cubicBezTo>
                    <a:pt x="245" y="386"/>
                    <a:pt x="195" y="386"/>
                    <a:pt x="145" y="386"/>
                  </a:cubicBezTo>
                  <a:cubicBezTo>
                    <a:pt x="140" y="386"/>
                    <a:pt x="135" y="386"/>
                    <a:pt x="128" y="386"/>
                  </a:cubicBezTo>
                  <a:cubicBezTo>
                    <a:pt x="128" y="394"/>
                    <a:pt x="128" y="399"/>
                    <a:pt x="128" y="404"/>
                  </a:cubicBezTo>
                  <a:cubicBezTo>
                    <a:pt x="128" y="620"/>
                    <a:pt x="128" y="836"/>
                    <a:pt x="128" y="1052"/>
                  </a:cubicBezTo>
                  <a:cubicBezTo>
                    <a:pt x="128" y="1076"/>
                    <a:pt x="130" y="1078"/>
                    <a:pt x="153" y="1078"/>
                  </a:cubicBezTo>
                  <a:cubicBezTo>
                    <a:pt x="396" y="1078"/>
                    <a:pt x="639" y="1078"/>
                    <a:pt x="882" y="1078"/>
                  </a:cubicBezTo>
                  <a:cubicBezTo>
                    <a:pt x="906" y="1078"/>
                    <a:pt x="908" y="1076"/>
                    <a:pt x="908" y="1052"/>
                  </a:cubicBezTo>
                  <a:cubicBezTo>
                    <a:pt x="908" y="991"/>
                    <a:pt x="908" y="930"/>
                    <a:pt x="908" y="869"/>
                  </a:cubicBezTo>
                  <a:cubicBezTo>
                    <a:pt x="908" y="863"/>
                    <a:pt x="910" y="855"/>
                    <a:pt x="914" y="851"/>
                  </a:cubicBezTo>
                  <a:cubicBezTo>
                    <a:pt x="952" y="810"/>
                    <a:pt x="990" y="770"/>
                    <a:pt x="1028" y="729"/>
                  </a:cubicBezTo>
                  <a:cubicBezTo>
                    <a:pt x="1030" y="728"/>
                    <a:pt x="1031" y="727"/>
                    <a:pt x="1035" y="724"/>
                  </a:cubicBezTo>
                  <a:cubicBezTo>
                    <a:pt x="1035" y="730"/>
                    <a:pt x="1036" y="734"/>
                    <a:pt x="1036" y="738"/>
                  </a:cubicBezTo>
                  <a:cubicBezTo>
                    <a:pt x="1036" y="849"/>
                    <a:pt x="1036" y="959"/>
                    <a:pt x="1036" y="1069"/>
                  </a:cubicBezTo>
                  <a:cubicBezTo>
                    <a:pt x="1035" y="1151"/>
                    <a:pt x="981" y="1206"/>
                    <a:pt x="899" y="1206"/>
                  </a:cubicBezTo>
                  <a:cubicBezTo>
                    <a:pt x="643" y="1206"/>
                    <a:pt x="388" y="1206"/>
                    <a:pt x="133" y="1206"/>
                  </a:cubicBezTo>
                  <a:cubicBezTo>
                    <a:pt x="56" y="1206"/>
                    <a:pt x="0" y="1150"/>
                    <a:pt x="0" y="1073"/>
                  </a:cubicBezTo>
                  <a:cubicBezTo>
                    <a:pt x="0" y="821"/>
                    <a:pt x="0" y="568"/>
                    <a:pt x="0" y="316"/>
                  </a:cubicBezTo>
                  <a:cubicBezTo>
                    <a:pt x="0" y="297"/>
                    <a:pt x="6" y="281"/>
                    <a:pt x="19" y="267"/>
                  </a:cubicBezTo>
                  <a:cubicBezTo>
                    <a:pt x="101" y="187"/>
                    <a:pt x="183" y="107"/>
                    <a:pt x="265" y="27"/>
                  </a:cubicBezTo>
                  <a:cubicBezTo>
                    <a:pt x="283" y="9"/>
                    <a:pt x="305" y="0"/>
                    <a:pt x="331" y="0"/>
                  </a:cubicBezTo>
                  <a:cubicBezTo>
                    <a:pt x="521" y="0"/>
                    <a:pt x="712" y="0"/>
                    <a:pt x="902" y="0"/>
                  </a:cubicBezTo>
                  <a:cubicBezTo>
                    <a:pt x="978" y="1"/>
                    <a:pt x="1033" y="53"/>
                    <a:pt x="1036" y="129"/>
                  </a:cubicBezTo>
                  <a:cubicBezTo>
                    <a:pt x="1036" y="155"/>
                    <a:pt x="1036" y="180"/>
                    <a:pt x="1035" y="206"/>
                  </a:cubicBezTo>
                  <a:cubicBezTo>
                    <a:pt x="1035" y="212"/>
                    <a:pt x="1032" y="219"/>
                    <a:pt x="1028" y="224"/>
                  </a:cubicBezTo>
                  <a:cubicBezTo>
                    <a:pt x="999" y="259"/>
                    <a:pt x="970" y="293"/>
                    <a:pt x="942" y="328"/>
                  </a:cubicBezTo>
                  <a:cubicBezTo>
                    <a:pt x="934" y="337"/>
                    <a:pt x="928" y="348"/>
                    <a:pt x="921" y="358"/>
                  </a:cubicBezTo>
                  <a:cubicBezTo>
                    <a:pt x="918" y="362"/>
                    <a:pt x="914" y="365"/>
                    <a:pt x="908" y="3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70" name="Freeform 15"/>
            <p:cNvSpPr>
              <a:spLocks/>
            </p:cNvSpPr>
            <p:nvPr/>
          </p:nvSpPr>
          <p:spPr bwMode="auto">
            <a:xfrm>
              <a:off x="4765" y="2054"/>
              <a:ext cx="1154" cy="1326"/>
            </a:xfrm>
            <a:custGeom>
              <a:avLst/>
              <a:gdLst>
                <a:gd name="T0" fmla="*/ 351 w 488"/>
                <a:gd name="T1" fmla="*/ 0 h 560"/>
                <a:gd name="T2" fmla="*/ 488 w 488"/>
                <a:gd name="T3" fmla="*/ 114 h 560"/>
                <a:gd name="T4" fmla="*/ 431 w 488"/>
                <a:gd name="T5" fmla="*/ 180 h 560"/>
                <a:gd name="T6" fmla="*/ 127 w 488"/>
                <a:gd name="T7" fmla="*/ 490 h 560"/>
                <a:gd name="T8" fmla="*/ 39 w 488"/>
                <a:gd name="T9" fmla="*/ 554 h 560"/>
                <a:gd name="T10" fmla="*/ 5 w 488"/>
                <a:gd name="T11" fmla="*/ 560 h 560"/>
                <a:gd name="T12" fmla="*/ 4 w 488"/>
                <a:gd name="T13" fmla="*/ 526 h 560"/>
                <a:gd name="T14" fmla="*/ 64 w 488"/>
                <a:gd name="T15" fmla="*/ 404 h 560"/>
                <a:gd name="T16" fmla="*/ 347 w 488"/>
                <a:gd name="T17" fmla="*/ 7 h 560"/>
                <a:gd name="T18" fmla="*/ 351 w 488"/>
                <a:gd name="T19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8" h="560">
                  <a:moveTo>
                    <a:pt x="351" y="0"/>
                  </a:moveTo>
                  <a:cubicBezTo>
                    <a:pt x="398" y="39"/>
                    <a:pt x="443" y="76"/>
                    <a:pt x="488" y="114"/>
                  </a:cubicBezTo>
                  <a:cubicBezTo>
                    <a:pt x="469" y="137"/>
                    <a:pt x="450" y="159"/>
                    <a:pt x="431" y="180"/>
                  </a:cubicBezTo>
                  <a:cubicBezTo>
                    <a:pt x="336" y="289"/>
                    <a:pt x="238" y="396"/>
                    <a:pt x="127" y="490"/>
                  </a:cubicBezTo>
                  <a:cubicBezTo>
                    <a:pt x="100" y="514"/>
                    <a:pt x="69" y="534"/>
                    <a:pt x="39" y="554"/>
                  </a:cubicBezTo>
                  <a:cubicBezTo>
                    <a:pt x="30" y="560"/>
                    <a:pt x="17" y="558"/>
                    <a:pt x="5" y="560"/>
                  </a:cubicBezTo>
                  <a:cubicBezTo>
                    <a:pt x="5" y="549"/>
                    <a:pt x="0" y="536"/>
                    <a:pt x="4" y="526"/>
                  </a:cubicBezTo>
                  <a:cubicBezTo>
                    <a:pt x="23" y="485"/>
                    <a:pt x="41" y="443"/>
                    <a:pt x="64" y="404"/>
                  </a:cubicBezTo>
                  <a:cubicBezTo>
                    <a:pt x="147" y="264"/>
                    <a:pt x="245" y="134"/>
                    <a:pt x="347" y="7"/>
                  </a:cubicBezTo>
                  <a:cubicBezTo>
                    <a:pt x="348" y="5"/>
                    <a:pt x="349" y="3"/>
                    <a:pt x="35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71" name="Freeform 16"/>
            <p:cNvSpPr>
              <a:spLocks/>
            </p:cNvSpPr>
            <p:nvPr/>
          </p:nvSpPr>
          <p:spPr bwMode="auto">
            <a:xfrm>
              <a:off x="5678" y="1335"/>
              <a:ext cx="816" cy="894"/>
            </a:xfrm>
            <a:custGeom>
              <a:avLst/>
              <a:gdLst>
                <a:gd name="T0" fmla="*/ 139 w 345"/>
                <a:gd name="T1" fmla="*/ 378 h 378"/>
                <a:gd name="T2" fmla="*/ 0 w 345"/>
                <a:gd name="T3" fmla="*/ 264 h 378"/>
                <a:gd name="T4" fmla="*/ 19 w 345"/>
                <a:gd name="T5" fmla="*/ 240 h 378"/>
                <a:gd name="T6" fmla="*/ 183 w 345"/>
                <a:gd name="T7" fmla="*/ 54 h 378"/>
                <a:gd name="T8" fmla="*/ 231 w 345"/>
                <a:gd name="T9" fmla="*/ 17 h 378"/>
                <a:gd name="T10" fmla="*/ 308 w 345"/>
                <a:gd name="T11" fmla="*/ 26 h 378"/>
                <a:gd name="T12" fmla="*/ 334 w 345"/>
                <a:gd name="T13" fmla="*/ 103 h 378"/>
                <a:gd name="T14" fmla="*/ 312 w 345"/>
                <a:gd name="T15" fmla="*/ 150 h 378"/>
                <a:gd name="T16" fmla="*/ 139 w 345"/>
                <a:gd name="T17" fmla="*/ 37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378">
                  <a:moveTo>
                    <a:pt x="139" y="378"/>
                  </a:moveTo>
                  <a:cubicBezTo>
                    <a:pt x="90" y="338"/>
                    <a:pt x="46" y="301"/>
                    <a:pt x="0" y="264"/>
                  </a:cubicBezTo>
                  <a:cubicBezTo>
                    <a:pt x="7" y="255"/>
                    <a:pt x="13" y="247"/>
                    <a:pt x="19" y="240"/>
                  </a:cubicBezTo>
                  <a:cubicBezTo>
                    <a:pt x="74" y="178"/>
                    <a:pt x="128" y="115"/>
                    <a:pt x="183" y="54"/>
                  </a:cubicBezTo>
                  <a:cubicBezTo>
                    <a:pt x="196" y="39"/>
                    <a:pt x="214" y="27"/>
                    <a:pt x="231" y="17"/>
                  </a:cubicBezTo>
                  <a:cubicBezTo>
                    <a:pt x="259" y="0"/>
                    <a:pt x="280" y="4"/>
                    <a:pt x="308" y="26"/>
                  </a:cubicBezTo>
                  <a:cubicBezTo>
                    <a:pt x="336" y="50"/>
                    <a:pt x="345" y="73"/>
                    <a:pt x="334" y="103"/>
                  </a:cubicBezTo>
                  <a:cubicBezTo>
                    <a:pt x="328" y="119"/>
                    <a:pt x="322" y="136"/>
                    <a:pt x="312" y="150"/>
                  </a:cubicBezTo>
                  <a:cubicBezTo>
                    <a:pt x="255" y="226"/>
                    <a:pt x="197" y="301"/>
                    <a:pt x="139" y="3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72" name="Freeform 17"/>
            <p:cNvSpPr>
              <a:spLocks/>
            </p:cNvSpPr>
            <p:nvPr/>
          </p:nvSpPr>
          <p:spPr bwMode="auto">
            <a:xfrm>
              <a:off x="3948" y="2168"/>
              <a:ext cx="1221" cy="199"/>
            </a:xfrm>
            <a:custGeom>
              <a:avLst/>
              <a:gdLst>
                <a:gd name="T0" fmla="*/ 257 w 516"/>
                <a:gd name="T1" fmla="*/ 0 h 84"/>
                <a:gd name="T2" fmla="*/ 496 w 516"/>
                <a:gd name="T3" fmla="*/ 0 h 84"/>
                <a:gd name="T4" fmla="*/ 516 w 516"/>
                <a:gd name="T5" fmla="*/ 19 h 84"/>
                <a:gd name="T6" fmla="*/ 516 w 516"/>
                <a:gd name="T7" fmla="*/ 49 h 84"/>
                <a:gd name="T8" fmla="*/ 481 w 516"/>
                <a:gd name="T9" fmla="*/ 84 h 84"/>
                <a:gd name="T10" fmla="*/ 23 w 516"/>
                <a:gd name="T11" fmla="*/ 84 h 84"/>
                <a:gd name="T12" fmla="*/ 0 w 516"/>
                <a:gd name="T13" fmla="*/ 61 h 84"/>
                <a:gd name="T14" fmla="*/ 0 w 516"/>
                <a:gd name="T15" fmla="*/ 22 h 84"/>
                <a:gd name="T16" fmla="*/ 22 w 516"/>
                <a:gd name="T17" fmla="*/ 0 h 84"/>
                <a:gd name="T18" fmla="*/ 257 w 516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6" h="84">
                  <a:moveTo>
                    <a:pt x="257" y="0"/>
                  </a:moveTo>
                  <a:cubicBezTo>
                    <a:pt x="337" y="0"/>
                    <a:pt x="416" y="0"/>
                    <a:pt x="496" y="0"/>
                  </a:cubicBezTo>
                  <a:cubicBezTo>
                    <a:pt x="515" y="0"/>
                    <a:pt x="516" y="1"/>
                    <a:pt x="516" y="19"/>
                  </a:cubicBezTo>
                  <a:cubicBezTo>
                    <a:pt x="516" y="29"/>
                    <a:pt x="516" y="39"/>
                    <a:pt x="516" y="49"/>
                  </a:cubicBezTo>
                  <a:cubicBezTo>
                    <a:pt x="516" y="71"/>
                    <a:pt x="503" y="84"/>
                    <a:pt x="481" y="84"/>
                  </a:cubicBezTo>
                  <a:cubicBezTo>
                    <a:pt x="329" y="84"/>
                    <a:pt x="176" y="84"/>
                    <a:pt x="23" y="84"/>
                  </a:cubicBezTo>
                  <a:cubicBezTo>
                    <a:pt x="0" y="84"/>
                    <a:pt x="0" y="83"/>
                    <a:pt x="0" y="61"/>
                  </a:cubicBezTo>
                  <a:cubicBezTo>
                    <a:pt x="0" y="48"/>
                    <a:pt x="0" y="35"/>
                    <a:pt x="0" y="22"/>
                  </a:cubicBezTo>
                  <a:cubicBezTo>
                    <a:pt x="0" y="0"/>
                    <a:pt x="0" y="0"/>
                    <a:pt x="22" y="0"/>
                  </a:cubicBezTo>
                  <a:cubicBezTo>
                    <a:pt x="100" y="0"/>
                    <a:pt x="179" y="0"/>
                    <a:pt x="25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73" name="Freeform 18"/>
            <p:cNvSpPr>
              <a:spLocks/>
            </p:cNvSpPr>
            <p:nvPr/>
          </p:nvSpPr>
          <p:spPr bwMode="auto">
            <a:xfrm>
              <a:off x="3946" y="2575"/>
              <a:ext cx="1029" cy="201"/>
            </a:xfrm>
            <a:custGeom>
              <a:avLst/>
              <a:gdLst>
                <a:gd name="T0" fmla="*/ 435 w 435"/>
                <a:gd name="T1" fmla="*/ 0 h 85"/>
                <a:gd name="T2" fmla="*/ 382 w 435"/>
                <a:gd name="T3" fmla="*/ 80 h 85"/>
                <a:gd name="T4" fmla="*/ 371 w 435"/>
                <a:gd name="T5" fmla="*/ 84 h 85"/>
                <a:gd name="T6" fmla="*/ 15 w 435"/>
                <a:gd name="T7" fmla="*/ 85 h 85"/>
                <a:gd name="T8" fmla="*/ 1 w 435"/>
                <a:gd name="T9" fmla="*/ 69 h 85"/>
                <a:gd name="T10" fmla="*/ 0 w 435"/>
                <a:gd name="T11" fmla="*/ 18 h 85"/>
                <a:gd name="T12" fmla="*/ 19 w 435"/>
                <a:gd name="T13" fmla="*/ 0 h 85"/>
                <a:gd name="T14" fmla="*/ 190 w 435"/>
                <a:gd name="T15" fmla="*/ 0 h 85"/>
                <a:gd name="T16" fmla="*/ 415 w 435"/>
                <a:gd name="T17" fmla="*/ 0 h 85"/>
                <a:gd name="T18" fmla="*/ 435 w 435"/>
                <a:gd name="T1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5" h="85">
                  <a:moveTo>
                    <a:pt x="435" y="0"/>
                  </a:moveTo>
                  <a:cubicBezTo>
                    <a:pt x="417" y="29"/>
                    <a:pt x="400" y="55"/>
                    <a:pt x="382" y="80"/>
                  </a:cubicBezTo>
                  <a:cubicBezTo>
                    <a:pt x="380" y="83"/>
                    <a:pt x="375" y="84"/>
                    <a:pt x="371" y="84"/>
                  </a:cubicBezTo>
                  <a:cubicBezTo>
                    <a:pt x="252" y="85"/>
                    <a:pt x="134" y="84"/>
                    <a:pt x="15" y="85"/>
                  </a:cubicBezTo>
                  <a:cubicBezTo>
                    <a:pt x="4" y="85"/>
                    <a:pt x="0" y="80"/>
                    <a:pt x="1" y="69"/>
                  </a:cubicBezTo>
                  <a:cubicBezTo>
                    <a:pt x="1" y="52"/>
                    <a:pt x="1" y="35"/>
                    <a:pt x="0" y="18"/>
                  </a:cubicBezTo>
                  <a:cubicBezTo>
                    <a:pt x="0" y="4"/>
                    <a:pt x="6" y="0"/>
                    <a:pt x="19" y="0"/>
                  </a:cubicBezTo>
                  <a:cubicBezTo>
                    <a:pt x="76" y="0"/>
                    <a:pt x="133" y="0"/>
                    <a:pt x="190" y="0"/>
                  </a:cubicBezTo>
                  <a:cubicBezTo>
                    <a:pt x="265" y="0"/>
                    <a:pt x="340" y="0"/>
                    <a:pt x="415" y="0"/>
                  </a:cubicBezTo>
                  <a:cubicBezTo>
                    <a:pt x="421" y="0"/>
                    <a:pt x="426" y="0"/>
                    <a:pt x="43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74" name="Freeform 19"/>
            <p:cNvSpPr>
              <a:spLocks/>
            </p:cNvSpPr>
            <p:nvPr/>
          </p:nvSpPr>
          <p:spPr bwMode="auto">
            <a:xfrm>
              <a:off x="3930" y="2963"/>
              <a:ext cx="730" cy="438"/>
            </a:xfrm>
            <a:custGeom>
              <a:avLst/>
              <a:gdLst>
                <a:gd name="T0" fmla="*/ 286 w 309"/>
                <a:gd name="T1" fmla="*/ 148 h 185"/>
                <a:gd name="T2" fmla="*/ 283 w 309"/>
                <a:gd name="T3" fmla="*/ 148 h 185"/>
                <a:gd name="T4" fmla="*/ 234 w 309"/>
                <a:gd name="T5" fmla="*/ 153 h 185"/>
                <a:gd name="T6" fmla="*/ 214 w 309"/>
                <a:gd name="T7" fmla="*/ 169 h 185"/>
                <a:gd name="T8" fmla="*/ 156 w 309"/>
                <a:gd name="T9" fmla="*/ 164 h 185"/>
                <a:gd name="T10" fmla="*/ 105 w 309"/>
                <a:gd name="T11" fmla="*/ 110 h 185"/>
                <a:gd name="T12" fmla="*/ 80 w 309"/>
                <a:gd name="T13" fmla="*/ 157 h 185"/>
                <a:gd name="T14" fmla="*/ 38 w 309"/>
                <a:gd name="T15" fmla="*/ 178 h 185"/>
                <a:gd name="T16" fmla="*/ 11 w 309"/>
                <a:gd name="T17" fmla="*/ 126 h 185"/>
                <a:gd name="T18" fmla="*/ 64 w 309"/>
                <a:gd name="T19" fmla="*/ 24 h 185"/>
                <a:gd name="T20" fmla="*/ 126 w 309"/>
                <a:gd name="T21" fmla="*/ 21 h 185"/>
                <a:gd name="T22" fmla="*/ 191 w 309"/>
                <a:gd name="T23" fmla="*/ 90 h 185"/>
                <a:gd name="T24" fmla="*/ 230 w 309"/>
                <a:gd name="T25" fmla="*/ 60 h 185"/>
                <a:gd name="T26" fmla="*/ 281 w 309"/>
                <a:gd name="T27" fmla="*/ 58 h 185"/>
                <a:gd name="T28" fmla="*/ 309 w 309"/>
                <a:gd name="T29" fmla="*/ 76 h 185"/>
                <a:gd name="T30" fmla="*/ 286 w 309"/>
                <a:gd name="T31" fmla="*/ 148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9" h="185">
                  <a:moveTo>
                    <a:pt x="286" y="148"/>
                  </a:moveTo>
                  <a:cubicBezTo>
                    <a:pt x="284" y="148"/>
                    <a:pt x="284" y="148"/>
                    <a:pt x="283" y="148"/>
                  </a:cubicBezTo>
                  <a:cubicBezTo>
                    <a:pt x="265" y="131"/>
                    <a:pt x="249" y="137"/>
                    <a:pt x="234" y="153"/>
                  </a:cubicBezTo>
                  <a:cubicBezTo>
                    <a:pt x="228" y="159"/>
                    <a:pt x="221" y="164"/>
                    <a:pt x="214" y="169"/>
                  </a:cubicBezTo>
                  <a:cubicBezTo>
                    <a:pt x="193" y="185"/>
                    <a:pt x="174" y="183"/>
                    <a:pt x="156" y="164"/>
                  </a:cubicBezTo>
                  <a:cubicBezTo>
                    <a:pt x="139" y="147"/>
                    <a:pt x="123" y="129"/>
                    <a:pt x="105" y="110"/>
                  </a:cubicBezTo>
                  <a:cubicBezTo>
                    <a:pt x="96" y="126"/>
                    <a:pt x="88" y="142"/>
                    <a:pt x="80" y="157"/>
                  </a:cubicBezTo>
                  <a:cubicBezTo>
                    <a:pt x="71" y="174"/>
                    <a:pt x="55" y="181"/>
                    <a:pt x="38" y="178"/>
                  </a:cubicBezTo>
                  <a:cubicBezTo>
                    <a:pt x="14" y="174"/>
                    <a:pt x="0" y="149"/>
                    <a:pt x="11" y="126"/>
                  </a:cubicBezTo>
                  <a:cubicBezTo>
                    <a:pt x="28" y="92"/>
                    <a:pt x="45" y="57"/>
                    <a:pt x="64" y="24"/>
                  </a:cubicBezTo>
                  <a:cubicBezTo>
                    <a:pt x="77" y="0"/>
                    <a:pt x="107" y="0"/>
                    <a:pt x="126" y="21"/>
                  </a:cubicBezTo>
                  <a:cubicBezTo>
                    <a:pt x="148" y="43"/>
                    <a:pt x="169" y="66"/>
                    <a:pt x="191" y="90"/>
                  </a:cubicBezTo>
                  <a:cubicBezTo>
                    <a:pt x="204" y="80"/>
                    <a:pt x="217" y="70"/>
                    <a:pt x="230" y="60"/>
                  </a:cubicBezTo>
                  <a:cubicBezTo>
                    <a:pt x="247" y="47"/>
                    <a:pt x="262" y="46"/>
                    <a:pt x="281" y="58"/>
                  </a:cubicBezTo>
                  <a:cubicBezTo>
                    <a:pt x="291" y="64"/>
                    <a:pt x="300" y="70"/>
                    <a:pt x="309" y="76"/>
                  </a:cubicBezTo>
                  <a:cubicBezTo>
                    <a:pt x="301" y="100"/>
                    <a:pt x="294" y="124"/>
                    <a:pt x="286" y="1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75" name="Freeform 20"/>
            <p:cNvSpPr>
              <a:spLocks/>
            </p:cNvSpPr>
            <p:nvPr/>
          </p:nvSpPr>
          <p:spPr bwMode="auto">
            <a:xfrm>
              <a:off x="5919" y="1754"/>
              <a:ext cx="681" cy="816"/>
            </a:xfrm>
            <a:custGeom>
              <a:avLst/>
              <a:gdLst>
                <a:gd name="T0" fmla="*/ 288 w 288"/>
                <a:gd name="T1" fmla="*/ 37 h 345"/>
                <a:gd name="T2" fmla="*/ 280 w 288"/>
                <a:gd name="T3" fmla="*/ 52 h 345"/>
                <a:gd name="T4" fmla="*/ 118 w 288"/>
                <a:gd name="T5" fmla="*/ 260 h 345"/>
                <a:gd name="T6" fmla="*/ 57 w 288"/>
                <a:gd name="T7" fmla="*/ 326 h 345"/>
                <a:gd name="T8" fmla="*/ 24 w 288"/>
                <a:gd name="T9" fmla="*/ 343 h 345"/>
                <a:gd name="T10" fmla="*/ 3 w 288"/>
                <a:gd name="T11" fmla="*/ 338 h 345"/>
                <a:gd name="T12" fmla="*/ 3 w 288"/>
                <a:gd name="T13" fmla="*/ 314 h 345"/>
                <a:gd name="T14" fmla="*/ 44 w 288"/>
                <a:gd name="T15" fmla="*/ 262 h 345"/>
                <a:gd name="T16" fmla="*/ 210 w 288"/>
                <a:gd name="T17" fmla="*/ 53 h 345"/>
                <a:gd name="T18" fmla="*/ 236 w 288"/>
                <a:gd name="T19" fmla="*/ 15 h 345"/>
                <a:gd name="T20" fmla="*/ 263 w 288"/>
                <a:gd name="T21" fmla="*/ 4 h 345"/>
                <a:gd name="T22" fmla="*/ 288 w 288"/>
                <a:gd name="T23" fmla="*/ 37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8" h="345">
                  <a:moveTo>
                    <a:pt x="288" y="37"/>
                  </a:moveTo>
                  <a:cubicBezTo>
                    <a:pt x="286" y="40"/>
                    <a:pt x="284" y="46"/>
                    <a:pt x="280" y="52"/>
                  </a:cubicBezTo>
                  <a:cubicBezTo>
                    <a:pt x="226" y="121"/>
                    <a:pt x="172" y="191"/>
                    <a:pt x="118" y="260"/>
                  </a:cubicBezTo>
                  <a:cubicBezTo>
                    <a:pt x="99" y="283"/>
                    <a:pt x="78" y="305"/>
                    <a:pt x="57" y="326"/>
                  </a:cubicBezTo>
                  <a:cubicBezTo>
                    <a:pt x="48" y="334"/>
                    <a:pt x="36" y="339"/>
                    <a:pt x="24" y="343"/>
                  </a:cubicBezTo>
                  <a:cubicBezTo>
                    <a:pt x="18" y="345"/>
                    <a:pt x="6" y="343"/>
                    <a:pt x="3" y="338"/>
                  </a:cubicBezTo>
                  <a:cubicBezTo>
                    <a:pt x="0" y="332"/>
                    <a:pt x="0" y="320"/>
                    <a:pt x="3" y="314"/>
                  </a:cubicBezTo>
                  <a:cubicBezTo>
                    <a:pt x="15" y="296"/>
                    <a:pt x="30" y="279"/>
                    <a:pt x="44" y="262"/>
                  </a:cubicBezTo>
                  <a:cubicBezTo>
                    <a:pt x="99" y="192"/>
                    <a:pt x="154" y="123"/>
                    <a:pt x="210" y="53"/>
                  </a:cubicBezTo>
                  <a:cubicBezTo>
                    <a:pt x="219" y="41"/>
                    <a:pt x="228" y="28"/>
                    <a:pt x="236" y="15"/>
                  </a:cubicBezTo>
                  <a:cubicBezTo>
                    <a:pt x="243" y="5"/>
                    <a:pt x="251" y="0"/>
                    <a:pt x="263" y="4"/>
                  </a:cubicBezTo>
                  <a:cubicBezTo>
                    <a:pt x="275" y="7"/>
                    <a:pt x="288" y="23"/>
                    <a:pt x="288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76" name="Freeform 21"/>
            <p:cNvSpPr>
              <a:spLocks/>
            </p:cNvSpPr>
            <p:nvPr/>
          </p:nvSpPr>
          <p:spPr bwMode="auto">
            <a:xfrm>
              <a:off x="4559" y="1555"/>
              <a:ext cx="610" cy="199"/>
            </a:xfrm>
            <a:custGeom>
              <a:avLst/>
              <a:gdLst>
                <a:gd name="T0" fmla="*/ 129 w 258"/>
                <a:gd name="T1" fmla="*/ 84 h 84"/>
                <a:gd name="T2" fmla="*/ 18 w 258"/>
                <a:gd name="T3" fmla="*/ 84 h 84"/>
                <a:gd name="T4" fmla="*/ 0 w 258"/>
                <a:gd name="T5" fmla="*/ 66 h 84"/>
                <a:gd name="T6" fmla="*/ 0 w 258"/>
                <a:gd name="T7" fmla="*/ 16 h 84"/>
                <a:gd name="T8" fmla="*/ 15 w 258"/>
                <a:gd name="T9" fmla="*/ 0 h 84"/>
                <a:gd name="T10" fmla="*/ 243 w 258"/>
                <a:gd name="T11" fmla="*/ 0 h 84"/>
                <a:gd name="T12" fmla="*/ 258 w 258"/>
                <a:gd name="T13" fmla="*/ 15 h 84"/>
                <a:gd name="T14" fmla="*/ 258 w 258"/>
                <a:gd name="T15" fmla="*/ 68 h 84"/>
                <a:gd name="T16" fmla="*/ 241 w 258"/>
                <a:gd name="T17" fmla="*/ 84 h 84"/>
                <a:gd name="T18" fmla="*/ 129 w 258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84">
                  <a:moveTo>
                    <a:pt x="129" y="84"/>
                  </a:moveTo>
                  <a:cubicBezTo>
                    <a:pt x="92" y="84"/>
                    <a:pt x="55" y="83"/>
                    <a:pt x="18" y="84"/>
                  </a:cubicBezTo>
                  <a:cubicBezTo>
                    <a:pt x="5" y="84"/>
                    <a:pt x="0" y="79"/>
                    <a:pt x="0" y="66"/>
                  </a:cubicBezTo>
                  <a:cubicBezTo>
                    <a:pt x="1" y="50"/>
                    <a:pt x="1" y="33"/>
                    <a:pt x="0" y="16"/>
                  </a:cubicBezTo>
                  <a:cubicBezTo>
                    <a:pt x="0" y="5"/>
                    <a:pt x="4" y="0"/>
                    <a:pt x="15" y="0"/>
                  </a:cubicBezTo>
                  <a:cubicBezTo>
                    <a:pt x="91" y="0"/>
                    <a:pt x="167" y="0"/>
                    <a:pt x="243" y="0"/>
                  </a:cubicBezTo>
                  <a:cubicBezTo>
                    <a:pt x="254" y="0"/>
                    <a:pt x="258" y="4"/>
                    <a:pt x="258" y="15"/>
                  </a:cubicBezTo>
                  <a:cubicBezTo>
                    <a:pt x="257" y="33"/>
                    <a:pt x="257" y="50"/>
                    <a:pt x="258" y="68"/>
                  </a:cubicBezTo>
                  <a:cubicBezTo>
                    <a:pt x="258" y="80"/>
                    <a:pt x="253" y="84"/>
                    <a:pt x="241" y="84"/>
                  </a:cubicBezTo>
                  <a:cubicBezTo>
                    <a:pt x="203" y="84"/>
                    <a:pt x="166" y="84"/>
                    <a:pt x="12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  <p:sp>
        <p:nvSpPr>
          <p:cNvPr id="77" name="文本框 76"/>
          <p:cNvSpPr txBox="1"/>
          <p:nvPr/>
        </p:nvSpPr>
        <p:spPr>
          <a:xfrm>
            <a:off x="5670403" y="3495350"/>
            <a:ext cx="3005902" cy="461663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添加标题</a:t>
            </a:r>
            <a:endParaRPr lang="zh-HK" altLang="en-US" b="1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5654420" y="1523519"/>
            <a:ext cx="3005902" cy="461663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添加标题</a:t>
            </a:r>
            <a:endParaRPr lang="zh-HK" altLang="en-US" b="1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654420" y="2057805"/>
            <a:ext cx="4301302" cy="1283428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12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号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10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倍字间距。</a:t>
            </a:r>
          </a:p>
        </p:txBody>
      </p:sp>
      <p:sp>
        <p:nvSpPr>
          <p:cNvPr id="84" name="矩形 83"/>
          <p:cNvSpPr/>
          <p:nvPr/>
        </p:nvSpPr>
        <p:spPr>
          <a:xfrm>
            <a:off x="5654420" y="4055785"/>
            <a:ext cx="4301302" cy="1283428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12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号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10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334480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0" decel="100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decel="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750"/>
                            </p:stCondLst>
                            <p:childTnLst>
                              <p:par>
                                <p:cTn id="3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77" grpId="0" animBg="1"/>
      <p:bldP spid="82" grpId="0" animBg="1"/>
      <p:bldP spid="83" grpId="0" animBg="1"/>
      <p:bldP spid="8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/>
          <p:nvPr/>
        </p:nvCxnSpPr>
        <p:spPr>
          <a:xfrm flipV="1">
            <a:off x="0" y="-10274"/>
            <a:ext cx="2703815" cy="4863290"/>
          </a:xfrm>
          <a:prstGeom prst="line">
            <a:avLst/>
          </a:prstGeom>
          <a:ln>
            <a:solidFill>
              <a:srgbClr val="F7DAD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7465534" y="3858745"/>
            <a:ext cx="2171700" cy="400111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添加标题</a:t>
            </a:r>
            <a:endParaRPr lang="zh-HK" altLang="en-US" sz="2000" b="1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 flipV="1">
            <a:off x="-8706" y="-10274"/>
            <a:ext cx="2456163" cy="4436629"/>
          </a:xfrm>
          <a:prstGeom prst="line">
            <a:avLst/>
          </a:prstGeom>
          <a:ln>
            <a:solidFill>
              <a:srgbClr val="ACE3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V="1">
            <a:off x="9790222" y="2421371"/>
            <a:ext cx="2398603" cy="4436629"/>
          </a:xfrm>
          <a:prstGeom prst="line">
            <a:avLst/>
          </a:prstGeom>
          <a:ln>
            <a:solidFill>
              <a:srgbClr val="F7DAD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等腰三角形 39"/>
          <p:cNvSpPr/>
          <p:nvPr/>
        </p:nvSpPr>
        <p:spPr>
          <a:xfrm rot="10800000">
            <a:off x="-855" y="483"/>
            <a:ext cx="3281082" cy="2926080"/>
          </a:xfrm>
          <a:prstGeom prst="triangl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/>
        </p:nvSpPr>
        <p:spPr>
          <a:xfrm rot="10800000">
            <a:off x="1065945" y="542427"/>
            <a:ext cx="3281082" cy="2926080"/>
          </a:xfrm>
          <a:prstGeom prst="triangle">
            <a:avLst/>
          </a:prstGeom>
          <a:noFill/>
          <a:ln>
            <a:solidFill>
              <a:srgbClr val="02A4B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/>
        </p:nvSpPr>
        <p:spPr>
          <a:xfrm>
            <a:off x="7840943" y="3389976"/>
            <a:ext cx="3281082" cy="2926080"/>
          </a:xfrm>
          <a:prstGeom prst="triangle">
            <a:avLst/>
          </a:prstGeom>
          <a:noFill/>
          <a:ln>
            <a:solidFill>
              <a:srgbClr val="F0839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/>
        </p:nvSpPr>
        <p:spPr>
          <a:xfrm>
            <a:off x="8907743" y="3931920"/>
            <a:ext cx="3281082" cy="2926080"/>
          </a:xfrm>
          <a:prstGeom prst="triangl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/>
        </p:nvCxnSpPr>
        <p:spPr>
          <a:xfrm flipV="1">
            <a:off x="9485010" y="1994710"/>
            <a:ext cx="2703815" cy="4863290"/>
          </a:xfrm>
          <a:prstGeom prst="line">
            <a:avLst/>
          </a:prstGeom>
          <a:ln>
            <a:solidFill>
              <a:srgbClr val="ACE3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9790222" y="4655904"/>
            <a:ext cx="396065" cy="400518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10095743" y="5987442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1107550" y="5230489"/>
            <a:ext cx="467678" cy="460306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8477332" y="5559431"/>
            <a:ext cx="311972" cy="328942"/>
          </a:xfrm>
          <a:prstGeom prst="ellipse">
            <a:avLst/>
          </a:prstGeom>
          <a:solidFill>
            <a:srgbClr val="2F9F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10820502" y="3139566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9993390" y="3332006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10948390" y="1944509"/>
            <a:ext cx="471131" cy="476533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1009076" y="2029619"/>
            <a:ext cx="396065" cy="400518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2295754" y="4501380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100564" y="1475024"/>
            <a:ext cx="467678" cy="460306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1639685" y="3341233"/>
            <a:ext cx="311972" cy="328942"/>
          </a:xfrm>
          <a:prstGeom prst="ellipse">
            <a:avLst/>
          </a:prstGeom>
          <a:solidFill>
            <a:srgbClr val="2F9F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1919060" y="1335147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697104" y="808418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3213918" y="972889"/>
            <a:ext cx="471131" cy="476533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951981" y="3734499"/>
            <a:ext cx="311972" cy="328942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979225" y="1753405"/>
            <a:ext cx="2171700" cy="400111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添加标题</a:t>
            </a:r>
            <a:endParaRPr lang="zh-HK" altLang="en-US" sz="2000" b="1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979225" y="3877206"/>
            <a:ext cx="2171700" cy="400111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添加标题</a:t>
            </a:r>
            <a:endParaRPr lang="zh-HK" altLang="en-US" sz="2000" b="1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936552" y="2367036"/>
            <a:ext cx="2073239" cy="1043363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10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倍字间距。</a:t>
            </a:r>
          </a:p>
        </p:txBody>
      </p:sp>
      <p:sp>
        <p:nvSpPr>
          <p:cNvPr id="18" name="矩形 17"/>
          <p:cNvSpPr/>
          <p:nvPr/>
        </p:nvSpPr>
        <p:spPr>
          <a:xfrm>
            <a:off x="2923839" y="4489435"/>
            <a:ext cx="2073239" cy="1043363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10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倍字间距。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478180" y="1747553"/>
            <a:ext cx="2171700" cy="400111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添加标题</a:t>
            </a:r>
            <a:endParaRPr lang="zh-HK" altLang="en-US" sz="2000" b="1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410640" y="2327259"/>
            <a:ext cx="2073239" cy="1043363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10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倍字间距。</a:t>
            </a:r>
          </a:p>
        </p:txBody>
      </p:sp>
      <p:sp>
        <p:nvSpPr>
          <p:cNvPr id="24" name="矩形 23"/>
          <p:cNvSpPr/>
          <p:nvPr/>
        </p:nvSpPr>
        <p:spPr>
          <a:xfrm>
            <a:off x="7410640" y="4479635"/>
            <a:ext cx="2073239" cy="1043363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10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倍字间距。</a:t>
            </a:r>
          </a:p>
        </p:txBody>
      </p:sp>
      <p:sp>
        <p:nvSpPr>
          <p:cNvPr id="14" name="矩形 13"/>
          <p:cNvSpPr/>
          <p:nvPr/>
        </p:nvSpPr>
        <p:spPr>
          <a:xfrm>
            <a:off x="3050295" y="2143181"/>
            <a:ext cx="1355204" cy="45887"/>
          </a:xfrm>
          <a:prstGeom prst="rect">
            <a:avLst/>
          </a:prstGeom>
          <a:solidFill>
            <a:srgbClr val="F08392"/>
          </a:solidFill>
          <a:ln>
            <a:solidFill>
              <a:srgbClr val="F083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zh-HK" altLang="en-US" sz="150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050295" y="4254374"/>
            <a:ext cx="1355204" cy="45887"/>
          </a:xfrm>
          <a:prstGeom prst="rect">
            <a:avLst/>
          </a:prstGeom>
          <a:solidFill>
            <a:srgbClr val="02A4BB"/>
          </a:solidFill>
          <a:ln>
            <a:solidFill>
              <a:srgbClr val="02A4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zh-HK" altLang="en-US" sz="150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538486" y="2147664"/>
            <a:ext cx="1355204" cy="45887"/>
          </a:xfrm>
          <a:prstGeom prst="rect">
            <a:avLst/>
          </a:prstGeom>
          <a:solidFill>
            <a:srgbClr val="02A4BB"/>
          </a:solidFill>
          <a:ln>
            <a:solidFill>
              <a:srgbClr val="02A4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zh-HK" altLang="en-US" sz="150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538486" y="4258857"/>
            <a:ext cx="1355204" cy="45887"/>
          </a:xfrm>
          <a:prstGeom prst="rect">
            <a:avLst/>
          </a:prstGeom>
          <a:solidFill>
            <a:srgbClr val="F08392"/>
          </a:solidFill>
          <a:ln>
            <a:solidFill>
              <a:srgbClr val="F083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zh-HK" altLang="en-US" sz="150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 rot="2700000">
            <a:off x="5423657" y="2917320"/>
            <a:ext cx="1347047" cy="1347046"/>
          </a:xfrm>
          <a:prstGeom prst="rect">
            <a:avLst/>
          </a:prstGeom>
          <a:solidFill>
            <a:srgbClr val="F08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zh-HK" altLang="en-US" sz="150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grpSp>
        <p:nvGrpSpPr>
          <p:cNvPr id="26" name="组 25"/>
          <p:cNvGrpSpPr/>
          <p:nvPr/>
        </p:nvGrpSpPr>
        <p:grpSpPr>
          <a:xfrm>
            <a:off x="5596240" y="3093488"/>
            <a:ext cx="1001875" cy="994719"/>
            <a:chOff x="5442002" y="3115521"/>
            <a:chExt cx="1001875" cy="994719"/>
          </a:xfrm>
        </p:grpSpPr>
        <p:sp>
          <p:nvSpPr>
            <p:cNvPr id="3" name="Freeform 32"/>
            <p:cNvSpPr>
              <a:spLocks/>
            </p:cNvSpPr>
            <p:nvPr/>
          </p:nvSpPr>
          <p:spPr bwMode="auto">
            <a:xfrm>
              <a:off x="5708811" y="3321747"/>
              <a:ext cx="473928" cy="596891"/>
            </a:xfrm>
            <a:custGeom>
              <a:avLst/>
              <a:gdLst>
                <a:gd name="T0" fmla="*/ 659 w 671"/>
                <a:gd name="T1" fmla="*/ 351 h 845"/>
                <a:gd name="T2" fmla="*/ 643 w 671"/>
                <a:gd name="T3" fmla="*/ 429 h 845"/>
                <a:gd name="T4" fmla="*/ 659 w 671"/>
                <a:gd name="T5" fmla="*/ 458 h 845"/>
                <a:gd name="T6" fmla="*/ 664 w 671"/>
                <a:gd name="T7" fmla="*/ 493 h 845"/>
                <a:gd name="T8" fmla="*/ 378 w 671"/>
                <a:gd name="T9" fmla="*/ 838 h 845"/>
                <a:gd name="T10" fmla="*/ 357 w 671"/>
                <a:gd name="T11" fmla="*/ 840 h 845"/>
                <a:gd name="T12" fmla="*/ 286 w 671"/>
                <a:gd name="T13" fmla="*/ 838 h 845"/>
                <a:gd name="T14" fmla="*/ 267 w 671"/>
                <a:gd name="T15" fmla="*/ 834 h 845"/>
                <a:gd name="T16" fmla="*/ 15 w 671"/>
                <a:gd name="T17" fmla="*/ 366 h 845"/>
                <a:gd name="T18" fmla="*/ 41 w 671"/>
                <a:gd name="T19" fmla="*/ 49 h 845"/>
                <a:gd name="T20" fmla="*/ 45 w 671"/>
                <a:gd name="T21" fmla="*/ 39 h 845"/>
                <a:gd name="T22" fmla="*/ 58 w 671"/>
                <a:gd name="T23" fmla="*/ 39 h 845"/>
                <a:gd name="T24" fmla="*/ 130 w 671"/>
                <a:gd name="T25" fmla="*/ 7 h 845"/>
                <a:gd name="T26" fmla="*/ 145 w 671"/>
                <a:gd name="T27" fmla="*/ 1 h 845"/>
                <a:gd name="T28" fmla="*/ 658 w 671"/>
                <a:gd name="T29" fmla="*/ 349 h 845"/>
                <a:gd name="T30" fmla="*/ 659 w 671"/>
                <a:gd name="T31" fmla="*/ 351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71" h="845">
                  <a:moveTo>
                    <a:pt x="659" y="351"/>
                  </a:moveTo>
                  <a:cubicBezTo>
                    <a:pt x="641" y="374"/>
                    <a:pt x="634" y="401"/>
                    <a:pt x="643" y="429"/>
                  </a:cubicBezTo>
                  <a:cubicBezTo>
                    <a:pt x="647" y="440"/>
                    <a:pt x="651" y="451"/>
                    <a:pt x="659" y="458"/>
                  </a:cubicBezTo>
                  <a:cubicBezTo>
                    <a:pt x="671" y="469"/>
                    <a:pt x="670" y="479"/>
                    <a:pt x="664" y="493"/>
                  </a:cubicBezTo>
                  <a:cubicBezTo>
                    <a:pt x="602" y="635"/>
                    <a:pt x="505" y="749"/>
                    <a:pt x="378" y="838"/>
                  </a:cubicBezTo>
                  <a:cubicBezTo>
                    <a:pt x="371" y="844"/>
                    <a:pt x="366" y="845"/>
                    <a:pt x="357" y="840"/>
                  </a:cubicBezTo>
                  <a:cubicBezTo>
                    <a:pt x="334" y="828"/>
                    <a:pt x="310" y="827"/>
                    <a:pt x="286" y="838"/>
                  </a:cubicBezTo>
                  <a:cubicBezTo>
                    <a:pt x="278" y="842"/>
                    <a:pt x="273" y="840"/>
                    <a:pt x="267" y="834"/>
                  </a:cubicBezTo>
                  <a:cubicBezTo>
                    <a:pt x="129" y="707"/>
                    <a:pt x="41" y="553"/>
                    <a:pt x="15" y="366"/>
                  </a:cubicBezTo>
                  <a:cubicBezTo>
                    <a:pt x="0" y="259"/>
                    <a:pt x="9" y="153"/>
                    <a:pt x="41" y="49"/>
                  </a:cubicBezTo>
                  <a:cubicBezTo>
                    <a:pt x="42" y="46"/>
                    <a:pt x="44" y="43"/>
                    <a:pt x="45" y="39"/>
                  </a:cubicBezTo>
                  <a:cubicBezTo>
                    <a:pt x="50" y="39"/>
                    <a:pt x="54" y="39"/>
                    <a:pt x="58" y="39"/>
                  </a:cubicBezTo>
                  <a:cubicBezTo>
                    <a:pt x="87" y="40"/>
                    <a:pt x="110" y="29"/>
                    <a:pt x="130" y="7"/>
                  </a:cubicBezTo>
                  <a:cubicBezTo>
                    <a:pt x="133" y="3"/>
                    <a:pt x="141" y="0"/>
                    <a:pt x="145" y="1"/>
                  </a:cubicBezTo>
                  <a:cubicBezTo>
                    <a:pt x="359" y="54"/>
                    <a:pt x="532" y="167"/>
                    <a:pt x="658" y="349"/>
                  </a:cubicBezTo>
                  <a:cubicBezTo>
                    <a:pt x="658" y="349"/>
                    <a:pt x="658" y="350"/>
                    <a:pt x="659" y="3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sz="150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4" name="Freeform 33"/>
            <p:cNvSpPr>
              <a:spLocks/>
            </p:cNvSpPr>
            <p:nvPr/>
          </p:nvSpPr>
          <p:spPr bwMode="auto">
            <a:xfrm>
              <a:off x="5442002" y="3325925"/>
              <a:ext cx="439906" cy="697467"/>
            </a:xfrm>
            <a:custGeom>
              <a:avLst/>
              <a:gdLst>
                <a:gd name="T0" fmla="*/ 338 w 623"/>
                <a:gd name="T1" fmla="*/ 987 h 987"/>
                <a:gd name="T2" fmla="*/ 328 w 623"/>
                <a:gd name="T3" fmla="*/ 982 h 987"/>
                <a:gd name="T4" fmla="*/ 13 w 623"/>
                <a:gd name="T5" fmla="*/ 504 h 987"/>
                <a:gd name="T6" fmla="*/ 20 w 623"/>
                <a:gd name="T7" fmla="*/ 260 h 987"/>
                <a:gd name="T8" fmla="*/ 38 w 623"/>
                <a:gd name="T9" fmla="*/ 223 h 987"/>
                <a:gd name="T10" fmla="*/ 362 w 623"/>
                <a:gd name="T11" fmla="*/ 1 h 987"/>
                <a:gd name="T12" fmla="*/ 375 w 623"/>
                <a:gd name="T13" fmla="*/ 3 h 987"/>
                <a:gd name="T14" fmla="*/ 380 w 623"/>
                <a:gd name="T15" fmla="*/ 21 h 987"/>
                <a:gd name="T16" fmla="*/ 344 w 623"/>
                <a:gd name="T17" fmla="*/ 309 h 987"/>
                <a:gd name="T18" fmla="*/ 567 w 623"/>
                <a:gd name="T19" fmla="*/ 812 h 987"/>
                <a:gd name="T20" fmla="*/ 615 w 623"/>
                <a:gd name="T21" fmla="*/ 859 h 987"/>
                <a:gd name="T22" fmla="*/ 618 w 623"/>
                <a:gd name="T23" fmla="*/ 875 h 987"/>
                <a:gd name="T24" fmla="*/ 612 w 623"/>
                <a:gd name="T25" fmla="*/ 895 h 987"/>
                <a:gd name="T26" fmla="*/ 588 w 623"/>
                <a:gd name="T27" fmla="*/ 924 h 987"/>
                <a:gd name="T28" fmla="*/ 345 w 623"/>
                <a:gd name="T29" fmla="*/ 986 h 987"/>
                <a:gd name="T30" fmla="*/ 338 w 623"/>
                <a:gd name="T31" fmla="*/ 987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23" h="987">
                  <a:moveTo>
                    <a:pt x="338" y="987"/>
                  </a:moveTo>
                  <a:cubicBezTo>
                    <a:pt x="336" y="986"/>
                    <a:pt x="332" y="984"/>
                    <a:pt x="328" y="982"/>
                  </a:cubicBezTo>
                  <a:cubicBezTo>
                    <a:pt x="154" y="868"/>
                    <a:pt x="47" y="710"/>
                    <a:pt x="13" y="504"/>
                  </a:cubicBezTo>
                  <a:cubicBezTo>
                    <a:pt x="0" y="422"/>
                    <a:pt x="3" y="341"/>
                    <a:pt x="20" y="260"/>
                  </a:cubicBezTo>
                  <a:cubicBezTo>
                    <a:pt x="23" y="245"/>
                    <a:pt x="28" y="234"/>
                    <a:pt x="38" y="223"/>
                  </a:cubicBezTo>
                  <a:cubicBezTo>
                    <a:pt x="129" y="124"/>
                    <a:pt x="237" y="51"/>
                    <a:pt x="362" y="1"/>
                  </a:cubicBezTo>
                  <a:cubicBezTo>
                    <a:pt x="365" y="0"/>
                    <a:pt x="373" y="1"/>
                    <a:pt x="375" y="3"/>
                  </a:cubicBezTo>
                  <a:cubicBezTo>
                    <a:pt x="379" y="8"/>
                    <a:pt x="382" y="16"/>
                    <a:pt x="380" y="21"/>
                  </a:cubicBezTo>
                  <a:cubicBezTo>
                    <a:pt x="351" y="115"/>
                    <a:pt x="338" y="211"/>
                    <a:pt x="344" y="309"/>
                  </a:cubicBezTo>
                  <a:cubicBezTo>
                    <a:pt x="358" y="504"/>
                    <a:pt x="435" y="670"/>
                    <a:pt x="567" y="812"/>
                  </a:cubicBezTo>
                  <a:cubicBezTo>
                    <a:pt x="582" y="828"/>
                    <a:pt x="598" y="844"/>
                    <a:pt x="615" y="859"/>
                  </a:cubicBezTo>
                  <a:cubicBezTo>
                    <a:pt x="620" y="864"/>
                    <a:pt x="623" y="868"/>
                    <a:pt x="618" y="875"/>
                  </a:cubicBezTo>
                  <a:cubicBezTo>
                    <a:pt x="615" y="881"/>
                    <a:pt x="612" y="889"/>
                    <a:pt x="612" y="895"/>
                  </a:cubicBezTo>
                  <a:cubicBezTo>
                    <a:pt x="614" y="914"/>
                    <a:pt x="601" y="918"/>
                    <a:pt x="588" y="924"/>
                  </a:cubicBezTo>
                  <a:cubicBezTo>
                    <a:pt x="510" y="956"/>
                    <a:pt x="429" y="976"/>
                    <a:pt x="345" y="986"/>
                  </a:cubicBezTo>
                  <a:cubicBezTo>
                    <a:pt x="344" y="986"/>
                    <a:pt x="342" y="986"/>
                    <a:pt x="338" y="98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sz="150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5" name="Freeform 34"/>
            <p:cNvSpPr>
              <a:spLocks/>
            </p:cNvSpPr>
            <p:nvPr/>
          </p:nvSpPr>
          <p:spPr bwMode="auto">
            <a:xfrm>
              <a:off x="6243323" y="3376064"/>
              <a:ext cx="200554" cy="558093"/>
            </a:xfrm>
            <a:custGeom>
              <a:avLst/>
              <a:gdLst>
                <a:gd name="T0" fmla="*/ 39 w 284"/>
                <a:gd name="T1" fmla="*/ 0 h 790"/>
                <a:gd name="T2" fmla="*/ 229 w 284"/>
                <a:gd name="T3" fmla="*/ 159 h 790"/>
                <a:gd name="T4" fmla="*/ 235 w 284"/>
                <a:gd name="T5" fmla="*/ 173 h 790"/>
                <a:gd name="T6" fmla="*/ 78 w 284"/>
                <a:gd name="T7" fmla="*/ 785 h 790"/>
                <a:gd name="T8" fmla="*/ 74 w 284"/>
                <a:gd name="T9" fmla="*/ 790 h 790"/>
                <a:gd name="T10" fmla="*/ 71 w 284"/>
                <a:gd name="T11" fmla="*/ 790 h 790"/>
                <a:gd name="T12" fmla="*/ 73 w 284"/>
                <a:gd name="T13" fmla="*/ 770 h 790"/>
                <a:gd name="T14" fmla="*/ 23 w 284"/>
                <a:gd name="T15" fmla="*/ 412 h 790"/>
                <a:gd name="T16" fmla="*/ 28 w 284"/>
                <a:gd name="T17" fmla="*/ 390 h 790"/>
                <a:gd name="T18" fmla="*/ 12 w 284"/>
                <a:gd name="T19" fmla="*/ 254 h 790"/>
                <a:gd name="T20" fmla="*/ 2 w 284"/>
                <a:gd name="T21" fmla="*/ 231 h 790"/>
                <a:gd name="T22" fmla="*/ 5 w 284"/>
                <a:gd name="T23" fmla="*/ 37 h 790"/>
                <a:gd name="T24" fmla="*/ 13 w 284"/>
                <a:gd name="T25" fmla="*/ 20 h 790"/>
                <a:gd name="T26" fmla="*/ 39 w 284"/>
                <a:gd name="T27" fmla="*/ 0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4" h="790">
                  <a:moveTo>
                    <a:pt x="39" y="0"/>
                  </a:moveTo>
                  <a:cubicBezTo>
                    <a:pt x="110" y="44"/>
                    <a:pt x="173" y="97"/>
                    <a:pt x="229" y="159"/>
                  </a:cubicBezTo>
                  <a:cubicBezTo>
                    <a:pt x="232" y="163"/>
                    <a:pt x="234" y="168"/>
                    <a:pt x="235" y="173"/>
                  </a:cubicBezTo>
                  <a:cubicBezTo>
                    <a:pt x="284" y="403"/>
                    <a:pt x="231" y="607"/>
                    <a:pt x="78" y="785"/>
                  </a:cubicBezTo>
                  <a:cubicBezTo>
                    <a:pt x="77" y="787"/>
                    <a:pt x="75" y="788"/>
                    <a:pt x="74" y="790"/>
                  </a:cubicBezTo>
                  <a:cubicBezTo>
                    <a:pt x="73" y="790"/>
                    <a:pt x="73" y="790"/>
                    <a:pt x="71" y="790"/>
                  </a:cubicBezTo>
                  <a:cubicBezTo>
                    <a:pt x="71" y="784"/>
                    <a:pt x="72" y="777"/>
                    <a:pt x="73" y="770"/>
                  </a:cubicBezTo>
                  <a:cubicBezTo>
                    <a:pt x="86" y="647"/>
                    <a:pt x="68" y="527"/>
                    <a:pt x="23" y="412"/>
                  </a:cubicBezTo>
                  <a:cubicBezTo>
                    <a:pt x="20" y="403"/>
                    <a:pt x="20" y="398"/>
                    <a:pt x="28" y="390"/>
                  </a:cubicBezTo>
                  <a:cubicBezTo>
                    <a:pt x="70" y="351"/>
                    <a:pt x="63" y="283"/>
                    <a:pt x="12" y="254"/>
                  </a:cubicBezTo>
                  <a:cubicBezTo>
                    <a:pt x="1" y="248"/>
                    <a:pt x="0" y="242"/>
                    <a:pt x="2" y="231"/>
                  </a:cubicBezTo>
                  <a:cubicBezTo>
                    <a:pt x="12" y="167"/>
                    <a:pt x="13" y="102"/>
                    <a:pt x="5" y="37"/>
                  </a:cubicBezTo>
                  <a:cubicBezTo>
                    <a:pt x="4" y="30"/>
                    <a:pt x="5" y="25"/>
                    <a:pt x="13" y="20"/>
                  </a:cubicBezTo>
                  <a:cubicBezTo>
                    <a:pt x="21" y="15"/>
                    <a:pt x="29" y="8"/>
                    <a:pt x="3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sz="150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6" name="Freeform 35"/>
            <p:cNvSpPr>
              <a:spLocks/>
            </p:cNvSpPr>
            <p:nvPr/>
          </p:nvSpPr>
          <p:spPr bwMode="auto">
            <a:xfrm>
              <a:off x="5987855" y="3667944"/>
              <a:ext cx="280238" cy="378727"/>
            </a:xfrm>
            <a:custGeom>
              <a:avLst/>
              <a:gdLst>
                <a:gd name="T0" fmla="*/ 395 w 397"/>
                <a:gd name="T1" fmla="*/ 316 h 536"/>
                <a:gd name="T2" fmla="*/ 381 w 397"/>
                <a:gd name="T3" fmla="*/ 422 h 536"/>
                <a:gd name="T4" fmla="*/ 371 w 397"/>
                <a:gd name="T5" fmla="*/ 440 h 536"/>
                <a:gd name="T6" fmla="*/ 230 w 397"/>
                <a:gd name="T7" fmla="*/ 533 h 536"/>
                <a:gd name="T8" fmla="*/ 211 w 397"/>
                <a:gd name="T9" fmla="*/ 535 h 536"/>
                <a:gd name="T10" fmla="*/ 17 w 397"/>
                <a:gd name="T11" fmla="*/ 450 h 536"/>
                <a:gd name="T12" fmla="*/ 10 w 397"/>
                <a:gd name="T13" fmla="*/ 436 h 536"/>
                <a:gd name="T14" fmla="*/ 6 w 397"/>
                <a:gd name="T15" fmla="*/ 405 h 536"/>
                <a:gd name="T16" fmla="*/ 17 w 397"/>
                <a:gd name="T17" fmla="*/ 377 h 536"/>
                <a:gd name="T18" fmla="*/ 311 w 397"/>
                <a:gd name="T19" fmla="*/ 12 h 536"/>
                <a:gd name="T20" fmla="*/ 325 w 397"/>
                <a:gd name="T21" fmla="*/ 1 h 536"/>
                <a:gd name="T22" fmla="*/ 345 w 397"/>
                <a:gd name="T23" fmla="*/ 14 h 536"/>
                <a:gd name="T24" fmla="*/ 395 w 397"/>
                <a:gd name="T25" fmla="*/ 31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7" h="536">
                  <a:moveTo>
                    <a:pt x="395" y="316"/>
                  </a:moveTo>
                  <a:cubicBezTo>
                    <a:pt x="393" y="337"/>
                    <a:pt x="388" y="380"/>
                    <a:pt x="381" y="422"/>
                  </a:cubicBezTo>
                  <a:cubicBezTo>
                    <a:pt x="380" y="428"/>
                    <a:pt x="376" y="435"/>
                    <a:pt x="371" y="440"/>
                  </a:cubicBezTo>
                  <a:cubicBezTo>
                    <a:pt x="328" y="477"/>
                    <a:pt x="281" y="508"/>
                    <a:pt x="230" y="533"/>
                  </a:cubicBezTo>
                  <a:cubicBezTo>
                    <a:pt x="224" y="535"/>
                    <a:pt x="217" y="536"/>
                    <a:pt x="211" y="535"/>
                  </a:cubicBezTo>
                  <a:cubicBezTo>
                    <a:pt x="143" y="515"/>
                    <a:pt x="78" y="486"/>
                    <a:pt x="17" y="450"/>
                  </a:cubicBezTo>
                  <a:cubicBezTo>
                    <a:pt x="13" y="448"/>
                    <a:pt x="10" y="441"/>
                    <a:pt x="10" y="436"/>
                  </a:cubicBezTo>
                  <a:cubicBezTo>
                    <a:pt x="8" y="426"/>
                    <a:pt x="10" y="414"/>
                    <a:pt x="6" y="405"/>
                  </a:cubicBezTo>
                  <a:cubicBezTo>
                    <a:pt x="0" y="391"/>
                    <a:pt x="6" y="385"/>
                    <a:pt x="17" y="377"/>
                  </a:cubicBezTo>
                  <a:cubicBezTo>
                    <a:pt x="149" y="283"/>
                    <a:pt x="248" y="162"/>
                    <a:pt x="311" y="12"/>
                  </a:cubicBezTo>
                  <a:cubicBezTo>
                    <a:pt x="314" y="6"/>
                    <a:pt x="315" y="0"/>
                    <a:pt x="325" y="1"/>
                  </a:cubicBezTo>
                  <a:cubicBezTo>
                    <a:pt x="335" y="2"/>
                    <a:pt x="341" y="3"/>
                    <a:pt x="345" y="14"/>
                  </a:cubicBezTo>
                  <a:cubicBezTo>
                    <a:pt x="380" y="104"/>
                    <a:pt x="397" y="198"/>
                    <a:pt x="395" y="3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sz="150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7" name="Freeform 36"/>
            <p:cNvSpPr>
              <a:spLocks/>
            </p:cNvSpPr>
            <p:nvPr/>
          </p:nvSpPr>
          <p:spPr bwMode="auto">
            <a:xfrm>
              <a:off x="5789987" y="3115521"/>
              <a:ext cx="396035" cy="180858"/>
            </a:xfrm>
            <a:custGeom>
              <a:avLst/>
              <a:gdLst>
                <a:gd name="T0" fmla="*/ 0 w 561"/>
                <a:gd name="T1" fmla="*/ 175 h 256"/>
                <a:gd name="T2" fmla="*/ 127 w 561"/>
                <a:gd name="T3" fmla="*/ 15 h 256"/>
                <a:gd name="T4" fmla="*/ 140 w 561"/>
                <a:gd name="T5" fmla="*/ 10 h 256"/>
                <a:gd name="T6" fmla="*/ 455 w 561"/>
                <a:gd name="T7" fmla="*/ 54 h 256"/>
                <a:gd name="T8" fmla="*/ 477 w 561"/>
                <a:gd name="T9" fmla="*/ 72 h 256"/>
                <a:gd name="T10" fmla="*/ 560 w 561"/>
                <a:gd name="T11" fmla="*/ 230 h 256"/>
                <a:gd name="T12" fmla="*/ 559 w 561"/>
                <a:gd name="T13" fmla="*/ 246 h 256"/>
                <a:gd name="T14" fmla="*/ 538 w 561"/>
                <a:gd name="T15" fmla="*/ 253 h 256"/>
                <a:gd name="T16" fmla="*/ 184 w 561"/>
                <a:gd name="T17" fmla="*/ 193 h 256"/>
                <a:gd name="T18" fmla="*/ 43 w 561"/>
                <a:gd name="T19" fmla="*/ 206 h 256"/>
                <a:gd name="T20" fmla="*/ 19 w 561"/>
                <a:gd name="T21" fmla="*/ 197 h 256"/>
                <a:gd name="T22" fmla="*/ 0 w 561"/>
                <a:gd name="T23" fmla="*/ 17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1" h="256">
                  <a:moveTo>
                    <a:pt x="0" y="175"/>
                  </a:moveTo>
                  <a:cubicBezTo>
                    <a:pt x="36" y="116"/>
                    <a:pt x="78" y="63"/>
                    <a:pt x="127" y="15"/>
                  </a:cubicBezTo>
                  <a:cubicBezTo>
                    <a:pt x="130" y="12"/>
                    <a:pt x="136" y="11"/>
                    <a:pt x="140" y="10"/>
                  </a:cubicBezTo>
                  <a:cubicBezTo>
                    <a:pt x="249" y="0"/>
                    <a:pt x="354" y="15"/>
                    <a:pt x="455" y="54"/>
                  </a:cubicBezTo>
                  <a:cubicBezTo>
                    <a:pt x="463" y="58"/>
                    <a:pt x="472" y="65"/>
                    <a:pt x="477" y="72"/>
                  </a:cubicBezTo>
                  <a:cubicBezTo>
                    <a:pt x="511" y="121"/>
                    <a:pt x="539" y="174"/>
                    <a:pt x="560" y="230"/>
                  </a:cubicBezTo>
                  <a:cubicBezTo>
                    <a:pt x="561" y="235"/>
                    <a:pt x="561" y="242"/>
                    <a:pt x="559" y="246"/>
                  </a:cubicBezTo>
                  <a:cubicBezTo>
                    <a:pt x="554" y="253"/>
                    <a:pt x="548" y="256"/>
                    <a:pt x="538" y="253"/>
                  </a:cubicBezTo>
                  <a:cubicBezTo>
                    <a:pt x="424" y="210"/>
                    <a:pt x="306" y="189"/>
                    <a:pt x="184" y="193"/>
                  </a:cubicBezTo>
                  <a:cubicBezTo>
                    <a:pt x="137" y="195"/>
                    <a:pt x="90" y="201"/>
                    <a:pt x="43" y="206"/>
                  </a:cubicBezTo>
                  <a:cubicBezTo>
                    <a:pt x="32" y="208"/>
                    <a:pt x="24" y="208"/>
                    <a:pt x="19" y="197"/>
                  </a:cubicBezTo>
                  <a:cubicBezTo>
                    <a:pt x="15" y="189"/>
                    <a:pt x="7" y="183"/>
                    <a:pt x="0" y="1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sz="150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8" name="Freeform 37"/>
            <p:cNvSpPr>
              <a:spLocks/>
            </p:cNvSpPr>
            <p:nvPr/>
          </p:nvSpPr>
          <p:spPr bwMode="auto">
            <a:xfrm>
              <a:off x="5821921" y="3268027"/>
              <a:ext cx="400213" cy="282628"/>
            </a:xfrm>
            <a:custGeom>
              <a:avLst/>
              <a:gdLst>
                <a:gd name="T0" fmla="*/ 0 w 567"/>
                <a:gd name="T1" fmla="*/ 35 h 400"/>
                <a:gd name="T2" fmla="*/ 480 w 567"/>
                <a:gd name="T3" fmla="*/ 79 h 400"/>
                <a:gd name="T4" fmla="*/ 558 w 567"/>
                <a:gd name="T5" fmla="*/ 186 h 400"/>
                <a:gd name="T6" fmla="*/ 560 w 567"/>
                <a:gd name="T7" fmla="*/ 349 h 400"/>
                <a:gd name="T8" fmla="*/ 557 w 567"/>
                <a:gd name="T9" fmla="*/ 377 h 400"/>
                <a:gd name="T10" fmla="*/ 534 w 567"/>
                <a:gd name="T11" fmla="*/ 400 h 400"/>
                <a:gd name="T12" fmla="*/ 0 w 567"/>
                <a:gd name="T13" fmla="*/ 35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7" h="400">
                  <a:moveTo>
                    <a:pt x="0" y="35"/>
                  </a:moveTo>
                  <a:cubicBezTo>
                    <a:pt x="97" y="0"/>
                    <a:pt x="371" y="25"/>
                    <a:pt x="480" y="79"/>
                  </a:cubicBezTo>
                  <a:cubicBezTo>
                    <a:pt x="481" y="147"/>
                    <a:pt x="497" y="169"/>
                    <a:pt x="558" y="186"/>
                  </a:cubicBezTo>
                  <a:cubicBezTo>
                    <a:pt x="566" y="240"/>
                    <a:pt x="567" y="294"/>
                    <a:pt x="560" y="349"/>
                  </a:cubicBezTo>
                  <a:cubicBezTo>
                    <a:pt x="559" y="358"/>
                    <a:pt x="558" y="368"/>
                    <a:pt x="557" y="377"/>
                  </a:cubicBezTo>
                  <a:cubicBezTo>
                    <a:pt x="554" y="397"/>
                    <a:pt x="558" y="395"/>
                    <a:pt x="534" y="400"/>
                  </a:cubicBezTo>
                  <a:cubicBezTo>
                    <a:pt x="402" y="212"/>
                    <a:pt x="222" y="93"/>
                    <a:pt x="0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sz="150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9" name="Freeform 38"/>
            <p:cNvSpPr>
              <a:spLocks/>
            </p:cNvSpPr>
            <p:nvPr/>
          </p:nvSpPr>
          <p:spPr bwMode="auto">
            <a:xfrm>
              <a:off x="5730000" y="4004292"/>
              <a:ext cx="366489" cy="105948"/>
            </a:xfrm>
            <a:custGeom>
              <a:avLst/>
              <a:gdLst>
                <a:gd name="T0" fmla="*/ 519 w 519"/>
                <a:gd name="T1" fmla="*/ 88 h 150"/>
                <a:gd name="T2" fmla="*/ 0 w 519"/>
                <a:gd name="T3" fmla="*/ 64 h 150"/>
                <a:gd name="T4" fmla="*/ 216 w 519"/>
                <a:gd name="T5" fmla="*/ 0 h 150"/>
                <a:gd name="T6" fmla="*/ 352 w 519"/>
                <a:gd name="T7" fmla="*/ 10 h 150"/>
                <a:gd name="T8" fmla="*/ 519 w 519"/>
                <a:gd name="T9" fmla="*/ 88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9" h="150">
                  <a:moveTo>
                    <a:pt x="519" y="88"/>
                  </a:moveTo>
                  <a:cubicBezTo>
                    <a:pt x="376" y="150"/>
                    <a:pt x="104" y="137"/>
                    <a:pt x="0" y="64"/>
                  </a:cubicBezTo>
                  <a:cubicBezTo>
                    <a:pt x="70" y="43"/>
                    <a:pt x="143" y="22"/>
                    <a:pt x="216" y="0"/>
                  </a:cubicBezTo>
                  <a:cubicBezTo>
                    <a:pt x="256" y="51"/>
                    <a:pt x="316" y="46"/>
                    <a:pt x="352" y="10"/>
                  </a:cubicBezTo>
                  <a:cubicBezTo>
                    <a:pt x="408" y="36"/>
                    <a:pt x="463" y="62"/>
                    <a:pt x="519" y="8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sz="150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10" name="Freeform 39"/>
            <p:cNvSpPr>
              <a:spLocks/>
            </p:cNvSpPr>
            <p:nvPr/>
          </p:nvSpPr>
          <p:spPr bwMode="auto">
            <a:xfrm>
              <a:off x="5576302" y="3131637"/>
              <a:ext cx="251886" cy="145045"/>
            </a:xfrm>
            <a:custGeom>
              <a:avLst/>
              <a:gdLst>
                <a:gd name="T0" fmla="*/ 357 w 357"/>
                <a:gd name="T1" fmla="*/ 0 h 205"/>
                <a:gd name="T2" fmla="*/ 266 w 357"/>
                <a:gd name="T3" fmla="*/ 129 h 205"/>
                <a:gd name="T4" fmla="*/ 256 w 357"/>
                <a:gd name="T5" fmla="*/ 136 h 205"/>
                <a:gd name="T6" fmla="*/ 168 w 357"/>
                <a:gd name="T7" fmla="*/ 198 h 205"/>
                <a:gd name="T8" fmla="*/ 167 w 357"/>
                <a:gd name="T9" fmla="*/ 199 h 205"/>
                <a:gd name="T10" fmla="*/ 0 w 357"/>
                <a:gd name="T11" fmla="*/ 205 h 205"/>
                <a:gd name="T12" fmla="*/ 357 w 357"/>
                <a:gd name="T13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7" h="205">
                  <a:moveTo>
                    <a:pt x="357" y="0"/>
                  </a:moveTo>
                  <a:cubicBezTo>
                    <a:pt x="326" y="44"/>
                    <a:pt x="296" y="87"/>
                    <a:pt x="266" y="129"/>
                  </a:cubicBezTo>
                  <a:cubicBezTo>
                    <a:pt x="264" y="132"/>
                    <a:pt x="259" y="136"/>
                    <a:pt x="256" y="136"/>
                  </a:cubicBezTo>
                  <a:cubicBezTo>
                    <a:pt x="211" y="135"/>
                    <a:pt x="182" y="157"/>
                    <a:pt x="168" y="198"/>
                  </a:cubicBezTo>
                  <a:cubicBezTo>
                    <a:pt x="167" y="200"/>
                    <a:pt x="166" y="201"/>
                    <a:pt x="167" y="199"/>
                  </a:cubicBezTo>
                  <a:cubicBezTo>
                    <a:pt x="110" y="201"/>
                    <a:pt x="56" y="203"/>
                    <a:pt x="0" y="205"/>
                  </a:cubicBezTo>
                  <a:cubicBezTo>
                    <a:pt x="99" y="101"/>
                    <a:pt x="218" y="32"/>
                    <a:pt x="35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sz="150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11" name="Freeform 40"/>
            <p:cNvSpPr>
              <a:spLocks/>
            </p:cNvSpPr>
            <p:nvPr/>
          </p:nvSpPr>
          <p:spPr bwMode="auto">
            <a:xfrm>
              <a:off x="6179158" y="3188342"/>
              <a:ext cx="204732" cy="234578"/>
            </a:xfrm>
            <a:custGeom>
              <a:avLst/>
              <a:gdLst>
                <a:gd name="T0" fmla="*/ 290 w 290"/>
                <a:gd name="T1" fmla="*/ 332 h 332"/>
                <a:gd name="T2" fmla="*/ 281 w 290"/>
                <a:gd name="T3" fmla="*/ 325 h 332"/>
                <a:gd name="T4" fmla="*/ 155 w 290"/>
                <a:gd name="T5" fmla="*/ 231 h 332"/>
                <a:gd name="T6" fmla="*/ 147 w 290"/>
                <a:gd name="T7" fmla="*/ 215 h 332"/>
                <a:gd name="T8" fmla="*/ 66 w 290"/>
                <a:gd name="T9" fmla="*/ 126 h 332"/>
                <a:gd name="T10" fmla="*/ 53 w 290"/>
                <a:gd name="T11" fmla="*/ 119 h 332"/>
                <a:gd name="T12" fmla="*/ 0 w 290"/>
                <a:gd name="T13" fmla="*/ 0 h 332"/>
                <a:gd name="T14" fmla="*/ 290 w 290"/>
                <a:gd name="T15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0" h="332">
                  <a:moveTo>
                    <a:pt x="290" y="332"/>
                  </a:moveTo>
                  <a:cubicBezTo>
                    <a:pt x="286" y="329"/>
                    <a:pt x="284" y="327"/>
                    <a:pt x="281" y="325"/>
                  </a:cubicBezTo>
                  <a:cubicBezTo>
                    <a:pt x="239" y="294"/>
                    <a:pt x="197" y="263"/>
                    <a:pt x="155" y="231"/>
                  </a:cubicBezTo>
                  <a:cubicBezTo>
                    <a:pt x="151" y="228"/>
                    <a:pt x="147" y="221"/>
                    <a:pt x="147" y="215"/>
                  </a:cubicBezTo>
                  <a:cubicBezTo>
                    <a:pt x="146" y="168"/>
                    <a:pt x="114" y="132"/>
                    <a:pt x="66" y="126"/>
                  </a:cubicBezTo>
                  <a:cubicBezTo>
                    <a:pt x="61" y="126"/>
                    <a:pt x="54" y="123"/>
                    <a:pt x="53" y="119"/>
                  </a:cubicBezTo>
                  <a:cubicBezTo>
                    <a:pt x="34" y="79"/>
                    <a:pt x="17" y="39"/>
                    <a:pt x="0" y="0"/>
                  </a:cubicBezTo>
                  <a:cubicBezTo>
                    <a:pt x="84" y="22"/>
                    <a:pt x="264" y="226"/>
                    <a:pt x="290" y="3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sz="150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12" name="Freeform 41"/>
            <p:cNvSpPr>
              <a:spLocks/>
            </p:cNvSpPr>
            <p:nvPr/>
          </p:nvSpPr>
          <p:spPr bwMode="auto">
            <a:xfrm>
              <a:off x="5481695" y="3303542"/>
              <a:ext cx="185632" cy="123556"/>
            </a:xfrm>
            <a:custGeom>
              <a:avLst/>
              <a:gdLst>
                <a:gd name="T0" fmla="*/ 263 w 263"/>
                <a:gd name="T1" fmla="*/ 1 h 175"/>
                <a:gd name="T2" fmla="*/ 0 w 263"/>
                <a:gd name="T3" fmla="*/ 175 h 175"/>
                <a:gd name="T4" fmla="*/ 4 w 263"/>
                <a:gd name="T5" fmla="*/ 162 h 175"/>
                <a:gd name="T6" fmla="*/ 80 w 263"/>
                <a:gd name="T7" fmla="*/ 28 h 175"/>
                <a:gd name="T8" fmla="*/ 104 w 263"/>
                <a:gd name="T9" fmla="*/ 12 h 175"/>
                <a:gd name="T10" fmla="*/ 250 w 263"/>
                <a:gd name="T11" fmla="*/ 0 h 175"/>
                <a:gd name="T12" fmla="*/ 263 w 263"/>
                <a:gd name="T13" fmla="*/ 1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3" h="175">
                  <a:moveTo>
                    <a:pt x="263" y="1"/>
                  </a:moveTo>
                  <a:cubicBezTo>
                    <a:pt x="167" y="46"/>
                    <a:pt x="80" y="101"/>
                    <a:pt x="0" y="175"/>
                  </a:cubicBezTo>
                  <a:cubicBezTo>
                    <a:pt x="2" y="168"/>
                    <a:pt x="3" y="165"/>
                    <a:pt x="4" y="162"/>
                  </a:cubicBezTo>
                  <a:cubicBezTo>
                    <a:pt x="30" y="117"/>
                    <a:pt x="55" y="72"/>
                    <a:pt x="80" y="28"/>
                  </a:cubicBezTo>
                  <a:cubicBezTo>
                    <a:pt x="85" y="19"/>
                    <a:pt x="93" y="13"/>
                    <a:pt x="104" y="12"/>
                  </a:cubicBezTo>
                  <a:cubicBezTo>
                    <a:pt x="153" y="9"/>
                    <a:pt x="201" y="4"/>
                    <a:pt x="250" y="0"/>
                  </a:cubicBezTo>
                  <a:cubicBezTo>
                    <a:pt x="254" y="0"/>
                    <a:pt x="258" y="1"/>
                    <a:pt x="263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sz="150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162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50"/>
                            </p:stCondLst>
                            <p:childTnLst>
                              <p:par>
                                <p:cTn id="3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750"/>
                            </p:stCondLst>
                            <p:childTnLst>
                              <p:par>
                                <p:cTn id="4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25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750"/>
                            </p:stCondLst>
                            <p:childTnLst>
                              <p:par>
                                <p:cTn id="6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3" grpId="0" animBg="1"/>
      <p:bldP spid="15" grpId="0" animBg="1"/>
      <p:bldP spid="17" grpId="0" animBg="1"/>
      <p:bldP spid="18" grpId="0" animBg="1"/>
      <p:bldP spid="19" grpId="0" animBg="1"/>
      <p:bldP spid="23" grpId="0" animBg="1"/>
      <p:bldP spid="24" grpId="0" animBg="1"/>
      <p:bldP spid="14" grpId="0" animBg="1"/>
      <p:bldP spid="16" grpId="0" animBg="1"/>
      <p:bldP spid="20" grpId="0" animBg="1"/>
      <p:bldP spid="22" grpId="0" animBg="1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-1"/>
            <a:ext cx="9703135" cy="68580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4" t="31567" r="14148" b="81"/>
          <a:stretch/>
        </p:blipFill>
        <p:spPr>
          <a:xfrm rot="5400000">
            <a:off x="570153" y="-580914"/>
            <a:ext cx="6863379" cy="8003691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379118" y="2735484"/>
            <a:ext cx="5009662" cy="1220847"/>
          </a:xfrm>
          <a:prstGeom prst="rect">
            <a:avLst/>
          </a:prstGeom>
          <a:noFill/>
          <a:ln w="28575">
            <a:solidFill>
              <a:srgbClr val="FEFEFE"/>
            </a:solidFill>
          </a:ln>
        </p:spPr>
        <p:txBody>
          <a:bodyPr wrap="square" lIns="91436" tIns="45719" rIns="91436" bIns="45719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8000" b="1" spc="300" dirty="0" smtClean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研究结果</a:t>
            </a:r>
            <a:endParaRPr lang="en-US" altLang="zh-CN" sz="8000" b="1" spc="300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grpSp>
        <p:nvGrpSpPr>
          <p:cNvPr id="16" name="Group 4"/>
          <p:cNvGrpSpPr>
            <a:grpSpLocks noChangeAspect="1"/>
          </p:cNvGrpSpPr>
          <p:nvPr/>
        </p:nvGrpSpPr>
        <p:grpSpPr bwMode="auto">
          <a:xfrm rot="19764056">
            <a:off x="3745965" y="2072333"/>
            <a:ext cx="1424066" cy="1326299"/>
            <a:chOff x="1164" y="687"/>
            <a:chExt cx="3219" cy="2998"/>
          </a:xfrm>
          <a:solidFill>
            <a:srgbClr val="F08392"/>
          </a:solidFill>
          <a:effectLst/>
        </p:grpSpPr>
        <p:sp>
          <p:nvSpPr>
            <p:cNvPr id="17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18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217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50"/>
                            </p:stCondLst>
                            <p:childTnLst>
                              <p:par>
                                <p:cTn id="1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接连接符 53"/>
          <p:cNvCxnSpPr/>
          <p:nvPr/>
        </p:nvCxnSpPr>
        <p:spPr>
          <a:xfrm flipV="1">
            <a:off x="0" y="-10274"/>
            <a:ext cx="2703815" cy="4863290"/>
          </a:xfrm>
          <a:prstGeom prst="line">
            <a:avLst/>
          </a:prstGeom>
          <a:ln>
            <a:solidFill>
              <a:srgbClr val="F7DAD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V="1">
            <a:off x="-8706" y="-10274"/>
            <a:ext cx="2456163" cy="4436629"/>
          </a:xfrm>
          <a:prstGeom prst="line">
            <a:avLst/>
          </a:prstGeom>
          <a:ln>
            <a:solidFill>
              <a:srgbClr val="ACE3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等腰三角形 56"/>
          <p:cNvSpPr/>
          <p:nvPr/>
        </p:nvSpPr>
        <p:spPr>
          <a:xfrm rot="10800000">
            <a:off x="-855" y="483"/>
            <a:ext cx="3281082" cy="2926080"/>
          </a:xfrm>
          <a:prstGeom prst="triangl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57"/>
          <p:cNvSpPr/>
          <p:nvPr/>
        </p:nvSpPr>
        <p:spPr>
          <a:xfrm rot="10800000">
            <a:off x="1065945" y="542427"/>
            <a:ext cx="3281082" cy="2926080"/>
          </a:xfrm>
          <a:prstGeom prst="triangle">
            <a:avLst/>
          </a:prstGeom>
          <a:noFill/>
          <a:ln>
            <a:solidFill>
              <a:srgbClr val="02A4B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 flipV="1">
            <a:off x="9790222" y="2421371"/>
            <a:ext cx="2398603" cy="4436629"/>
          </a:xfrm>
          <a:prstGeom prst="line">
            <a:avLst/>
          </a:prstGeom>
          <a:ln>
            <a:solidFill>
              <a:srgbClr val="F7DAD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等腰三角形 58"/>
          <p:cNvSpPr/>
          <p:nvPr/>
        </p:nvSpPr>
        <p:spPr>
          <a:xfrm>
            <a:off x="7840943" y="3389976"/>
            <a:ext cx="3281082" cy="2926080"/>
          </a:xfrm>
          <a:prstGeom prst="triangle">
            <a:avLst/>
          </a:prstGeom>
          <a:noFill/>
          <a:ln>
            <a:solidFill>
              <a:srgbClr val="F0839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/>
          <p:cNvCxnSpPr/>
          <p:nvPr/>
        </p:nvCxnSpPr>
        <p:spPr>
          <a:xfrm flipV="1">
            <a:off x="9485010" y="1994710"/>
            <a:ext cx="2703815" cy="4863290"/>
          </a:xfrm>
          <a:prstGeom prst="line">
            <a:avLst/>
          </a:prstGeom>
          <a:ln>
            <a:solidFill>
              <a:srgbClr val="ACE3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椭圆 61"/>
          <p:cNvSpPr/>
          <p:nvPr/>
        </p:nvSpPr>
        <p:spPr>
          <a:xfrm>
            <a:off x="9790222" y="4655904"/>
            <a:ext cx="396065" cy="400518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10095743" y="5987442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11107550" y="5230489"/>
            <a:ext cx="467678" cy="460306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8477332" y="5559431"/>
            <a:ext cx="311972" cy="328942"/>
          </a:xfrm>
          <a:prstGeom prst="ellipse">
            <a:avLst/>
          </a:prstGeom>
          <a:solidFill>
            <a:srgbClr val="2F9F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10820502" y="3139566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9993390" y="3332006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59"/>
          <p:cNvSpPr/>
          <p:nvPr/>
        </p:nvSpPr>
        <p:spPr>
          <a:xfrm>
            <a:off x="8907743" y="3931920"/>
            <a:ext cx="3281082" cy="2926080"/>
          </a:xfrm>
          <a:prstGeom prst="triangl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10948390" y="1944509"/>
            <a:ext cx="471131" cy="476533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1009076" y="2029619"/>
            <a:ext cx="396065" cy="400518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100564" y="1475024"/>
            <a:ext cx="467678" cy="460306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2295754" y="4501380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1919060" y="1335147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697104" y="808418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/>
          <p:cNvSpPr/>
          <p:nvPr/>
        </p:nvSpPr>
        <p:spPr>
          <a:xfrm>
            <a:off x="3213918" y="972889"/>
            <a:ext cx="471131" cy="476533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1639685" y="3341233"/>
            <a:ext cx="311972" cy="328942"/>
          </a:xfrm>
          <a:prstGeom prst="ellipse">
            <a:avLst/>
          </a:prstGeom>
          <a:solidFill>
            <a:srgbClr val="2F9F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951981" y="3734499"/>
            <a:ext cx="311972" cy="328942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657158" y="2807833"/>
            <a:ext cx="2316647" cy="3592075"/>
          </a:xfrm>
          <a:prstGeom prst="rect">
            <a:avLst/>
          </a:prstGeom>
          <a:solidFill>
            <a:srgbClr val="E94D6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99"/>
          </a:p>
        </p:txBody>
      </p:sp>
      <p:sp>
        <p:nvSpPr>
          <p:cNvPr id="8" name="矩形 7"/>
          <p:cNvSpPr/>
          <p:nvPr/>
        </p:nvSpPr>
        <p:spPr>
          <a:xfrm>
            <a:off x="3972351" y="424633"/>
            <a:ext cx="2316647" cy="3592075"/>
          </a:xfrm>
          <a:prstGeom prst="rect">
            <a:avLst/>
          </a:prstGeom>
          <a:solidFill>
            <a:srgbClr val="2F9FA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99"/>
          </a:p>
        </p:txBody>
      </p:sp>
      <p:sp>
        <p:nvSpPr>
          <p:cNvPr id="17" name="矩形 16"/>
          <p:cNvSpPr/>
          <p:nvPr/>
        </p:nvSpPr>
        <p:spPr>
          <a:xfrm>
            <a:off x="6278099" y="2807832"/>
            <a:ext cx="2316647" cy="3592075"/>
          </a:xfrm>
          <a:prstGeom prst="rect">
            <a:avLst/>
          </a:prstGeom>
          <a:solidFill>
            <a:srgbClr val="ACE3E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99"/>
          </a:p>
        </p:txBody>
      </p:sp>
      <p:sp>
        <p:nvSpPr>
          <p:cNvPr id="22" name="矩形 21"/>
          <p:cNvSpPr/>
          <p:nvPr/>
        </p:nvSpPr>
        <p:spPr>
          <a:xfrm>
            <a:off x="8591514" y="424633"/>
            <a:ext cx="2316647" cy="3592075"/>
          </a:xfrm>
          <a:prstGeom prst="rect">
            <a:avLst/>
          </a:prstGeom>
          <a:solidFill>
            <a:srgbClr val="EFB09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99"/>
          </a:p>
        </p:txBody>
      </p:sp>
      <p:sp>
        <p:nvSpPr>
          <p:cNvPr id="78" name="文本框 8"/>
          <p:cNvSpPr txBox="1"/>
          <p:nvPr/>
        </p:nvSpPr>
        <p:spPr>
          <a:xfrm>
            <a:off x="4210862" y="1261942"/>
            <a:ext cx="1834981" cy="205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12</a:t>
            </a:r>
            <a:r>
              <a:rPr lang="zh-CN" altLang="en-US" sz="1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号字，</a:t>
            </a:r>
            <a:r>
              <a:rPr lang="en-US" altLang="zh-CN" sz="1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1.3</a:t>
            </a:r>
            <a:r>
              <a:rPr lang="zh-CN" altLang="en-US" sz="1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倍字间距。</a:t>
            </a:r>
          </a:p>
        </p:txBody>
      </p:sp>
      <p:sp>
        <p:nvSpPr>
          <p:cNvPr id="79" name="矩形 78"/>
          <p:cNvSpPr/>
          <p:nvPr/>
        </p:nvSpPr>
        <p:spPr>
          <a:xfrm>
            <a:off x="4210862" y="748689"/>
            <a:ext cx="1207213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782">
              <a:lnSpc>
                <a:spcPct val="130000"/>
              </a:lnSpc>
            </a:pPr>
            <a:r>
              <a:rPr lang="zh-CN" altLang="en-US" sz="1800" b="1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添加</a:t>
            </a:r>
            <a:r>
              <a:rPr lang="zh-CN" altLang="en-US" sz="18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标题</a:t>
            </a:r>
            <a:endParaRPr lang="en-US" altLang="zh-CN" sz="1800" b="1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80" name="文本框 8"/>
          <p:cNvSpPr txBox="1"/>
          <p:nvPr/>
        </p:nvSpPr>
        <p:spPr>
          <a:xfrm>
            <a:off x="8852518" y="1259790"/>
            <a:ext cx="1834981" cy="205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12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倍字间距。</a:t>
            </a:r>
          </a:p>
        </p:txBody>
      </p:sp>
      <p:sp>
        <p:nvSpPr>
          <p:cNvPr id="81" name="矩形 80"/>
          <p:cNvSpPr/>
          <p:nvPr/>
        </p:nvSpPr>
        <p:spPr>
          <a:xfrm>
            <a:off x="8852518" y="746537"/>
            <a:ext cx="1207213" cy="396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782">
              <a:lnSpc>
                <a:spcPct val="130000"/>
              </a:lnSpc>
            </a:pPr>
            <a:r>
              <a:rPr lang="zh-CN" altLang="en-US" sz="1800" b="1" dirty="0" smtClean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添加</a:t>
            </a:r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标题</a:t>
            </a:r>
            <a:endParaRPr lang="en-US" altLang="zh-CN" sz="1800" b="1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82" name="文本框 8"/>
          <p:cNvSpPr txBox="1"/>
          <p:nvPr/>
        </p:nvSpPr>
        <p:spPr>
          <a:xfrm>
            <a:off x="1901621" y="3944917"/>
            <a:ext cx="1834981" cy="205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12</a:t>
            </a:r>
            <a:r>
              <a:rPr lang="zh-CN" altLang="en-US" sz="1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号字，</a:t>
            </a:r>
            <a:r>
              <a:rPr lang="en-US" altLang="zh-CN" sz="1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1.3</a:t>
            </a:r>
            <a:r>
              <a:rPr lang="zh-CN" altLang="en-US" sz="1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倍字间距。</a:t>
            </a:r>
          </a:p>
        </p:txBody>
      </p:sp>
      <p:sp>
        <p:nvSpPr>
          <p:cNvPr id="83" name="矩形 82"/>
          <p:cNvSpPr/>
          <p:nvPr/>
        </p:nvSpPr>
        <p:spPr>
          <a:xfrm>
            <a:off x="1901621" y="3431664"/>
            <a:ext cx="1207213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782">
              <a:lnSpc>
                <a:spcPct val="130000"/>
              </a:lnSpc>
            </a:pPr>
            <a:r>
              <a:rPr lang="zh-CN" altLang="en-US" sz="1800" b="1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添加</a:t>
            </a:r>
            <a:r>
              <a:rPr lang="zh-CN" altLang="en-US" sz="18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标题</a:t>
            </a:r>
            <a:endParaRPr lang="en-US" altLang="zh-CN" sz="1800" b="1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84" name="文本框 8"/>
          <p:cNvSpPr txBox="1"/>
          <p:nvPr/>
        </p:nvSpPr>
        <p:spPr>
          <a:xfrm>
            <a:off x="6522356" y="3944916"/>
            <a:ext cx="1834981" cy="205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12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倍字间距。</a:t>
            </a:r>
          </a:p>
        </p:txBody>
      </p:sp>
      <p:sp>
        <p:nvSpPr>
          <p:cNvPr id="85" name="矩形 84"/>
          <p:cNvSpPr/>
          <p:nvPr/>
        </p:nvSpPr>
        <p:spPr>
          <a:xfrm>
            <a:off x="6522356" y="3431663"/>
            <a:ext cx="1207213" cy="396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782">
              <a:lnSpc>
                <a:spcPct val="130000"/>
              </a:lnSpc>
            </a:pPr>
            <a:r>
              <a:rPr lang="zh-CN" altLang="en-US" sz="1800" b="1" dirty="0" smtClean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添加</a:t>
            </a:r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标题</a:t>
            </a:r>
            <a:endParaRPr lang="en-US" altLang="zh-CN" sz="1800" b="1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517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7" grpId="0" animBg="1"/>
      <p:bldP spid="22" grpId="0" animBg="1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>
          <a:xfrm flipV="1">
            <a:off x="0" y="-10274"/>
            <a:ext cx="2703815" cy="4863290"/>
          </a:xfrm>
          <a:prstGeom prst="line">
            <a:avLst/>
          </a:prstGeom>
          <a:ln>
            <a:solidFill>
              <a:srgbClr val="F7DAD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-8706" y="-10274"/>
            <a:ext cx="2456163" cy="4436629"/>
          </a:xfrm>
          <a:prstGeom prst="line">
            <a:avLst/>
          </a:prstGeom>
          <a:ln>
            <a:solidFill>
              <a:srgbClr val="ACE3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9790222" y="2421371"/>
            <a:ext cx="2398603" cy="4436629"/>
          </a:xfrm>
          <a:prstGeom prst="line">
            <a:avLst/>
          </a:prstGeom>
          <a:ln>
            <a:solidFill>
              <a:srgbClr val="F7DAD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等腰三角形 17"/>
          <p:cNvSpPr/>
          <p:nvPr/>
        </p:nvSpPr>
        <p:spPr>
          <a:xfrm rot="10800000">
            <a:off x="-855" y="483"/>
            <a:ext cx="3281082" cy="2926080"/>
          </a:xfrm>
          <a:prstGeom prst="triangl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0800000">
            <a:off x="1065945" y="542427"/>
            <a:ext cx="3281082" cy="2926080"/>
          </a:xfrm>
          <a:prstGeom prst="triangle">
            <a:avLst/>
          </a:prstGeom>
          <a:noFill/>
          <a:ln>
            <a:solidFill>
              <a:srgbClr val="02A4B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>
            <a:off x="7840943" y="3389976"/>
            <a:ext cx="3281082" cy="2926080"/>
          </a:xfrm>
          <a:prstGeom prst="triangle">
            <a:avLst/>
          </a:prstGeom>
          <a:noFill/>
          <a:ln>
            <a:solidFill>
              <a:srgbClr val="F0839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>
            <a:off x="8907743" y="3931920"/>
            <a:ext cx="3281082" cy="2926080"/>
          </a:xfrm>
          <a:prstGeom prst="triangl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9485010" y="1994710"/>
            <a:ext cx="2703815" cy="4863290"/>
          </a:xfrm>
          <a:prstGeom prst="line">
            <a:avLst/>
          </a:prstGeom>
          <a:ln>
            <a:solidFill>
              <a:srgbClr val="ACE3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9790222" y="4655904"/>
            <a:ext cx="396065" cy="400518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10095743" y="5987442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1107550" y="5230489"/>
            <a:ext cx="467678" cy="460306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8477332" y="5559431"/>
            <a:ext cx="311972" cy="328942"/>
          </a:xfrm>
          <a:prstGeom prst="ellipse">
            <a:avLst/>
          </a:prstGeom>
          <a:solidFill>
            <a:srgbClr val="2F9F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10820502" y="3139566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9993390" y="3332006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0948390" y="1944509"/>
            <a:ext cx="471131" cy="476533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1009076" y="2029619"/>
            <a:ext cx="396065" cy="400518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00564" y="1475024"/>
            <a:ext cx="467678" cy="460306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639685" y="3341233"/>
            <a:ext cx="311972" cy="328942"/>
          </a:xfrm>
          <a:prstGeom prst="ellipse">
            <a:avLst/>
          </a:prstGeom>
          <a:solidFill>
            <a:srgbClr val="2F9F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1919060" y="1335147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697104" y="808418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3213918" y="972889"/>
            <a:ext cx="471131" cy="476533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951981" y="3734499"/>
            <a:ext cx="311972" cy="328942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289045" y="2539353"/>
            <a:ext cx="3024300" cy="1043363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标题数字等都可以通过点击和重新输入进行更改，顶部“开始”面板中可以对字体、字号、颜色、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行距进行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修改。建议正文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12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号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倍字间距。</a:t>
            </a:r>
          </a:p>
        </p:txBody>
      </p:sp>
      <p:sp>
        <p:nvSpPr>
          <p:cNvPr id="15" name="矩形 14"/>
          <p:cNvSpPr/>
          <p:nvPr/>
        </p:nvSpPr>
        <p:spPr>
          <a:xfrm>
            <a:off x="7289045" y="3775541"/>
            <a:ext cx="3024300" cy="1043363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12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号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倍字间距。</a:t>
            </a:r>
          </a:p>
        </p:txBody>
      </p:sp>
      <p:sp>
        <p:nvSpPr>
          <p:cNvPr id="39" name="矩形 38"/>
          <p:cNvSpPr/>
          <p:nvPr/>
        </p:nvSpPr>
        <p:spPr>
          <a:xfrm>
            <a:off x="2076837" y="3361088"/>
            <a:ext cx="186243" cy="1296184"/>
          </a:xfrm>
          <a:prstGeom prst="rect">
            <a:avLst/>
          </a:prstGeom>
          <a:solidFill>
            <a:srgbClr val="02A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2330010" y="2641048"/>
            <a:ext cx="186243" cy="2016224"/>
          </a:xfrm>
          <a:prstGeom prst="rect">
            <a:avLst/>
          </a:prstGeom>
          <a:solidFill>
            <a:srgbClr val="F7DA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583183" y="3001088"/>
            <a:ext cx="186243" cy="1656184"/>
          </a:xfrm>
          <a:prstGeom prst="rect">
            <a:avLst/>
          </a:prstGeom>
          <a:solidFill>
            <a:srgbClr val="F08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2836356" y="3649160"/>
            <a:ext cx="186243" cy="1008112"/>
          </a:xfrm>
          <a:prstGeom prst="rect">
            <a:avLst/>
          </a:prstGeom>
          <a:solidFill>
            <a:srgbClr val="ACE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3322597" y="2641048"/>
            <a:ext cx="186243" cy="2016224"/>
          </a:xfrm>
          <a:prstGeom prst="rect">
            <a:avLst/>
          </a:prstGeom>
          <a:solidFill>
            <a:srgbClr val="02A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3575770" y="3289120"/>
            <a:ext cx="186243" cy="1368152"/>
          </a:xfrm>
          <a:prstGeom prst="rect">
            <a:avLst/>
          </a:prstGeom>
          <a:solidFill>
            <a:srgbClr val="F7DA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3832495" y="3649160"/>
            <a:ext cx="186243" cy="1008112"/>
          </a:xfrm>
          <a:prstGeom prst="rect">
            <a:avLst/>
          </a:prstGeom>
          <a:solidFill>
            <a:srgbClr val="F08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4086543" y="3937192"/>
            <a:ext cx="186243" cy="720080"/>
          </a:xfrm>
          <a:prstGeom prst="rect">
            <a:avLst/>
          </a:prstGeom>
          <a:solidFill>
            <a:srgbClr val="ACE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4572784" y="3865184"/>
            <a:ext cx="186243" cy="792088"/>
          </a:xfrm>
          <a:prstGeom prst="rect">
            <a:avLst/>
          </a:prstGeom>
          <a:solidFill>
            <a:srgbClr val="02A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4825957" y="3937192"/>
            <a:ext cx="186243" cy="720080"/>
          </a:xfrm>
          <a:prstGeom prst="rect">
            <a:avLst/>
          </a:prstGeom>
          <a:solidFill>
            <a:srgbClr val="F7DA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5079130" y="4153216"/>
            <a:ext cx="186243" cy="504056"/>
          </a:xfrm>
          <a:prstGeom prst="rect">
            <a:avLst/>
          </a:prstGeom>
          <a:solidFill>
            <a:srgbClr val="F08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5331803" y="2497032"/>
            <a:ext cx="186243" cy="2160240"/>
          </a:xfrm>
          <a:prstGeom prst="rect">
            <a:avLst/>
          </a:prstGeom>
          <a:solidFill>
            <a:srgbClr val="ACE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5818043" y="2895336"/>
            <a:ext cx="186243" cy="1761936"/>
          </a:xfrm>
          <a:prstGeom prst="rect">
            <a:avLst/>
          </a:prstGeom>
          <a:solidFill>
            <a:srgbClr val="02A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6068885" y="2497032"/>
            <a:ext cx="186243" cy="2160240"/>
          </a:xfrm>
          <a:prstGeom prst="rect">
            <a:avLst/>
          </a:prstGeom>
          <a:solidFill>
            <a:srgbClr val="F7DA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6319727" y="2713056"/>
            <a:ext cx="186243" cy="1944216"/>
          </a:xfrm>
          <a:prstGeom prst="rect">
            <a:avLst/>
          </a:prstGeom>
          <a:solidFill>
            <a:srgbClr val="F08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6577062" y="3505144"/>
            <a:ext cx="186243" cy="1152128"/>
          </a:xfrm>
          <a:prstGeom prst="rect">
            <a:avLst/>
          </a:prstGeom>
          <a:solidFill>
            <a:srgbClr val="ACE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2274955" y="4763367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</a:rPr>
              <a:t>80%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3520715" y="4763367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</a:rPr>
              <a:t>60%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746590" y="4763367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</a:rPr>
              <a:t>40%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5973357" y="4763367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</a:rPr>
              <a:t>0%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80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/>
      <p:bldP spid="56" grpId="0"/>
      <p:bldP spid="57" grpId="0"/>
      <p:bldP spid="5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直接连接符 25"/>
          <p:cNvCxnSpPr/>
          <p:nvPr/>
        </p:nvCxnSpPr>
        <p:spPr>
          <a:xfrm flipV="1">
            <a:off x="0" y="-10274"/>
            <a:ext cx="2703815" cy="4863290"/>
          </a:xfrm>
          <a:prstGeom prst="line">
            <a:avLst/>
          </a:prstGeom>
          <a:ln>
            <a:solidFill>
              <a:srgbClr val="F7DAD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-8706" y="-10274"/>
            <a:ext cx="2456163" cy="4436629"/>
          </a:xfrm>
          <a:prstGeom prst="line">
            <a:avLst/>
          </a:prstGeom>
          <a:ln>
            <a:solidFill>
              <a:srgbClr val="ACE3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9790222" y="2421371"/>
            <a:ext cx="2398603" cy="4436629"/>
          </a:xfrm>
          <a:prstGeom prst="line">
            <a:avLst/>
          </a:prstGeom>
          <a:ln>
            <a:solidFill>
              <a:srgbClr val="F7DAD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等腰三角形 21"/>
          <p:cNvSpPr/>
          <p:nvPr/>
        </p:nvSpPr>
        <p:spPr>
          <a:xfrm rot="10800000">
            <a:off x="-855" y="483"/>
            <a:ext cx="3281082" cy="2926080"/>
          </a:xfrm>
          <a:prstGeom prst="triangl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0800000">
            <a:off x="1065945" y="542427"/>
            <a:ext cx="3281082" cy="2926080"/>
          </a:xfrm>
          <a:prstGeom prst="triangle">
            <a:avLst/>
          </a:prstGeom>
          <a:noFill/>
          <a:ln>
            <a:solidFill>
              <a:srgbClr val="02A4B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>
            <a:off x="7840943" y="3389976"/>
            <a:ext cx="3281082" cy="2926080"/>
          </a:xfrm>
          <a:prstGeom prst="triangle">
            <a:avLst/>
          </a:prstGeom>
          <a:noFill/>
          <a:ln>
            <a:solidFill>
              <a:srgbClr val="F0839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>
            <a:off x="8907743" y="3931920"/>
            <a:ext cx="3281082" cy="2926080"/>
          </a:xfrm>
          <a:prstGeom prst="triangl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 flipV="1">
            <a:off x="9485010" y="1994710"/>
            <a:ext cx="2703815" cy="4863290"/>
          </a:xfrm>
          <a:prstGeom prst="line">
            <a:avLst/>
          </a:prstGeom>
          <a:ln>
            <a:solidFill>
              <a:srgbClr val="ACE3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9790222" y="4655904"/>
            <a:ext cx="396065" cy="400518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10095743" y="5987442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1107550" y="5230489"/>
            <a:ext cx="467678" cy="460306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8477332" y="5559431"/>
            <a:ext cx="311972" cy="328942"/>
          </a:xfrm>
          <a:prstGeom prst="ellipse">
            <a:avLst/>
          </a:prstGeom>
          <a:solidFill>
            <a:srgbClr val="2F9F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0820502" y="3139566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9993390" y="3332006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0948390" y="1944509"/>
            <a:ext cx="471131" cy="476533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1009076" y="2029619"/>
            <a:ext cx="396065" cy="400518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2295754" y="4501380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00564" y="1475024"/>
            <a:ext cx="467678" cy="460306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639685" y="3341233"/>
            <a:ext cx="311972" cy="328942"/>
          </a:xfrm>
          <a:prstGeom prst="ellipse">
            <a:avLst/>
          </a:prstGeom>
          <a:solidFill>
            <a:srgbClr val="2F9F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919060" y="1335147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697104" y="808418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3213918" y="972889"/>
            <a:ext cx="471131" cy="476533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951981" y="3734499"/>
            <a:ext cx="311972" cy="328942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248811" y="4231862"/>
            <a:ext cx="7713453" cy="812528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10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12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号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倍字间距。</a:t>
            </a:r>
          </a:p>
        </p:txBody>
      </p:sp>
      <p:graphicFrame>
        <p:nvGraphicFramePr>
          <p:cNvPr id="15" name="图表 14"/>
          <p:cNvGraphicFramePr/>
          <p:nvPr>
            <p:extLst>
              <p:ext uri="{D42A27DB-BD31-4B8C-83A1-F6EECF244321}">
                <p14:modId xmlns:p14="http://schemas.microsoft.com/office/powerpoint/2010/main" val="787069790"/>
              </p:ext>
            </p:extLst>
          </p:nvPr>
        </p:nvGraphicFramePr>
        <p:xfrm>
          <a:off x="7359795" y="1856574"/>
          <a:ext cx="3119438" cy="2079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图表 13"/>
          <p:cNvGraphicFramePr/>
          <p:nvPr>
            <p:extLst>
              <p:ext uri="{D42A27DB-BD31-4B8C-83A1-F6EECF244321}">
                <p14:modId xmlns:p14="http://schemas.microsoft.com/office/powerpoint/2010/main" val="144569708"/>
              </p:ext>
            </p:extLst>
          </p:nvPr>
        </p:nvGraphicFramePr>
        <p:xfrm>
          <a:off x="4556728" y="1856574"/>
          <a:ext cx="3119438" cy="2079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图表 12"/>
          <p:cNvGraphicFramePr/>
          <p:nvPr>
            <p:extLst>
              <p:ext uri="{D42A27DB-BD31-4B8C-83A1-F6EECF244321}">
                <p14:modId xmlns:p14="http://schemas.microsoft.com/office/powerpoint/2010/main" val="1357286872"/>
              </p:ext>
            </p:extLst>
          </p:nvPr>
        </p:nvGraphicFramePr>
        <p:xfrm>
          <a:off x="1753660" y="1856574"/>
          <a:ext cx="3119438" cy="2079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2797576" y="2661265"/>
            <a:ext cx="942974" cy="461665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ctr"/>
            <a:r>
              <a:rPr lang="en-US" altLang="zh-HK" b="1" dirty="0" smtClean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TEXT</a:t>
            </a:r>
            <a:endParaRPr lang="zh-HK" altLang="en-US" b="1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622928" y="2661266"/>
            <a:ext cx="942974" cy="461665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ctr"/>
            <a:r>
              <a:rPr lang="en-US" altLang="zh-HK" b="1" dirty="0" smtClean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TEXT</a:t>
            </a:r>
            <a:endParaRPr lang="zh-HK" altLang="en-US" b="1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415072" y="2661267"/>
            <a:ext cx="942974" cy="461665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ctr"/>
            <a:r>
              <a:rPr lang="en-US" altLang="zh-HK" b="1" dirty="0" smtClean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TEXT</a:t>
            </a:r>
            <a:endParaRPr lang="zh-HK" altLang="en-US" b="1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673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75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Graphic spid="15" grpId="0">
        <p:bldAsOne/>
      </p:bldGraphic>
      <p:bldGraphic spid="14" grpId="0">
        <p:bldAsOne/>
      </p:bldGraphic>
      <p:bldGraphic spid="13" grpId="0">
        <p:bldAsOne/>
      </p:bldGraphic>
      <p:bldP spid="16" grpId="0"/>
      <p:bldP spid="17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-1"/>
            <a:ext cx="9703135" cy="68580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4" t="31567" r="14148" b="81"/>
          <a:stretch/>
        </p:blipFill>
        <p:spPr>
          <a:xfrm rot="5400000">
            <a:off x="570153" y="-580914"/>
            <a:ext cx="6863379" cy="8003691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379118" y="2735484"/>
            <a:ext cx="5009662" cy="1220847"/>
          </a:xfrm>
          <a:prstGeom prst="rect">
            <a:avLst/>
          </a:prstGeom>
          <a:noFill/>
          <a:ln w="28575">
            <a:solidFill>
              <a:srgbClr val="FEFEFE"/>
            </a:solidFill>
          </a:ln>
        </p:spPr>
        <p:txBody>
          <a:bodyPr wrap="square" lIns="91436" tIns="45719" rIns="91436" bIns="45719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8000" b="1" spc="300" dirty="0" smtClean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问题讨论</a:t>
            </a:r>
            <a:endParaRPr lang="en-US" altLang="zh-CN" sz="8000" b="1" spc="300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grpSp>
        <p:nvGrpSpPr>
          <p:cNvPr id="16" name="Group 4"/>
          <p:cNvGrpSpPr>
            <a:grpSpLocks noChangeAspect="1"/>
          </p:cNvGrpSpPr>
          <p:nvPr/>
        </p:nvGrpSpPr>
        <p:grpSpPr bwMode="auto">
          <a:xfrm rot="19764056">
            <a:off x="3745965" y="2072333"/>
            <a:ext cx="1424066" cy="1326299"/>
            <a:chOff x="1164" y="687"/>
            <a:chExt cx="3219" cy="2998"/>
          </a:xfrm>
          <a:solidFill>
            <a:srgbClr val="F08392"/>
          </a:solidFill>
          <a:effectLst/>
        </p:grpSpPr>
        <p:sp>
          <p:nvSpPr>
            <p:cNvPr id="17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18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049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50"/>
                            </p:stCondLst>
                            <p:childTnLst>
                              <p:par>
                                <p:cTn id="1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88825" cy="6858000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1" r="10080" b="61879"/>
          <a:stretch/>
        </p:blipFill>
        <p:spPr>
          <a:xfrm rot="16200000">
            <a:off x="-1193763" y="1194429"/>
            <a:ext cx="6852622" cy="4463760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3" t="50967" r="11228" b="-27"/>
          <a:stretch/>
        </p:blipFill>
        <p:spPr>
          <a:xfrm rot="16200000">
            <a:off x="5890222" y="595344"/>
            <a:ext cx="6852622" cy="5744584"/>
          </a:xfrm>
          <a:prstGeom prst="rect">
            <a:avLst/>
          </a:prstGeom>
        </p:spPr>
      </p:pic>
      <p:cxnSp>
        <p:nvCxnSpPr>
          <p:cNvPr id="2" name="直接连接符 3"/>
          <p:cNvCxnSpPr/>
          <p:nvPr/>
        </p:nvCxnSpPr>
        <p:spPr>
          <a:xfrm>
            <a:off x="4478157" y="1774567"/>
            <a:ext cx="0" cy="338613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184755" y="1339621"/>
            <a:ext cx="2213687" cy="584775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sz="3200" b="1" spc="300" dirty="0">
                <a:solidFill>
                  <a:srgbClr val="F08392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论文绪论</a:t>
            </a:r>
            <a:endParaRPr lang="zh-HK" altLang="en-US" sz="3200" b="1" spc="300" dirty="0">
              <a:solidFill>
                <a:srgbClr val="F08392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84755" y="2060880"/>
            <a:ext cx="2213689" cy="584775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sz="3200" b="1" spc="300" dirty="0">
                <a:solidFill>
                  <a:srgbClr val="02A4BB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研究背景</a:t>
            </a:r>
            <a:endParaRPr lang="zh-HK" altLang="en-US" sz="3200" b="1" spc="300" dirty="0">
              <a:solidFill>
                <a:srgbClr val="02A4BB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84755" y="2782141"/>
            <a:ext cx="2213689" cy="584775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sz="3200" b="1" spc="300" dirty="0">
                <a:solidFill>
                  <a:srgbClr val="F08392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研究方法</a:t>
            </a:r>
            <a:endParaRPr lang="zh-HK" altLang="en-US" sz="3200" b="1" spc="300" dirty="0">
              <a:solidFill>
                <a:srgbClr val="F08392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84754" y="3503400"/>
            <a:ext cx="2213689" cy="584775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sz="3200" b="1" spc="300" dirty="0">
                <a:solidFill>
                  <a:srgbClr val="02A4BB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研究结果</a:t>
            </a:r>
            <a:endParaRPr lang="zh-HK" altLang="en-US" sz="3200" b="1" spc="300" dirty="0">
              <a:solidFill>
                <a:srgbClr val="02A4BB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184755" y="4224661"/>
            <a:ext cx="2213689" cy="584775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sz="3200" b="1" spc="300" dirty="0">
                <a:solidFill>
                  <a:srgbClr val="F08392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问题讨论</a:t>
            </a:r>
            <a:endParaRPr lang="zh-HK" altLang="en-US" sz="3200" b="1" spc="300" dirty="0">
              <a:solidFill>
                <a:srgbClr val="F08392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184754" y="4945919"/>
            <a:ext cx="2213689" cy="584775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sz="3200" b="1" spc="300" dirty="0">
                <a:solidFill>
                  <a:srgbClr val="02A4BB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论文总结</a:t>
            </a:r>
            <a:endParaRPr lang="zh-HK" altLang="en-US" sz="3200" b="1" spc="300" dirty="0">
              <a:solidFill>
                <a:srgbClr val="02A4BB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grpSp>
        <p:nvGrpSpPr>
          <p:cNvPr id="9" name="组合 18"/>
          <p:cNvGrpSpPr/>
          <p:nvPr/>
        </p:nvGrpSpPr>
        <p:grpSpPr>
          <a:xfrm>
            <a:off x="1635920" y="2197036"/>
            <a:ext cx="1947861" cy="1940713"/>
            <a:chOff x="1709739" y="2636838"/>
            <a:chExt cx="1590160" cy="1584325"/>
          </a:xfrm>
          <a:solidFill>
            <a:srgbClr val="F08392"/>
          </a:solidFill>
          <a:effectLst/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1709739" y="2636838"/>
              <a:ext cx="1468102" cy="1467130"/>
            </a:xfrm>
            <a:custGeom>
              <a:avLst/>
              <a:gdLst>
                <a:gd name="T0" fmla="*/ 691 w 1276"/>
                <a:gd name="T1" fmla="*/ 1168 h 1274"/>
                <a:gd name="T2" fmla="*/ 662 w 1276"/>
                <a:gd name="T3" fmla="*/ 1267 h 1274"/>
                <a:gd name="T4" fmla="*/ 654 w 1276"/>
                <a:gd name="T5" fmla="*/ 1273 h 1274"/>
                <a:gd name="T6" fmla="*/ 643 w 1276"/>
                <a:gd name="T7" fmla="*/ 1274 h 1274"/>
                <a:gd name="T8" fmla="*/ 172 w 1276"/>
                <a:gd name="T9" fmla="*/ 1274 h 1274"/>
                <a:gd name="T10" fmla="*/ 81 w 1276"/>
                <a:gd name="T11" fmla="*/ 1253 h 1274"/>
                <a:gd name="T12" fmla="*/ 1 w 1276"/>
                <a:gd name="T13" fmla="*/ 1113 h 1274"/>
                <a:gd name="T14" fmla="*/ 0 w 1276"/>
                <a:gd name="T15" fmla="*/ 892 h 1274"/>
                <a:gd name="T16" fmla="*/ 0 w 1276"/>
                <a:gd name="T17" fmla="*/ 170 h 1274"/>
                <a:gd name="T18" fmla="*/ 170 w 1276"/>
                <a:gd name="T19" fmla="*/ 0 h 1274"/>
                <a:gd name="T20" fmla="*/ 1110 w 1276"/>
                <a:gd name="T21" fmla="*/ 0 h 1274"/>
                <a:gd name="T22" fmla="*/ 1273 w 1276"/>
                <a:gd name="T23" fmla="*/ 131 h 1274"/>
                <a:gd name="T24" fmla="*/ 1276 w 1276"/>
                <a:gd name="T25" fmla="*/ 168 h 1274"/>
                <a:gd name="T26" fmla="*/ 1276 w 1276"/>
                <a:gd name="T27" fmla="*/ 629 h 1274"/>
                <a:gd name="T28" fmla="*/ 1275 w 1276"/>
                <a:gd name="T29" fmla="*/ 645 h 1274"/>
                <a:gd name="T30" fmla="*/ 1171 w 1276"/>
                <a:gd name="T31" fmla="*/ 659 h 1274"/>
                <a:gd name="T32" fmla="*/ 1171 w 1276"/>
                <a:gd name="T33" fmla="*/ 214 h 1274"/>
                <a:gd name="T34" fmla="*/ 106 w 1276"/>
                <a:gd name="T35" fmla="*/ 214 h 1274"/>
                <a:gd name="T36" fmla="*/ 106 w 1276"/>
                <a:gd name="T37" fmla="*/ 230 h 1274"/>
                <a:gd name="T38" fmla="*/ 105 w 1276"/>
                <a:gd name="T39" fmla="*/ 1102 h 1274"/>
                <a:gd name="T40" fmla="*/ 171 w 1276"/>
                <a:gd name="T41" fmla="*/ 1168 h 1274"/>
                <a:gd name="T42" fmla="*/ 671 w 1276"/>
                <a:gd name="T43" fmla="*/ 1168 h 1274"/>
                <a:gd name="T44" fmla="*/ 691 w 1276"/>
                <a:gd name="T45" fmla="*/ 1168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6" h="1274">
                  <a:moveTo>
                    <a:pt x="691" y="1168"/>
                  </a:moveTo>
                  <a:cubicBezTo>
                    <a:pt x="681" y="1203"/>
                    <a:pt x="672" y="1235"/>
                    <a:pt x="662" y="1267"/>
                  </a:cubicBezTo>
                  <a:cubicBezTo>
                    <a:pt x="661" y="1270"/>
                    <a:pt x="657" y="1272"/>
                    <a:pt x="654" y="1273"/>
                  </a:cubicBezTo>
                  <a:cubicBezTo>
                    <a:pt x="651" y="1274"/>
                    <a:pt x="647" y="1274"/>
                    <a:pt x="643" y="1274"/>
                  </a:cubicBezTo>
                  <a:cubicBezTo>
                    <a:pt x="486" y="1274"/>
                    <a:pt x="329" y="1273"/>
                    <a:pt x="172" y="1274"/>
                  </a:cubicBezTo>
                  <a:cubicBezTo>
                    <a:pt x="140" y="1274"/>
                    <a:pt x="109" y="1269"/>
                    <a:pt x="81" y="1253"/>
                  </a:cubicBezTo>
                  <a:cubicBezTo>
                    <a:pt x="29" y="1221"/>
                    <a:pt x="1" y="1174"/>
                    <a:pt x="1" y="1113"/>
                  </a:cubicBezTo>
                  <a:cubicBezTo>
                    <a:pt x="0" y="1039"/>
                    <a:pt x="0" y="966"/>
                    <a:pt x="0" y="892"/>
                  </a:cubicBezTo>
                  <a:cubicBezTo>
                    <a:pt x="0" y="651"/>
                    <a:pt x="0" y="411"/>
                    <a:pt x="0" y="170"/>
                  </a:cubicBezTo>
                  <a:cubicBezTo>
                    <a:pt x="0" y="68"/>
                    <a:pt x="68" y="0"/>
                    <a:pt x="170" y="0"/>
                  </a:cubicBezTo>
                  <a:cubicBezTo>
                    <a:pt x="483" y="0"/>
                    <a:pt x="797" y="0"/>
                    <a:pt x="1110" y="0"/>
                  </a:cubicBezTo>
                  <a:cubicBezTo>
                    <a:pt x="1194" y="0"/>
                    <a:pt x="1258" y="51"/>
                    <a:pt x="1273" y="131"/>
                  </a:cubicBezTo>
                  <a:cubicBezTo>
                    <a:pt x="1276" y="143"/>
                    <a:pt x="1276" y="156"/>
                    <a:pt x="1276" y="168"/>
                  </a:cubicBezTo>
                  <a:cubicBezTo>
                    <a:pt x="1276" y="322"/>
                    <a:pt x="1276" y="475"/>
                    <a:pt x="1276" y="629"/>
                  </a:cubicBezTo>
                  <a:cubicBezTo>
                    <a:pt x="1276" y="634"/>
                    <a:pt x="1276" y="638"/>
                    <a:pt x="1275" y="645"/>
                  </a:cubicBezTo>
                  <a:cubicBezTo>
                    <a:pt x="1239" y="640"/>
                    <a:pt x="1205" y="643"/>
                    <a:pt x="1171" y="659"/>
                  </a:cubicBezTo>
                  <a:cubicBezTo>
                    <a:pt x="1171" y="509"/>
                    <a:pt x="1171" y="362"/>
                    <a:pt x="1171" y="214"/>
                  </a:cubicBezTo>
                  <a:cubicBezTo>
                    <a:pt x="816" y="214"/>
                    <a:pt x="462" y="214"/>
                    <a:pt x="106" y="214"/>
                  </a:cubicBezTo>
                  <a:cubicBezTo>
                    <a:pt x="106" y="219"/>
                    <a:pt x="106" y="224"/>
                    <a:pt x="106" y="230"/>
                  </a:cubicBezTo>
                  <a:cubicBezTo>
                    <a:pt x="106" y="521"/>
                    <a:pt x="106" y="812"/>
                    <a:pt x="105" y="1102"/>
                  </a:cubicBezTo>
                  <a:cubicBezTo>
                    <a:pt x="105" y="1141"/>
                    <a:pt x="125" y="1169"/>
                    <a:pt x="171" y="1168"/>
                  </a:cubicBezTo>
                  <a:cubicBezTo>
                    <a:pt x="338" y="1167"/>
                    <a:pt x="504" y="1168"/>
                    <a:pt x="671" y="1168"/>
                  </a:cubicBezTo>
                  <a:cubicBezTo>
                    <a:pt x="677" y="1168"/>
                    <a:pt x="683" y="1168"/>
                    <a:pt x="691" y="116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11" name="Freeform 7"/>
            <p:cNvSpPr>
              <a:spLocks noEditPoints="1"/>
            </p:cNvSpPr>
            <p:nvPr/>
          </p:nvSpPr>
          <p:spPr bwMode="auto">
            <a:xfrm>
              <a:off x="2571440" y="3653665"/>
              <a:ext cx="569443" cy="567498"/>
            </a:xfrm>
            <a:custGeom>
              <a:avLst/>
              <a:gdLst>
                <a:gd name="T0" fmla="*/ 328 w 495"/>
                <a:gd name="T1" fmla="*/ 1 h 493"/>
                <a:gd name="T2" fmla="*/ 495 w 495"/>
                <a:gd name="T3" fmla="*/ 167 h 493"/>
                <a:gd name="T4" fmla="*/ 427 w 495"/>
                <a:gd name="T5" fmla="*/ 236 h 493"/>
                <a:gd name="T6" fmla="*/ 240 w 495"/>
                <a:gd name="T7" fmla="*/ 421 h 493"/>
                <a:gd name="T8" fmla="*/ 216 w 495"/>
                <a:gd name="T9" fmla="*/ 436 h 493"/>
                <a:gd name="T10" fmla="*/ 40 w 495"/>
                <a:gd name="T11" fmla="*/ 488 h 493"/>
                <a:gd name="T12" fmla="*/ 9 w 495"/>
                <a:gd name="T13" fmla="*/ 484 h 493"/>
                <a:gd name="T14" fmla="*/ 6 w 495"/>
                <a:gd name="T15" fmla="*/ 454 h 493"/>
                <a:gd name="T16" fmla="*/ 58 w 495"/>
                <a:gd name="T17" fmla="*/ 276 h 493"/>
                <a:gd name="T18" fmla="*/ 67 w 495"/>
                <a:gd name="T19" fmla="*/ 259 h 493"/>
                <a:gd name="T20" fmla="*/ 327 w 495"/>
                <a:gd name="T21" fmla="*/ 1 h 493"/>
                <a:gd name="T22" fmla="*/ 328 w 495"/>
                <a:gd name="T23" fmla="*/ 1 h 493"/>
                <a:gd name="T24" fmla="*/ 102 w 495"/>
                <a:gd name="T25" fmla="*/ 292 h 493"/>
                <a:gd name="T26" fmla="*/ 72 w 495"/>
                <a:gd name="T27" fmla="*/ 396 h 493"/>
                <a:gd name="T28" fmla="*/ 74 w 495"/>
                <a:gd name="T29" fmla="*/ 405 h 493"/>
                <a:gd name="T30" fmla="*/ 113 w 495"/>
                <a:gd name="T31" fmla="*/ 418 h 493"/>
                <a:gd name="T32" fmla="*/ 148 w 495"/>
                <a:gd name="T33" fmla="*/ 408 h 493"/>
                <a:gd name="T34" fmla="*/ 200 w 495"/>
                <a:gd name="T35" fmla="*/ 393 h 493"/>
                <a:gd name="T36" fmla="*/ 185 w 495"/>
                <a:gd name="T37" fmla="*/ 316 h 493"/>
                <a:gd name="T38" fmla="*/ 178 w 495"/>
                <a:gd name="T39" fmla="*/ 308 h 493"/>
                <a:gd name="T40" fmla="*/ 102 w 495"/>
                <a:gd name="T41" fmla="*/ 292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5" h="493">
                  <a:moveTo>
                    <a:pt x="328" y="1"/>
                  </a:moveTo>
                  <a:cubicBezTo>
                    <a:pt x="384" y="56"/>
                    <a:pt x="439" y="112"/>
                    <a:pt x="495" y="167"/>
                  </a:cubicBezTo>
                  <a:cubicBezTo>
                    <a:pt x="473" y="190"/>
                    <a:pt x="450" y="213"/>
                    <a:pt x="427" y="236"/>
                  </a:cubicBezTo>
                  <a:cubicBezTo>
                    <a:pt x="365" y="298"/>
                    <a:pt x="303" y="360"/>
                    <a:pt x="240" y="421"/>
                  </a:cubicBezTo>
                  <a:cubicBezTo>
                    <a:pt x="233" y="428"/>
                    <a:pt x="225" y="433"/>
                    <a:pt x="216" y="436"/>
                  </a:cubicBezTo>
                  <a:cubicBezTo>
                    <a:pt x="157" y="454"/>
                    <a:pt x="98" y="471"/>
                    <a:pt x="40" y="488"/>
                  </a:cubicBezTo>
                  <a:cubicBezTo>
                    <a:pt x="28" y="492"/>
                    <a:pt x="18" y="493"/>
                    <a:pt x="9" y="484"/>
                  </a:cubicBezTo>
                  <a:cubicBezTo>
                    <a:pt x="0" y="475"/>
                    <a:pt x="3" y="464"/>
                    <a:pt x="6" y="454"/>
                  </a:cubicBezTo>
                  <a:cubicBezTo>
                    <a:pt x="23" y="395"/>
                    <a:pt x="40" y="335"/>
                    <a:pt x="58" y="276"/>
                  </a:cubicBezTo>
                  <a:cubicBezTo>
                    <a:pt x="60" y="270"/>
                    <a:pt x="63" y="264"/>
                    <a:pt x="67" y="259"/>
                  </a:cubicBezTo>
                  <a:cubicBezTo>
                    <a:pt x="154" y="173"/>
                    <a:pt x="240" y="87"/>
                    <a:pt x="327" y="1"/>
                  </a:cubicBezTo>
                  <a:cubicBezTo>
                    <a:pt x="328" y="1"/>
                    <a:pt x="329" y="0"/>
                    <a:pt x="328" y="1"/>
                  </a:cubicBezTo>
                  <a:close/>
                  <a:moveTo>
                    <a:pt x="102" y="292"/>
                  </a:moveTo>
                  <a:cubicBezTo>
                    <a:pt x="91" y="327"/>
                    <a:pt x="81" y="362"/>
                    <a:pt x="72" y="396"/>
                  </a:cubicBezTo>
                  <a:cubicBezTo>
                    <a:pt x="71" y="399"/>
                    <a:pt x="72" y="403"/>
                    <a:pt x="74" y="405"/>
                  </a:cubicBezTo>
                  <a:cubicBezTo>
                    <a:pt x="87" y="423"/>
                    <a:pt x="92" y="425"/>
                    <a:pt x="113" y="418"/>
                  </a:cubicBezTo>
                  <a:cubicBezTo>
                    <a:pt x="125" y="415"/>
                    <a:pt x="136" y="411"/>
                    <a:pt x="148" y="408"/>
                  </a:cubicBezTo>
                  <a:cubicBezTo>
                    <a:pt x="165" y="403"/>
                    <a:pt x="182" y="398"/>
                    <a:pt x="200" y="393"/>
                  </a:cubicBezTo>
                  <a:cubicBezTo>
                    <a:pt x="195" y="365"/>
                    <a:pt x="190" y="341"/>
                    <a:pt x="185" y="316"/>
                  </a:cubicBezTo>
                  <a:cubicBezTo>
                    <a:pt x="185" y="313"/>
                    <a:pt x="181" y="309"/>
                    <a:pt x="178" y="308"/>
                  </a:cubicBezTo>
                  <a:cubicBezTo>
                    <a:pt x="153" y="302"/>
                    <a:pt x="128" y="297"/>
                    <a:pt x="102" y="29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2262162" y="3371619"/>
              <a:ext cx="608346" cy="119627"/>
            </a:xfrm>
            <a:custGeom>
              <a:avLst/>
              <a:gdLst>
                <a:gd name="T0" fmla="*/ 0 w 529"/>
                <a:gd name="T1" fmla="*/ 104 h 104"/>
                <a:gd name="T2" fmla="*/ 0 w 529"/>
                <a:gd name="T3" fmla="*/ 0 h 104"/>
                <a:gd name="T4" fmla="*/ 529 w 529"/>
                <a:gd name="T5" fmla="*/ 0 h 104"/>
                <a:gd name="T6" fmla="*/ 529 w 529"/>
                <a:gd name="T7" fmla="*/ 104 h 104"/>
                <a:gd name="T8" fmla="*/ 0 w 529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104">
                  <a:moveTo>
                    <a:pt x="0" y="104"/>
                  </a:moveTo>
                  <a:cubicBezTo>
                    <a:pt x="0" y="69"/>
                    <a:pt x="0" y="35"/>
                    <a:pt x="0" y="0"/>
                  </a:cubicBezTo>
                  <a:cubicBezTo>
                    <a:pt x="177" y="0"/>
                    <a:pt x="352" y="0"/>
                    <a:pt x="529" y="0"/>
                  </a:cubicBezTo>
                  <a:cubicBezTo>
                    <a:pt x="529" y="35"/>
                    <a:pt x="529" y="69"/>
                    <a:pt x="529" y="104"/>
                  </a:cubicBezTo>
                  <a:cubicBezTo>
                    <a:pt x="353" y="104"/>
                    <a:pt x="177" y="104"/>
                    <a:pt x="0" y="10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2263134" y="3127502"/>
              <a:ext cx="607373" cy="119627"/>
            </a:xfrm>
            <a:custGeom>
              <a:avLst/>
              <a:gdLst>
                <a:gd name="T0" fmla="*/ 528 w 528"/>
                <a:gd name="T1" fmla="*/ 0 h 104"/>
                <a:gd name="T2" fmla="*/ 528 w 528"/>
                <a:gd name="T3" fmla="*/ 104 h 104"/>
                <a:gd name="T4" fmla="*/ 0 w 528"/>
                <a:gd name="T5" fmla="*/ 104 h 104"/>
                <a:gd name="T6" fmla="*/ 0 w 528"/>
                <a:gd name="T7" fmla="*/ 0 h 104"/>
                <a:gd name="T8" fmla="*/ 528 w 528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104">
                  <a:moveTo>
                    <a:pt x="528" y="0"/>
                  </a:moveTo>
                  <a:cubicBezTo>
                    <a:pt x="528" y="35"/>
                    <a:pt x="528" y="69"/>
                    <a:pt x="528" y="104"/>
                  </a:cubicBezTo>
                  <a:cubicBezTo>
                    <a:pt x="352" y="104"/>
                    <a:pt x="177" y="104"/>
                    <a:pt x="0" y="104"/>
                  </a:cubicBezTo>
                  <a:cubicBezTo>
                    <a:pt x="0" y="70"/>
                    <a:pt x="0" y="36"/>
                    <a:pt x="0" y="0"/>
                  </a:cubicBezTo>
                  <a:cubicBezTo>
                    <a:pt x="176" y="0"/>
                    <a:pt x="352" y="0"/>
                    <a:pt x="528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263134" y="3615735"/>
              <a:ext cx="549991" cy="120599"/>
            </a:xfrm>
            <a:custGeom>
              <a:avLst/>
              <a:gdLst>
                <a:gd name="T0" fmla="*/ 0 w 478"/>
                <a:gd name="T1" fmla="*/ 0 h 105"/>
                <a:gd name="T2" fmla="*/ 478 w 478"/>
                <a:gd name="T3" fmla="*/ 0 h 105"/>
                <a:gd name="T4" fmla="*/ 472 w 478"/>
                <a:gd name="T5" fmla="*/ 8 h 105"/>
                <a:gd name="T6" fmla="*/ 383 w 478"/>
                <a:gd name="T7" fmla="*/ 97 h 105"/>
                <a:gd name="T8" fmla="*/ 366 w 478"/>
                <a:gd name="T9" fmla="*/ 104 h 105"/>
                <a:gd name="T10" fmla="*/ 8 w 478"/>
                <a:gd name="T11" fmla="*/ 105 h 105"/>
                <a:gd name="T12" fmla="*/ 0 w 478"/>
                <a:gd name="T13" fmla="*/ 104 h 105"/>
                <a:gd name="T14" fmla="*/ 0 w 478"/>
                <a:gd name="T1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8" h="105">
                  <a:moveTo>
                    <a:pt x="0" y="0"/>
                  </a:moveTo>
                  <a:cubicBezTo>
                    <a:pt x="159" y="0"/>
                    <a:pt x="318" y="0"/>
                    <a:pt x="478" y="0"/>
                  </a:cubicBezTo>
                  <a:cubicBezTo>
                    <a:pt x="476" y="3"/>
                    <a:pt x="474" y="6"/>
                    <a:pt x="472" y="8"/>
                  </a:cubicBezTo>
                  <a:cubicBezTo>
                    <a:pt x="443" y="38"/>
                    <a:pt x="413" y="68"/>
                    <a:pt x="383" y="97"/>
                  </a:cubicBezTo>
                  <a:cubicBezTo>
                    <a:pt x="379" y="101"/>
                    <a:pt x="372" y="104"/>
                    <a:pt x="366" y="104"/>
                  </a:cubicBezTo>
                  <a:cubicBezTo>
                    <a:pt x="247" y="105"/>
                    <a:pt x="127" y="105"/>
                    <a:pt x="8" y="105"/>
                  </a:cubicBezTo>
                  <a:cubicBezTo>
                    <a:pt x="6" y="105"/>
                    <a:pt x="3" y="104"/>
                    <a:pt x="0" y="104"/>
                  </a:cubicBezTo>
                  <a:cubicBezTo>
                    <a:pt x="0" y="69"/>
                    <a:pt x="0" y="35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3016880" y="3492218"/>
              <a:ext cx="283019" cy="281074"/>
            </a:xfrm>
            <a:custGeom>
              <a:avLst/>
              <a:gdLst>
                <a:gd name="T0" fmla="*/ 0 w 246"/>
                <a:gd name="T1" fmla="*/ 87 h 244"/>
                <a:gd name="T2" fmla="*/ 66 w 246"/>
                <a:gd name="T3" fmla="*/ 20 h 244"/>
                <a:gd name="T4" fmla="*/ 139 w 246"/>
                <a:gd name="T5" fmla="*/ 20 h 244"/>
                <a:gd name="T6" fmla="*/ 225 w 246"/>
                <a:gd name="T7" fmla="*/ 106 h 244"/>
                <a:gd name="T8" fmla="*/ 227 w 246"/>
                <a:gd name="T9" fmla="*/ 178 h 244"/>
                <a:gd name="T10" fmla="*/ 159 w 246"/>
                <a:gd name="T11" fmla="*/ 244 h 244"/>
                <a:gd name="T12" fmla="*/ 0 w 246"/>
                <a:gd name="T13" fmla="*/ 87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244">
                  <a:moveTo>
                    <a:pt x="0" y="87"/>
                  </a:moveTo>
                  <a:cubicBezTo>
                    <a:pt x="22" y="64"/>
                    <a:pt x="43" y="41"/>
                    <a:pt x="66" y="20"/>
                  </a:cubicBezTo>
                  <a:cubicBezTo>
                    <a:pt x="87" y="1"/>
                    <a:pt x="118" y="0"/>
                    <a:pt x="139" y="20"/>
                  </a:cubicBezTo>
                  <a:cubicBezTo>
                    <a:pt x="169" y="48"/>
                    <a:pt x="198" y="76"/>
                    <a:pt x="225" y="106"/>
                  </a:cubicBezTo>
                  <a:cubicBezTo>
                    <a:pt x="245" y="127"/>
                    <a:pt x="246" y="158"/>
                    <a:pt x="227" y="178"/>
                  </a:cubicBezTo>
                  <a:cubicBezTo>
                    <a:pt x="205" y="202"/>
                    <a:pt x="181" y="223"/>
                    <a:pt x="159" y="244"/>
                  </a:cubicBezTo>
                  <a:cubicBezTo>
                    <a:pt x="107" y="193"/>
                    <a:pt x="54" y="140"/>
                    <a:pt x="0" y="8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2017073" y="3372591"/>
              <a:ext cx="119627" cy="117682"/>
            </a:xfrm>
            <a:custGeom>
              <a:avLst/>
              <a:gdLst>
                <a:gd name="T0" fmla="*/ 0 w 104"/>
                <a:gd name="T1" fmla="*/ 102 h 102"/>
                <a:gd name="T2" fmla="*/ 0 w 104"/>
                <a:gd name="T3" fmla="*/ 0 h 102"/>
                <a:gd name="T4" fmla="*/ 104 w 104"/>
                <a:gd name="T5" fmla="*/ 0 h 102"/>
                <a:gd name="T6" fmla="*/ 104 w 104"/>
                <a:gd name="T7" fmla="*/ 102 h 102"/>
                <a:gd name="T8" fmla="*/ 0 w 10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2">
                  <a:moveTo>
                    <a:pt x="0" y="102"/>
                  </a:moveTo>
                  <a:cubicBezTo>
                    <a:pt x="0" y="68"/>
                    <a:pt x="0" y="34"/>
                    <a:pt x="0" y="0"/>
                  </a:cubicBezTo>
                  <a:cubicBezTo>
                    <a:pt x="35" y="0"/>
                    <a:pt x="69" y="0"/>
                    <a:pt x="104" y="0"/>
                  </a:cubicBezTo>
                  <a:cubicBezTo>
                    <a:pt x="104" y="34"/>
                    <a:pt x="104" y="67"/>
                    <a:pt x="104" y="102"/>
                  </a:cubicBezTo>
                  <a:cubicBezTo>
                    <a:pt x="70" y="102"/>
                    <a:pt x="36" y="102"/>
                    <a:pt x="0" y="10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2018045" y="3128475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4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4"/>
                    <a:pt x="103" y="68"/>
                    <a:pt x="103" y="10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2018045" y="3616708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5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3"/>
                    <a:pt x="103" y="67"/>
                    <a:pt x="103" y="10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281115" y="4137747"/>
            <a:ext cx="2657474" cy="523220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ctr"/>
            <a:r>
              <a:rPr lang="en-US" altLang="zh-CN" sz="2800" b="1" spc="300" dirty="0">
                <a:solidFill>
                  <a:srgbClr val="F08392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CONTENTS</a:t>
            </a:r>
            <a:endParaRPr lang="zh-HK" altLang="en-US" sz="2800" b="1" spc="300" dirty="0">
              <a:solidFill>
                <a:srgbClr val="F08392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588"/>
          <a:stretch/>
        </p:blipFill>
        <p:spPr>
          <a:xfrm>
            <a:off x="4983964" y="1391030"/>
            <a:ext cx="507097" cy="533366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52" b="47936"/>
          <a:stretch/>
        </p:blipFill>
        <p:spPr>
          <a:xfrm>
            <a:off x="4983963" y="2115630"/>
            <a:ext cx="507097" cy="533366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588"/>
          <a:stretch/>
        </p:blipFill>
        <p:spPr>
          <a:xfrm>
            <a:off x="4983965" y="2843700"/>
            <a:ext cx="507097" cy="533366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52" b="47936"/>
          <a:stretch/>
        </p:blipFill>
        <p:spPr>
          <a:xfrm>
            <a:off x="4983964" y="3568300"/>
            <a:ext cx="507097" cy="533366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588"/>
          <a:stretch/>
        </p:blipFill>
        <p:spPr>
          <a:xfrm>
            <a:off x="4989382" y="4296370"/>
            <a:ext cx="507097" cy="533366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52" b="47936"/>
          <a:stretch/>
        </p:blipFill>
        <p:spPr>
          <a:xfrm>
            <a:off x="4989381" y="5020970"/>
            <a:ext cx="507097" cy="53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6713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ageCurlDoubl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直接连接符 51"/>
          <p:cNvCxnSpPr/>
          <p:nvPr/>
        </p:nvCxnSpPr>
        <p:spPr>
          <a:xfrm flipV="1">
            <a:off x="0" y="-10274"/>
            <a:ext cx="2703815" cy="4863290"/>
          </a:xfrm>
          <a:prstGeom prst="line">
            <a:avLst/>
          </a:prstGeom>
          <a:ln>
            <a:solidFill>
              <a:srgbClr val="F7DAD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-8706" y="-10274"/>
            <a:ext cx="2456163" cy="4436629"/>
          </a:xfrm>
          <a:prstGeom prst="line">
            <a:avLst/>
          </a:prstGeom>
          <a:ln>
            <a:solidFill>
              <a:srgbClr val="ACE3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9790222" y="2421371"/>
            <a:ext cx="2398603" cy="4436629"/>
          </a:xfrm>
          <a:prstGeom prst="line">
            <a:avLst/>
          </a:prstGeom>
          <a:ln>
            <a:solidFill>
              <a:srgbClr val="F7DAD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等腰三角形 47"/>
          <p:cNvSpPr/>
          <p:nvPr/>
        </p:nvSpPr>
        <p:spPr>
          <a:xfrm rot="10800000">
            <a:off x="-855" y="483"/>
            <a:ext cx="3281082" cy="2926080"/>
          </a:xfrm>
          <a:prstGeom prst="triangl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/>
        </p:nvSpPr>
        <p:spPr>
          <a:xfrm rot="10800000">
            <a:off x="1065945" y="542427"/>
            <a:ext cx="3281082" cy="2926080"/>
          </a:xfrm>
          <a:prstGeom prst="triangle">
            <a:avLst/>
          </a:prstGeom>
          <a:noFill/>
          <a:ln>
            <a:solidFill>
              <a:srgbClr val="02A4B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等腰三角形 49"/>
          <p:cNvSpPr/>
          <p:nvPr/>
        </p:nvSpPr>
        <p:spPr>
          <a:xfrm>
            <a:off x="7840943" y="3389976"/>
            <a:ext cx="3281082" cy="2926080"/>
          </a:xfrm>
          <a:prstGeom prst="triangle">
            <a:avLst/>
          </a:prstGeom>
          <a:noFill/>
          <a:ln>
            <a:solidFill>
              <a:srgbClr val="F0839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/>
        </p:nvSpPr>
        <p:spPr>
          <a:xfrm>
            <a:off x="8907743" y="3931920"/>
            <a:ext cx="3281082" cy="2926080"/>
          </a:xfrm>
          <a:prstGeom prst="triangl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/>
        </p:nvCxnSpPr>
        <p:spPr>
          <a:xfrm flipV="1">
            <a:off x="9485010" y="1994710"/>
            <a:ext cx="2703815" cy="4863290"/>
          </a:xfrm>
          <a:prstGeom prst="line">
            <a:avLst/>
          </a:prstGeom>
          <a:ln>
            <a:solidFill>
              <a:srgbClr val="ACE3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椭圆 53"/>
          <p:cNvSpPr/>
          <p:nvPr/>
        </p:nvSpPr>
        <p:spPr>
          <a:xfrm>
            <a:off x="9790222" y="4655904"/>
            <a:ext cx="396065" cy="400518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10095743" y="5987442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11107550" y="5230489"/>
            <a:ext cx="467678" cy="460306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8477332" y="5559431"/>
            <a:ext cx="311972" cy="328942"/>
          </a:xfrm>
          <a:prstGeom prst="ellipse">
            <a:avLst/>
          </a:prstGeom>
          <a:solidFill>
            <a:srgbClr val="2F9F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10820502" y="3139566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9993390" y="3332006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10948390" y="1944509"/>
            <a:ext cx="471131" cy="476533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1009076" y="2029619"/>
            <a:ext cx="396065" cy="400518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2295754" y="4501380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100564" y="1475024"/>
            <a:ext cx="467678" cy="460306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1639685" y="3341233"/>
            <a:ext cx="311972" cy="328942"/>
          </a:xfrm>
          <a:prstGeom prst="ellipse">
            <a:avLst/>
          </a:prstGeom>
          <a:solidFill>
            <a:srgbClr val="2F9F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1919060" y="1335147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697104" y="808418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3213918" y="972889"/>
            <a:ext cx="471131" cy="476533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951981" y="3734499"/>
            <a:ext cx="311972" cy="328942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699616" y="2024912"/>
            <a:ext cx="2246643" cy="1043363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1839316" y="1395127"/>
            <a:ext cx="2171700" cy="323163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sz="15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添加标题</a:t>
            </a:r>
            <a:endParaRPr lang="zh-HK" altLang="en-US" sz="1500" b="1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839316" y="1727560"/>
            <a:ext cx="1355204" cy="45887"/>
          </a:xfrm>
          <a:prstGeom prst="rect">
            <a:avLst/>
          </a:prstGeom>
          <a:solidFill>
            <a:srgbClr val="F08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zh-HK" altLang="en-US" sz="150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367164" y="2001494"/>
            <a:ext cx="2246643" cy="1043363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>
            <a:spAutoFit/>
          </a:bodyPr>
          <a:lstStyle/>
          <a:p>
            <a:pPr lvl="0"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8352798" y="1395127"/>
            <a:ext cx="2171700" cy="323163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sz="1500" b="1" dirty="0" smtClean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添加标题</a:t>
            </a:r>
            <a:endParaRPr lang="zh-HK" altLang="en-US" sz="1500" b="1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451128" y="1744239"/>
            <a:ext cx="1355204" cy="45887"/>
          </a:xfrm>
          <a:prstGeom prst="rect">
            <a:avLst/>
          </a:prstGeom>
          <a:solidFill>
            <a:srgbClr val="02A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zh-HK" altLang="en-US" sz="150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721216" y="4385631"/>
            <a:ext cx="2246643" cy="1046440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1849919" y="3788581"/>
            <a:ext cx="2171700" cy="323163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sz="1500" b="1" dirty="0" smtClean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添加标题</a:t>
            </a:r>
            <a:endParaRPr lang="zh-HK" altLang="en-US" sz="1500" b="1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823580" y="4099583"/>
            <a:ext cx="1355204" cy="45887"/>
          </a:xfrm>
          <a:prstGeom prst="rect">
            <a:avLst/>
          </a:prstGeom>
          <a:solidFill>
            <a:srgbClr val="02A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zh-HK" altLang="en-US" sz="150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457341" y="4389838"/>
            <a:ext cx="2246643" cy="1046440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8462993" y="3787706"/>
            <a:ext cx="2171700" cy="323163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sz="1500" b="1" dirty="0" smtClean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添加标题</a:t>
            </a:r>
            <a:endParaRPr lang="zh-HK" altLang="en-US" sz="1500" b="1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539488" y="4143995"/>
            <a:ext cx="1355204" cy="45887"/>
          </a:xfrm>
          <a:prstGeom prst="rect">
            <a:avLst/>
          </a:prstGeom>
          <a:solidFill>
            <a:srgbClr val="F08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zh-HK" altLang="en-US" sz="150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4123785" y="1434004"/>
            <a:ext cx="4022744" cy="3998976"/>
            <a:chOff x="3401876" y="1085088"/>
            <a:chExt cx="4022744" cy="3998976"/>
          </a:xfrm>
          <a:effectLst/>
        </p:grpSpPr>
        <p:sp>
          <p:nvSpPr>
            <p:cNvPr id="70" name="任意多边形 69"/>
            <p:cNvSpPr/>
            <p:nvPr/>
          </p:nvSpPr>
          <p:spPr>
            <a:xfrm>
              <a:off x="3401876" y="1085088"/>
              <a:ext cx="2011372" cy="1999488"/>
            </a:xfrm>
            <a:custGeom>
              <a:avLst/>
              <a:gdLst>
                <a:gd name="connsiteX0" fmla="*/ 2005276 w 2011372"/>
                <a:gd name="connsiteY0" fmla="*/ 0 h 1999488"/>
                <a:gd name="connsiteX1" fmla="*/ 2011372 w 2011372"/>
                <a:gd name="connsiteY1" fmla="*/ 308 h 1999488"/>
                <a:gd name="connsiteX2" fmla="*/ 2011372 w 2011372"/>
                <a:gd name="connsiteY2" fmla="*/ 1999488 h 1999488"/>
                <a:gd name="connsiteX3" fmla="*/ 0 w 2011372"/>
                <a:gd name="connsiteY3" fmla="*/ 1999488 h 1999488"/>
                <a:gd name="connsiteX4" fmla="*/ 10047 w 2011372"/>
                <a:gd name="connsiteY4" fmla="*/ 1800525 h 1999488"/>
                <a:gd name="connsiteX5" fmla="*/ 2005276 w 2011372"/>
                <a:gd name="connsiteY5" fmla="*/ 0 h 1999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1372" h="1999488">
                  <a:moveTo>
                    <a:pt x="2005276" y="0"/>
                  </a:moveTo>
                  <a:lnTo>
                    <a:pt x="2011372" y="308"/>
                  </a:lnTo>
                  <a:lnTo>
                    <a:pt x="2011372" y="1999488"/>
                  </a:lnTo>
                  <a:lnTo>
                    <a:pt x="0" y="1999488"/>
                  </a:lnTo>
                  <a:lnTo>
                    <a:pt x="10047" y="1800525"/>
                  </a:lnTo>
                  <a:cubicBezTo>
                    <a:pt x="112753" y="789197"/>
                    <a:pt x="966852" y="0"/>
                    <a:pt x="2005276" y="0"/>
                  </a:cubicBezTo>
                  <a:close/>
                </a:path>
              </a:pathLst>
            </a:custGeom>
            <a:solidFill>
              <a:srgbClr val="F083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任意多边形 70"/>
            <p:cNvSpPr/>
            <p:nvPr/>
          </p:nvSpPr>
          <p:spPr>
            <a:xfrm flipH="1">
              <a:off x="5413248" y="1085088"/>
              <a:ext cx="2011372" cy="1999488"/>
            </a:xfrm>
            <a:custGeom>
              <a:avLst/>
              <a:gdLst>
                <a:gd name="connsiteX0" fmla="*/ 2005276 w 2011372"/>
                <a:gd name="connsiteY0" fmla="*/ 0 h 1999488"/>
                <a:gd name="connsiteX1" fmla="*/ 2011372 w 2011372"/>
                <a:gd name="connsiteY1" fmla="*/ 308 h 1999488"/>
                <a:gd name="connsiteX2" fmla="*/ 2011372 w 2011372"/>
                <a:gd name="connsiteY2" fmla="*/ 1999488 h 1999488"/>
                <a:gd name="connsiteX3" fmla="*/ 0 w 2011372"/>
                <a:gd name="connsiteY3" fmla="*/ 1999488 h 1999488"/>
                <a:gd name="connsiteX4" fmla="*/ 10047 w 2011372"/>
                <a:gd name="connsiteY4" fmla="*/ 1800525 h 1999488"/>
                <a:gd name="connsiteX5" fmla="*/ 2005276 w 2011372"/>
                <a:gd name="connsiteY5" fmla="*/ 0 h 1999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1372" h="1999488">
                  <a:moveTo>
                    <a:pt x="2005276" y="0"/>
                  </a:moveTo>
                  <a:lnTo>
                    <a:pt x="2011372" y="308"/>
                  </a:lnTo>
                  <a:lnTo>
                    <a:pt x="2011372" y="1999488"/>
                  </a:lnTo>
                  <a:lnTo>
                    <a:pt x="0" y="1999488"/>
                  </a:lnTo>
                  <a:lnTo>
                    <a:pt x="10047" y="1800525"/>
                  </a:lnTo>
                  <a:cubicBezTo>
                    <a:pt x="112753" y="789197"/>
                    <a:pt x="966852" y="0"/>
                    <a:pt x="2005276" y="0"/>
                  </a:cubicBezTo>
                  <a:close/>
                </a:path>
              </a:pathLst>
            </a:custGeom>
            <a:solidFill>
              <a:srgbClr val="F7DA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任意多边形 71"/>
            <p:cNvSpPr/>
            <p:nvPr/>
          </p:nvSpPr>
          <p:spPr>
            <a:xfrm flipV="1">
              <a:off x="3401876" y="3084576"/>
              <a:ext cx="2011372" cy="1999488"/>
            </a:xfrm>
            <a:custGeom>
              <a:avLst/>
              <a:gdLst>
                <a:gd name="connsiteX0" fmla="*/ 2005276 w 2011372"/>
                <a:gd name="connsiteY0" fmla="*/ 0 h 1999488"/>
                <a:gd name="connsiteX1" fmla="*/ 2011372 w 2011372"/>
                <a:gd name="connsiteY1" fmla="*/ 308 h 1999488"/>
                <a:gd name="connsiteX2" fmla="*/ 2011372 w 2011372"/>
                <a:gd name="connsiteY2" fmla="*/ 1999488 h 1999488"/>
                <a:gd name="connsiteX3" fmla="*/ 0 w 2011372"/>
                <a:gd name="connsiteY3" fmla="*/ 1999488 h 1999488"/>
                <a:gd name="connsiteX4" fmla="*/ 10047 w 2011372"/>
                <a:gd name="connsiteY4" fmla="*/ 1800525 h 1999488"/>
                <a:gd name="connsiteX5" fmla="*/ 2005276 w 2011372"/>
                <a:gd name="connsiteY5" fmla="*/ 0 h 1999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1372" h="1999488">
                  <a:moveTo>
                    <a:pt x="2005276" y="0"/>
                  </a:moveTo>
                  <a:lnTo>
                    <a:pt x="2011372" y="308"/>
                  </a:lnTo>
                  <a:lnTo>
                    <a:pt x="2011372" y="1999488"/>
                  </a:lnTo>
                  <a:lnTo>
                    <a:pt x="0" y="1999488"/>
                  </a:lnTo>
                  <a:lnTo>
                    <a:pt x="10047" y="1800525"/>
                  </a:lnTo>
                  <a:cubicBezTo>
                    <a:pt x="112753" y="789197"/>
                    <a:pt x="966852" y="0"/>
                    <a:pt x="2005276" y="0"/>
                  </a:cubicBezTo>
                  <a:close/>
                </a:path>
              </a:pathLst>
            </a:custGeom>
            <a:solidFill>
              <a:srgbClr val="ACE3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任意多边形 72"/>
            <p:cNvSpPr/>
            <p:nvPr/>
          </p:nvSpPr>
          <p:spPr>
            <a:xfrm flipH="1" flipV="1">
              <a:off x="5413248" y="3084576"/>
              <a:ext cx="2011372" cy="1999488"/>
            </a:xfrm>
            <a:custGeom>
              <a:avLst/>
              <a:gdLst>
                <a:gd name="connsiteX0" fmla="*/ 2005276 w 2011372"/>
                <a:gd name="connsiteY0" fmla="*/ 0 h 1999488"/>
                <a:gd name="connsiteX1" fmla="*/ 2011372 w 2011372"/>
                <a:gd name="connsiteY1" fmla="*/ 308 h 1999488"/>
                <a:gd name="connsiteX2" fmla="*/ 2011372 w 2011372"/>
                <a:gd name="connsiteY2" fmla="*/ 1999488 h 1999488"/>
                <a:gd name="connsiteX3" fmla="*/ 0 w 2011372"/>
                <a:gd name="connsiteY3" fmla="*/ 1999488 h 1999488"/>
                <a:gd name="connsiteX4" fmla="*/ 10047 w 2011372"/>
                <a:gd name="connsiteY4" fmla="*/ 1800525 h 1999488"/>
                <a:gd name="connsiteX5" fmla="*/ 2005276 w 2011372"/>
                <a:gd name="connsiteY5" fmla="*/ 0 h 1999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1372" h="1999488">
                  <a:moveTo>
                    <a:pt x="2005276" y="0"/>
                  </a:moveTo>
                  <a:lnTo>
                    <a:pt x="2011372" y="308"/>
                  </a:lnTo>
                  <a:lnTo>
                    <a:pt x="2011372" y="1999488"/>
                  </a:lnTo>
                  <a:lnTo>
                    <a:pt x="0" y="1999488"/>
                  </a:lnTo>
                  <a:lnTo>
                    <a:pt x="10047" y="1800525"/>
                  </a:lnTo>
                  <a:cubicBezTo>
                    <a:pt x="112753" y="789197"/>
                    <a:pt x="966852" y="0"/>
                    <a:pt x="2005276" y="0"/>
                  </a:cubicBezTo>
                  <a:close/>
                </a:path>
              </a:pathLst>
            </a:custGeom>
            <a:solidFill>
              <a:srgbClr val="02A4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4" name="圆角矩形 73"/>
          <p:cNvSpPr/>
          <p:nvPr/>
        </p:nvSpPr>
        <p:spPr>
          <a:xfrm>
            <a:off x="5897159" y="526400"/>
            <a:ext cx="434851" cy="5766116"/>
          </a:xfrm>
          <a:prstGeom prst="roundRect">
            <a:avLst/>
          </a:prstGeom>
          <a:solidFill>
            <a:schemeClr val="bg1"/>
          </a:solidFill>
          <a:ln w="3175">
            <a:solidFill>
              <a:srgbClr val="A7A7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圆角矩形 74"/>
          <p:cNvSpPr/>
          <p:nvPr/>
        </p:nvSpPr>
        <p:spPr>
          <a:xfrm rot="5400000">
            <a:off x="5897158" y="617130"/>
            <a:ext cx="434851" cy="563575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A7A7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5001301" y="2299636"/>
            <a:ext cx="2267712" cy="2267712"/>
          </a:xfrm>
          <a:prstGeom prst="ellipse">
            <a:avLst/>
          </a:prstGeom>
          <a:solidFill>
            <a:schemeClr val="bg1"/>
          </a:solidFill>
          <a:ln>
            <a:solidFill>
              <a:srgbClr val="A7A7A7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直角三角形 77"/>
          <p:cNvSpPr/>
          <p:nvPr/>
        </p:nvSpPr>
        <p:spPr>
          <a:xfrm rot="18900000">
            <a:off x="7528397" y="3032193"/>
            <a:ext cx="358749" cy="358749"/>
          </a:xfrm>
          <a:prstGeom prst="rtTriangle">
            <a:avLst/>
          </a:prstGeom>
          <a:solidFill>
            <a:srgbClr val="F7DAD0"/>
          </a:solidFill>
          <a:ln>
            <a:noFill/>
          </a:ln>
          <a:effectLst>
            <a:outerShdw blurRad="114300" dist="63500" dir="8100000" sx="91000" sy="91000" algn="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直角三角形 78"/>
          <p:cNvSpPr/>
          <p:nvPr/>
        </p:nvSpPr>
        <p:spPr>
          <a:xfrm rot="2700000">
            <a:off x="6152635" y="4785594"/>
            <a:ext cx="358749" cy="358749"/>
          </a:xfrm>
          <a:prstGeom prst="rtTriangle">
            <a:avLst/>
          </a:prstGeom>
          <a:solidFill>
            <a:srgbClr val="02A4BB"/>
          </a:solidFill>
          <a:ln>
            <a:noFill/>
          </a:ln>
          <a:effectLst>
            <a:outerShdw blurRad="114300" dist="63500" dir="8100000" sx="91000" sy="91000" algn="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直角三角形 79"/>
          <p:cNvSpPr/>
          <p:nvPr/>
        </p:nvSpPr>
        <p:spPr>
          <a:xfrm rot="8100000">
            <a:off x="4419591" y="3491171"/>
            <a:ext cx="358749" cy="358749"/>
          </a:xfrm>
          <a:prstGeom prst="rtTriangle">
            <a:avLst/>
          </a:prstGeom>
          <a:solidFill>
            <a:srgbClr val="ACE3E8"/>
          </a:solidFill>
          <a:ln>
            <a:noFill/>
          </a:ln>
          <a:effectLst>
            <a:outerShdw blurRad="114300" dist="25400" dir="16200000" sx="97000" sy="97000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直角三角形 80"/>
          <p:cNvSpPr/>
          <p:nvPr/>
        </p:nvSpPr>
        <p:spPr>
          <a:xfrm rot="18900000" flipH="1">
            <a:off x="5702109" y="1650673"/>
            <a:ext cx="358749" cy="358749"/>
          </a:xfrm>
          <a:prstGeom prst="rtTriangle">
            <a:avLst/>
          </a:prstGeom>
          <a:solidFill>
            <a:srgbClr val="F08392"/>
          </a:solidFill>
          <a:ln>
            <a:noFill/>
          </a:ln>
          <a:effectLst>
            <a:outerShdw blurRad="101600" dist="50800" sx="91000" sy="91000" algn="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组合 81"/>
          <p:cNvGrpSpPr/>
          <p:nvPr/>
        </p:nvGrpSpPr>
        <p:grpSpPr>
          <a:xfrm>
            <a:off x="8551460" y="3269432"/>
            <a:ext cx="254000" cy="280051"/>
            <a:chOff x="1917700" y="530225"/>
            <a:chExt cx="495300" cy="546100"/>
          </a:xfrm>
          <a:solidFill>
            <a:srgbClr val="3A3A3A"/>
          </a:solidFill>
        </p:grpSpPr>
        <p:sp>
          <p:nvSpPr>
            <p:cNvPr id="83" name="Freeform 23"/>
            <p:cNvSpPr>
              <a:spLocks noEditPoints="1"/>
            </p:cNvSpPr>
            <p:nvPr/>
          </p:nvSpPr>
          <p:spPr bwMode="auto">
            <a:xfrm>
              <a:off x="1917700" y="530225"/>
              <a:ext cx="495300" cy="546100"/>
            </a:xfrm>
            <a:custGeom>
              <a:avLst/>
              <a:gdLst>
                <a:gd name="T0" fmla="*/ 160 w 176"/>
                <a:gd name="T1" fmla="*/ 130 h 194"/>
                <a:gd name="T2" fmla="*/ 176 w 176"/>
                <a:gd name="T3" fmla="*/ 114 h 194"/>
                <a:gd name="T4" fmla="*/ 160 w 176"/>
                <a:gd name="T5" fmla="*/ 98 h 194"/>
                <a:gd name="T6" fmla="*/ 152 w 176"/>
                <a:gd name="T7" fmla="*/ 100 h 194"/>
                <a:gd name="T8" fmla="*/ 90 w 176"/>
                <a:gd name="T9" fmla="*/ 34 h 194"/>
                <a:gd name="T10" fmla="*/ 91 w 176"/>
                <a:gd name="T11" fmla="*/ 32 h 194"/>
                <a:gd name="T12" fmla="*/ 91 w 176"/>
                <a:gd name="T13" fmla="*/ 7 h 194"/>
                <a:gd name="T14" fmla="*/ 66 w 176"/>
                <a:gd name="T15" fmla="*/ 7 h 194"/>
                <a:gd name="T16" fmla="*/ 51 w 176"/>
                <a:gd name="T17" fmla="*/ 21 h 194"/>
                <a:gd name="T18" fmla="*/ 34 w 176"/>
                <a:gd name="T19" fmla="*/ 18 h 194"/>
                <a:gd name="T20" fmla="*/ 1 w 176"/>
                <a:gd name="T21" fmla="*/ 31 h 194"/>
                <a:gd name="T22" fmla="*/ 1 w 176"/>
                <a:gd name="T23" fmla="*/ 37 h 194"/>
                <a:gd name="T24" fmla="*/ 61 w 176"/>
                <a:gd name="T25" fmla="*/ 97 h 194"/>
                <a:gd name="T26" fmla="*/ 64 w 176"/>
                <a:gd name="T27" fmla="*/ 98 h 194"/>
                <a:gd name="T28" fmla="*/ 67 w 176"/>
                <a:gd name="T29" fmla="*/ 97 h 194"/>
                <a:gd name="T30" fmla="*/ 77 w 176"/>
                <a:gd name="T31" fmla="*/ 47 h 194"/>
                <a:gd name="T32" fmla="*/ 84 w 176"/>
                <a:gd name="T33" fmla="*/ 39 h 194"/>
                <a:gd name="T34" fmla="*/ 146 w 176"/>
                <a:gd name="T35" fmla="*/ 106 h 194"/>
                <a:gd name="T36" fmla="*/ 144 w 176"/>
                <a:gd name="T37" fmla="*/ 114 h 194"/>
                <a:gd name="T38" fmla="*/ 146 w 176"/>
                <a:gd name="T39" fmla="*/ 122 h 194"/>
                <a:gd name="T40" fmla="*/ 126 w 176"/>
                <a:gd name="T41" fmla="*/ 142 h 194"/>
                <a:gd name="T42" fmla="*/ 112 w 176"/>
                <a:gd name="T43" fmla="*/ 138 h 194"/>
                <a:gd name="T44" fmla="*/ 88 w 176"/>
                <a:gd name="T45" fmla="*/ 162 h 194"/>
                <a:gd name="T46" fmla="*/ 52 w 176"/>
                <a:gd name="T47" fmla="*/ 162 h 194"/>
                <a:gd name="T48" fmla="*/ 32 w 176"/>
                <a:gd name="T49" fmla="*/ 182 h 194"/>
                <a:gd name="T50" fmla="*/ 32 w 176"/>
                <a:gd name="T51" fmla="*/ 190 h 194"/>
                <a:gd name="T52" fmla="*/ 36 w 176"/>
                <a:gd name="T53" fmla="*/ 194 h 194"/>
                <a:gd name="T54" fmla="*/ 156 w 176"/>
                <a:gd name="T55" fmla="*/ 194 h 194"/>
                <a:gd name="T56" fmla="*/ 160 w 176"/>
                <a:gd name="T57" fmla="*/ 190 h 194"/>
                <a:gd name="T58" fmla="*/ 160 w 176"/>
                <a:gd name="T59" fmla="*/ 182 h 194"/>
                <a:gd name="T60" fmla="*/ 140 w 176"/>
                <a:gd name="T61" fmla="*/ 162 h 194"/>
                <a:gd name="T62" fmla="*/ 136 w 176"/>
                <a:gd name="T63" fmla="*/ 162 h 194"/>
                <a:gd name="T64" fmla="*/ 132 w 176"/>
                <a:gd name="T65" fmla="*/ 148 h 194"/>
                <a:gd name="T66" fmla="*/ 152 w 176"/>
                <a:gd name="T67" fmla="*/ 128 h 194"/>
                <a:gd name="T68" fmla="*/ 160 w 176"/>
                <a:gd name="T69" fmla="*/ 130 h 194"/>
                <a:gd name="T70" fmla="*/ 55 w 176"/>
                <a:gd name="T71" fmla="*/ 48 h 194"/>
                <a:gd name="T72" fmla="*/ 52 w 176"/>
                <a:gd name="T73" fmla="*/ 50 h 194"/>
                <a:gd name="T74" fmla="*/ 50 w 176"/>
                <a:gd name="T75" fmla="*/ 48 h 194"/>
                <a:gd name="T76" fmla="*/ 31 w 176"/>
                <a:gd name="T77" fmla="*/ 42 h 194"/>
                <a:gd name="T78" fmla="*/ 27 w 176"/>
                <a:gd name="T79" fmla="*/ 39 h 194"/>
                <a:gd name="T80" fmla="*/ 30 w 176"/>
                <a:gd name="T81" fmla="*/ 34 h 194"/>
                <a:gd name="T82" fmla="*/ 34 w 176"/>
                <a:gd name="T83" fmla="*/ 34 h 194"/>
                <a:gd name="T84" fmla="*/ 55 w 176"/>
                <a:gd name="T85" fmla="*/ 43 h 194"/>
                <a:gd name="T86" fmla="*/ 55 w 176"/>
                <a:gd name="T87" fmla="*/ 4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76" h="194">
                  <a:moveTo>
                    <a:pt x="160" y="130"/>
                  </a:moveTo>
                  <a:cubicBezTo>
                    <a:pt x="169" y="130"/>
                    <a:pt x="176" y="123"/>
                    <a:pt x="176" y="114"/>
                  </a:cubicBezTo>
                  <a:cubicBezTo>
                    <a:pt x="176" y="105"/>
                    <a:pt x="169" y="98"/>
                    <a:pt x="160" y="98"/>
                  </a:cubicBezTo>
                  <a:cubicBezTo>
                    <a:pt x="157" y="98"/>
                    <a:pt x="155" y="99"/>
                    <a:pt x="152" y="100"/>
                  </a:cubicBezTo>
                  <a:cubicBezTo>
                    <a:pt x="90" y="34"/>
                    <a:pt x="90" y="34"/>
                    <a:pt x="90" y="34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8" y="25"/>
                    <a:pt x="98" y="14"/>
                    <a:pt x="91" y="7"/>
                  </a:cubicBezTo>
                  <a:cubicBezTo>
                    <a:pt x="84" y="0"/>
                    <a:pt x="73" y="0"/>
                    <a:pt x="66" y="7"/>
                  </a:cubicBezTo>
                  <a:cubicBezTo>
                    <a:pt x="51" y="21"/>
                    <a:pt x="51" y="21"/>
                    <a:pt x="51" y="21"/>
                  </a:cubicBezTo>
                  <a:cubicBezTo>
                    <a:pt x="46" y="19"/>
                    <a:pt x="40" y="18"/>
                    <a:pt x="34" y="18"/>
                  </a:cubicBezTo>
                  <a:cubicBezTo>
                    <a:pt x="22" y="18"/>
                    <a:pt x="10" y="23"/>
                    <a:pt x="1" y="31"/>
                  </a:cubicBezTo>
                  <a:cubicBezTo>
                    <a:pt x="0" y="33"/>
                    <a:pt x="0" y="35"/>
                    <a:pt x="1" y="3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7"/>
                    <a:pt x="63" y="98"/>
                    <a:pt x="64" y="98"/>
                  </a:cubicBezTo>
                  <a:cubicBezTo>
                    <a:pt x="65" y="98"/>
                    <a:pt x="66" y="97"/>
                    <a:pt x="67" y="97"/>
                  </a:cubicBezTo>
                  <a:cubicBezTo>
                    <a:pt x="80" y="83"/>
                    <a:pt x="84" y="63"/>
                    <a:pt x="77" y="47"/>
                  </a:cubicBezTo>
                  <a:cubicBezTo>
                    <a:pt x="84" y="39"/>
                    <a:pt x="84" y="39"/>
                    <a:pt x="84" y="39"/>
                  </a:cubicBezTo>
                  <a:cubicBezTo>
                    <a:pt x="146" y="106"/>
                    <a:pt x="146" y="106"/>
                    <a:pt x="146" y="106"/>
                  </a:cubicBezTo>
                  <a:cubicBezTo>
                    <a:pt x="145" y="108"/>
                    <a:pt x="144" y="111"/>
                    <a:pt x="144" y="114"/>
                  </a:cubicBezTo>
                  <a:cubicBezTo>
                    <a:pt x="144" y="117"/>
                    <a:pt x="145" y="120"/>
                    <a:pt x="146" y="122"/>
                  </a:cubicBezTo>
                  <a:cubicBezTo>
                    <a:pt x="126" y="142"/>
                    <a:pt x="126" y="142"/>
                    <a:pt x="126" y="142"/>
                  </a:cubicBezTo>
                  <a:cubicBezTo>
                    <a:pt x="122" y="140"/>
                    <a:pt x="117" y="138"/>
                    <a:pt x="112" y="138"/>
                  </a:cubicBezTo>
                  <a:cubicBezTo>
                    <a:pt x="99" y="138"/>
                    <a:pt x="88" y="149"/>
                    <a:pt x="88" y="162"/>
                  </a:cubicBezTo>
                  <a:cubicBezTo>
                    <a:pt x="52" y="162"/>
                    <a:pt x="52" y="162"/>
                    <a:pt x="52" y="162"/>
                  </a:cubicBezTo>
                  <a:cubicBezTo>
                    <a:pt x="41" y="162"/>
                    <a:pt x="32" y="171"/>
                    <a:pt x="32" y="182"/>
                  </a:cubicBezTo>
                  <a:cubicBezTo>
                    <a:pt x="32" y="190"/>
                    <a:pt x="32" y="190"/>
                    <a:pt x="32" y="190"/>
                  </a:cubicBezTo>
                  <a:cubicBezTo>
                    <a:pt x="32" y="192"/>
                    <a:pt x="34" y="194"/>
                    <a:pt x="36" y="194"/>
                  </a:cubicBezTo>
                  <a:cubicBezTo>
                    <a:pt x="156" y="194"/>
                    <a:pt x="156" y="194"/>
                    <a:pt x="156" y="194"/>
                  </a:cubicBezTo>
                  <a:cubicBezTo>
                    <a:pt x="158" y="194"/>
                    <a:pt x="160" y="192"/>
                    <a:pt x="160" y="190"/>
                  </a:cubicBezTo>
                  <a:cubicBezTo>
                    <a:pt x="160" y="182"/>
                    <a:pt x="160" y="182"/>
                    <a:pt x="160" y="182"/>
                  </a:cubicBezTo>
                  <a:cubicBezTo>
                    <a:pt x="160" y="171"/>
                    <a:pt x="151" y="162"/>
                    <a:pt x="140" y="162"/>
                  </a:cubicBezTo>
                  <a:cubicBezTo>
                    <a:pt x="136" y="162"/>
                    <a:pt x="136" y="162"/>
                    <a:pt x="136" y="162"/>
                  </a:cubicBezTo>
                  <a:cubicBezTo>
                    <a:pt x="136" y="157"/>
                    <a:pt x="134" y="152"/>
                    <a:pt x="132" y="148"/>
                  </a:cubicBezTo>
                  <a:cubicBezTo>
                    <a:pt x="152" y="128"/>
                    <a:pt x="152" y="128"/>
                    <a:pt x="152" y="128"/>
                  </a:cubicBezTo>
                  <a:cubicBezTo>
                    <a:pt x="154" y="129"/>
                    <a:pt x="157" y="130"/>
                    <a:pt x="160" y="130"/>
                  </a:cubicBezTo>
                  <a:close/>
                  <a:moveTo>
                    <a:pt x="55" y="48"/>
                  </a:moveTo>
                  <a:cubicBezTo>
                    <a:pt x="55" y="49"/>
                    <a:pt x="53" y="50"/>
                    <a:pt x="52" y="50"/>
                  </a:cubicBezTo>
                  <a:cubicBezTo>
                    <a:pt x="51" y="50"/>
                    <a:pt x="50" y="49"/>
                    <a:pt x="50" y="48"/>
                  </a:cubicBezTo>
                  <a:cubicBezTo>
                    <a:pt x="45" y="43"/>
                    <a:pt x="38" y="41"/>
                    <a:pt x="31" y="42"/>
                  </a:cubicBezTo>
                  <a:cubicBezTo>
                    <a:pt x="29" y="42"/>
                    <a:pt x="27" y="41"/>
                    <a:pt x="27" y="39"/>
                  </a:cubicBezTo>
                  <a:cubicBezTo>
                    <a:pt x="26" y="36"/>
                    <a:pt x="28" y="34"/>
                    <a:pt x="30" y="34"/>
                  </a:cubicBezTo>
                  <a:cubicBezTo>
                    <a:pt x="31" y="34"/>
                    <a:pt x="33" y="34"/>
                    <a:pt x="34" y="34"/>
                  </a:cubicBezTo>
                  <a:cubicBezTo>
                    <a:pt x="42" y="34"/>
                    <a:pt x="50" y="37"/>
                    <a:pt x="55" y="43"/>
                  </a:cubicBezTo>
                  <a:cubicBezTo>
                    <a:pt x="57" y="44"/>
                    <a:pt x="57" y="47"/>
                    <a:pt x="55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24"/>
            <p:cNvSpPr>
              <a:spLocks/>
            </p:cNvSpPr>
            <p:nvPr/>
          </p:nvSpPr>
          <p:spPr bwMode="auto">
            <a:xfrm>
              <a:off x="1935163" y="690563"/>
              <a:ext cx="98425" cy="93663"/>
            </a:xfrm>
            <a:custGeom>
              <a:avLst/>
              <a:gdLst>
                <a:gd name="T0" fmla="*/ 4 w 35"/>
                <a:gd name="T1" fmla="*/ 0 h 33"/>
                <a:gd name="T2" fmla="*/ 9 w 35"/>
                <a:gd name="T3" fmla="*/ 26 h 33"/>
                <a:gd name="T4" fmla="*/ 25 w 35"/>
                <a:gd name="T5" fmla="*/ 33 h 33"/>
                <a:gd name="T6" fmla="*/ 35 w 35"/>
                <a:gd name="T7" fmla="*/ 31 h 33"/>
                <a:gd name="T8" fmla="*/ 4 w 35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3">
                  <a:moveTo>
                    <a:pt x="4" y="0"/>
                  </a:moveTo>
                  <a:cubicBezTo>
                    <a:pt x="0" y="9"/>
                    <a:pt x="2" y="19"/>
                    <a:pt x="9" y="26"/>
                  </a:cubicBezTo>
                  <a:cubicBezTo>
                    <a:pt x="13" y="31"/>
                    <a:pt x="19" y="33"/>
                    <a:pt x="25" y="33"/>
                  </a:cubicBezTo>
                  <a:cubicBezTo>
                    <a:pt x="28" y="33"/>
                    <a:pt x="32" y="32"/>
                    <a:pt x="35" y="31"/>
                  </a:cubicBez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5" name="Freeform 131"/>
          <p:cNvSpPr>
            <a:spLocks noEditPoints="1"/>
          </p:cNvSpPr>
          <p:nvPr/>
        </p:nvSpPr>
        <p:spPr bwMode="auto">
          <a:xfrm>
            <a:off x="6027203" y="660675"/>
            <a:ext cx="215908" cy="246954"/>
          </a:xfrm>
          <a:custGeom>
            <a:avLst/>
            <a:gdLst>
              <a:gd name="T0" fmla="*/ 0 w 153"/>
              <a:gd name="T1" fmla="*/ 0 h 175"/>
              <a:gd name="T2" fmla="*/ 109 w 153"/>
              <a:gd name="T3" fmla="*/ 0 h 175"/>
              <a:gd name="T4" fmla="*/ 109 w 153"/>
              <a:gd name="T5" fmla="*/ 20 h 175"/>
              <a:gd name="T6" fmla="*/ 90 w 153"/>
              <a:gd name="T7" fmla="*/ 20 h 175"/>
              <a:gd name="T8" fmla="*/ 90 w 153"/>
              <a:gd name="T9" fmla="*/ 50 h 175"/>
              <a:gd name="T10" fmla="*/ 60 w 153"/>
              <a:gd name="T11" fmla="*/ 50 h 175"/>
              <a:gd name="T12" fmla="*/ 60 w 153"/>
              <a:gd name="T13" fmla="*/ 101 h 175"/>
              <a:gd name="T14" fmla="*/ 90 w 153"/>
              <a:gd name="T15" fmla="*/ 101 h 175"/>
              <a:gd name="T16" fmla="*/ 90 w 153"/>
              <a:gd name="T17" fmla="*/ 132 h 175"/>
              <a:gd name="T18" fmla="*/ 109 w 153"/>
              <a:gd name="T19" fmla="*/ 132 h 175"/>
              <a:gd name="T20" fmla="*/ 109 w 153"/>
              <a:gd name="T21" fmla="*/ 175 h 175"/>
              <a:gd name="T22" fmla="*/ 56 w 153"/>
              <a:gd name="T23" fmla="*/ 125 h 175"/>
              <a:gd name="T24" fmla="*/ 0 w 153"/>
              <a:gd name="T25" fmla="*/ 175 h 175"/>
              <a:gd name="T26" fmla="*/ 0 w 153"/>
              <a:gd name="T27" fmla="*/ 0 h 175"/>
              <a:gd name="T28" fmla="*/ 0 w 153"/>
              <a:gd name="T29" fmla="*/ 0 h 175"/>
              <a:gd name="T30" fmla="*/ 77 w 153"/>
              <a:gd name="T31" fmla="*/ 63 h 175"/>
              <a:gd name="T32" fmla="*/ 77 w 153"/>
              <a:gd name="T33" fmla="*/ 86 h 175"/>
              <a:gd name="T34" fmla="*/ 103 w 153"/>
              <a:gd name="T35" fmla="*/ 86 h 175"/>
              <a:gd name="T36" fmla="*/ 103 w 153"/>
              <a:gd name="T37" fmla="*/ 112 h 175"/>
              <a:gd name="T38" fmla="*/ 127 w 153"/>
              <a:gd name="T39" fmla="*/ 112 h 175"/>
              <a:gd name="T40" fmla="*/ 127 w 153"/>
              <a:gd name="T41" fmla="*/ 86 h 175"/>
              <a:gd name="T42" fmla="*/ 153 w 153"/>
              <a:gd name="T43" fmla="*/ 86 h 175"/>
              <a:gd name="T44" fmla="*/ 153 w 153"/>
              <a:gd name="T45" fmla="*/ 63 h 175"/>
              <a:gd name="T46" fmla="*/ 127 w 153"/>
              <a:gd name="T47" fmla="*/ 63 h 175"/>
              <a:gd name="T48" fmla="*/ 127 w 153"/>
              <a:gd name="T49" fmla="*/ 37 h 175"/>
              <a:gd name="T50" fmla="*/ 103 w 153"/>
              <a:gd name="T51" fmla="*/ 37 h 175"/>
              <a:gd name="T52" fmla="*/ 103 w 153"/>
              <a:gd name="T53" fmla="*/ 63 h 175"/>
              <a:gd name="T54" fmla="*/ 77 w 153"/>
              <a:gd name="T55" fmla="*/ 63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53" h="175">
                <a:moveTo>
                  <a:pt x="0" y="0"/>
                </a:moveTo>
                <a:lnTo>
                  <a:pt x="109" y="0"/>
                </a:lnTo>
                <a:lnTo>
                  <a:pt x="109" y="20"/>
                </a:lnTo>
                <a:lnTo>
                  <a:pt x="90" y="20"/>
                </a:lnTo>
                <a:lnTo>
                  <a:pt x="90" y="50"/>
                </a:lnTo>
                <a:lnTo>
                  <a:pt x="60" y="50"/>
                </a:lnTo>
                <a:lnTo>
                  <a:pt x="60" y="101"/>
                </a:lnTo>
                <a:lnTo>
                  <a:pt x="90" y="101"/>
                </a:lnTo>
                <a:lnTo>
                  <a:pt x="90" y="132"/>
                </a:lnTo>
                <a:lnTo>
                  <a:pt x="109" y="132"/>
                </a:lnTo>
                <a:lnTo>
                  <a:pt x="109" y="175"/>
                </a:lnTo>
                <a:lnTo>
                  <a:pt x="56" y="125"/>
                </a:lnTo>
                <a:lnTo>
                  <a:pt x="0" y="175"/>
                </a:lnTo>
                <a:lnTo>
                  <a:pt x="0" y="0"/>
                </a:lnTo>
                <a:lnTo>
                  <a:pt x="0" y="0"/>
                </a:lnTo>
                <a:close/>
                <a:moveTo>
                  <a:pt x="77" y="63"/>
                </a:moveTo>
                <a:lnTo>
                  <a:pt x="77" y="86"/>
                </a:lnTo>
                <a:lnTo>
                  <a:pt x="103" y="86"/>
                </a:lnTo>
                <a:lnTo>
                  <a:pt x="103" y="112"/>
                </a:lnTo>
                <a:lnTo>
                  <a:pt x="127" y="112"/>
                </a:lnTo>
                <a:lnTo>
                  <a:pt x="127" y="86"/>
                </a:lnTo>
                <a:lnTo>
                  <a:pt x="153" y="86"/>
                </a:lnTo>
                <a:lnTo>
                  <a:pt x="153" y="63"/>
                </a:lnTo>
                <a:lnTo>
                  <a:pt x="127" y="63"/>
                </a:lnTo>
                <a:lnTo>
                  <a:pt x="127" y="37"/>
                </a:lnTo>
                <a:lnTo>
                  <a:pt x="103" y="37"/>
                </a:lnTo>
                <a:lnTo>
                  <a:pt x="103" y="63"/>
                </a:lnTo>
                <a:lnTo>
                  <a:pt x="77" y="63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6" name="Freeform 147"/>
          <p:cNvSpPr>
            <a:spLocks noEditPoints="1"/>
          </p:cNvSpPr>
          <p:nvPr/>
        </p:nvSpPr>
        <p:spPr bwMode="auto">
          <a:xfrm>
            <a:off x="6004875" y="5850453"/>
            <a:ext cx="204618" cy="323157"/>
          </a:xfrm>
          <a:custGeom>
            <a:avLst/>
            <a:gdLst>
              <a:gd name="T0" fmla="*/ 57 w 67"/>
              <a:gd name="T1" fmla="*/ 10 h 106"/>
              <a:gd name="T2" fmla="*/ 62 w 67"/>
              <a:gd name="T3" fmla="*/ 51 h 106"/>
              <a:gd name="T4" fmla="*/ 51 w 67"/>
              <a:gd name="T5" fmla="*/ 66 h 106"/>
              <a:gd name="T6" fmla="*/ 55 w 67"/>
              <a:gd name="T7" fmla="*/ 65 h 106"/>
              <a:gd name="T8" fmla="*/ 57 w 67"/>
              <a:gd name="T9" fmla="*/ 73 h 106"/>
              <a:gd name="T10" fmla="*/ 56 w 67"/>
              <a:gd name="T11" fmla="*/ 80 h 106"/>
              <a:gd name="T12" fmla="*/ 57 w 67"/>
              <a:gd name="T13" fmla="*/ 86 h 106"/>
              <a:gd name="T14" fmla="*/ 55 w 67"/>
              <a:gd name="T15" fmla="*/ 93 h 106"/>
              <a:gd name="T16" fmla="*/ 15 w 67"/>
              <a:gd name="T17" fmla="*/ 97 h 106"/>
              <a:gd name="T18" fmla="*/ 12 w 67"/>
              <a:gd name="T19" fmla="*/ 95 h 106"/>
              <a:gd name="T20" fmla="*/ 12 w 67"/>
              <a:gd name="T21" fmla="*/ 83 h 106"/>
              <a:gd name="T22" fmla="*/ 12 w 67"/>
              <a:gd name="T23" fmla="*/ 82 h 106"/>
              <a:gd name="T24" fmla="*/ 12 w 67"/>
              <a:gd name="T25" fmla="*/ 71 h 106"/>
              <a:gd name="T26" fmla="*/ 15 w 67"/>
              <a:gd name="T27" fmla="*/ 69 h 106"/>
              <a:gd name="T28" fmla="*/ 16 w 67"/>
              <a:gd name="T29" fmla="*/ 63 h 106"/>
              <a:gd name="T30" fmla="*/ 0 w 67"/>
              <a:gd name="T31" fmla="*/ 34 h 106"/>
              <a:gd name="T32" fmla="*/ 33 w 67"/>
              <a:gd name="T33" fmla="*/ 0 h 106"/>
              <a:gd name="T34" fmla="*/ 28 w 67"/>
              <a:gd name="T35" fmla="*/ 41 h 106"/>
              <a:gd name="T36" fmla="*/ 30 w 67"/>
              <a:gd name="T37" fmla="*/ 39 h 106"/>
              <a:gd name="T38" fmla="*/ 33 w 67"/>
              <a:gd name="T39" fmla="*/ 41 h 106"/>
              <a:gd name="T40" fmla="*/ 36 w 67"/>
              <a:gd name="T41" fmla="*/ 39 h 106"/>
              <a:gd name="T42" fmla="*/ 39 w 67"/>
              <a:gd name="T43" fmla="*/ 41 h 106"/>
              <a:gd name="T44" fmla="*/ 43 w 67"/>
              <a:gd name="T45" fmla="*/ 38 h 106"/>
              <a:gd name="T46" fmla="*/ 39 w 67"/>
              <a:gd name="T47" fmla="*/ 52 h 106"/>
              <a:gd name="T48" fmla="*/ 44 w 67"/>
              <a:gd name="T49" fmla="*/ 66 h 106"/>
              <a:gd name="T50" fmla="*/ 44 w 67"/>
              <a:gd name="T51" fmla="*/ 58 h 106"/>
              <a:gd name="T52" fmla="*/ 56 w 67"/>
              <a:gd name="T53" fmla="*/ 47 h 106"/>
              <a:gd name="T54" fmla="*/ 52 w 67"/>
              <a:gd name="T55" fmla="*/ 15 h 106"/>
              <a:gd name="T56" fmla="*/ 15 w 67"/>
              <a:gd name="T57" fmla="*/ 15 h 106"/>
              <a:gd name="T58" fmla="*/ 11 w 67"/>
              <a:gd name="T59" fmla="*/ 48 h 106"/>
              <a:gd name="T60" fmla="*/ 23 w 67"/>
              <a:gd name="T61" fmla="*/ 59 h 106"/>
              <a:gd name="T62" fmla="*/ 23 w 67"/>
              <a:gd name="T63" fmla="*/ 67 h 106"/>
              <a:gd name="T64" fmla="*/ 29 w 67"/>
              <a:gd name="T65" fmla="*/ 52 h 106"/>
              <a:gd name="T66" fmla="*/ 25 w 67"/>
              <a:gd name="T67" fmla="*/ 38 h 106"/>
              <a:gd name="T68" fmla="*/ 40 w 67"/>
              <a:gd name="T69" fmla="*/ 43 h 106"/>
              <a:gd name="T70" fmla="*/ 36 w 67"/>
              <a:gd name="T71" fmla="*/ 42 h 106"/>
              <a:gd name="T72" fmla="*/ 30 w 67"/>
              <a:gd name="T73" fmla="*/ 42 h 106"/>
              <a:gd name="T74" fmla="*/ 27 w 67"/>
              <a:gd name="T75" fmla="*/ 42 h 106"/>
              <a:gd name="T76" fmla="*/ 32 w 67"/>
              <a:gd name="T77" fmla="*/ 51 h 106"/>
              <a:gd name="T78" fmla="*/ 32 w 67"/>
              <a:gd name="T79" fmla="*/ 67 h 106"/>
              <a:gd name="T80" fmla="*/ 35 w 67"/>
              <a:gd name="T81" fmla="*/ 51 h 106"/>
              <a:gd name="T82" fmla="*/ 35 w 67"/>
              <a:gd name="T83" fmla="*/ 50 h 106"/>
              <a:gd name="T84" fmla="*/ 43 w 67"/>
              <a:gd name="T85" fmla="*/ 96 h 106"/>
              <a:gd name="T86" fmla="*/ 34 w 67"/>
              <a:gd name="T87" fmla="*/ 106 h 106"/>
              <a:gd name="T88" fmla="*/ 43 w 67"/>
              <a:gd name="T89" fmla="*/ 96 h 106"/>
              <a:gd name="T90" fmla="*/ 17 w 67"/>
              <a:gd name="T91" fmla="*/ 88 h 106"/>
              <a:gd name="T92" fmla="*/ 17 w 67"/>
              <a:gd name="T93" fmla="*/ 90 h 106"/>
              <a:gd name="T94" fmla="*/ 50 w 67"/>
              <a:gd name="T95" fmla="*/ 86 h 106"/>
              <a:gd name="T96" fmla="*/ 50 w 67"/>
              <a:gd name="T97" fmla="*/ 73 h 106"/>
              <a:gd name="T98" fmla="*/ 17 w 67"/>
              <a:gd name="T99" fmla="*/ 77 h 106"/>
              <a:gd name="T100" fmla="*/ 50 w 67"/>
              <a:gd name="T101" fmla="*/ 74 h 106"/>
              <a:gd name="T102" fmla="*/ 50 w 67"/>
              <a:gd name="T103" fmla="*/ 73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7" h="106">
                <a:moveTo>
                  <a:pt x="33" y="0"/>
                </a:moveTo>
                <a:cubicBezTo>
                  <a:pt x="43" y="0"/>
                  <a:pt x="51" y="4"/>
                  <a:pt x="57" y="10"/>
                </a:cubicBezTo>
                <a:cubicBezTo>
                  <a:pt x="63" y="16"/>
                  <a:pt x="67" y="25"/>
                  <a:pt x="67" y="34"/>
                </a:cubicBezTo>
                <a:cubicBezTo>
                  <a:pt x="67" y="40"/>
                  <a:pt x="65" y="46"/>
                  <a:pt x="62" y="51"/>
                </a:cubicBezTo>
                <a:cubicBezTo>
                  <a:pt x="59" y="56"/>
                  <a:pt x="56" y="59"/>
                  <a:pt x="51" y="62"/>
                </a:cubicBezTo>
                <a:cubicBezTo>
                  <a:pt x="51" y="66"/>
                  <a:pt x="51" y="66"/>
                  <a:pt x="51" y="66"/>
                </a:cubicBezTo>
                <a:cubicBezTo>
                  <a:pt x="53" y="66"/>
                  <a:pt x="53" y="66"/>
                  <a:pt x="53" y="66"/>
                </a:cubicBezTo>
                <a:cubicBezTo>
                  <a:pt x="55" y="65"/>
                  <a:pt x="55" y="65"/>
                  <a:pt x="55" y="65"/>
                </a:cubicBezTo>
                <a:cubicBezTo>
                  <a:pt x="56" y="68"/>
                  <a:pt x="56" y="68"/>
                  <a:pt x="56" y="68"/>
                </a:cubicBezTo>
                <a:cubicBezTo>
                  <a:pt x="57" y="70"/>
                  <a:pt x="57" y="72"/>
                  <a:pt x="57" y="73"/>
                </a:cubicBezTo>
                <a:cubicBezTo>
                  <a:pt x="57" y="75"/>
                  <a:pt x="57" y="77"/>
                  <a:pt x="56" y="79"/>
                </a:cubicBezTo>
                <a:cubicBezTo>
                  <a:pt x="56" y="80"/>
                  <a:pt x="56" y="80"/>
                  <a:pt x="56" y="80"/>
                </a:cubicBezTo>
                <a:cubicBezTo>
                  <a:pt x="56" y="80"/>
                  <a:pt x="56" y="80"/>
                  <a:pt x="56" y="80"/>
                </a:cubicBezTo>
                <a:cubicBezTo>
                  <a:pt x="57" y="82"/>
                  <a:pt x="57" y="84"/>
                  <a:pt x="57" y="86"/>
                </a:cubicBezTo>
                <a:cubicBezTo>
                  <a:pt x="57" y="88"/>
                  <a:pt x="57" y="90"/>
                  <a:pt x="56" y="92"/>
                </a:cubicBezTo>
                <a:cubicBezTo>
                  <a:pt x="55" y="93"/>
                  <a:pt x="55" y="93"/>
                  <a:pt x="55" y="93"/>
                </a:cubicBezTo>
                <a:cubicBezTo>
                  <a:pt x="53" y="94"/>
                  <a:pt x="53" y="94"/>
                  <a:pt x="53" y="94"/>
                </a:cubicBezTo>
                <a:cubicBezTo>
                  <a:pt x="15" y="97"/>
                  <a:pt x="15" y="97"/>
                  <a:pt x="15" y="97"/>
                </a:cubicBezTo>
                <a:cubicBezTo>
                  <a:pt x="13" y="97"/>
                  <a:pt x="13" y="97"/>
                  <a:pt x="13" y="97"/>
                </a:cubicBezTo>
                <a:cubicBezTo>
                  <a:pt x="12" y="95"/>
                  <a:pt x="12" y="95"/>
                  <a:pt x="12" y="95"/>
                </a:cubicBezTo>
                <a:cubicBezTo>
                  <a:pt x="11" y="93"/>
                  <a:pt x="11" y="91"/>
                  <a:pt x="10" y="90"/>
                </a:cubicBezTo>
                <a:cubicBezTo>
                  <a:pt x="10" y="88"/>
                  <a:pt x="11" y="86"/>
                  <a:pt x="12" y="83"/>
                </a:cubicBezTo>
                <a:cubicBezTo>
                  <a:pt x="12" y="83"/>
                  <a:pt x="12" y="83"/>
                  <a:pt x="12" y="83"/>
                </a:cubicBezTo>
                <a:cubicBezTo>
                  <a:pt x="12" y="82"/>
                  <a:pt x="12" y="82"/>
                  <a:pt x="12" y="82"/>
                </a:cubicBezTo>
                <a:cubicBezTo>
                  <a:pt x="11" y="81"/>
                  <a:pt x="11" y="79"/>
                  <a:pt x="10" y="77"/>
                </a:cubicBezTo>
                <a:cubicBezTo>
                  <a:pt x="10" y="75"/>
                  <a:pt x="11" y="73"/>
                  <a:pt x="12" y="71"/>
                </a:cubicBezTo>
                <a:cubicBezTo>
                  <a:pt x="13" y="69"/>
                  <a:pt x="13" y="69"/>
                  <a:pt x="13" y="69"/>
                </a:cubicBezTo>
                <a:cubicBezTo>
                  <a:pt x="15" y="69"/>
                  <a:pt x="15" y="69"/>
                  <a:pt x="15" y="69"/>
                </a:cubicBezTo>
                <a:cubicBezTo>
                  <a:pt x="16" y="69"/>
                  <a:pt x="16" y="69"/>
                  <a:pt x="16" y="69"/>
                </a:cubicBezTo>
                <a:cubicBezTo>
                  <a:pt x="16" y="63"/>
                  <a:pt x="16" y="63"/>
                  <a:pt x="16" y="63"/>
                </a:cubicBezTo>
                <a:cubicBezTo>
                  <a:pt x="11" y="60"/>
                  <a:pt x="7" y="56"/>
                  <a:pt x="5" y="51"/>
                </a:cubicBezTo>
                <a:cubicBezTo>
                  <a:pt x="2" y="46"/>
                  <a:pt x="0" y="40"/>
                  <a:pt x="0" y="34"/>
                </a:cubicBezTo>
                <a:cubicBezTo>
                  <a:pt x="0" y="25"/>
                  <a:pt x="4" y="16"/>
                  <a:pt x="10" y="10"/>
                </a:cubicBezTo>
                <a:cubicBezTo>
                  <a:pt x="16" y="4"/>
                  <a:pt x="24" y="0"/>
                  <a:pt x="33" y="0"/>
                </a:cubicBezTo>
                <a:close/>
                <a:moveTo>
                  <a:pt x="26" y="40"/>
                </a:moveTo>
                <a:cubicBezTo>
                  <a:pt x="27" y="41"/>
                  <a:pt x="27" y="41"/>
                  <a:pt x="28" y="41"/>
                </a:cubicBezTo>
                <a:cubicBezTo>
                  <a:pt x="28" y="41"/>
                  <a:pt x="29" y="41"/>
                  <a:pt x="30" y="40"/>
                </a:cubicBezTo>
                <a:cubicBezTo>
                  <a:pt x="30" y="39"/>
                  <a:pt x="30" y="39"/>
                  <a:pt x="30" y="39"/>
                </a:cubicBezTo>
                <a:cubicBezTo>
                  <a:pt x="31" y="40"/>
                  <a:pt x="31" y="40"/>
                  <a:pt x="31" y="40"/>
                </a:cubicBezTo>
                <a:cubicBezTo>
                  <a:pt x="32" y="41"/>
                  <a:pt x="32" y="41"/>
                  <a:pt x="33" y="41"/>
                </a:cubicBezTo>
                <a:cubicBezTo>
                  <a:pt x="34" y="41"/>
                  <a:pt x="35" y="41"/>
                  <a:pt x="35" y="40"/>
                </a:cubicBezTo>
                <a:cubicBezTo>
                  <a:pt x="36" y="39"/>
                  <a:pt x="36" y="39"/>
                  <a:pt x="36" y="39"/>
                </a:cubicBezTo>
                <a:cubicBezTo>
                  <a:pt x="36" y="40"/>
                  <a:pt x="36" y="40"/>
                  <a:pt x="36" y="40"/>
                </a:cubicBezTo>
                <a:cubicBezTo>
                  <a:pt x="37" y="41"/>
                  <a:pt x="38" y="41"/>
                  <a:pt x="39" y="41"/>
                </a:cubicBezTo>
                <a:cubicBezTo>
                  <a:pt x="40" y="41"/>
                  <a:pt x="41" y="41"/>
                  <a:pt x="42" y="40"/>
                </a:cubicBezTo>
                <a:cubicBezTo>
                  <a:pt x="43" y="38"/>
                  <a:pt x="43" y="38"/>
                  <a:pt x="43" y="38"/>
                </a:cubicBezTo>
                <a:cubicBezTo>
                  <a:pt x="46" y="40"/>
                  <a:pt x="46" y="40"/>
                  <a:pt x="46" y="40"/>
                </a:cubicBezTo>
                <a:cubicBezTo>
                  <a:pt x="39" y="52"/>
                  <a:pt x="39" y="52"/>
                  <a:pt x="39" y="52"/>
                </a:cubicBezTo>
                <a:cubicBezTo>
                  <a:pt x="39" y="67"/>
                  <a:pt x="39" y="67"/>
                  <a:pt x="39" y="67"/>
                </a:cubicBezTo>
                <a:cubicBezTo>
                  <a:pt x="44" y="66"/>
                  <a:pt x="44" y="66"/>
                  <a:pt x="44" y="66"/>
                </a:cubicBezTo>
                <a:cubicBezTo>
                  <a:pt x="44" y="60"/>
                  <a:pt x="44" y="60"/>
                  <a:pt x="44" y="60"/>
                </a:cubicBezTo>
                <a:cubicBezTo>
                  <a:pt x="44" y="58"/>
                  <a:pt x="44" y="58"/>
                  <a:pt x="44" y="58"/>
                </a:cubicBezTo>
                <a:cubicBezTo>
                  <a:pt x="46" y="57"/>
                  <a:pt x="46" y="57"/>
                  <a:pt x="46" y="57"/>
                </a:cubicBezTo>
                <a:cubicBezTo>
                  <a:pt x="50" y="55"/>
                  <a:pt x="54" y="52"/>
                  <a:pt x="56" y="47"/>
                </a:cubicBezTo>
                <a:cubicBezTo>
                  <a:pt x="59" y="44"/>
                  <a:pt x="60" y="39"/>
                  <a:pt x="60" y="34"/>
                </a:cubicBezTo>
                <a:cubicBezTo>
                  <a:pt x="60" y="27"/>
                  <a:pt x="57" y="20"/>
                  <a:pt x="52" y="15"/>
                </a:cubicBezTo>
                <a:cubicBezTo>
                  <a:pt x="47" y="10"/>
                  <a:pt x="41" y="7"/>
                  <a:pt x="33" y="7"/>
                </a:cubicBezTo>
                <a:cubicBezTo>
                  <a:pt x="26" y="7"/>
                  <a:pt x="19" y="10"/>
                  <a:pt x="15" y="15"/>
                </a:cubicBezTo>
                <a:cubicBezTo>
                  <a:pt x="10" y="20"/>
                  <a:pt x="7" y="27"/>
                  <a:pt x="7" y="34"/>
                </a:cubicBezTo>
                <a:cubicBezTo>
                  <a:pt x="7" y="39"/>
                  <a:pt x="8" y="44"/>
                  <a:pt x="11" y="48"/>
                </a:cubicBezTo>
                <a:cubicBezTo>
                  <a:pt x="13" y="52"/>
                  <a:pt x="17" y="55"/>
                  <a:pt x="21" y="58"/>
                </a:cubicBezTo>
                <a:cubicBezTo>
                  <a:pt x="23" y="59"/>
                  <a:pt x="23" y="59"/>
                  <a:pt x="23" y="59"/>
                </a:cubicBezTo>
                <a:cubicBezTo>
                  <a:pt x="23" y="61"/>
                  <a:pt x="23" y="61"/>
                  <a:pt x="23" y="61"/>
                </a:cubicBezTo>
                <a:cubicBezTo>
                  <a:pt x="23" y="67"/>
                  <a:pt x="23" y="67"/>
                  <a:pt x="23" y="67"/>
                </a:cubicBezTo>
                <a:cubicBezTo>
                  <a:pt x="29" y="67"/>
                  <a:pt x="29" y="67"/>
                  <a:pt x="29" y="67"/>
                </a:cubicBezTo>
                <a:cubicBezTo>
                  <a:pt x="29" y="52"/>
                  <a:pt x="29" y="52"/>
                  <a:pt x="29" y="52"/>
                </a:cubicBezTo>
                <a:cubicBezTo>
                  <a:pt x="22" y="40"/>
                  <a:pt x="22" y="40"/>
                  <a:pt x="22" y="40"/>
                </a:cubicBezTo>
                <a:cubicBezTo>
                  <a:pt x="25" y="38"/>
                  <a:pt x="25" y="38"/>
                  <a:pt x="25" y="38"/>
                </a:cubicBezTo>
                <a:cubicBezTo>
                  <a:pt x="26" y="40"/>
                  <a:pt x="26" y="40"/>
                  <a:pt x="26" y="40"/>
                </a:cubicBezTo>
                <a:close/>
                <a:moveTo>
                  <a:pt x="40" y="43"/>
                </a:moveTo>
                <a:cubicBezTo>
                  <a:pt x="40" y="43"/>
                  <a:pt x="40" y="43"/>
                  <a:pt x="39" y="43"/>
                </a:cubicBezTo>
                <a:cubicBezTo>
                  <a:pt x="38" y="43"/>
                  <a:pt x="37" y="43"/>
                  <a:pt x="36" y="42"/>
                </a:cubicBezTo>
                <a:cubicBezTo>
                  <a:pt x="35" y="42"/>
                  <a:pt x="34" y="43"/>
                  <a:pt x="33" y="43"/>
                </a:cubicBezTo>
                <a:cubicBezTo>
                  <a:pt x="32" y="43"/>
                  <a:pt x="31" y="42"/>
                  <a:pt x="30" y="42"/>
                </a:cubicBezTo>
                <a:cubicBezTo>
                  <a:pt x="29" y="42"/>
                  <a:pt x="28" y="43"/>
                  <a:pt x="28" y="43"/>
                </a:cubicBezTo>
                <a:cubicBezTo>
                  <a:pt x="27" y="43"/>
                  <a:pt x="27" y="43"/>
                  <a:pt x="27" y="42"/>
                </a:cubicBezTo>
                <a:cubicBezTo>
                  <a:pt x="32" y="50"/>
                  <a:pt x="32" y="50"/>
                  <a:pt x="32" y="50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67"/>
                  <a:pt x="32" y="67"/>
                  <a:pt x="32" y="67"/>
                </a:cubicBezTo>
                <a:cubicBezTo>
                  <a:pt x="35" y="67"/>
                  <a:pt x="35" y="67"/>
                  <a:pt x="35" y="67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0"/>
                  <a:pt x="35" y="50"/>
                  <a:pt x="35" y="50"/>
                </a:cubicBezTo>
                <a:cubicBezTo>
                  <a:pt x="40" y="43"/>
                  <a:pt x="40" y="43"/>
                  <a:pt x="40" y="43"/>
                </a:cubicBezTo>
                <a:close/>
                <a:moveTo>
                  <a:pt x="43" y="96"/>
                </a:moveTo>
                <a:cubicBezTo>
                  <a:pt x="24" y="98"/>
                  <a:pt x="24" y="98"/>
                  <a:pt x="24" y="98"/>
                </a:cubicBezTo>
                <a:cubicBezTo>
                  <a:pt x="25" y="103"/>
                  <a:pt x="29" y="106"/>
                  <a:pt x="34" y="106"/>
                </a:cubicBezTo>
                <a:cubicBezTo>
                  <a:pt x="39" y="106"/>
                  <a:pt x="43" y="102"/>
                  <a:pt x="43" y="97"/>
                </a:cubicBezTo>
                <a:cubicBezTo>
                  <a:pt x="43" y="97"/>
                  <a:pt x="43" y="97"/>
                  <a:pt x="43" y="96"/>
                </a:cubicBezTo>
                <a:close/>
                <a:moveTo>
                  <a:pt x="50" y="85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89"/>
                  <a:pt x="17" y="89"/>
                  <a:pt x="17" y="89"/>
                </a:cubicBezTo>
                <a:cubicBezTo>
                  <a:pt x="17" y="89"/>
                  <a:pt x="17" y="90"/>
                  <a:pt x="17" y="90"/>
                </a:cubicBezTo>
                <a:cubicBezTo>
                  <a:pt x="50" y="87"/>
                  <a:pt x="50" y="87"/>
                  <a:pt x="50" y="87"/>
                </a:cubicBezTo>
                <a:cubicBezTo>
                  <a:pt x="50" y="87"/>
                  <a:pt x="50" y="86"/>
                  <a:pt x="50" y="86"/>
                </a:cubicBezTo>
                <a:cubicBezTo>
                  <a:pt x="50" y="86"/>
                  <a:pt x="50" y="86"/>
                  <a:pt x="50" y="85"/>
                </a:cubicBezTo>
                <a:close/>
                <a:moveTo>
                  <a:pt x="50" y="73"/>
                </a:moveTo>
                <a:cubicBezTo>
                  <a:pt x="17" y="76"/>
                  <a:pt x="17" y="76"/>
                  <a:pt x="17" y="76"/>
                </a:cubicBezTo>
                <a:cubicBezTo>
                  <a:pt x="17" y="76"/>
                  <a:pt x="17" y="76"/>
                  <a:pt x="17" y="77"/>
                </a:cubicBezTo>
                <a:cubicBezTo>
                  <a:pt x="17" y="77"/>
                  <a:pt x="17" y="77"/>
                  <a:pt x="17" y="77"/>
                </a:cubicBezTo>
                <a:cubicBezTo>
                  <a:pt x="50" y="74"/>
                  <a:pt x="50" y="74"/>
                  <a:pt x="50" y="74"/>
                </a:cubicBezTo>
                <a:cubicBezTo>
                  <a:pt x="50" y="74"/>
                  <a:pt x="50" y="74"/>
                  <a:pt x="50" y="73"/>
                </a:cubicBezTo>
                <a:cubicBezTo>
                  <a:pt x="50" y="73"/>
                  <a:pt x="50" y="73"/>
                  <a:pt x="50" y="73"/>
                </a:cubicBezTo>
                <a:close/>
              </a:path>
            </a:pathLst>
          </a:custGeom>
          <a:solidFill>
            <a:srgbClr val="3A3A3A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7" name="Freeform 163"/>
          <p:cNvSpPr>
            <a:spLocks noEditPoints="1"/>
          </p:cNvSpPr>
          <p:nvPr/>
        </p:nvSpPr>
        <p:spPr bwMode="auto">
          <a:xfrm>
            <a:off x="3457806" y="3285384"/>
            <a:ext cx="354203" cy="228609"/>
          </a:xfrm>
          <a:custGeom>
            <a:avLst/>
            <a:gdLst>
              <a:gd name="T0" fmla="*/ 72 w 116"/>
              <a:gd name="T1" fmla="*/ 27 h 75"/>
              <a:gd name="T2" fmla="*/ 69 w 116"/>
              <a:gd name="T3" fmla="*/ 19 h 75"/>
              <a:gd name="T4" fmla="*/ 65 w 116"/>
              <a:gd name="T5" fmla="*/ 19 h 75"/>
              <a:gd name="T6" fmla="*/ 46 w 116"/>
              <a:gd name="T7" fmla="*/ 18 h 75"/>
              <a:gd name="T8" fmla="*/ 46 w 116"/>
              <a:gd name="T9" fmla="*/ 29 h 75"/>
              <a:gd name="T10" fmla="*/ 79 w 116"/>
              <a:gd name="T11" fmla="*/ 9 h 75"/>
              <a:gd name="T12" fmla="*/ 72 w 116"/>
              <a:gd name="T13" fmla="*/ 29 h 75"/>
              <a:gd name="T14" fmla="*/ 8 w 116"/>
              <a:gd name="T15" fmla="*/ 23 h 75"/>
              <a:gd name="T16" fmla="*/ 29 w 116"/>
              <a:gd name="T17" fmla="*/ 35 h 75"/>
              <a:gd name="T18" fmla="*/ 18 w 116"/>
              <a:gd name="T19" fmla="*/ 46 h 75"/>
              <a:gd name="T20" fmla="*/ 11 w 116"/>
              <a:gd name="T21" fmla="*/ 42 h 75"/>
              <a:gd name="T22" fmla="*/ 25 w 116"/>
              <a:gd name="T23" fmla="*/ 46 h 75"/>
              <a:gd name="T24" fmla="*/ 4 w 116"/>
              <a:gd name="T25" fmla="*/ 48 h 75"/>
              <a:gd name="T26" fmla="*/ 3 w 116"/>
              <a:gd name="T27" fmla="*/ 48 h 75"/>
              <a:gd name="T28" fmla="*/ 0 w 116"/>
              <a:gd name="T29" fmla="*/ 61 h 75"/>
              <a:gd name="T30" fmla="*/ 2 w 116"/>
              <a:gd name="T31" fmla="*/ 62 h 75"/>
              <a:gd name="T32" fmla="*/ 26 w 116"/>
              <a:gd name="T33" fmla="*/ 73 h 75"/>
              <a:gd name="T34" fmla="*/ 28 w 116"/>
              <a:gd name="T35" fmla="*/ 75 h 75"/>
              <a:gd name="T36" fmla="*/ 92 w 116"/>
              <a:gd name="T37" fmla="*/ 75 h 75"/>
              <a:gd name="T38" fmla="*/ 93 w 116"/>
              <a:gd name="T39" fmla="*/ 62 h 75"/>
              <a:gd name="T40" fmla="*/ 116 w 116"/>
              <a:gd name="T41" fmla="*/ 62 h 75"/>
              <a:gd name="T42" fmla="*/ 116 w 116"/>
              <a:gd name="T43" fmla="*/ 55 h 75"/>
              <a:gd name="T44" fmla="*/ 113 w 116"/>
              <a:gd name="T45" fmla="*/ 48 h 75"/>
              <a:gd name="T46" fmla="*/ 105 w 116"/>
              <a:gd name="T47" fmla="*/ 46 h 75"/>
              <a:gd name="T48" fmla="*/ 98 w 116"/>
              <a:gd name="T49" fmla="*/ 59 h 75"/>
              <a:gd name="T50" fmla="*/ 91 w 116"/>
              <a:gd name="T51" fmla="*/ 46 h 75"/>
              <a:gd name="T52" fmla="*/ 72 w 116"/>
              <a:gd name="T53" fmla="*/ 45 h 75"/>
              <a:gd name="T54" fmla="*/ 69 w 116"/>
              <a:gd name="T55" fmla="*/ 50 h 75"/>
              <a:gd name="T56" fmla="*/ 64 w 116"/>
              <a:gd name="T57" fmla="*/ 67 h 75"/>
              <a:gd name="T58" fmla="*/ 64 w 116"/>
              <a:gd name="T59" fmla="*/ 52 h 75"/>
              <a:gd name="T60" fmla="*/ 60 w 116"/>
              <a:gd name="T61" fmla="*/ 47 h 75"/>
              <a:gd name="T62" fmla="*/ 56 w 116"/>
              <a:gd name="T63" fmla="*/ 47 h 75"/>
              <a:gd name="T64" fmla="*/ 57 w 116"/>
              <a:gd name="T65" fmla="*/ 54 h 75"/>
              <a:gd name="T66" fmla="*/ 49 w 116"/>
              <a:gd name="T67" fmla="*/ 50 h 75"/>
              <a:gd name="T68" fmla="*/ 47 w 116"/>
              <a:gd name="T69" fmla="*/ 45 h 75"/>
              <a:gd name="T70" fmla="*/ 33 w 116"/>
              <a:gd name="T71" fmla="*/ 48 h 75"/>
              <a:gd name="T72" fmla="*/ 87 w 116"/>
              <a:gd name="T73" fmla="*/ 36 h 75"/>
              <a:gd name="T74" fmla="*/ 109 w 116"/>
              <a:gd name="T75" fmla="*/ 21 h 75"/>
              <a:gd name="T76" fmla="*/ 106 w 116"/>
              <a:gd name="T77" fmla="*/ 42 h 75"/>
              <a:gd name="T78" fmla="*/ 98 w 116"/>
              <a:gd name="T79" fmla="*/ 46 h 75"/>
              <a:gd name="T80" fmla="*/ 87 w 116"/>
              <a:gd name="T81" fmla="*/ 36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6" h="75">
                <a:moveTo>
                  <a:pt x="72" y="29"/>
                </a:moveTo>
                <a:cubicBezTo>
                  <a:pt x="72" y="28"/>
                  <a:pt x="72" y="27"/>
                  <a:pt x="72" y="27"/>
                </a:cubicBezTo>
                <a:cubicBezTo>
                  <a:pt x="72" y="19"/>
                  <a:pt x="72" y="19"/>
                  <a:pt x="72" y="19"/>
                </a:cubicBezTo>
                <a:cubicBezTo>
                  <a:pt x="71" y="19"/>
                  <a:pt x="70" y="19"/>
                  <a:pt x="69" y="19"/>
                </a:cubicBezTo>
                <a:cubicBezTo>
                  <a:pt x="68" y="14"/>
                  <a:pt x="68" y="14"/>
                  <a:pt x="68" y="14"/>
                </a:cubicBezTo>
                <a:cubicBezTo>
                  <a:pt x="65" y="19"/>
                  <a:pt x="65" y="19"/>
                  <a:pt x="65" y="19"/>
                </a:cubicBezTo>
                <a:cubicBezTo>
                  <a:pt x="60" y="21"/>
                  <a:pt x="56" y="22"/>
                  <a:pt x="47" y="18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27"/>
                  <a:pt x="46" y="28"/>
                  <a:pt x="46" y="29"/>
                </a:cubicBezTo>
                <a:cubicBezTo>
                  <a:pt x="38" y="23"/>
                  <a:pt x="41" y="20"/>
                  <a:pt x="39" y="9"/>
                </a:cubicBezTo>
                <a:cubicBezTo>
                  <a:pt x="45" y="0"/>
                  <a:pt x="75" y="0"/>
                  <a:pt x="79" y="9"/>
                </a:cubicBezTo>
                <a:cubicBezTo>
                  <a:pt x="78" y="17"/>
                  <a:pt x="79" y="24"/>
                  <a:pt x="73" y="29"/>
                </a:cubicBezTo>
                <a:cubicBezTo>
                  <a:pt x="72" y="29"/>
                  <a:pt x="72" y="29"/>
                  <a:pt x="72" y="29"/>
                </a:cubicBezTo>
                <a:close/>
                <a:moveTo>
                  <a:pt x="8" y="36"/>
                </a:moveTo>
                <a:cubicBezTo>
                  <a:pt x="7" y="30"/>
                  <a:pt x="7" y="27"/>
                  <a:pt x="8" y="23"/>
                </a:cubicBezTo>
                <a:cubicBezTo>
                  <a:pt x="18" y="25"/>
                  <a:pt x="20" y="16"/>
                  <a:pt x="29" y="23"/>
                </a:cubicBezTo>
                <a:cubicBezTo>
                  <a:pt x="30" y="27"/>
                  <a:pt x="30" y="32"/>
                  <a:pt x="29" y="35"/>
                </a:cubicBezTo>
                <a:cubicBezTo>
                  <a:pt x="29" y="38"/>
                  <a:pt x="28" y="40"/>
                  <a:pt x="26" y="42"/>
                </a:cubicBezTo>
                <a:cubicBezTo>
                  <a:pt x="24" y="44"/>
                  <a:pt x="21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5" y="46"/>
                  <a:pt x="13" y="44"/>
                  <a:pt x="11" y="42"/>
                </a:cubicBezTo>
                <a:cubicBezTo>
                  <a:pt x="9" y="40"/>
                  <a:pt x="8" y="38"/>
                  <a:pt x="8" y="36"/>
                </a:cubicBezTo>
                <a:close/>
                <a:moveTo>
                  <a:pt x="25" y="46"/>
                </a:moveTo>
                <a:cubicBezTo>
                  <a:pt x="22" y="52"/>
                  <a:pt x="14" y="52"/>
                  <a:pt x="12" y="46"/>
                </a:cubicBezTo>
                <a:cubicBezTo>
                  <a:pt x="4" y="48"/>
                  <a:pt x="4" y="48"/>
                  <a:pt x="4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2" y="50"/>
                  <a:pt x="1" y="51"/>
                  <a:pt x="0" y="54"/>
                </a:cubicBezTo>
                <a:cubicBezTo>
                  <a:pt x="0" y="56"/>
                  <a:pt x="0" y="58"/>
                  <a:pt x="0" y="61"/>
                </a:cubicBezTo>
                <a:cubicBezTo>
                  <a:pt x="1" y="62"/>
                  <a:pt x="1" y="62"/>
                  <a:pt x="1" y="62"/>
                </a:cubicBezTo>
                <a:cubicBezTo>
                  <a:pt x="2" y="62"/>
                  <a:pt x="2" y="62"/>
                  <a:pt x="2" y="62"/>
                </a:cubicBezTo>
                <a:cubicBezTo>
                  <a:pt x="26" y="62"/>
                  <a:pt x="26" y="62"/>
                  <a:pt x="26" y="62"/>
                </a:cubicBezTo>
                <a:cubicBezTo>
                  <a:pt x="25" y="65"/>
                  <a:pt x="26" y="69"/>
                  <a:pt x="26" y="73"/>
                </a:cubicBezTo>
                <a:cubicBezTo>
                  <a:pt x="27" y="75"/>
                  <a:pt x="27" y="75"/>
                  <a:pt x="27" y="75"/>
                </a:cubicBezTo>
                <a:cubicBezTo>
                  <a:pt x="28" y="75"/>
                  <a:pt x="28" y="75"/>
                  <a:pt x="28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92" y="75"/>
                  <a:pt x="92" y="75"/>
                  <a:pt x="92" y="75"/>
                </a:cubicBezTo>
                <a:cubicBezTo>
                  <a:pt x="92" y="73"/>
                  <a:pt x="92" y="73"/>
                  <a:pt x="92" y="73"/>
                </a:cubicBezTo>
                <a:cubicBezTo>
                  <a:pt x="93" y="69"/>
                  <a:pt x="93" y="66"/>
                  <a:pt x="93" y="62"/>
                </a:cubicBezTo>
                <a:cubicBezTo>
                  <a:pt x="115" y="62"/>
                  <a:pt x="115" y="62"/>
                  <a:pt x="115" y="62"/>
                </a:cubicBezTo>
                <a:cubicBezTo>
                  <a:pt x="116" y="62"/>
                  <a:pt x="116" y="62"/>
                  <a:pt x="116" y="62"/>
                </a:cubicBezTo>
                <a:cubicBezTo>
                  <a:pt x="116" y="61"/>
                  <a:pt x="116" y="61"/>
                  <a:pt x="116" y="61"/>
                </a:cubicBezTo>
                <a:cubicBezTo>
                  <a:pt x="116" y="59"/>
                  <a:pt x="116" y="57"/>
                  <a:pt x="116" y="55"/>
                </a:cubicBezTo>
                <a:cubicBezTo>
                  <a:pt x="116" y="52"/>
                  <a:pt x="115" y="50"/>
                  <a:pt x="114" y="49"/>
                </a:cubicBezTo>
                <a:cubicBezTo>
                  <a:pt x="113" y="48"/>
                  <a:pt x="113" y="48"/>
                  <a:pt x="113" y="48"/>
                </a:cubicBezTo>
                <a:cubicBezTo>
                  <a:pt x="113" y="48"/>
                  <a:pt x="113" y="48"/>
                  <a:pt x="113" y="48"/>
                </a:cubicBezTo>
                <a:cubicBezTo>
                  <a:pt x="105" y="46"/>
                  <a:pt x="105" y="46"/>
                  <a:pt x="105" y="46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98" y="59"/>
                  <a:pt x="98" y="59"/>
                  <a:pt x="98" y="59"/>
                </a:cubicBezTo>
                <a:cubicBezTo>
                  <a:pt x="93" y="47"/>
                  <a:pt x="93" y="47"/>
                  <a:pt x="93" y="47"/>
                </a:cubicBezTo>
                <a:cubicBezTo>
                  <a:pt x="91" y="46"/>
                  <a:pt x="91" y="46"/>
                  <a:pt x="91" y="46"/>
                </a:cubicBezTo>
                <a:cubicBezTo>
                  <a:pt x="84" y="48"/>
                  <a:pt x="84" y="48"/>
                  <a:pt x="84" y="48"/>
                </a:cubicBezTo>
                <a:cubicBezTo>
                  <a:pt x="72" y="45"/>
                  <a:pt x="72" y="45"/>
                  <a:pt x="72" y="45"/>
                </a:cubicBezTo>
                <a:cubicBezTo>
                  <a:pt x="69" y="47"/>
                  <a:pt x="69" y="47"/>
                  <a:pt x="69" y="47"/>
                </a:cubicBezTo>
                <a:cubicBezTo>
                  <a:pt x="69" y="50"/>
                  <a:pt x="69" y="50"/>
                  <a:pt x="69" y="50"/>
                </a:cubicBezTo>
                <a:cubicBezTo>
                  <a:pt x="64" y="67"/>
                  <a:pt x="64" y="67"/>
                  <a:pt x="64" y="67"/>
                </a:cubicBezTo>
                <a:cubicBezTo>
                  <a:pt x="64" y="67"/>
                  <a:pt x="64" y="67"/>
                  <a:pt x="64" y="67"/>
                </a:cubicBezTo>
                <a:cubicBezTo>
                  <a:pt x="62" y="54"/>
                  <a:pt x="62" y="54"/>
                  <a:pt x="62" y="54"/>
                </a:cubicBezTo>
                <a:cubicBezTo>
                  <a:pt x="64" y="52"/>
                  <a:pt x="64" y="52"/>
                  <a:pt x="64" y="52"/>
                </a:cubicBezTo>
                <a:cubicBezTo>
                  <a:pt x="63" y="47"/>
                  <a:pt x="63" y="47"/>
                  <a:pt x="63" y="47"/>
                </a:cubicBezTo>
                <a:cubicBezTo>
                  <a:pt x="60" y="47"/>
                  <a:pt x="60" y="47"/>
                  <a:pt x="60" y="47"/>
                </a:cubicBezTo>
                <a:cubicBezTo>
                  <a:pt x="59" y="47"/>
                  <a:pt x="59" y="47"/>
                  <a:pt x="59" y="47"/>
                </a:cubicBezTo>
                <a:cubicBezTo>
                  <a:pt x="56" y="47"/>
                  <a:pt x="56" y="47"/>
                  <a:pt x="56" y="47"/>
                </a:cubicBezTo>
                <a:cubicBezTo>
                  <a:pt x="55" y="52"/>
                  <a:pt x="55" y="52"/>
                  <a:pt x="55" y="52"/>
                </a:cubicBezTo>
                <a:cubicBezTo>
                  <a:pt x="57" y="54"/>
                  <a:pt x="57" y="54"/>
                  <a:pt x="57" y="54"/>
                </a:cubicBezTo>
                <a:cubicBezTo>
                  <a:pt x="54" y="67"/>
                  <a:pt x="54" y="67"/>
                  <a:pt x="54" y="67"/>
                </a:cubicBezTo>
                <a:cubicBezTo>
                  <a:pt x="49" y="50"/>
                  <a:pt x="49" y="50"/>
                  <a:pt x="49" y="50"/>
                </a:cubicBezTo>
                <a:cubicBezTo>
                  <a:pt x="49" y="47"/>
                  <a:pt x="49" y="47"/>
                  <a:pt x="49" y="47"/>
                </a:cubicBezTo>
                <a:cubicBezTo>
                  <a:pt x="47" y="45"/>
                  <a:pt x="47" y="45"/>
                  <a:pt x="47" y="45"/>
                </a:cubicBezTo>
                <a:cubicBezTo>
                  <a:pt x="33" y="48"/>
                  <a:pt x="33" y="48"/>
                  <a:pt x="33" y="48"/>
                </a:cubicBezTo>
                <a:cubicBezTo>
                  <a:pt x="33" y="48"/>
                  <a:pt x="33" y="48"/>
                  <a:pt x="33" y="48"/>
                </a:cubicBezTo>
                <a:cubicBezTo>
                  <a:pt x="25" y="46"/>
                  <a:pt x="25" y="46"/>
                  <a:pt x="25" y="46"/>
                </a:cubicBezTo>
                <a:close/>
                <a:moveTo>
                  <a:pt x="87" y="36"/>
                </a:moveTo>
                <a:cubicBezTo>
                  <a:pt x="87" y="30"/>
                  <a:pt x="86" y="25"/>
                  <a:pt x="87" y="21"/>
                </a:cubicBezTo>
                <a:cubicBezTo>
                  <a:pt x="91" y="18"/>
                  <a:pt x="106" y="18"/>
                  <a:pt x="109" y="21"/>
                </a:cubicBezTo>
                <a:cubicBezTo>
                  <a:pt x="109" y="26"/>
                  <a:pt x="109" y="32"/>
                  <a:pt x="109" y="35"/>
                </a:cubicBezTo>
                <a:cubicBezTo>
                  <a:pt x="108" y="38"/>
                  <a:pt x="107" y="40"/>
                  <a:pt x="106" y="42"/>
                </a:cubicBezTo>
                <a:cubicBezTo>
                  <a:pt x="104" y="44"/>
                  <a:pt x="101" y="46"/>
                  <a:pt x="98" y="46"/>
                </a:cubicBezTo>
                <a:cubicBezTo>
                  <a:pt x="98" y="46"/>
                  <a:pt x="98" y="46"/>
                  <a:pt x="98" y="46"/>
                </a:cubicBezTo>
                <a:cubicBezTo>
                  <a:pt x="95" y="46"/>
                  <a:pt x="92" y="44"/>
                  <a:pt x="90" y="42"/>
                </a:cubicBezTo>
                <a:cubicBezTo>
                  <a:pt x="89" y="40"/>
                  <a:pt x="88" y="38"/>
                  <a:pt x="87" y="36"/>
                </a:cubicBezTo>
                <a:close/>
              </a:path>
            </a:pathLst>
          </a:custGeom>
          <a:solidFill>
            <a:srgbClr val="3A3A3A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" name="文本框 91"/>
          <p:cNvSpPr txBox="1"/>
          <p:nvPr/>
        </p:nvSpPr>
        <p:spPr>
          <a:xfrm>
            <a:off x="5350722" y="2927977"/>
            <a:ext cx="1600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ADD  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TITLE</a:t>
            </a:r>
            <a:endParaRPr lang="zh-HK" altLang="en-US" b="1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5117844" y="3365490"/>
            <a:ext cx="20987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smtClean="0">
                <a:solidFill>
                  <a:srgbClr val="3A3A3A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We do our best to make your presentation perfect!</a:t>
            </a:r>
            <a:endParaRPr lang="zh-CN" altLang="en-US" sz="1100" dirty="0">
              <a:solidFill>
                <a:srgbClr val="3A3A3A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cxnSp>
        <p:nvCxnSpPr>
          <p:cNvPr id="94" name="直接连接符 93"/>
          <p:cNvCxnSpPr/>
          <p:nvPr/>
        </p:nvCxnSpPr>
        <p:spPr>
          <a:xfrm>
            <a:off x="5295671" y="3325217"/>
            <a:ext cx="165450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 rot="18900000">
            <a:off x="4642798" y="2193704"/>
            <a:ext cx="1586727" cy="1100450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13960648"/>
              </a:avLst>
            </a:prstTxWarp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ADD  TITLE</a:t>
            </a:r>
            <a:endParaRPr lang="zh-HK" altLang="en-US" b="1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 rot="3088311">
            <a:off x="6106738" y="2334054"/>
            <a:ext cx="1586727" cy="1100450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13960648"/>
              </a:avLst>
            </a:prstTxWarp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ADD  TITLE</a:t>
            </a:r>
            <a:endParaRPr lang="zh-HK" altLang="en-US" b="1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 rot="13064296">
            <a:off x="4595027" y="3550742"/>
            <a:ext cx="1586727" cy="1100450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13960648"/>
              </a:avLst>
            </a:prstTxWarp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ADD  TITLE</a:t>
            </a:r>
            <a:endParaRPr lang="zh-HK" altLang="en-US" b="1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02" name="文本框 101"/>
          <p:cNvSpPr txBox="1"/>
          <p:nvPr/>
        </p:nvSpPr>
        <p:spPr>
          <a:xfrm rot="8100000">
            <a:off x="6097520" y="3598210"/>
            <a:ext cx="1586727" cy="1100450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13960648"/>
              </a:avLst>
            </a:prstTxWarp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ADD  TITLE</a:t>
            </a:r>
            <a:endParaRPr lang="zh-HK" altLang="en-US" b="1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673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250"/>
                            </p:stCondLst>
                            <p:childTnLst>
                              <p:par>
                                <p:cTn id="6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750"/>
                            </p:stCondLst>
                            <p:childTnLst>
                              <p:par>
                                <p:cTn id="8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250"/>
                            </p:stCondLst>
                            <p:childTnLst>
                              <p:par>
                                <p:cTn id="9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500"/>
                            </p:stCondLst>
                            <p:childTnLst>
                              <p:par>
                                <p:cTn id="10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750"/>
                            </p:stCondLst>
                            <p:childTnLst>
                              <p:par>
                                <p:cTn id="1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74" grpId="0" animBg="1"/>
      <p:bldP spid="75" grpId="0" animBg="1"/>
      <p:bldP spid="76" grpId="0" animBg="1"/>
      <p:bldP spid="78" grpId="0" animBg="1"/>
      <p:bldP spid="79" grpId="0" animBg="1"/>
      <p:bldP spid="80" grpId="0" animBg="1"/>
      <p:bldP spid="81" grpId="0" animBg="1"/>
      <p:bldP spid="85" grpId="0" animBg="1"/>
      <p:bldP spid="86" grpId="0" animBg="1"/>
      <p:bldP spid="87" grpId="0" animBg="1"/>
      <p:bldP spid="92" grpId="0"/>
      <p:bldP spid="93" grpId="0"/>
      <p:bldP spid="99" grpId="0"/>
      <p:bldP spid="100" grpId="0"/>
      <p:bldP spid="101" grpId="0"/>
      <p:bldP spid="10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 flipV="1">
            <a:off x="0" y="-10274"/>
            <a:ext cx="2703815" cy="4863290"/>
          </a:xfrm>
          <a:prstGeom prst="line">
            <a:avLst/>
          </a:prstGeom>
          <a:ln>
            <a:solidFill>
              <a:srgbClr val="F7DAD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-8706" y="-10274"/>
            <a:ext cx="2456163" cy="4436629"/>
          </a:xfrm>
          <a:prstGeom prst="line">
            <a:avLst/>
          </a:prstGeom>
          <a:ln>
            <a:solidFill>
              <a:srgbClr val="ACE3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9790222" y="2421371"/>
            <a:ext cx="2398603" cy="4436629"/>
          </a:xfrm>
          <a:prstGeom prst="line">
            <a:avLst/>
          </a:prstGeom>
          <a:ln>
            <a:solidFill>
              <a:srgbClr val="F7DAD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等腰三角形 25"/>
          <p:cNvSpPr/>
          <p:nvPr/>
        </p:nvSpPr>
        <p:spPr>
          <a:xfrm rot="10800000">
            <a:off x="-855" y="483"/>
            <a:ext cx="3281082" cy="2926080"/>
          </a:xfrm>
          <a:prstGeom prst="triangl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10800000">
            <a:off x="1065945" y="542427"/>
            <a:ext cx="3281082" cy="2926080"/>
          </a:xfrm>
          <a:prstGeom prst="triangle">
            <a:avLst/>
          </a:prstGeom>
          <a:noFill/>
          <a:ln>
            <a:solidFill>
              <a:srgbClr val="02A4B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>
            <a:off x="7840943" y="3389976"/>
            <a:ext cx="3281082" cy="2926080"/>
          </a:xfrm>
          <a:prstGeom prst="triangle">
            <a:avLst/>
          </a:prstGeom>
          <a:noFill/>
          <a:ln>
            <a:solidFill>
              <a:srgbClr val="F0839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>
            <a:off x="8907743" y="3931920"/>
            <a:ext cx="3281082" cy="2926080"/>
          </a:xfrm>
          <a:prstGeom prst="triangl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/>
          <p:cNvCxnSpPr/>
          <p:nvPr/>
        </p:nvCxnSpPr>
        <p:spPr>
          <a:xfrm flipV="1">
            <a:off x="9485010" y="1994710"/>
            <a:ext cx="2703815" cy="4863290"/>
          </a:xfrm>
          <a:prstGeom prst="line">
            <a:avLst/>
          </a:prstGeom>
          <a:ln>
            <a:solidFill>
              <a:srgbClr val="ACE3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9790222" y="4655904"/>
            <a:ext cx="396065" cy="400518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0095743" y="5987442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1107550" y="5230489"/>
            <a:ext cx="467678" cy="460306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8477332" y="5559431"/>
            <a:ext cx="311972" cy="328942"/>
          </a:xfrm>
          <a:prstGeom prst="ellipse">
            <a:avLst/>
          </a:prstGeom>
          <a:solidFill>
            <a:srgbClr val="2F9F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10820502" y="3139566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9993390" y="3332006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0948390" y="1944509"/>
            <a:ext cx="471131" cy="476533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009076" y="2029619"/>
            <a:ext cx="396065" cy="400518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100564" y="1475024"/>
            <a:ext cx="467678" cy="460306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1639685" y="3341233"/>
            <a:ext cx="311972" cy="328942"/>
          </a:xfrm>
          <a:prstGeom prst="ellipse">
            <a:avLst/>
          </a:prstGeom>
          <a:solidFill>
            <a:srgbClr val="2F9F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1919060" y="1335147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697104" y="808418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3213918" y="972889"/>
            <a:ext cx="471131" cy="476533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951981" y="3734499"/>
            <a:ext cx="311972" cy="328942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6" name="组合 105"/>
          <p:cNvGrpSpPr/>
          <p:nvPr/>
        </p:nvGrpSpPr>
        <p:grpSpPr>
          <a:xfrm>
            <a:off x="1005110" y="1634965"/>
            <a:ext cx="3704066" cy="4419467"/>
            <a:chOff x="942166" y="1562255"/>
            <a:chExt cx="3704066" cy="4419467"/>
          </a:xfrm>
        </p:grpSpPr>
        <p:sp>
          <p:nvSpPr>
            <p:cNvPr id="107" name="Freeform 13"/>
            <p:cNvSpPr>
              <a:spLocks/>
            </p:cNvSpPr>
            <p:nvPr/>
          </p:nvSpPr>
          <p:spPr bwMode="auto">
            <a:xfrm>
              <a:off x="960353" y="3398725"/>
              <a:ext cx="3597132" cy="1935886"/>
            </a:xfrm>
            <a:custGeom>
              <a:avLst/>
              <a:gdLst>
                <a:gd name="T0" fmla="*/ 994 w 994"/>
                <a:gd name="T1" fmla="*/ 213 h 425"/>
                <a:gd name="T2" fmla="*/ 497 w 994"/>
                <a:gd name="T3" fmla="*/ 425 h 425"/>
                <a:gd name="T4" fmla="*/ 0 w 994"/>
                <a:gd name="T5" fmla="*/ 213 h 425"/>
                <a:gd name="T6" fmla="*/ 497 w 994"/>
                <a:gd name="T7" fmla="*/ 0 h 425"/>
                <a:gd name="T8" fmla="*/ 994 w 994"/>
                <a:gd name="T9" fmla="*/ 213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4" h="425">
                  <a:moveTo>
                    <a:pt x="994" y="213"/>
                  </a:moveTo>
                  <a:lnTo>
                    <a:pt x="497" y="425"/>
                  </a:lnTo>
                  <a:lnTo>
                    <a:pt x="0" y="213"/>
                  </a:lnTo>
                  <a:lnTo>
                    <a:pt x="497" y="0"/>
                  </a:lnTo>
                  <a:lnTo>
                    <a:pt x="994" y="2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15"/>
            <p:cNvSpPr>
              <a:spLocks/>
            </p:cNvSpPr>
            <p:nvPr/>
          </p:nvSpPr>
          <p:spPr bwMode="auto">
            <a:xfrm>
              <a:off x="2758920" y="4368947"/>
              <a:ext cx="1791330" cy="1184306"/>
            </a:xfrm>
            <a:custGeom>
              <a:avLst/>
              <a:gdLst>
                <a:gd name="T0" fmla="*/ 495 w 495"/>
                <a:gd name="T1" fmla="*/ 0 h 260"/>
                <a:gd name="T2" fmla="*/ 0 w 495"/>
                <a:gd name="T3" fmla="*/ 212 h 260"/>
                <a:gd name="T4" fmla="*/ 0 w 495"/>
                <a:gd name="T5" fmla="*/ 260 h 260"/>
                <a:gd name="T6" fmla="*/ 495 w 495"/>
                <a:gd name="T7" fmla="*/ 47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5" h="260">
                  <a:moveTo>
                    <a:pt x="495" y="0"/>
                  </a:moveTo>
                  <a:lnTo>
                    <a:pt x="0" y="212"/>
                  </a:lnTo>
                  <a:lnTo>
                    <a:pt x="0" y="260"/>
                  </a:lnTo>
                  <a:lnTo>
                    <a:pt x="495" y="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109" name="组合 108"/>
            <p:cNvGrpSpPr/>
            <p:nvPr/>
          </p:nvGrpSpPr>
          <p:grpSpPr>
            <a:xfrm>
              <a:off x="942166" y="3827195"/>
              <a:ext cx="3597132" cy="2154527"/>
              <a:chOff x="3921371" y="3319272"/>
              <a:chExt cx="4371360" cy="2618256"/>
            </a:xfrm>
          </p:grpSpPr>
          <p:sp>
            <p:nvSpPr>
              <p:cNvPr id="128" name="Freeform 12"/>
              <p:cNvSpPr>
                <a:spLocks/>
              </p:cNvSpPr>
              <p:nvPr/>
            </p:nvSpPr>
            <p:spPr bwMode="auto">
              <a:xfrm>
                <a:off x="3921371" y="3319272"/>
                <a:ext cx="4371360" cy="2352556"/>
              </a:xfrm>
              <a:custGeom>
                <a:avLst/>
                <a:gdLst>
                  <a:gd name="T0" fmla="*/ 994 w 994"/>
                  <a:gd name="T1" fmla="*/ 213 h 425"/>
                  <a:gd name="T2" fmla="*/ 497 w 994"/>
                  <a:gd name="T3" fmla="*/ 425 h 425"/>
                  <a:gd name="T4" fmla="*/ 0 w 994"/>
                  <a:gd name="T5" fmla="*/ 213 h 425"/>
                  <a:gd name="T6" fmla="*/ 497 w 994"/>
                  <a:gd name="T7" fmla="*/ 0 h 425"/>
                  <a:gd name="T8" fmla="*/ 994 w 994"/>
                  <a:gd name="T9" fmla="*/ 213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4" h="425">
                    <a:moveTo>
                      <a:pt x="994" y="213"/>
                    </a:moveTo>
                    <a:lnTo>
                      <a:pt x="497" y="425"/>
                    </a:lnTo>
                    <a:lnTo>
                      <a:pt x="0" y="213"/>
                    </a:lnTo>
                    <a:lnTo>
                      <a:pt x="497" y="0"/>
                    </a:lnTo>
                    <a:lnTo>
                      <a:pt x="994" y="213"/>
                    </a:lnTo>
                    <a:close/>
                  </a:path>
                </a:pathLst>
              </a:custGeom>
              <a:solidFill>
                <a:schemeClr val="bg1">
                  <a:lumMod val="95000"/>
                  <a:alpha val="9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9" name="Freeform 14"/>
              <p:cNvSpPr>
                <a:spLocks/>
              </p:cNvSpPr>
              <p:nvPr/>
            </p:nvSpPr>
            <p:spPr bwMode="auto">
              <a:xfrm>
                <a:off x="6107052" y="4498319"/>
                <a:ext cx="2176886" cy="1439209"/>
              </a:xfrm>
              <a:custGeom>
                <a:avLst/>
                <a:gdLst>
                  <a:gd name="T0" fmla="*/ 495 w 495"/>
                  <a:gd name="T1" fmla="*/ 0 h 260"/>
                  <a:gd name="T2" fmla="*/ 0 w 495"/>
                  <a:gd name="T3" fmla="*/ 212 h 260"/>
                  <a:gd name="T4" fmla="*/ 0 w 495"/>
                  <a:gd name="T5" fmla="*/ 260 h 260"/>
                  <a:gd name="T6" fmla="*/ 495 w 495"/>
                  <a:gd name="T7" fmla="*/ 47 h 260"/>
                  <a:gd name="T8" fmla="*/ 495 w 495"/>
                  <a:gd name="T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60">
                    <a:moveTo>
                      <a:pt x="495" y="0"/>
                    </a:moveTo>
                    <a:lnTo>
                      <a:pt x="0" y="212"/>
                    </a:lnTo>
                    <a:lnTo>
                      <a:pt x="0" y="260"/>
                    </a:lnTo>
                    <a:lnTo>
                      <a:pt x="495" y="47"/>
                    </a:lnTo>
                    <a:lnTo>
                      <a:pt x="495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9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0" name="Freeform 16"/>
              <p:cNvSpPr>
                <a:spLocks/>
              </p:cNvSpPr>
              <p:nvPr/>
            </p:nvSpPr>
            <p:spPr bwMode="auto">
              <a:xfrm>
                <a:off x="3930166" y="4498319"/>
                <a:ext cx="2176886" cy="1439209"/>
              </a:xfrm>
              <a:custGeom>
                <a:avLst/>
                <a:gdLst>
                  <a:gd name="T0" fmla="*/ 0 w 495"/>
                  <a:gd name="T1" fmla="*/ 0 h 260"/>
                  <a:gd name="T2" fmla="*/ 495 w 495"/>
                  <a:gd name="T3" fmla="*/ 212 h 260"/>
                  <a:gd name="T4" fmla="*/ 495 w 495"/>
                  <a:gd name="T5" fmla="*/ 260 h 260"/>
                  <a:gd name="T6" fmla="*/ 0 w 495"/>
                  <a:gd name="T7" fmla="*/ 47 h 260"/>
                  <a:gd name="T8" fmla="*/ 0 w 495"/>
                  <a:gd name="T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60">
                    <a:moveTo>
                      <a:pt x="0" y="0"/>
                    </a:moveTo>
                    <a:lnTo>
                      <a:pt x="495" y="212"/>
                    </a:lnTo>
                    <a:lnTo>
                      <a:pt x="495" y="260"/>
                    </a:lnTo>
                    <a:lnTo>
                      <a:pt x="0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9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0" name="Freeform 18"/>
            <p:cNvSpPr>
              <a:spLocks/>
            </p:cNvSpPr>
            <p:nvPr/>
          </p:nvSpPr>
          <p:spPr bwMode="auto">
            <a:xfrm>
              <a:off x="960353" y="2920449"/>
              <a:ext cx="3597132" cy="1935886"/>
            </a:xfrm>
            <a:custGeom>
              <a:avLst/>
              <a:gdLst>
                <a:gd name="T0" fmla="*/ 994 w 994"/>
                <a:gd name="T1" fmla="*/ 213 h 425"/>
                <a:gd name="T2" fmla="*/ 497 w 994"/>
                <a:gd name="T3" fmla="*/ 425 h 425"/>
                <a:gd name="T4" fmla="*/ 0 w 994"/>
                <a:gd name="T5" fmla="*/ 213 h 425"/>
                <a:gd name="T6" fmla="*/ 497 w 994"/>
                <a:gd name="T7" fmla="*/ 0 h 425"/>
                <a:gd name="T8" fmla="*/ 994 w 994"/>
                <a:gd name="T9" fmla="*/ 213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4" h="425">
                  <a:moveTo>
                    <a:pt x="994" y="213"/>
                  </a:moveTo>
                  <a:lnTo>
                    <a:pt x="497" y="425"/>
                  </a:lnTo>
                  <a:lnTo>
                    <a:pt x="0" y="213"/>
                  </a:lnTo>
                  <a:lnTo>
                    <a:pt x="497" y="0"/>
                  </a:lnTo>
                  <a:lnTo>
                    <a:pt x="994" y="2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Freeform 20"/>
            <p:cNvSpPr>
              <a:spLocks/>
            </p:cNvSpPr>
            <p:nvPr/>
          </p:nvSpPr>
          <p:spPr bwMode="auto">
            <a:xfrm>
              <a:off x="2758920" y="3890668"/>
              <a:ext cx="1791330" cy="1184306"/>
            </a:xfrm>
            <a:custGeom>
              <a:avLst/>
              <a:gdLst>
                <a:gd name="T0" fmla="*/ 495 w 495"/>
                <a:gd name="T1" fmla="*/ 0 h 260"/>
                <a:gd name="T2" fmla="*/ 0 w 495"/>
                <a:gd name="T3" fmla="*/ 212 h 260"/>
                <a:gd name="T4" fmla="*/ 0 w 495"/>
                <a:gd name="T5" fmla="*/ 260 h 260"/>
                <a:gd name="T6" fmla="*/ 495 w 495"/>
                <a:gd name="T7" fmla="*/ 47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5" h="260">
                  <a:moveTo>
                    <a:pt x="495" y="0"/>
                  </a:moveTo>
                  <a:lnTo>
                    <a:pt x="0" y="212"/>
                  </a:lnTo>
                  <a:lnTo>
                    <a:pt x="0" y="260"/>
                  </a:lnTo>
                  <a:lnTo>
                    <a:pt x="495" y="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112" name="组合 111"/>
            <p:cNvGrpSpPr/>
            <p:nvPr/>
          </p:nvGrpSpPr>
          <p:grpSpPr>
            <a:xfrm>
              <a:off x="942166" y="3207479"/>
              <a:ext cx="3597132" cy="2138848"/>
              <a:chOff x="3921371" y="2738055"/>
              <a:chExt cx="4371360" cy="2599202"/>
            </a:xfrm>
          </p:grpSpPr>
          <p:sp>
            <p:nvSpPr>
              <p:cNvPr id="125" name="Freeform 17"/>
              <p:cNvSpPr>
                <a:spLocks/>
              </p:cNvSpPr>
              <p:nvPr/>
            </p:nvSpPr>
            <p:spPr bwMode="auto">
              <a:xfrm>
                <a:off x="3921371" y="2738055"/>
                <a:ext cx="4371360" cy="2352556"/>
              </a:xfrm>
              <a:custGeom>
                <a:avLst/>
                <a:gdLst>
                  <a:gd name="T0" fmla="*/ 994 w 994"/>
                  <a:gd name="T1" fmla="*/ 213 h 425"/>
                  <a:gd name="T2" fmla="*/ 497 w 994"/>
                  <a:gd name="T3" fmla="*/ 425 h 425"/>
                  <a:gd name="T4" fmla="*/ 0 w 994"/>
                  <a:gd name="T5" fmla="*/ 213 h 425"/>
                  <a:gd name="T6" fmla="*/ 497 w 994"/>
                  <a:gd name="T7" fmla="*/ 0 h 425"/>
                  <a:gd name="T8" fmla="*/ 994 w 994"/>
                  <a:gd name="T9" fmla="*/ 213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4" h="425">
                    <a:moveTo>
                      <a:pt x="994" y="213"/>
                    </a:moveTo>
                    <a:lnTo>
                      <a:pt x="497" y="425"/>
                    </a:lnTo>
                    <a:lnTo>
                      <a:pt x="0" y="213"/>
                    </a:lnTo>
                    <a:lnTo>
                      <a:pt x="497" y="0"/>
                    </a:lnTo>
                    <a:lnTo>
                      <a:pt x="994" y="213"/>
                    </a:lnTo>
                    <a:close/>
                  </a:path>
                </a:pathLst>
              </a:custGeom>
              <a:solidFill>
                <a:srgbClr val="ACE3E8">
                  <a:alpha val="94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Freeform 19"/>
              <p:cNvSpPr>
                <a:spLocks/>
              </p:cNvSpPr>
              <p:nvPr/>
            </p:nvSpPr>
            <p:spPr bwMode="auto">
              <a:xfrm>
                <a:off x="6107052" y="3898048"/>
                <a:ext cx="2176886" cy="1439209"/>
              </a:xfrm>
              <a:custGeom>
                <a:avLst/>
                <a:gdLst>
                  <a:gd name="T0" fmla="*/ 495 w 495"/>
                  <a:gd name="T1" fmla="*/ 0 h 260"/>
                  <a:gd name="T2" fmla="*/ 0 w 495"/>
                  <a:gd name="T3" fmla="*/ 212 h 260"/>
                  <a:gd name="T4" fmla="*/ 0 w 495"/>
                  <a:gd name="T5" fmla="*/ 260 h 260"/>
                  <a:gd name="T6" fmla="*/ 495 w 495"/>
                  <a:gd name="T7" fmla="*/ 47 h 260"/>
                  <a:gd name="T8" fmla="*/ 495 w 495"/>
                  <a:gd name="T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60">
                    <a:moveTo>
                      <a:pt x="495" y="0"/>
                    </a:moveTo>
                    <a:lnTo>
                      <a:pt x="0" y="212"/>
                    </a:lnTo>
                    <a:lnTo>
                      <a:pt x="0" y="260"/>
                    </a:lnTo>
                    <a:lnTo>
                      <a:pt x="495" y="47"/>
                    </a:lnTo>
                    <a:lnTo>
                      <a:pt x="495" y="0"/>
                    </a:lnTo>
                    <a:close/>
                  </a:path>
                </a:pathLst>
              </a:custGeom>
              <a:solidFill>
                <a:srgbClr val="69CBD5">
                  <a:alpha val="94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7" name="Freeform 21"/>
              <p:cNvSpPr>
                <a:spLocks/>
              </p:cNvSpPr>
              <p:nvPr/>
            </p:nvSpPr>
            <p:spPr bwMode="auto">
              <a:xfrm>
                <a:off x="3930166" y="3898048"/>
                <a:ext cx="2176886" cy="1439209"/>
              </a:xfrm>
              <a:custGeom>
                <a:avLst/>
                <a:gdLst>
                  <a:gd name="T0" fmla="*/ 0 w 495"/>
                  <a:gd name="T1" fmla="*/ 0 h 260"/>
                  <a:gd name="T2" fmla="*/ 495 w 495"/>
                  <a:gd name="T3" fmla="*/ 212 h 260"/>
                  <a:gd name="T4" fmla="*/ 495 w 495"/>
                  <a:gd name="T5" fmla="*/ 260 h 260"/>
                  <a:gd name="T6" fmla="*/ 0 w 495"/>
                  <a:gd name="T7" fmla="*/ 47 h 260"/>
                  <a:gd name="T8" fmla="*/ 0 w 495"/>
                  <a:gd name="T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60">
                    <a:moveTo>
                      <a:pt x="0" y="0"/>
                    </a:moveTo>
                    <a:lnTo>
                      <a:pt x="495" y="212"/>
                    </a:lnTo>
                    <a:lnTo>
                      <a:pt x="495" y="260"/>
                    </a:lnTo>
                    <a:lnTo>
                      <a:pt x="0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9CBD5">
                  <a:alpha val="94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3" name="Freeform 23"/>
            <p:cNvSpPr>
              <a:spLocks/>
            </p:cNvSpPr>
            <p:nvPr/>
          </p:nvSpPr>
          <p:spPr bwMode="auto">
            <a:xfrm>
              <a:off x="960353" y="2446727"/>
              <a:ext cx="3597132" cy="1931329"/>
            </a:xfrm>
            <a:custGeom>
              <a:avLst/>
              <a:gdLst>
                <a:gd name="T0" fmla="*/ 994 w 994"/>
                <a:gd name="T1" fmla="*/ 212 h 424"/>
                <a:gd name="T2" fmla="*/ 497 w 994"/>
                <a:gd name="T3" fmla="*/ 424 h 424"/>
                <a:gd name="T4" fmla="*/ 0 w 994"/>
                <a:gd name="T5" fmla="*/ 212 h 424"/>
                <a:gd name="T6" fmla="*/ 497 w 994"/>
                <a:gd name="T7" fmla="*/ 0 h 424"/>
                <a:gd name="T8" fmla="*/ 994 w 994"/>
                <a:gd name="T9" fmla="*/ 21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4" h="424">
                  <a:moveTo>
                    <a:pt x="994" y="212"/>
                  </a:moveTo>
                  <a:lnTo>
                    <a:pt x="497" y="424"/>
                  </a:lnTo>
                  <a:lnTo>
                    <a:pt x="0" y="212"/>
                  </a:lnTo>
                  <a:lnTo>
                    <a:pt x="497" y="0"/>
                  </a:lnTo>
                  <a:lnTo>
                    <a:pt x="994" y="2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Freeform 25"/>
            <p:cNvSpPr>
              <a:spLocks/>
            </p:cNvSpPr>
            <p:nvPr/>
          </p:nvSpPr>
          <p:spPr bwMode="auto">
            <a:xfrm>
              <a:off x="2758920" y="3412391"/>
              <a:ext cx="1791330" cy="1184306"/>
            </a:xfrm>
            <a:custGeom>
              <a:avLst/>
              <a:gdLst>
                <a:gd name="T0" fmla="*/ 495 w 495"/>
                <a:gd name="T1" fmla="*/ 0 h 260"/>
                <a:gd name="T2" fmla="*/ 0 w 495"/>
                <a:gd name="T3" fmla="*/ 212 h 260"/>
                <a:gd name="T4" fmla="*/ 0 w 495"/>
                <a:gd name="T5" fmla="*/ 260 h 260"/>
                <a:gd name="T6" fmla="*/ 495 w 495"/>
                <a:gd name="T7" fmla="*/ 47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5" h="260">
                  <a:moveTo>
                    <a:pt x="495" y="0"/>
                  </a:moveTo>
                  <a:lnTo>
                    <a:pt x="0" y="212"/>
                  </a:lnTo>
                  <a:lnTo>
                    <a:pt x="0" y="260"/>
                  </a:lnTo>
                  <a:lnTo>
                    <a:pt x="495" y="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115" name="组合 114"/>
            <p:cNvGrpSpPr/>
            <p:nvPr/>
          </p:nvGrpSpPr>
          <p:grpSpPr>
            <a:xfrm>
              <a:off x="942166" y="2576641"/>
              <a:ext cx="3597132" cy="2149970"/>
              <a:chOff x="3921371" y="2162371"/>
              <a:chExt cx="4371360" cy="2612718"/>
            </a:xfrm>
          </p:grpSpPr>
          <p:sp>
            <p:nvSpPr>
              <p:cNvPr id="122" name="Freeform 22"/>
              <p:cNvSpPr>
                <a:spLocks/>
              </p:cNvSpPr>
              <p:nvPr/>
            </p:nvSpPr>
            <p:spPr bwMode="auto">
              <a:xfrm>
                <a:off x="3921371" y="2162371"/>
                <a:ext cx="4371360" cy="2347018"/>
              </a:xfrm>
              <a:custGeom>
                <a:avLst/>
                <a:gdLst>
                  <a:gd name="T0" fmla="*/ 994 w 994"/>
                  <a:gd name="T1" fmla="*/ 212 h 424"/>
                  <a:gd name="T2" fmla="*/ 497 w 994"/>
                  <a:gd name="T3" fmla="*/ 424 h 424"/>
                  <a:gd name="T4" fmla="*/ 0 w 994"/>
                  <a:gd name="T5" fmla="*/ 212 h 424"/>
                  <a:gd name="T6" fmla="*/ 497 w 994"/>
                  <a:gd name="T7" fmla="*/ 0 h 424"/>
                  <a:gd name="T8" fmla="*/ 994 w 994"/>
                  <a:gd name="T9" fmla="*/ 212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4" h="424">
                    <a:moveTo>
                      <a:pt x="994" y="212"/>
                    </a:moveTo>
                    <a:lnTo>
                      <a:pt x="497" y="424"/>
                    </a:lnTo>
                    <a:lnTo>
                      <a:pt x="0" y="212"/>
                    </a:lnTo>
                    <a:lnTo>
                      <a:pt x="497" y="0"/>
                    </a:lnTo>
                    <a:lnTo>
                      <a:pt x="994" y="212"/>
                    </a:lnTo>
                    <a:close/>
                  </a:path>
                </a:pathLst>
              </a:custGeom>
              <a:solidFill>
                <a:schemeClr val="bg1">
                  <a:lumMod val="95000"/>
                  <a:alpha val="9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Freeform 24"/>
              <p:cNvSpPr>
                <a:spLocks/>
              </p:cNvSpPr>
              <p:nvPr/>
            </p:nvSpPr>
            <p:spPr bwMode="auto">
              <a:xfrm>
                <a:off x="6107052" y="3317101"/>
                <a:ext cx="2176886" cy="1439209"/>
              </a:xfrm>
              <a:custGeom>
                <a:avLst/>
                <a:gdLst>
                  <a:gd name="T0" fmla="*/ 495 w 495"/>
                  <a:gd name="T1" fmla="*/ 0 h 260"/>
                  <a:gd name="T2" fmla="*/ 0 w 495"/>
                  <a:gd name="T3" fmla="*/ 212 h 260"/>
                  <a:gd name="T4" fmla="*/ 0 w 495"/>
                  <a:gd name="T5" fmla="*/ 260 h 260"/>
                  <a:gd name="T6" fmla="*/ 495 w 495"/>
                  <a:gd name="T7" fmla="*/ 47 h 260"/>
                  <a:gd name="T8" fmla="*/ 495 w 495"/>
                  <a:gd name="T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60">
                    <a:moveTo>
                      <a:pt x="495" y="0"/>
                    </a:moveTo>
                    <a:lnTo>
                      <a:pt x="0" y="212"/>
                    </a:lnTo>
                    <a:lnTo>
                      <a:pt x="0" y="260"/>
                    </a:lnTo>
                    <a:lnTo>
                      <a:pt x="495" y="47"/>
                    </a:lnTo>
                    <a:lnTo>
                      <a:pt x="495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9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 26"/>
              <p:cNvSpPr>
                <a:spLocks/>
              </p:cNvSpPr>
              <p:nvPr/>
            </p:nvSpPr>
            <p:spPr bwMode="auto">
              <a:xfrm>
                <a:off x="3930166" y="3335880"/>
                <a:ext cx="2176886" cy="1439209"/>
              </a:xfrm>
              <a:custGeom>
                <a:avLst/>
                <a:gdLst>
                  <a:gd name="T0" fmla="*/ 0 w 495"/>
                  <a:gd name="T1" fmla="*/ 0 h 260"/>
                  <a:gd name="T2" fmla="*/ 495 w 495"/>
                  <a:gd name="T3" fmla="*/ 212 h 260"/>
                  <a:gd name="T4" fmla="*/ 495 w 495"/>
                  <a:gd name="T5" fmla="*/ 260 h 260"/>
                  <a:gd name="T6" fmla="*/ 0 w 495"/>
                  <a:gd name="T7" fmla="*/ 47 h 260"/>
                  <a:gd name="T8" fmla="*/ 0 w 495"/>
                  <a:gd name="T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60">
                    <a:moveTo>
                      <a:pt x="0" y="0"/>
                    </a:moveTo>
                    <a:lnTo>
                      <a:pt x="495" y="212"/>
                    </a:lnTo>
                    <a:lnTo>
                      <a:pt x="495" y="260"/>
                    </a:lnTo>
                    <a:lnTo>
                      <a:pt x="0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9254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6" name="Freeform 28"/>
            <p:cNvSpPr>
              <a:spLocks/>
            </p:cNvSpPr>
            <p:nvPr/>
          </p:nvSpPr>
          <p:spPr bwMode="auto">
            <a:xfrm>
              <a:off x="960353" y="1968448"/>
              <a:ext cx="3597132" cy="1931329"/>
            </a:xfrm>
            <a:custGeom>
              <a:avLst/>
              <a:gdLst>
                <a:gd name="T0" fmla="*/ 994 w 994"/>
                <a:gd name="T1" fmla="*/ 212 h 424"/>
                <a:gd name="T2" fmla="*/ 497 w 994"/>
                <a:gd name="T3" fmla="*/ 424 h 424"/>
                <a:gd name="T4" fmla="*/ 0 w 994"/>
                <a:gd name="T5" fmla="*/ 212 h 424"/>
                <a:gd name="T6" fmla="*/ 497 w 994"/>
                <a:gd name="T7" fmla="*/ 0 h 424"/>
                <a:gd name="T8" fmla="*/ 994 w 994"/>
                <a:gd name="T9" fmla="*/ 21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4" h="424">
                  <a:moveTo>
                    <a:pt x="994" y="212"/>
                  </a:moveTo>
                  <a:lnTo>
                    <a:pt x="497" y="424"/>
                  </a:lnTo>
                  <a:lnTo>
                    <a:pt x="0" y="212"/>
                  </a:lnTo>
                  <a:lnTo>
                    <a:pt x="497" y="0"/>
                  </a:lnTo>
                  <a:lnTo>
                    <a:pt x="994" y="2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7" name="Freeform 30"/>
            <p:cNvSpPr>
              <a:spLocks/>
            </p:cNvSpPr>
            <p:nvPr/>
          </p:nvSpPr>
          <p:spPr bwMode="auto">
            <a:xfrm>
              <a:off x="2758920" y="2934112"/>
              <a:ext cx="1791330" cy="1184306"/>
            </a:xfrm>
            <a:custGeom>
              <a:avLst/>
              <a:gdLst>
                <a:gd name="T0" fmla="*/ 495 w 495"/>
                <a:gd name="T1" fmla="*/ 0 h 260"/>
                <a:gd name="T2" fmla="*/ 0 w 495"/>
                <a:gd name="T3" fmla="*/ 212 h 260"/>
                <a:gd name="T4" fmla="*/ 0 w 495"/>
                <a:gd name="T5" fmla="*/ 260 h 260"/>
                <a:gd name="T6" fmla="*/ 495 w 495"/>
                <a:gd name="T7" fmla="*/ 48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5" h="260">
                  <a:moveTo>
                    <a:pt x="495" y="0"/>
                  </a:moveTo>
                  <a:lnTo>
                    <a:pt x="0" y="212"/>
                  </a:lnTo>
                  <a:lnTo>
                    <a:pt x="0" y="260"/>
                  </a:lnTo>
                  <a:lnTo>
                    <a:pt x="495" y="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118" name="组合 117"/>
            <p:cNvGrpSpPr/>
            <p:nvPr/>
          </p:nvGrpSpPr>
          <p:grpSpPr>
            <a:xfrm>
              <a:off x="988852" y="1562255"/>
              <a:ext cx="3657380" cy="2156141"/>
              <a:chOff x="3899270" y="1608968"/>
              <a:chExt cx="4384668" cy="2584900"/>
            </a:xfrm>
          </p:grpSpPr>
          <p:sp>
            <p:nvSpPr>
              <p:cNvPr id="119" name="Freeform 27"/>
              <p:cNvSpPr>
                <a:spLocks/>
              </p:cNvSpPr>
              <p:nvPr/>
            </p:nvSpPr>
            <p:spPr bwMode="auto">
              <a:xfrm>
                <a:off x="3899270" y="1608968"/>
                <a:ext cx="4371360" cy="2347018"/>
              </a:xfrm>
              <a:custGeom>
                <a:avLst/>
                <a:gdLst>
                  <a:gd name="T0" fmla="*/ 994 w 994"/>
                  <a:gd name="T1" fmla="*/ 212 h 424"/>
                  <a:gd name="T2" fmla="*/ 497 w 994"/>
                  <a:gd name="T3" fmla="*/ 424 h 424"/>
                  <a:gd name="T4" fmla="*/ 0 w 994"/>
                  <a:gd name="T5" fmla="*/ 212 h 424"/>
                  <a:gd name="T6" fmla="*/ 497 w 994"/>
                  <a:gd name="T7" fmla="*/ 0 h 424"/>
                  <a:gd name="T8" fmla="*/ 994 w 994"/>
                  <a:gd name="T9" fmla="*/ 212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4" h="424">
                    <a:moveTo>
                      <a:pt x="994" y="212"/>
                    </a:moveTo>
                    <a:lnTo>
                      <a:pt x="497" y="424"/>
                    </a:lnTo>
                    <a:lnTo>
                      <a:pt x="0" y="212"/>
                    </a:lnTo>
                    <a:lnTo>
                      <a:pt x="497" y="0"/>
                    </a:lnTo>
                    <a:lnTo>
                      <a:pt x="994" y="212"/>
                    </a:lnTo>
                    <a:close/>
                  </a:path>
                </a:pathLst>
              </a:custGeom>
              <a:solidFill>
                <a:srgbClr val="ACE3E8">
                  <a:alpha val="94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Freeform 29"/>
              <p:cNvSpPr>
                <a:spLocks/>
              </p:cNvSpPr>
              <p:nvPr/>
            </p:nvSpPr>
            <p:spPr bwMode="auto">
              <a:xfrm>
                <a:off x="6107052" y="2754659"/>
                <a:ext cx="2176886" cy="1439209"/>
              </a:xfrm>
              <a:custGeom>
                <a:avLst/>
                <a:gdLst>
                  <a:gd name="T0" fmla="*/ 495 w 495"/>
                  <a:gd name="T1" fmla="*/ 0 h 260"/>
                  <a:gd name="T2" fmla="*/ 0 w 495"/>
                  <a:gd name="T3" fmla="*/ 212 h 260"/>
                  <a:gd name="T4" fmla="*/ 0 w 495"/>
                  <a:gd name="T5" fmla="*/ 260 h 260"/>
                  <a:gd name="T6" fmla="*/ 495 w 495"/>
                  <a:gd name="T7" fmla="*/ 48 h 260"/>
                  <a:gd name="T8" fmla="*/ 495 w 495"/>
                  <a:gd name="T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60">
                    <a:moveTo>
                      <a:pt x="495" y="0"/>
                    </a:moveTo>
                    <a:lnTo>
                      <a:pt x="0" y="212"/>
                    </a:lnTo>
                    <a:lnTo>
                      <a:pt x="0" y="260"/>
                    </a:lnTo>
                    <a:lnTo>
                      <a:pt x="495" y="48"/>
                    </a:lnTo>
                    <a:lnTo>
                      <a:pt x="495" y="0"/>
                    </a:lnTo>
                    <a:close/>
                  </a:path>
                </a:pathLst>
              </a:custGeom>
              <a:solidFill>
                <a:srgbClr val="69CBD5">
                  <a:alpha val="94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 31"/>
              <p:cNvSpPr>
                <a:spLocks/>
              </p:cNvSpPr>
              <p:nvPr/>
            </p:nvSpPr>
            <p:spPr bwMode="auto">
              <a:xfrm>
                <a:off x="3930166" y="2754659"/>
                <a:ext cx="2176886" cy="1439209"/>
              </a:xfrm>
              <a:custGeom>
                <a:avLst/>
                <a:gdLst>
                  <a:gd name="T0" fmla="*/ 0 w 495"/>
                  <a:gd name="T1" fmla="*/ 0 h 260"/>
                  <a:gd name="T2" fmla="*/ 495 w 495"/>
                  <a:gd name="T3" fmla="*/ 212 h 260"/>
                  <a:gd name="T4" fmla="*/ 495 w 495"/>
                  <a:gd name="T5" fmla="*/ 260 h 260"/>
                  <a:gd name="T6" fmla="*/ 0 w 495"/>
                  <a:gd name="T7" fmla="*/ 48 h 260"/>
                  <a:gd name="T8" fmla="*/ 0 w 495"/>
                  <a:gd name="T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60">
                    <a:moveTo>
                      <a:pt x="0" y="0"/>
                    </a:moveTo>
                    <a:lnTo>
                      <a:pt x="495" y="212"/>
                    </a:lnTo>
                    <a:lnTo>
                      <a:pt x="495" y="260"/>
                    </a:lnTo>
                    <a:lnTo>
                      <a:pt x="0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9CBD5">
                  <a:alpha val="9294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cxnSp>
        <p:nvCxnSpPr>
          <p:cNvPr id="131" name="直接连接符 130"/>
          <p:cNvCxnSpPr/>
          <p:nvPr/>
        </p:nvCxnSpPr>
        <p:spPr>
          <a:xfrm>
            <a:off x="3355598" y="2218738"/>
            <a:ext cx="21384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/>
        </p:nvCxnSpPr>
        <p:spPr>
          <a:xfrm>
            <a:off x="3801274" y="3365292"/>
            <a:ext cx="1692745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>
            <a:off x="4017576" y="4511846"/>
            <a:ext cx="147644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>
            <a:off x="3355598" y="5658399"/>
            <a:ext cx="21384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5551190" y="1479690"/>
            <a:ext cx="2171700" cy="338555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添加标题</a:t>
            </a:r>
            <a:endParaRPr lang="zh-HK" altLang="en-US" sz="1600" b="1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771362" y="1813460"/>
            <a:ext cx="5497341" cy="789125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5551190" y="2679672"/>
            <a:ext cx="2171700" cy="338555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添加标题</a:t>
            </a:r>
            <a:endParaRPr lang="zh-HK" altLang="en-US" sz="1600" b="1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5771362" y="3013442"/>
            <a:ext cx="5497341" cy="789125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5551190" y="3883699"/>
            <a:ext cx="2171700" cy="338555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添加标题</a:t>
            </a:r>
            <a:endParaRPr lang="zh-HK" altLang="en-US" sz="1600" b="1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5771362" y="4217469"/>
            <a:ext cx="5497341" cy="789125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5551190" y="5083681"/>
            <a:ext cx="2171700" cy="338555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添加标题</a:t>
            </a:r>
            <a:endParaRPr lang="zh-HK" altLang="en-US" sz="1600" b="1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5771362" y="5417451"/>
            <a:ext cx="5497341" cy="789125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930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2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2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2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2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 animBg="1"/>
      <p:bldP spid="137" grpId="0" animBg="1"/>
      <p:bldP spid="138" grpId="0" animBg="1"/>
      <p:bldP spid="143" grpId="0" animBg="1"/>
      <p:bldP spid="144" grpId="0" animBg="1"/>
      <p:bldP spid="145" grpId="0" animBg="1"/>
      <p:bldP spid="14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-1"/>
            <a:ext cx="9703135" cy="68580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4" t="31567" r="14148" b="81"/>
          <a:stretch/>
        </p:blipFill>
        <p:spPr>
          <a:xfrm rot="5400000">
            <a:off x="570153" y="-580914"/>
            <a:ext cx="6863379" cy="8003691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379118" y="2735484"/>
            <a:ext cx="5009662" cy="1220847"/>
          </a:xfrm>
          <a:prstGeom prst="rect">
            <a:avLst/>
          </a:prstGeom>
          <a:noFill/>
          <a:ln w="28575">
            <a:solidFill>
              <a:srgbClr val="FEFEFE"/>
            </a:solidFill>
          </a:ln>
        </p:spPr>
        <p:txBody>
          <a:bodyPr wrap="square" lIns="91436" tIns="45719" rIns="91436" bIns="45719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8000" b="1" spc="300" dirty="0" smtClean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论文总结</a:t>
            </a:r>
            <a:endParaRPr lang="en-US" altLang="zh-CN" sz="8000" b="1" spc="300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grpSp>
        <p:nvGrpSpPr>
          <p:cNvPr id="16" name="Group 4"/>
          <p:cNvGrpSpPr>
            <a:grpSpLocks noChangeAspect="1"/>
          </p:cNvGrpSpPr>
          <p:nvPr/>
        </p:nvGrpSpPr>
        <p:grpSpPr bwMode="auto">
          <a:xfrm rot="19764056">
            <a:off x="3745965" y="2072333"/>
            <a:ext cx="1424066" cy="1326299"/>
            <a:chOff x="1164" y="687"/>
            <a:chExt cx="3219" cy="2998"/>
          </a:xfrm>
          <a:solidFill>
            <a:srgbClr val="F08392"/>
          </a:solidFill>
          <a:effectLst/>
        </p:grpSpPr>
        <p:sp>
          <p:nvSpPr>
            <p:cNvPr id="17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18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854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50"/>
                            </p:stCondLst>
                            <p:childTnLst>
                              <p:par>
                                <p:cTn id="1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>
          <a:xfrm flipV="1">
            <a:off x="0" y="-10274"/>
            <a:ext cx="2703815" cy="4863290"/>
          </a:xfrm>
          <a:prstGeom prst="line">
            <a:avLst/>
          </a:prstGeom>
          <a:ln>
            <a:solidFill>
              <a:srgbClr val="F7DAD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-8706" y="-10274"/>
            <a:ext cx="2456163" cy="4436629"/>
          </a:xfrm>
          <a:prstGeom prst="line">
            <a:avLst/>
          </a:prstGeom>
          <a:ln>
            <a:solidFill>
              <a:srgbClr val="ACE3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9790222" y="2421371"/>
            <a:ext cx="2398603" cy="4436629"/>
          </a:xfrm>
          <a:prstGeom prst="line">
            <a:avLst/>
          </a:prstGeom>
          <a:ln>
            <a:solidFill>
              <a:srgbClr val="F7DAD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等腰三角形 25"/>
          <p:cNvSpPr/>
          <p:nvPr/>
        </p:nvSpPr>
        <p:spPr>
          <a:xfrm rot="10800000">
            <a:off x="-855" y="483"/>
            <a:ext cx="3281082" cy="2926080"/>
          </a:xfrm>
          <a:prstGeom prst="triangl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10800000">
            <a:off x="1065945" y="542427"/>
            <a:ext cx="3281082" cy="2926080"/>
          </a:xfrm>
          <a:prstGeom prst="triangle">
            <a:avLst/>
          </a:prstGeom>
          <a:noFill/>
          <a:ln>
            <a:solidFill>
              <a:srgbClr val="02A4B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>
            <a:off x="7840943" y="3389976"/>
            <a:ext cx="3281082" cy="2926080"/>
          </a:xfrm>
          <a:prstGeom prst="triangle">
            <a:avLst/>
          </a:prstGeom>
          <a:noFill/>
          <a:ln>
            <a:solidFill>
              <a:srgbClr val="F0839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/>
        </p:nvSpPr>
        <p:spPr>
          <a:xfrm>
            <a:off x="8907743" y="3931920"/>
            <a:ext cx="3281082" cy="2926080"/>
          </a:xfrm>
          <a:prstGeom prst="triangl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 flipV="1">
            <a:off x="9485010" y="1994710"/>
            <a:ext cx="2703815" cy="4863290"/>
          </a:xfrm>
          <a:prstGeom prst="line">
            <a:avLst/>
          </a:prstGeom>
          <a:ln>
            <a:solidFill>
              <a:srgbClr val="ACE3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9790222" y="4655904"/>
            <a:ext cx="396065" cy="400518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10095743" y="5987442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1107550" y="5230489"/>
            <a:ext cx="467678" cy="460306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8477332" y="5559431"/>
            <a:ext cx="311972" cy="328942"/>
          </a:xfrm>
          <a:prstGeom prst="ellipse">
            <a:avLst/>
          </a:prstGeom>
          <a:solidFill>
            <a:srgbClr val="2F9F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10820502" y="3139566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9993390" y="3332006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0948390" y="1944509"/>
            <a:ext cx="471131" cy="476533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1009076" y="2029619"/>
            <a:ext cx="396065" cy="400518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295754" y="4501380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100564" y="1475024"/>
            <a:ext cx="467678" cy="460306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1639685" y="3341233"/>
            <a:ext cx="311972" cy="328942"/>
          </a:xfrm>
          <a:prstGeom prst="ellipse">
            <a:avLst/>
          </a:prstGeom>
          <a:solidFill>
            <a:srgbClr val="2F9F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1919060" y="1335147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697104" y="808418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3213918" y="972889"/>
            <a:ext cx="471131" cy="476533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951981" y="3734499"/>
            <a:ext cx="311972" cy="328942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6"/>
          <p:cNvSpPr/>
          <p:nvPr/>
        </p:nvSpPr>
        <p:spPr>
          <a:xfrm>
            <a:off x="1139432" y="2438197"/>
            <a:ext cx="2059924" cy="2792290"/>
          </a:xfrm>
          <a:custGeom>
            <a:avLst/>
            <a:gdLst>
              <a:gd name="connsiteX0" fmla="*/ 0 w 1685037"/>
              <a:gd name="connsiteY0" fmla="*/ 138980 h 1389803"/>
              <a:gd name="connsiteX1" fmla="*/ 138980 w 1685037"/>
              <a:gd name="connsiteY1" fmla="*/ 0 h 1389803"/>
              <a:gd name="connsiteX2" fmla="*/ 1546057 w 1685037"/>
              <a:gd name="connsiteY2" fmla="*/ 0 h 1389803"/>
              <a:gd name="connsiteX3" fmla="*/ 1685037 w 1685037"/>
              <a:gd name="connsiteY3" fmla="*/ 138980 h 1389803"/>
              <a:gd name="connsiteX4" fmla="*/ 1685037 w 1685037"/>
              <a:gd name="connsiteY4" fmla="*/ 1250823 h 1389803"/>
              <a:gd name="connsiteX5" fmla="*/ 1546057 w 1685037"/>
              <a:gd name="connsiteY5" fmla="*/ 1389803 h 1389803"/>
              <a:gd name="connsiteX6" fmla="*/ 138980 w 1685037"/>
              <a:gd name="connsiteY6" fmla="*/ 1389803 h 1389803"/>
              <a:gd name="connsiteX7" fmla="*/ 0 w 1685037"/>
              <a:gd name="connsiteY7" fmla="*/ 1250823 h 1389803"/>
              <a:gd name="connsiteX8" fmla="*/ 0 w 1685037"/>
              <a:gd name="connsiteY8" fmla="*/ 138980 h 1389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5037" h="1389803">
                <a:moveTo>
                  <a:pt x="0" y="138980"/>
                </a:moveTo>
                <a:cubicBezTo>
                  <a:pt x="0" y="62223"/>
                  <a:pt x="62223" y="0"/>
                  <a:pt x="138980" y="0"/>
                </a:cubicBezTo>
                <a:lnTo>
                  <a:pt x="1546057" y="0"/>
                </a:lnTo>
                <a:cubicBezTo>
                  <a:pt x="1622814" y="0"/>
                  <a:pt x="1685037" y="62223"/>
                  <a:pt x="1685037" y="138980"/>
                </a:cubicBezTo>
                <a:lnTo>
                  <a:pt x="1685037" y="1250823"/>
                </a:lnTo>
                <a:cubicBezTo>
                  <a:pt x="1685037" y="1327580"/>
                  <a:pt x="1622814" y="1389803"/>
                  <a:pt x="1546057" y="1389803"/>
                </a:cubicBezTo>
                <a:lnTo>
                  <a:pt x="138980" y="1389803"/>
                </a:lnTo>
                <a:cubicBezTo>
                  <a:pt x="62223" y="1389803"/>
                  <a:pt x="0" y="1327580"/>
                  <a:pt x="0" y="1250823"/>
                </a:cubicBezTo>
                <a:lnTo>
                  <a:pt x="0" y="138980"/>
                </a:lnTo>
                <a:close/>
              </a:path>
            </a:pathLst>
          </a:custGeom>
          <a:ln>
            <a:solidFill>
              <a:srgbClr val="F08392"/>
            </a:solidFill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9110" tIns="89110" rIns="89110" bIns="386847" numCol="1" spcCol="1270" anchor="t" anchorCtr="0">
            <a:noAutofit/>
          </a:bodyPr>
          <a:lstStyle/>
          <a:p>
            <a:pPr marL="285664" lvl="1" indent="-285664" defTabSz="1333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2999"/>
          </a:p>
          <a:p>
            <a:pPr marL="285664" lvl="1" indent="-285664" defTabSz="1333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2999"/>
          </a:p>
        </p:txBody>
      </p:sp>
      <p:sp>
        <p:nvSpPr>
          <p:cNvPr id="10" name="形状 9"/>
          <p:cNvSpPr/>
          <p:nvPr/>
        </p:nvSpPr>
        <p:spPr>
          <a:xfrm>
            <a:off x="2332521" y="3712731"/>
            <a:ext cx="2141425" cy="2141425"/>
          </a:xfrm>
          <a:prstGeom prst="leftCircularArrow">
            <a:avLst>
              <a:gd name="adj1" fmla="val 2550"/>
              <a:gd name="adj2" fmla="val 309429"/>
              <a:gd name="adj3" fmla="val 2084940"/>
              <a:gd name="adj4" fmla="val 9024489"/>
              <a:gd name="adj5" fmla="val 2975"/>
            </a:avLst>
          </a:prstGeom>
          <a:solidFill>
            <a:srgbClr val="F08392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任意形状 10"/>
          <p:cNvSpPr/>
          <p:nvPr/>
        </p:nvSpPr>
        <p:spPr>
          <a:xfrm>
            <a:off x="1597191" y="4866416"/>
            <a:ext cx="1831043" cy="728145"/>
          </a:xfrm>
          <a:custGeom>
            <a:avLst/>
            <a:gdLst>
              <a:gd name="connsiteX0" fmla="*/ 0 w 1497810"/>
              <a:gd name="connsiteY0" fmla="*/ 59563 h 595630"/>
              <a:gd name="connsiteX1" fmla="*/ 59563 w 1497810"/>
              <a:gd name="connsiteY1" fmla="*/ 0 h 595630"/>
              <a:gd name="connsiteX2" fmla="*/ 1438247 w 1497810"/>
              <a:gd name="connsiteY2" fmla="*/ 0 h 595630"/>
              <a:gd name="connsiteX3" fmla="*/ 1497810 w 1497810"/>
              <a:gd name="connsiteY3" fmla="*/ 59563 h 595630"/>
              <a:gd name="connsiteX4" fmla="*/ 1497810 w 1497810"/>
              <a:gd name="connsiteY4" fmla="*/ 536067 h 595630"/>
              <a:gd name="connsiteX5" fmla="*/ 1438247 w 1497810"/>
              <a:gd name="connsiteY5" fmla="*/ 595630 h 595630"/>
              <a:gd name="connsiteX6" fmla="*/ 59563 w 1497810"/>
              <a:gd name="connsiteY6" fmla="*/ 595630 h 595630"/>
              <a:gd name="connsiteX7" fmla="*/ 0 w 1497810"/>
              <a:gd name="connsiteY7" fmla="*/ 536067 h 595630"/>
              <a:gd name="connsiteX8" fmla="*/ 0 w 1497810"/>
              <a:gd name="connsiteY8" fmla="*/ 59563 h 595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7810" h="595630">
                <a:moveTo>
                  <a:pt x="0" y="59563"/>
                </a:moveTo>
                <a:cubicBezTo>
                  <a:pt x="0" y="26667"/>
                  <a:pt x="26667" y="0"/>
                  <a:pt x="59563" y="0"/>
                </a:cubicBezTo>
                <a:lnTo>
                  <a:pt x="1438247" y="0"/>
                </a:lnTo>
                <a:cubicBezTo>
                  <a:pt x="1471143" y="0"/>
                  <a:pt x="1497810" y="26667"/>
                  <a:pt x="1497810" y="59563"/>
                </a:cubicBezTo>
                <a:lnTo>
                  <a:pt x="1497810" y="536067"/>
                </a:lnTo>
                <a:cubicBezTo>
                  <a:pt x="1497810" y="568963"/>
                  <a:pt x="1471143" y="595630"/>
                  <a:pt x="1438247" y="595630"/>
                </a:cubicBezTo>
                <a:lnTo>
                  <a:pt x="59563" y="595630"/>
                </a:lnTo>
                <a:cubicBezTo>
                  <a:pt x="26667" y="595630"/>
                  <a:pt x="0" y="568963"/>
                  <a:pt x="0" y="536067"/>
                </a:cubicBezTo>
                <a:lnTo>
                  <a:pt x="0" y="59563"/>
                </a:lnTo>
                <a:close/>
              </a:path>
            </a:pathLst>
          </a:custGeom>
          <a:solidFill>
            <a:srgbClr val="F08392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0289" tIns="59340" rIns="80289" bIns="59340" numCol="1" spcCol="1270" anchor="ctr" anchorCtr="0">
            <a:noAutofit/>
          </a:bodyPr>
          <a:lstStyle/>
          <a:p>
            <a:pPr algn="ctr" defTabSz="14664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299"/>
          </a:p>
        </p:txBody>
      </p:sp>
      <p:sp>
        <p:nvSpPr>
          <p:cNvPr id="15" name="圆角矩形 14"/>
          <p:cNvSpPr/>
          <p:nvPr/>
        </p:nvSpPr>
        <p:spPr>
          <a:xfrm>
            <a:off x="3699199" y="2428431"/>
            <a:ext cx="2059924" cy="2802056"/>
          </a:xfrm>
          <a:prstGeom prst="roundRect">
            <a:avLst>
              <a:gd name="adj" fmla="val 10000"/>
            </a:avLst>
          </a:prstGeom>
          <a:ln>
            <a:solidFill>
              <a:srgbClr val="2F9FAB"/>
            </a:solidFill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环形箭头 15"/>
          <p:cNvSpPr/>
          <p:nvPr/>
        </p:nvSpPr>
        <p:spPr>
          <a:xfrm>
            <a:off x="4864211" y="1742886"/>
            <a:ext cx="2404638" cy="2404638"/>
          </a:xfrm>
          <a:prstGeom prst="circularArrow">
            <a:avLst>
              <a:gd name="adj1" fmla="val 2271"/>
              <a:gd name="adj2" fmla="val 273786"/>
              <a:gd name="adj3" fmla="val 19550703"/>
              <a:gd name="adj4" fmla="val 12575511"/>
              <a:gd name="adj5" fmla="val 2650"/>
            </a:avLst>
          </a:prstGeom>
          <a:solidFill>
            <a:srgbClr val="2F9FAB"/>
          </a:solidFill>
          <a:ln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任意形状 16"/>
          <p:cNvSpPr/>
          <p:nvPr/>
        </p:nvSpPr>
        <p:spPr>
          <a:xfrm>
            <a:off x="4156960" y="2064358"/>
            <a:ext cx="1831043" cy="728145"/>
          </a:xfrm>
          <a:custGeom>
            <a:avLst/>
            <a:gdLst>
              <a:gd name="connsiteX0" fmla="*/ 0 w 1497810"/>
              <a:gd name="connsiteY0" fmla="*/ 59563 h 595630"/>
              <a:gd name="connsiteX1" fmla="*/ 59563 w 1497810"/>
              <a:gd name="connsiteY1" fmla="*/ 0 h 595630"/>
              <a:gd name="connsiteX2" fmla="*/ 1438247 w 1497810"/>
              <a:gd name="connsiteY2" fmla="*/ 0 h 595630"/>
              <a:gd name="connsiteX3" fmla="*/ 1497810 w 1497810"/>
              <a:gd name="connsiteY3" fmla="*/ 59563 h 595630"/>
              <a:gd name="connsiteX4" fmla="*/ 1497810 w 1497810"/>
              <a:gd name="connsiteY4" fmla="*/ 536067 h 595630"/>
              <a:gd name="connsiteX5" fmla="*/ 1438247 w 1497810"/>
              <a:gd name="connsiteY5" fmla="*/ 595630 h 595630"/>
              <a:gd name="connsiteX6" fmla="*/ 59563 w 1497810"/>
              <a:gd name="connsiteY6" fmla="*/ 595630 h 595630"/>
              <a:gd name="connsiteX7" fmla="*/ 0 w 1497810"/>
              <a:gd name="connsiteY7" fmla="*/ 536067 h 595630"/>
              <a:gd name="connsiteX8" fmla="*/ 0 w 1497810"/>
              <a:gd name="connsiteY8" fmla="*/ 59563 h 595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7810" h="595630">
                <a:moveTo>
                  <a:pt x="0" y="59563"/>
                </a:moveTo>
                <a:cubicBezTo>
                  <a:pt x="0" y="26667"/>
                  <a:pt x="26667" y="0"/>
                  <a:pt x="59563" y="0"/>
                </a:cubicBezTo>
                <a:lnTo>
                  <a:pt x="1438247" y="0"/>
                </a:lnTo>
                <a:cubicBezTo>
                  <a:pt x="1471143" y="0"/>
                  <a:pt x="1497810" y="26667"/>
                  <a:pt x="1497810" y="59563"/>
                </a:cubicBezTo>
                <a:lnTo>
                  <a:pt x="1497810" y="536067"/>
                </a:lnTo>
                <a:cubicBezTo>
                  <a:pt x="1497810" y="568963"/>
                  <a:pt x="1471143" y="595630"/>
                  <a:pt x="1438247" y="595630"/>
                </a:cubicBezTo>
                <a:lnTo>
                  <a:pt x="59563" y="595630"/>
                </a:lnTo>
                <a:cubicBezTo>
                  <a:pt x="26667" y="595630"/>
                  <a:pt x="0" y="568963"/>
                  <a:pt x="0" y="536067"/>
                </a:cubicBezTo>
                <a:lnTo>
                  <a:pt x="0" y="59563"/>
                </a:lnTo>
                <a:close/>
              </a:path>
            </a:pathLst>
          </a:custGeom>
          <a:solidFill>
            <a:schemeClr val="accent5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0289" tIns="59340" rIns="80289" bIns="59340" numCol="1" spcCol="1270" anchor="ctr" anchorCtr="0">
            <a:noAutofit/>
          </a:bodyPr>
          <a:lstStyle/>
          <a:p>
            <a:pPr algn="ctr" defTabSz="14664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299"/>
          </a:p>
        </p:txBody>
      </p:sp>
      <p:sp>
        <p:nvSpPr>
          <p:cNvPr id="21" name="任意形状 20"/>
          <p:cNvSpPr/>
          <p:nvPr/>
        </p:nvSpPr>
        <p:spPr>
          <a:xfrm>
            <a:off x="6248057" y="2428431"/>
            <a:ext cx="2059924" cy="2802056"/>
          </a:xfrm>
          <a:custGeom>
            <a:avLst/>
            <a:gdLst>
              <a:gd name="connsiteX0" fmla="*/ 0 w 1685037"/>
              <a:gd name="connsiteY0" fmla="*/ 138980 h 1389803"/>
              <a:gd name="connsiteX1" fmla="*/ 138980 w 1685037"/>
              <a:gd name="connsiteY1" fmla="*/ 0 h 1389803"/>
              <a:gd name="connsiteX2" fmla="*/ 1546057 w 1685037"/>
              <a:gd name="connsiteY2" fmla="*/ 0 h 1389803"/>
              <a:gd name="connsiteX3" fmla="*/ 1685037 w 1685037"/>
              <a:gd name="connsiteY3" fmla="*/ 138980 h 1389803"/>
              <a:gd name="connsiteX4" fmla="*/ 1685037 w 1685037"/>
              <a:gd name="connsiteY4" fmla="*/ 1250823 h 1389803"/>
              <a:gd name="connsiteX5" fmla="*/ 1546057 w 1685037"/>
              <a:gd name="connsiteY5" fmla="*/ 1389803 h 1389803"/>
              <a:gd name="connsiteX6" fmla="*/ 138980 w 1685037"/>
              <a:gd name="connsiteY6" fmla="*/ 1389803 h 1389803"/>
              <a:gd name="connsiteX7" fmla="*/ 0 w 1685037"/>
              <a:gd name="connsiteY7" fmla="*/ 1250823 h 1389803"/>
              <a:gd name="connsiteX8" fmla="*/ 0 w 1685037"/>
              <a:gd name="connsiteY8" fmla="*/ 138980 h 1389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5037" h="1389803">
                <a:moveTo>
                  <a:pt x="0" y="138980"/>
                </a:moveTo>
                <a:cubicBezTo>
                  <a:pt x="0" y="62223"/>
                  <a:pt x="62223" y="0"/>
                  <a:pt x="138980" y="0"/>
                </a:cubicBezTo>
                <a:lnTo>
                  <a:pt x="1546057" y="0"/>
                </a:lnTo>
                <a:cubicBezTo>
                  <a:pt x="1622814" y="0"/>
                  <a:pt x="1685037" y="62223"/>
                  <a:pt x="1685037" y="138980"/>
                </a:cubicBezTo>
                <a:lnTo>
                  <a:pt x="1685037" y="1250823"/>
                </a:lnTo>
                <a:cubicBezTo>
                  <a:pt x="1685037" y="1327580"/>
                  <a:pt x="1622814" y="1389803"/>
                  <a:pt x="1546057" y="1389803"/>
                </a:cubicBezTo>
                <a:lnTo>
                  <a:pt x="138980" y="1389803"/>
                </a:lnTo>
                <a:cubicBezTo>
                  <a:pt x="62223" y="1389803"/>
                  <a:pt x="0" y="1327580"/>
                  <a:pt x="0" y="1250823"/>
                </a:cubicBezTo>
                <a:lnTo>
                  <a:pt x="0" y="138980"/>
                </a:lnTo>
                <a:close/>
              </a:path>
            </a:pathLst>
          </a:custGeom>
          <a:noFill/>
          <a:ln>
            <a:solidFill>
              <a:srgbClr val="EFB099"/>
            </a:solidFill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9110" tIns="89110" rIns="89110" bIns="386847" numCol="1" spcCol="1270" anchor="t" anchorCtr="0">
            <a:noAutofit/>
          </a:bodyPr>
          <a:lstStyle/>
          <a:p>
            <a:pPr marL="285664" lvl="1" indent="-285664" defTabSz="1333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2999"/>
          </a:p>
          <a:p>
            <a:pPr marL="285664" lvl="1" indent="-285664" defTabSz="1333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2999"/>
          </a:p>
        </p:txBody>
      </p:sp>
      <p:sp>
        <p:nvSpPr>
          <p:cNvPr id="25" name="形状 24"/>
          <p:cNvSpPr/>
          <p:nvPr/>
        </p:nvSpPr>
        <p:spPr>
          <a:xfrm>
            <a:off x="7374176" y="3712731"/>
            <a:ext cx="2141425" cy="2141425"/>
          </a:xfrm>
          <a:prstGeom prst="leftCircularArrow">
            <a:avLst>
              <a:gd name="adj1" fmla="val 2550"/>
              <a:gd name="adj2" fmla="val 309429"/>
              <a:gd name="adj3" fmla="val 2084940"/>
              <a:gd name="adj4" fmla="val 9024489"/>
              <a:gd name="adj5" fmla="val 2975"/>
            </a:avLst>
          </a:prstGeom>
          <a:solidFill>
            <a:srgbClr val="EFB099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任意形状 28"/>
          <p:cNvSpPr/>
          <p:nvPr/>
        </p:nvSpPr>
        <p:spPr>
          <a:xfrm>
            <a:off x="6705817" y="4864756"/>
            <a:ext cx="1831043" cy="728145"/>
          </a:xfrm>
          <a:custGeom>
            <a:avLst/>
            <a:gdLst>
              <a:gd name="connsiteX0" fmla="*/ 0 w 1497810"/>
              <a:gd name="connsiteY0" fmla="*/ 59563 h 595630"/>
              <a:gd name="connsiteX1" fmla="*/ 59563 w 1497810"/>
              <a:gd name="connsiteY1" fmla="*/ 0 h 595630"/>
              <a:gd name="connsiteX2" fmla="*/ 1438247 w 1497810"/>
              <a:gd name="connsiteY2" fmla="*/ 0 h 595630"/>
              <a:gd name="connsiteX3" fmla="*/ 1497810 w 1497810"/>
              <a:gd name="connsiteY3" fmla="*/ 59563 h 595630"/>
              <a:gd name="connsiteX4" fmla="*/ 1497810 w 1497810"/>
              <a:gd name="connsiteY4" fmla="*/ 536067 h 595630"/>
              <a:gd name="connsiteX5" fmla="*/ 1438247 w 1497810"/>
              <a:gd name="connsiteY5" fmla="*/ 595630 h 595630"/>
              <a:gd name="connsiteX6" fmla="*/ 59563 w 1497810"/>
              <a:gd name="connsiteY6" fmla="*/ 595630 h 595630"/>
              <a:gd name="connsiteX7" fmla="*/ 0 w 1497810"/>
              <a:gd name="connsiteY7" fmla="*/ 536067 h 595630"/>
              <a:gd name="connsiteX8" fmla="*/ 0 w 1497810"/>
              <a:gd name="connsiteY8" fmla="*/ 59563 h 595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7810" h="595630">
                <a:moveTo>
                  <a:pt x="0" y="59563"/>
                </a:moveTo>
                <a:cubicBezTo>
                  <a:pt x="0" y="26667"/>
                  <a:pt x="26667" y="0"/>
                  <a:pt x="59563" y="0"/>
                </a:cubicBezTo>
                <a:lnTo>
                  <a:pt x="1438247" y="0"/>
                </a:lnTo>
                <a:cubicBezTo>
                  <a:pt x="1471143" y="0"/>
                  <a:pt x="1497810" y="26667"/>
                  <a:pt x="1497810" y="59563"/>
                </a:cubicBezTo>
                <a:lnTo>
                  <a:pt x="1497810" y="536067"/>
                </a:lnTo>
                <a:cubicBezTo>
                  <a:pt x="1497810" y="568963"/>
                  <a:pt x="1471143" y="595630"/>
                  <a:pt x="1438247" y="595630"/>
                </a:cubicBezTo>
                <a:lnTo>
                  <a:pt x="59563" y="595630"/>
                </a:lnTo>
                <a:cubicBezTo>
                  <a:pt x="26667" y="595630"/>
                  <a:pt x="0" y="568963"/>
                  <a:pt x="0" y="536067"/>
                </a:cubicBezTo>
                <a:lnTo>
                  <a:pt x="0" y="59563"/>
                </a:lnTo>
                <a:close/>
              </a:path>
            </a:pathLst>
          </a:custGeom>
          <a:solidFill>
            <a:srgbClr val="EFB099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0289" tIns="59340" rIns="80289" bIns="59340" numCol="1" spcCol="1270" anchor="ctr" anchorCtr="0">
            <a:noAutofit/>
          </a:bodyPr>
          <a:lstStyle/>
          <a:p>
            <a:pPr algn="ctr" defTabSz="14664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299"/>
          </a:p>
        </p:txBody>
      </p:sp>
      <p:sp>
        <p:nvSpPr>
          <p:cNvPr id="30" name="任意形状 29"/>
          <p:cNvSpPr/>
          <p:nvPr/>
        </p:nvSpPr>
        <p:spPr>
          <a:xfrm>
            <a:off x="8796914" y="2428431"/>
            <a:ext cx="2059924" cy="2802058"/>
          </a:xfrm>
          <a:custGeom>
            <a:avLst/>
            <a:gdLst>
              <a:gd name="connsiteX0" fmla="*/ 0 w 1685037"/>
              <a:gd name="connsiteY0" fmla="*/ 138980 h 1389803"/>
              <a:gd name="connsiteX1" fmla="*/ 138980 w 1685037"/>
              <a:gd name="connsiteY1" fmla="*/ 0 h 1389803"/>
              <a:gd name="connsiteX2" fmla="*/ 1546057 w 1685037"/>
              <a:gd name="connsiteY2" fmla="*/ 0 h 1389803"/>
              <a:gd name="connsiteX3" fmla="*/ 1685037 w 1685037"/>
              <a:gd name="connsiteY3" fmla="*/ 138980 h 1389803"/>
              <a:gd name="connsiteX4" fmla="*/ 1685037 w 1685037"/>
              <a:gd name="connsiteY4" fmla="*/ 1250823 h 1389803"/>
              <a:gd name="connsiteX5" fmla="*/ 1546057 w 1685037"/>
              <a:gd name="connsiteY5" fmla="*/ 1389803 h 1389803"/>
              <a:gd name="connsiteX6" fmla="*/ 138980 w 1685037"/>
              <a:gd name="connsiteY6" fmla="*/ 1389803 h 1389803"/>
              <a:gd name="connsiteX7" fmla="*/ 0 w 1685037"/>
              <a:gd name="connsiteY7" fmla="*/ 1250823 h 1389803"/>
              <a:gd name="connsiteX8" fmla="*/ 0 w 1685037"/>
              <a:gd name="connsiteY8" fmla="*/ 138980 h 1389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5037" h="1389803">
                <a:moveTo>
                  <a:pt x="0" y="138980"/>
                </a:moveTo>
                <a:cubicBezTo>
                  <a:pt x="0" y="62223"/>
                  <a:pt x="62223" y="0"/>
                  <a:pt x="138980" y="0"/>
                </a:cubicBezTo>
                <a:lnTo>
                  <a:pt x="1546057" y="0"/>
                </a:lnTo>
                <a:cubicBezTo>
                  <a:pt x="1622814" y="0"/>
                  <a:pt x="1685037" y="62223"/>
                  <a:pt x="1685037" y="138980"/>
                </a:cubicBezTo>
                <a:lnTo>
                  <a:pt x="1685037" y="1250823"/>
                </a:lnTo>
                <a:cubicBezTo>
                  <a:pt x="1685037" y="1327580"/>
                  <a:pt x="1622814" y="1389803"/>
                  <a:pt x="1546057" y="1389803"/>
                </a:cubicBezTo>
                <a:lnTo>
                  <a:pt x="138980" y="1389803"/>
                </a:lnTo>
                <a:cubicBezTo>
                  <a:pt x="62223" y="1389803"/>
                  <a:pt x="0" y="1327580"/>
                  <a:pt x="0" y="1250823"/>
                </a:cubicBezTo>
                <a:lnTo>
                  <a:pt x="0" y="138980"/>
                </a:lnTo>
                <a:close/>
              </a:path>
            </a:pathLst>
          </a:custGeom>
          <a:ln>
            <a:solidFill>
              <a:srgbClr val="ACE3E8"/>
            </a:solidFill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9110" tIns="386847" rIns="89110" bIns="89110" numCol="1" spcCol="1270" anchor="t" anchorCtr="0">
            <a:noAutofit/>
          </a:bodyPr>
          <a:lstStyle/>
          <a:p>
            <a:pPr marL="285664" lvl="1" indent="-285664" defTabSz="1333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2999"/>
          </a:p>
          <a:p>
            <a:pPr marL="285664" lvl="1" indent="-285664" defTabSz="1333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2999"/>
          </a:p>
        </p:txBody>
      </p:sp>
      <p:sp>
        <p:nvSpPr>
          <p:cNvPr id="31" name="任意形状 30"/>
          <p:cNvSpPr/>
          <p:nvPr/>
        </p:nvSpPr>
        <p:spPr>
          <a:xfrm>
            <a:off x="9254673" y="2064358"/>
            <a:ext cx="1831043" cy="728145"/>
          </a:xfrm>
          <a:custGeom>
            <a:avLst/>
            <a:gdLst>
              <a:gd name="connsiteX0" fmla="*/ 0 w 1497810"/>
              <a:gd name="connsiteY0" fmla="*/ 59563 h 595630"/>
              <a:gd name="connsiteX1" fmla="*/ 59563 w 1497810"/>
              <a:gd name="connsiteY1" fmla="*/ 0 h 595630"/>
              <a:gd name="connsiteX2" fmla="*/ 1438247 w 1497810"/>
              <a:gd name="connsiteY2" fmla="*/ 0 h 595630"/>
              <a:gd name="connsiteX3" fmla="*/ 1497810 w 1497810"/>
              <a:gd name="connsiteY3" fmla="*/ 59563 h 595630"/>
              <a:gd name="connsiteX4" fmla="*/ 1497810 w 1497810"/>
              <a:gd name="connsiteY4" fmla="*/ 536067 h 595630"/>
              <a:gd name="connsiteX5" fmla="*/ 1438247 w 1497810"/>
              <a:gd name="connsiteY5" fmla="*/ 595630 h 595630"/>
              <a:gd name="connsiteX6" fmla="*/ 59563 w 1497810"/>
              <a:gd name="connsiteY6" fmla="*/ 595630 h 595630"/>
              <a:gd name="connsiteX7" fmla="*/ 0 w 1497810"/>
              <a:gd name="connsiteY7" fmla="*/ 536067 h 595630"/>
              <a:gd name="connsiteX8" fmla="*/ 0 w 1497810"/>
              <a:gd name="connsiteY8" fmla="*/ 59563 h 595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7810" h="595630">
                <a:moveTo>
                  <a:pt x="0" y="59563"/>
                </a:moveTo>
                <a:cubicBezTo>
                  <a:pt x="0" y="26667"/>
                  <a:pt x="26667" y="0"/>
                  <a:pt x="59563" y="0"/>
                </a:cubicBezTo>
                <a:lnTo>
                  <a:pt x="1438247" y="0"/>
                </a:lnTo>
                <a:cubicBezTo>
                  <a:pt x="1471143" y="0"/>
                  <a:pt x="1497810" y="26667"/>
                  <a:pt x="1497810" y="59563"/>
                </a:cubicBezTo>
                <a:lnTo>
                  <a:pt x="1497810" y="536067"/>
                </a:lnTo>
                <a:cubicBezTo>
                  <a:pt x="1497810" y="568963"/>
                  <a:pt x="1471143" y="595630"/>
                  <a:pt x="1438247" y="595630"/>
                </a:cubicBezTo>
                <a:lnTo>
                  <a:pt x="59563" y="595630"/>
                </a:lnTo>
                <a:cubicBezTo>
                  <a:pt x="26667" y="595630"/>
                  <a:pt x="0" y="568963"/>
                  <a:pt x="0" y="536067"/>
                </a:cubicBezTo>
                <a:lnTo>
                  <a:pt x="0" y="59563"/>
                </a:lnTo>
                <a:close/>
              </a:path>
            </a:pathLst>
          </a:custGeom>
          <a:solidFill>
            <a:srgbClr val="ACE3E8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0289" tIns="59340" rIns="80289" bIns="59340" numCol="1" spcCol="1270" anchor="ctr" anchorCtr="0">
            <a:noAutofit/>
          </a:bodyPr>
          <a:lstStyle/>
          <a:p>
            <a:pPr algn="ctr" defTabSz="14664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299"/>
          </a:p>
        </p:txBody>
      </p:sp>
      <p:sp>
        <p:nvSpPr>
          <p:cNvPr id="33" name="矩形 32"/>
          <p:cNvSpPr/>
          <p:nvPr/>
        </p:nvSpPr>
        <p:spPr>
          <a:xfrm>
            <a:off x="1606582" y="5055080"/>
            <a:ext cx="1719496" cy="372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8782">
              <a:lnSpc>
                <a:spcPct val="130000"/>
              </a:lnSpc>
            </a:pPr>
            <a:r>
              <a:rPr lang="zh-CN" altLang="en-US" sz="1400" b="1" dirty="0" smtClean="0">
                <a:solidFill>
                  <a:schemeClr val="bg1"/>
                </a:solidFill>
                <a:ea typeface="微软雅黑" panose="020B0503020204020204" charset="-122"/>
              </a:rPr>
              <a:t>添加</a:t>
            </a:r>
            <a:r>
              <a:rPr lang="zh-CN" altLang="en-US" sz="1400" b="1" dirty="0">
                <a:solidFill>
                  <a:schemeClr val="bg1"/>
                </a:solidFill>
                <a:ea typeface="微软雅黑" panose="020B0503020204020204" charset="-122"/>
              </a:rPr>
              <a:t>标题</a:t>
            </a:r>
            <a:endParaRPr lang="en-US" altLang="zh-CN" sz="1400" b="1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764434" y="5053420"/>
            <a:ext cx="1719496" cy="372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8782">
              <a:lnSpc>
                <a:spcPct val="130000"/>
              </a:lnSpc>
            </a:pPr>
            <a:r>
              <a:rPr lang="zh-CN" altLang="en-US" sz="1400" b="1" dirty="0" smtClean="0">
                <a:solidFill>
                  <a:schemeClr val="bg1"/>
                </a:solidFill>
                <a:ea typeface="微软雅黑" panose="020B0503020204020204" charset="-122"/>
              </a:rPr>
              <a:t>添加</a:t>
            </a:r>
            <a:r>
              <a:rPr lang="zh-CN" altLang="en-US" sz="1400" b="1" dirty="0">
                <a:solidFill>
                  <a:schemeClr val="bg1"/>
                </a:solidFill>
                <a:ea typeface="微软雅黑" panose="020B0503020204020204" charset="-122"/>
              </a:rPr>
              <a:t>标题</a:t>
            </a:r>
            <a:endParaRPr lang="en-US" altLang="zh-CN" sz="1400" b="1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212733" y="2214837"/>
            <a:ext cx="1719496" cy="372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8782">
              <a:lnSpc>
                <a:spcPct val="130000"/>
              </a:lnSpc>
            </a:pPr>
            <a:r>
              <a:rPr lang="zh-CN" altLang="en-US" sz="1400" b="1" dirty="0" smtClean="0">
                <a:solidFill>
                  <a:schemeClr val="bg1"/>
                </a:solidFill>
                <a:ea typeface="微软雅黑" panose="020B0503020204020204" charset="-122"/>
              </a:rPr>
              <a:t>添加</a:t>
            </a:r>
            <a:r>
              <a:rPr lang="zh-CN" altLang="en-US" sz="1400" b="1" dirty="0">
                <a:solidFill>
                  <a:schemeClr val="bg1"/>
                </a:solidFill>
                <a:ea typeface="微软雅黑" panose="020B0503020204020204" charset="-122"/>
              </a:rPr>
              <a:t>标题</a:t>
            </a:r>
            <a:endParaRPr lang="en-US" altLang="zh-CN" sz="1400" b="1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319187" y="2214837"/>
            <a:ext cx="1719496" cy="372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8782">
              <a:lnSpc>
                <a:spcPct val="130000"/>
              </a:lnSpc>
            </a:pPr>
            <a:r>
              <a:rPr lang="zh-CN" altLang="en-US" sz="1400" b="1" dirty="0" smtClean="0">
                <a:solidFill>
                  <a:schemeClr val="bg1"/>
                </a:solidFill>
                <a:ea typeface="微软雅黑" panose="020B0503020204020204" charset="-122"/>
              </a:rPr>
              <a:t>添加</a:t>
            </a:r>
            <a:r>
              <a:rPr lang="zh-CN" altLang="en-US" sz="1400" b="1" dirty="0">
                <a:solidFill>
                  <a:schemeClr val="bg1"/>
                </a:solidFill>
                <a:ea typeface="微软雅黑" panose="020B0503020204020204" charset="-122"/>
              </a:rPr>
              <a:t>标题</a:t>
            </a:r>
            <a:endParaRPr lang="en-US" altLang="zh-CN" sz="1400" b="1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60" name="文本框 8"/>
          <p:cNvSpPr txBox="1"/>
          <p:nvPr/>
        </p:nvSpPr>
        <p:spPr>
          <a:xfrm>
            <a:off x="1275632" y="3159557"/>
            <a:ext cx="1859921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12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倍字间距。</a:t>
            </a:r>
          </a:p>
        </p:txBody>
      </p:sp>
      <p:sp>
        <p:nvSpPr>
          <p:cNvPr id="61" name="矩形 60"/>
          <p:cNvSpPr/>
          <p:nvPr/>
        </p:nvSpPr>
        <p:spPr>
          <a:xfrm>
            <a:off x="1275631" y="2741577"/>
            <a:ext cx="1433568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782">
              <a:lnSpc>
                <a:spcPct val="130000"/>
              </a:lnSpc>
            </a:pP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添加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标题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62" name="文本框 8"/>
          <p:cNvSpPr txBox="1"/>
          <p:nvPr/>
        </p:nvSpPr>
        <p:spPr>
          <a:xfrm>
            <a:off x="3801618" y="3404573"/>
            <a:ext cx="1859921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12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倍字间距。</a:t>
            </a:r>
          </a:p>
        </p:txBody>
      </p:sp>
      <p:sp>
        <p:nvSpPr>
          <p:cNvPr id="63" name="矩形 62"/>
          <p:cNvSpPr/>
          <p:nvPr/>
        </p:nvSpPr>
        <p:spPr>
          <a:xfrm>
            <a:off x="3801617" y="2986593"/>
            <a:ext cx="1433568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782">
              <a:lnSpc>
                <a:spcPct val="130000"/>
              </a:lnSpc>
            </a:pP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添加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标题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64" name="文本框 8"/>
          <p:cNvSpPr txBox="1"/>
          <p:nvPr/>
        </p:nvSpPr>
        <p:spPr>
          <a:xfrm>
            <a:off x="6333813" y="3156975"/>
            <a:ext cx="1859921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12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倍字间距。</a:t>
            </a:r>
          </a:p>
        </p:txBody>
      </p:sp>
      <p:sp>
        <p:nvSpPr>
          <p:cNvPr id="65" name="矩形 64"/>
          <p:cNvSpPr/>
          <p:nvPr/>
        </p:nvSpPr>
        <p:spPr>
          <a:xfrm>
            <a:off x="6333812" y="2738995"/>
            <a:ext cx="1433568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782">
              <a:lnSpc>
                <a:spcPct val="130000"/>
              </a:lnSpc>
            </a:pP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添加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标题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66" name="文本框 8"/>
          <p:cNvSpPr txBox="1"/>
          <p:nvPr/>
        </p:nvSpPr>
        <p:spPr>
          <a:xfrm>
            <a:off x="8889199" y="3404573"/>
            <a:ext cx="1859921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12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倍字间距。</a:t>
            </a:r>
          </a:p>
        </p:txBody>
      </p:sp>
      <p:sp>
        <p:nvSpPr>
          <p:cNvPr id="67" name="矩形 66"/>
          <p:cNvSpPr/>
          <p:nvPr/>
        </p:nvSpPr>
        <p:spPr>
          <a:xfrm>
            <a:off x="8889198" y="2986593"/>
            <a:ext cx="1433568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782">
              <a:lnSpc>
                <a:spcPct val="130000"/>
              </a:lnSpc>
            </a:pP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添加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标题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527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7" grpId="0" animBg="1"/>
      <p:bldP spid="21" grpId="0" animBg="1"/>
      <p:bldP spid="29" grpId="0" animBg="1"/>
      <p:bldP spid="30" grpId="0" animBg="1"/>
      <p:bldP spid="31" grpId="0" animBg="1"/>
      <p:bldP spid="33" grpId="0"/>
      <p:bldP spid="35" grpId="0"/>
      <p:bldP spid="37" grpId="0"/>
      <p:bldP spid="3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/>
          <p:nvPr/>
        </p:nvCxnSpPr>
        <p:spPr>
          <a:xfrm flipV="1">
            <a:off x="0" y="-10274"/>
            <a:ext cx="2703815" cy="4863290"/>
          </a:xfrm>
          <a:prstGeom prst="line">
            <a:avLst/>
          </a:prstGeom>
          <a:ln>
            <a:solidFill>
              <a:srgbClr val="F7DAD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V="1">
            <a:off x="-8706" y="-10274"/>
            <a:ext cx="2456163" cy="4436629"/>
          </a:xfrm>
          <a:prstGeom prst="line">
            <a:avLst/>
          </a:prstGeom>
          <a:ln>
            <a:solidFill>
              <a:srgbClr val="ACE3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V="1">
            <a:off x="9790222" y="2421371"/>
            <a:ext cx="2398603" cy="4436629"/>
          </a:xfrm>
          <a:prstGeom prst="line">
            <a:avLst/>
          </a:prstGeom>
          <a:ln>
            <a:solidFill>
              <a:srgbClr val="F7DAD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等腰三角形 39"/>
          <p:cNvSpPr/>
          <p:nvPr/>
        </p:nvSpPr>
        <p:spPr>
          <a:xfrm rot="10800000">
            <a:off x="-855" y="483"/>
            <a:ext cx="3281082" cy="2926080"/>
          </a:xfrm>
          <a:prstGeom prst="triangl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/>
        </p:nvSpPr>
        <p:spPr>
          <a:xfrm rot="10800000">
            <a:off x="1065945" y="542427"/>
            <a:ext cx="3281082" cy="2926080"/>
          </a:xfrm>
          <a:prstGeom prst="triangle">
            <a:avLst/>
          </a:prstGeom>
          <a:noFill/>
          <a:ln>
            <a:solidFill>
              <a:srgbClr val="02A4B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/>
        </p:nvSpPr>
        <p:spPr>
          <a:xfrm>
            <a:off x="7840943" y="3389976"/>
            <a:ext cx="3281082" cy="2926080"/>
          </a:xfrm>
          <a:prstGeom prst="triangle">
            <a:avLst/>
          </a:prstGeom>
          <a:noFill/>
          <a:ln>
            <a:solidFill>
              <a:srgbClr val="F0839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/>
        </p:nvSpPr>
        <p:spPr>
          <a:xfrm>
            <a:off x="8907743" y="3931920"/>
            <a:ext cx="3281082" cy="2926080"/>
          </a:xfrm>
          <a:prstGeom prst="triangl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/>
        </p:nvCxnSpPr>
        <p:spPr>
          <a:xfrm flipV="1">
            <a:off x="9485010" y="1994710"/>
            <a:ext cx="2703815" cy="4863290"/>
          </a:xfrm>
          <a:prstGeom prst="line">
            <a:avLst/>
          </a:prstGeom>
          <a:ln>
            <a:solidFill>
              <a:srgbClr val="ACE3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9790222" y="4655904"/>
            <a:ext cx="396065" cy="400518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10095743" y="5987442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1107550" y="5230489"/>
            <a:ext cx="467678" cy="460306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8477332" y="5559431"/>
            <a:ext cx="311972" cy="328942"/>
          </a:xfrm>
          <a:prstGeom prst="ellipse">
            <a:avLst/>
          </a:prstGeom>
          <a:solidFill>
            <a:srgbClr val="2F9F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10820502" y="3139566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9993390" y="3332006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10948390" y="1944509"/>
            <a:ext cx="471131" cy="476533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1009076" y="2029619"/>
            <a:ext cx="396065" cy="400518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2295754" y="4501380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100564" y="1475024"/>
            <a:ext cx="467678" cy="460306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1639685" y="3341233"/>
            <a:ext cx="311972" cy="328942"/>
          </a:xfrm>
          <a:prstGeom prst="ellipse">
            <a:avLst/>
          </a:prstGeom>
          <a:solidFill>
            <a:srgbClr val="2F9F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1919060" y="1335147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697104" y="808418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3213918" y="972889"/>
            <a:ext cx="471131" cy="476533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951981" y="3734499"/>
            <a:ext cx="311972" cy="328942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1" name="组合 60"/>
          <p:cNvGrpSpPr/>
          <p:nvPr/>
        </p:nvGrpSpPr>
        <p:grpSpPr>
          <a:xfrm>
            <a:off x="4378704" y="1611326"/>
            <a:ext cx="5712361" cy="958848"/>
            <a:chOff x="3905886" y="1363360"/>
            <a:chExt cx="4385998" cy="729789"/>
          </a:xfrm>
          <a:solidFill>
            <a:schemeClr val="bg1"/>
          </a:solidFill>
          <a:effectLst/>
        </p:grpSpPr>
        <p:sp>
          <p:nvSpPr>
            <p:cNvPr id="62" name="任意多边形 61"/>
            <p:cNvSpPr/>
            <p:nvPr/>
          </p:nvSpPr>
          <p:spPr>
            <a:xfrm>
              <a:off x="3905886" y="1363360"/>
              <a:ext cx="4385998" cy="729789"/>
            </a:xfrm>
            <a:custGeom>
              <a:avLst/>
              <a:gdLst>
                <a:gd name="connsiteX0" fmla="*/ 0 w 5762625"/>
                <a:gd name="connsiteY0" fmla="*/ 0 h 958850"/>
                <a:gd name="connsiteX1" fmla="*/ 3385185 w 5762625"/>
                <a:gd name="connsiteY1" fmla="*/ 0 h 958850"/>
                <a:gd name="connsiteX2" fmla="*/ 5353684 w 5762625"/>
                <a:gd name="connsiteY2" fmla="*/ 0 h 958850"/>
                <a:gd name="connsiteX3" fmla="*/ 5762625 w 5762625"/>
                <a:gd name="connsiteY3" fmla="*/ 0 h 958850"/>
                <a:gd name="connsiteX4" fmla="*/ 5762625 w 5762625"/>
                <a:gd name="connsiteY4" fmla="*/ 958850 h 958850"/>
                <a:gd name="connsiteX5" fmla="*/ 5353684 w 5762625"/>
                <a:gd name="connsiteY5" fmla="*/ 958850 h 958850"/>
                <a:gd name="connsiteX6" fmla="*/ 3385185 w 5762625"/>
                <a:gd name="connsiteY6" fmla="*/ 958850 h 958850"/>
                <a:gd name="connsiteX7" fmla="*/ 0 w 5762625"/>
                <a:gd name="connsiteY7" fmla="*/ 958850 h 958850"/>
                <a:gd name="connsiteX8" fmla="*/ 273685 w 5762625"/>
                <a:gd name="connsiteY8" fmla="*/ 479425 h 95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62625" h="958850">
                  <a:moveTo>
                    <a:pt x="0" y="0"/>
                  </a:moveTo>
                  <a:lnTo>
                    <a:pt x="3385185" y="0"/>
                  </a:lnTo>
                  <a:lnTo>
                    <a:pt x="5353684" y="0"/>
                  </a:lnTo>
                  <a:lnTo>
                    <a:pt x="5762625" y="0"/>
                  </a:lnTo>
                  <a:lnTo>
                    <a:pt x="5762625" y="958850"/>
                  </a:lnTo>
                  <a:lnTo>
                    <a:pt x="5353684" y="958850"/>
                  </a:lnTo>
                  <a:lnTo>
                    <a:pt x="3385185" y="958850"/>
                  </a:lnTo>
                  <a:lnTo>
                    <a:pt x="0" y="958850"/>
                  </a:lnTo>
                  <a:lnTo>
                    <a:pt x="273685" y="479425"/>
                  </a:lnTo>
                  <a:close/>
                </a:path>
              </a:pathLst>
            </a:custGeom>
            <a:grpFill/>
            <a:ln w="19050"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+mn-ea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4322011" y="1453256"/>
              <a:ext cx="3149219" cy="52116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文字内容需概括精炼，建议与标题相关并符合整体语言风格，语言描述尽量简洁生动。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+mn-ea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4378704" y="2716227"/>
            <a:ext cx="5712361" cy="958849"/>
            <a:chOff x="3905886" y="2204315"/>
            <a:chExt cx="4385998" cy="729791"/>
          </a:xfrm>
          <a:effectLst/>
        </p:grpSpPr>
        <p:sp>
          <p:nvSpPr>
            <p:cNvPr id="65" name="任意多边形 64"/>
            <p:cNvSpPr/>
            <p:nvPr/>
          </p:nvSpPr>
          <p:spPr>
            <a:xfrm>
              <a:off x="3905886" y="2204315"/>
              <a:ext cx="4385998" cy="729791"/>
            </a:xfrm>
            <a:custGeom>
              <a:avLst/>
              <a:gdLst>
                <a:gd name="connsiteX0" fmla="*/ 0 w 5762625"/>
                <a:gd name="connsiteY0" fmla="*/ 0 h 958850"/>
                <a:gd name="connsiteX1" fmla="*/ 3385185 w 5762625"/>
                <a:gd name="connsiteY1" fmla="*/ 0 h 958850"/>
                <a:gd name="connsiteX2" fmla="*/ 5353684 w 5762625"/>
                <a:gd name="connsiteY2" fmla="*/ 0 h 958850"/>
                <a:gd name="connsiteX3" fmla="*/ 5762625 w 5762625"/>
                <a:gd name="connsiteY3" fmla="*/ 0 h 958850"/>
                <a:gd name="connsiteX4" fmla="*/ 5762625 w 5762625"/>
                <a:gd name="connsiteY4" fmla="*/ 958850 h 958850"/>
                <a:gd name="connsiteX5" fmla="*/ 5353684 w 5762625"/>
                <a:gd name="connsiteY5" fmla="*/ 958850 h 958850"/>
                <a:gd name="connsiteX6" fmla="*/ 3385185 w 5762625"/>
                <a:gd name="connsiteY6" fmla="*/ 958850 h 958850"/>
                <a:gd name="connsiteX7" fmla="*/ 0 w 5762625"/>
                <a:gd name="connsiteY7" fmla="*/ 958850 h 958850"/>
                <a:gd name="connsiteX8" fmla="*/ 273685 w 5762625"/>
                <a:gd name="connsiteY8" fmla="*/ 479425 h 95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62625" h="958850">
                  <a:moveTo>
                    <a:pt x="0" y="0"/>
                  </a:moveTo>
                  <a:lnTo>
                    <a:pt x="3385185" y="0"/>
                  </a:lnTo>
                  <a:lnTo>
                    <a:pt x="5353684" y="0"/>
                  </a:lnTo>
                  <a:lnTo>
                    <a:pt x="5762625" y="0"/>
                  </a:lnTo>
                  <a:lnTo>
                    <a:pt x="5762625" y="958850"/>
                  </a:lnTo>
                  <a:lnTo>
                    <a:pt x="5353684" y="958850"/>
                  </a:lnTo>
                  <a:lnTo>
                    <a:pt x="3385185" y="958850"/>
                  </a:lnTo>
                  <a:lnTo>
                    <a:pt x="0" y="958850"/>
                  </a:lnTo>
                  <a:lnTo>
                    <a:pt x="273685" y="479425"/>
                  </a:lnTo>
                  <a:close/>
                </a:path>
              </a:pathLst>
            </a:custGeom>
            <a:solidFill>
              <a:srgbClr val="FFFFFF"/>
            </a:solidFill>
            <a:ln w="19050"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+mn-ea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4322011" y="2272462"/>
              <a:ext cx="3149219" cy="562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文字内容需概括精炼，建议与标题相关并符合整体语言风格，语言描述尽量简洁生动。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+mn-ea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4378704" y="3798266"/>
            <a:ext cx="5712361" cy="958849"/>
            <a:chOff x="3905886" y="3027863"/>
            <a:chExt cx="4385998" cy="729790"/>
          </a:xfrm>
          <a:effectLst/>
        </p:grpSpPr>
        <p:sp>
          <p:nvSpPr>
            <p:cNvPr id="68" name="任意多边形 67"/>
            <p:cNvSpPr/>
            <p:nvPr/>
          </p:nvSpPr>
          <p:spPr>
            <a:xfrm>
              <a:off x="3905886" y="3027863"/>
              <a:ext cx="4385998" cy="729790"/>
            </a:xfrm>
            <a:custGeom>
              <a:avLst/>
              <a:gdLst>
                <a:gd name="connsiteX0" fmla="*/ 0 w 5762625"/>
                <a:gd name="connsiteY0" fmla="*/ 0 h 958850"/>
                <a:gd name="connsiteX1" fmla="*/ 3385185 w 5762625"/>
                <a:gd name="connsiteY1" fmla="*/ 0 h 958850"/>
                <a:gd name="connsiteX2" fmla="*/ 5353684 w 5762625"/>
                <a:gd name="connsiteY2" fmla="*/ 0 h 958850"/>
                <a:gd name="connsiteX3" fmla="*/ 5762625 w 5762625"/>
                <a:gd name="connsiteY3" fmla="*/ 0 h 958850"/>
                <a:gd name="connsiteX4" fmla="*/ 5762625 w 5762625"/>
                <a:gd name="connsiteY4" fmla="*/ 958850 h 958850"/>
                <a:gd name="connsiteX5" fmla="*/ 5353684 w 5762625"/>
                <a:gd name="connsiteY5" fmla="*/ 958850 h 958850"/>
                <a:gd name="connsiteX6" fmla="*/ 3385185 w 5762625"/>
                <a:gd name="connsiteY6" fmla="*/ 958850 h 958850"/>
                <a:gd name="connsiteX7" fmla="*/ 0 w 5762625"/>
                <a:gd name="connsiteY7" fmla="*/ 958850 h 958850"/>
                <a:gd name="connsiteX8" fmla="*/ 273685 w 5762625"/>
                <a:gd name="connsiteY8" fmla="*/ 479425 h 95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62625" h="958850">
                  <a:moveTo>
                    <a:pt x="0" y="0"/>
                  </a:moveTo>
                  <a:lnTo>
                    <a:pt x="3385185" y="0"/>
                  </a:lnTo>
                  <a:lnTo>
                    <a:pt x="5353684" y="0"/>
                  </a:lnTo>
                  <a:lnTo>
                    <a:pt x="5762625" y="0"/>
                  </a:lnTo>
                  <a:lnTo>
                    <a:pt x="5762625" y="958850"/>
                  </a:lnTo>
                  <a:lnTo>
                    <a:pt x="5353684" y="958850"/>
                  </a:lnTo>
                  <a:lnTo>
                    <a:pt x="3385185" y="958850"/>
                  </a:lnTo>
                  <a:lnTo>
                    <a:pt x="0" y="958850"/>
                  </a:lnTo>
                  <a:lnTo>
                    <a:pt x="273685" y="479425"/>
                  </a:lnTo>
                  <a:close/>
                </a:path>
              </a:pathLst>
            </a:custGeom>
            <a:solidFill>
              <a:srgbClr val="FFFFFF"/>
            </a:solidFill>
            <a:ln w="19050"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+mn-ea"/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322011" y="3072502"/>
              <a:ext cx="3149219" cy="562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文字内容需概括精炼，建议与标题相关并符合整体语言风格，语言描述尽量简洁生动。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+mn-ea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4378704" y="4903165"/>
            <a:ext cx="5712361" cy="958849"/>
            <a:chOff x="3905886" y="3868806"/>
            <a:chExt cx="4385998" cy="729789"/>
          </a:xfrm>
          <a:effectLst/>
        </p:grpSpPr>
        <p:sp>
          <p:nvSpPr>
            <p:cNvPr id="71" name="任意多边形 70"/>
            <p:cNvSpPr/>
            <p:nvPr/>
          </p:nvSpPr>
          <p:spPr>
            <a:xfrm>
              <a:off x="3905886" y="3868806"/>
              <a:ext cx="4385998" cy="729789"/>
            </a:xfrm>
            <a:custGeom>
              <a:avLst/>
              <a:gdLst>
                <a:gd name="connsiteX0" fmla="*/ 0 w 5762625"/>
                <a:gd name="connsiteY0" fmla="*/ 0 h 958850"/>
                <a:gd name="connsiteX1" fmla="*/ 3385185 w 5762625"/>
                <a:gd name="connsiteY1" fmla="*/ 0 h 958850"/>
                <a:gd name="connsiteX2" fmla="*/ 5353684 w 5762625"/>
                <a:gd name="connsiteY2" fmla="*/ 0 h 958850"/>
                <a:gd name="connsiteX3" fmla="*/ 5762625 w 5762625"/>
                <a:gd name="connsiteY3" fmla="*/ 0 h 958850"/>
                <a:gd name="connsiteX4" fmla="*/ 5762625 w 5762625"/>
                <a:gd name="connsiteY4" fmla="*/ 958850 h 958850"/>
                <a:gd name="connsiteX5" fmla="*/ 5353684 w 5762625"/>
                <a:gd name="connsiteY5" fmla="*/ 958850 h 958850"/>
                <a:gd name="connsiteX6" fmla="*/ 3385185 w 5762625"/>
                <a:gd name="connsiteY6" fmla="*/ 958850 h 958850"/>
                <a:gd name="connsiteX7" fmla="*/ 0 w 5762625"/>
                <a:gd name="connsiteY7" fmla="*/ 958850 h 958850"/>
                <a:gd name="connsiteX8" fmla="*/ 273685 w 5762625"/>
                <a:gd name="connsiteY8" fmla="*/ 479425 h 95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62625" h="958850">
                  <a:moveTo>
                    <a:pt x="0" y="0"/>
                  </a:moveTo>
                  <a:lnTo>
                    <a:pt x="3385185" y="0"/>
                  </a:lnTo>
                  <a:lnTo>
                    <a:pt x="5353684" y="0"/>
                  </a:lnTo>
                  <a:lnTo>
                    <a:pt x="5762625" y="0"/>
                  </a:lnTo>
                  <a:lnTo>
                    <a:pt x="5762625" y="958850"/>
                  </a:lnTo>
                  <a:lnTo>
                    <a:pt x="5353684" y="958850"/>
                  </a:lnTo>
                  <a:lnTo>
                    <a:pt x="3385185" y="958850"/>
                  </a:lnTo>
                  <a:lnTo>
                    <a:pt x="0" y="958850"/>
                  </a:lnTo>
                  <a:lnTo>
                    <a:pt x="273685" y="479425"/>
                  </a:lnTo>
                  <a:close/>
                </a:path>
              </a:pathLst>
            </a:custGeom>
            <a:solidFill>
              <a:srgbClr val="FFFFFF"/>
            </a:solidFill>
            <a:ln w="19050"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+mn-ea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4322011" y="3947103"/>
              <a:ext cx="3149219" cy="562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文字内容需概括精炼，建议与标题相关并符合整体语言风格，语言描述尽量简洁生动。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+mn-ea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2096905" y="2716227"/>
            <a:ext cx="2436016" cy="958849"/>
            <a:chOff x="2153902" y="2204314"/>
            <a:chExt cx="1870393" cy="729791"/>
          </a:xfrm>
          <a:solidFill>
            <a:srgbClr val="F08392"/>
          </a:solidFill>
          <a:effectLst/>
        </p:grpSpPr>
        <p:sp>
          <p:nvSpPr>
            <p:cNvPr id="74" name="五边形 73"/>
            <p:cNvSpPr/>
            <p:nvPr/>
          </p:nvSpPr>
          <p:spPr>
            <a:xfrm>
              <a:off x="2153902" y="2204314"/>
              <a:ext cx="1870393" cy="729791"/>
            </a:xfrm>
            <a:prstGeom prst="homePlate">
              <a:avLst>
                <a:gd name="adj" fmla="val 30537"/>
              </a:avLst>
            </a:prstGeom>
            <a:grpFill/>
            <a:ln w="19050"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+mn-ea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2354958" y="2282127"/>
              <a:ext cx="1579926" cy="520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+mn-ea"/>
                </a:rPr>
                <a:t>点击插入</a:t>
              </a:r>
              <a:endParaRPr lang="en-US" altLang="zh-CN" sz="16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+mn-ea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+mn-ea"/>
                </a:rPr>
                <a:t>具体文本内容</a:t>
              </a: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2096905" y="3798267"/>
            <a:ext cx="2436016" cy="958849"/>
            <a:chOff x="2153902" y="3027867"/>
            <a:chExt cx="1870393" cy="729791"/>
          </a:xfrm>
          <a:solidFill>
            <a:srgbClr val="2F9FAB"/>
          </a:solidFill>
          <a:effectLst/>
        </p:grpSpPr>
        <p:sp>
          <p:nvSpPr>
            <p:cNvPr id="77" name="五边形 76"/>
            <p:cNvSpPr/>
            <p:nvPr/>
          </p:nvSpPr>
          <p:spPr>
            <a:xfrm>
              <a:off x="2153902" y="3027867"/>
              <a:ext cx="1870393" cy="729791"/>
            </a:xfrm>
            <a:prstGeom prst="homePlate">
              <a:avLst>
                <a:gd name="adj" fmla="val 30537"/>
              </a:avLst>
            </a:prstGeom>
            <a:grpFill/>
            <a:ln w="19050"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+mn-ea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2354958" y="3142411"/>
              <a:ext cx="1579926" cy="520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+mn-ea"/>
                </a:rPr>
                <a:t>点击插入具体</a:t>
              </a:r>
              <a:endParaRPr lang="en-US" altLang="zh-CN" sz="16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+mn-ea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+mn-ea"/>
                </a:rPr>
                <a:t>文本内容</a:t>
              </a: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2096905" y="4903168"/>
            <a:ext cx="2436016" cy="958849"/>
            <a:chOff x="2153902" y="3868819"/>
            <a:chExt cx="1870393" cy="729791"/>
          </a:xfrm>
          <a:solidFill>
            <a:srgbClr val="F08392"/>
          </a:solidFill>
          <a:effectLst/>
        </p:grpSpPr>
        <p:sp>
          <p:nvSpPr>
            <p:cNvPr id="80" name="五边形 79"/>
            <p:cNvSpPr/>
            <p:nvPr/>
          </p:nvSpPr>
          <p:spPr>
            <a:xfrm>
              <a:off x="2153902" y="3868819"/>
              <a:ext cx="1870393" cy="729791"/>
            </a:xfrm>
            <a:prstGeom prst="homePlate">
              <a:avLst>
                <a:gd name="adj" fmla="val 30537"/>
              </a:avLst>
            </a:prstGeom>
            <a:grpFill/>
            <a:ln w="19050"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+mn-ea"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2354958" y="3954364"/>
              <a:ext cx="1579926" cy="520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+mn-ea"/>
                </a:rPr>
                <a:t>点击插入</a:t>
              </a:r>
              <a:endParaRPr lang="en-US" altLang="zh-CN" sz="16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+mn-ea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+mn-ea"/>
                </a:rPr>
                <a:t>具体文本内容</a:t>
              </a: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2096905" y="1611328"/>
            <a:ext cx="2436016" cy="958849"/>
            <a:chOff x="2153902" y="1363363"/>
            <a:chExt cx="1870393" cy="729791"/>
          </a:xfrm>
          <a:solidFill>
            <a:srgbClr val="2F9FAB"/>
          </a:solidFill>
          <a:effectLst/>
        </p:grpSpPr>
        <p:sp>
          <p:nvSpPr>
            <p:cNvPr id="83" name="五边形 82"/>
            <p:cNvSpPr/>
            <p:nvPr/>
          </p:nvSpPr>
          <p:spPr>
            <a:xfrm>
              <a:off x="2153902" y="1363363"/>
              <a:ext cx="1870393" cy="729791"/>
            </a:xfrm>
            <a:prstGeom prst="homePlate">
              <a:avLst>
                <a:gd name="adj" fmla="val 30537"/>
              </a:avLst>
            </a:prstGeom>
            <a:grpFill/>
            <a:ln w="19050"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方正姚体" panose="02010601030101010101" pitchFamily="2" charset="-122"/>
                <a:ea typeface="方正姚体" panose="02010601030101010101" pitchFamily="2" charset="-122"/>
                <a:cs typeface="+mn-ea"/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2325960" y="1452773"/>
              <a:ext cx="1579926" cy="520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+mn-ea"/>
                </a:rPr>
                <a:t>点击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+mn-ea"/>
                </a:rPr>
                <a:t>插入具体</a:t>
              </a:r>
              <a:endParaRPr lang="en-US" altLang="zh-CN" sz="1600" b="1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+mn-ea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600" b="1" dirty="0" smtClean="0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+mn-ea"/>
                </a:rPr>
                <a:t>文本内容</a:t>
              </a:r>
              <a:endParaRPr lang="zh-CN" altLang="en-US" sz="16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828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0" decel="10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900" decel="100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等腰三角形 14"/>
          <p:cNvSpPr/>
          <p:nvPr/>
        </p:nvSpPr>
        <p:spPr>
          <a:xfrm>
            <a:off x="825763" y="1584849"/>
            <a:ext cx="10551694" cy="5264742"/>
          </a:xfrm>
          <a:prstGeom prst="triangl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>
            <a:off x="1140386" y="1890428"/>
            <a:ext cx="9922447" cy="4957012"/>
          </a:xfrm>
          <a:prstGeom prst="triangl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>
            <a:off x="1437878" y="2119053"/>
            <a:ext cx="9301222" cy="4728387"/>
          </a:xfrm>
          <a:prstGeom prst="triangl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>
            <a:off x="1586267" y="2273311"/>
            <a:ext cx="9004443" cy="4576280"/>
          </a:xfrm>
          <a:prstGeom prst="triangl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084"/>
          <a:stretch/>
        </p:blipFill>
        <p:spPr>
          <a:xfrm rot="10800000">
            <a:off x="1871468" y="768321"/>
            <a:ext cx="8434039" cy="607911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501478" y="2599663"/>
            <a:ext cx="5214920" cy="1421926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9" rIns="91436" bIns="45719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9600" spc="3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感谢聆听</a:t>
            </a:r>
            <a:endParaRPr lang="en-US" altLang="zh-CN" sz="9600" spc="300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grpSp>
        <p:nvGrpSpPr>
          <p:cNvPr id="12" name="Group 4"/>
          <p:cNvGrpSpPr>
            <a:grpSpLocks noChangeAspect="1"/>
          </p:cNvGrpSpPr>
          <p:nvPr/>
        </p:nvGrpSpPr>
        <p:grpSpPr bwMode="auto">
          <a:xfrm>
            <a:off x="5364424" y="1291386"/>
            <a:ext cx="1424066" cy="1326299"/>
            <a:chOff x="1164" y="687"/>
            <a:chExt cx="3219" cy="2998"/>
          </a:xfrm>
          <a:solidFill>
            <a:srgbClr val="F08392"/>
          </a:solidFill>
          <a:effectLst/>
        </p:grpSpPr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312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-1"/>
            <a:ext cx="9703135" cy="68580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4" t="31567" r="14148" b="81"/>
          <a:stretch/>
        </p:blipFill>
        <p:spPr>
          <a:xfrm rot="5400000">
            <a:off x="570153" y="-580914"/>
            <a:ext cx="6863379" cy="8003691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379118" y="2735484"/>
            <a:ext cx="5009662" cy="1220847"/>
          </a:xfrm>
          <a:prstGeom prst="rect">
            <a:avLst/>
          </a:prstGeom>
          <a:noFill/>
          <a:ln w="28575">
            <a:solidFill>
              <a:srgbClr val="FEFEFE"/>
            </a:solidFill>
          </a:ln>
        </p:spPr>
        <p:txBody>
          <a:bodyPr wrap="square" lIns="91436" tIns="45719" rIns="91436" bIns="45719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8000" b="1" spc="3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论文绪论</a:t>
            </a:r>
            <a:endParaRPr lang="en-US" altLang="zh-CN" sz="8000" b="1" spc="300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grpSp>
        <p:nvGrpSpPr>
          <p:cNvPr id="16" name="Group 4"/>
          <p:cNvGrpSpPr>
            <a:grpSpLocks noChangeAspect="1"/>
          </p:cNvGrpSpPr>
          <p:nvPr/>
        </p:nvGrpSpPr>
        <p:grpSpPr bwMode="auto">
          <a:xfrm rot="19764056">
            <a:off x="3745965" y="2072333"/>
            <a:ext cx="1424066" cy="1326299"/>
            <a:chOff x="1164" y="687"/>
            <a:chExt cx="3219" cy="2998"/>
          </a:xfrm>
          <a:solidFill>
            <a:srgbClr val="F08392"/>
          </a:solidFill>
          <a:effectLst/>
        </p:grpSpPr>
        <p:sp>
          <p:nvSpPr>
            <p:cNvPr id="17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18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228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50"/>
                            </p:stCondLst>
                            <p:childTnLst>
                              <p:par>
                                <p:cTn id="1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 flipV="1">
            <a:off x="0" y="-10274"/>
            <a:ext cx="2703815" cy="4863290"/>
          </a:xfrm>
          <a:prstGeom prst="line">
            <a:avLst/>
          </a:prstGeom>
          <a:ln>
            <a:solidFill>
              <a:srgbClr val="F7DAD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9790222" y="2421371"/>
            <a:ext cx="2398603" cy="4436629"/>
          </a:xfrm>
          <a:prstGeom prst="line">
            <a:avLst/>
          </a:prstGeom>
          <a:ln>
            <a:solidFill>
              <a:srgbClr val="F7DAD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V="1">
            <a:off x="9485010" y="1994710"/>
            <a:ext cx="2703815" cy="4863290"/>
          </a:xfrm>
          <a:prstGeom prst="line">
            <a:avLst/>
          </a:prstGeom>
          <a:ln>
            <a:solidFill>
              <a:srgbClr val="ACE3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-8706" y="-10274"/>
            <a:ext cx="2456163" cy="4436629"/>
          </a:xfrm>
          <a:prstGeom prst="line">
            <a:avLst/>
          </a:prstGeom>
          <a:ln>
            <a:solidFill>
              <a:srgbClr val="ACE3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516422" y="2108981"/>
            <a:ext cx="5207000" cy="572462"/>
          </a:xfrm>
          <a:prstGeom prst="rect">
            <a:avLst/>
          </a:prstGeom>
        </p:spPr>
        <p:txBody>
          <a:bodyPr wrap="square" lIns="91436" tIns="45719" rIns="91436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12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号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倍字间距。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01853" y="1137360"/>
            <a:ext cx="1439862" cy="2873092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HK" sz="139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“</a:t>
            </a:r>
            <a:endParaRPr lang="zh-HK" altLang="en-US" sz="13900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590439" y="4100065"/>
            <a:ext cx="1439862" cy="2215991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r>
              <a:rPr lang="en-US" altLang="zh-HK" sz="139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”</a:t>
            </a:r>
            <a:endParaRPr lang="zh-HK" altLang="en-US" sz="13900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16422" y="3096211"/>
            <a:ext cx="5207000" cy="572462"/>
          </a:xfrm>
          <a:prstGeom prst="rect">
            <a:avLst/>
          </a:prstGeom>
        </p:spPr>
        <p:txBody>
          <a:bodyPr wrap="square" lIns="91436" tIns="45719" rIns="91436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12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号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倍字间距。</a:t>
            </a:r>
          </a:p>
        </p:txBody>
      </p:sp>
      <p:sp>
        <p:nvSpPr>
          <p:cNvPr id="6" name="矩形 5"/>
          <p:cNvSpPr/>
          <p:nvPr/>
        </p:nvSpPr>
        <p:spPr>
          <a:xfrm>
            <a:off x="3516422" y="4083442"/>
            <a:ext cx="5207000" cy="572462"/>
          </a:xfrm>
          <a:prstGeom prst="rect">
            <a:avLst/>
          </a:prstGeom>
        </p:spPr>
        <p:txBody>
          <a:bodyPr wrap="square" lIns="91436" tIns="45719" rIns="91436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12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号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倍字间距。</a:t>
            </a:r>
          </a:p>
        </p:txBody>
      </p:sp>
      <p:sp>
        <p:nvSpPr>
          <p:cNvPr id="7" name="等腰三角形 6"/>
          <p:cNvSpPr/>
          <p:nvPr/>
        </p:nvSpPr>
        <p:spPr>
          <a:xfrm rot="10800000">
            <a:off x="-855" y="483"/>
            <a:ext cx="3281082" cy="2926080"/>
          </a:xfrm>
          <a:prstGeom prst="triangl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0800000">
            <a:off x="1065945" y="542427"/>
            <a:ext cx="3281082" cy="2926080"/>
          </a:xfrm>
          <a:prstGeom prst="triangle">
            <a:avLst/>
          </a:prstGeom>
          <a:noFill/>
          <a:ln>
            <a:solidFill>
              <a:srgbClr val="02A4B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>
            <a:off x="7840943" y="3389976"/>
            <a:ext cx="3281082" cy="2926080"/>
          </a:xfrm>
          <a:prstGeom prst="triangle">
            <a:avLst/>
          </a:prstGeom>
          <a:noFill/>
          <a:ln>
            <a:solidFill>
              <a:srgbClr val="F0839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>
            <a:off x="8907743" y="3931920"/>
            <a:ext cx="3281082" cy="2926080"/>
          </a:xfrm>
          <a:prstGeom prst="triangl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9790222" y="4655904"/>
            <a:ext cx="396065" cy="400518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10095743" y="5987442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11107550" y="5230489"/>
            <a:ext cx="467678" cy="460306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8477332" y="5559431"/>
            <a:ext cx="311972" cy="328942"/>
          </a:xfrm>
          <a:prstGeom prst="ellipse">
            <a:avLst/>
          </a:prstGeom>
          <a:solidFill>
            <a:srgbClr val="02A4B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10820502" y="3139566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9993390" y="3332006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10948390" y="1944509"/>
            <a:ext cx="471131" cy="476533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1009076" y="2029619"/>
            <a:ext cx="396065" cy="400518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2295754" y="4501380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100564" y="1475024"/>
            <a:ext cx="467678" cy="460306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1639685" y="3341233"/>
            <a:ext cx="311972" cy="328942"/>
          </a:xfrm>
          <a:prstGeom prst="ellipse">
            <a:avLst/>
          </a:prstGeom>
          <a:solidFill>
            <a:srgbClr val="02A4B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1919060" y="1335147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697104" y="808418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3213918" y="972889"/>
            <a:ext cx="471131" cy="476533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951981" y="3734499"/>
            <a:ext cx="311972" cy="328942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50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直接连接符 38"/>
          <p:cNvCxnSpPr/>
          <p:nvPr/>
        </p:nvCxnSpPr>
        <p:spPr>
          <a:xfrm flipV="1">
            <a:off x="0" y="-10274"/>
            <a:ext cx="2703815" cy="4863290"/>
          </a:xfrm>
          <a:prstGeom prst="line">
            <a:avLst/>
          </a:prstGeom>
          <a:ln>
            <a:solidFill>
              <a:srgbClr val="F7DAD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V="1">
            <a:off x="-8706" y="-10274"/>
            <a:ext cx="2456163" cy="4436629"/>
          </a:xfrm>
          <a:prstGeom prst="line">
            <a:avLst/>
          </a:prstGeom>
          <a:ln>
            <a:solidFill>
              <a:srgbClr val="ACE3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9790222" y="2421371"/>
            <a:ext cx="2398603" cy="4436629"/>
          </a:xfrm>
          <a:prstGeom prst="line">
            <a:avLst/>
          </a:prstGeom>
          <a:ln>
            <a:solidFill>
              <a:srgbClr val="F7DAD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等腰三角形 34"/>
          <p:cNvSpPr/>
          <p:nvPr/>
        </p:nvSpPr>
        <p:spPr>
          <a:xfrm rot="10800000">
            <a:off x="-855" y="483"/>
            <a:ext cx="3281082" cy="2926080"/>
          </a:xfrm>
          <a:prstGeom prst="triangl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 rot="10800000">
            <a:off x="1065945" y="542427"/>
            <a:ext cx="3281082" cy="2926080"/>
          </a:xfrm>
          <a:prstGeom prst="triangle">
            <a:avLst/>
          </a:prstGeom>
          <a:noFill/>
          <a:ln>
            <a:solidFill>
              <a:srgbClr val="02A4B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/>
        </p:nvSpPr>
        <p:spPr>
          <a:xfrm>
            <a:off x="7840943" y="3389976"/>
            <a:ext cx="3281082" cy="2926080"/>
          </a:xfrm>
          <a:prstGeom prst="triangle">
            <a:avLst/>
          </a:prstGeom>
          <a:noFill/>
          <a:ln>
            <a:solidFill>
              <a:srgbClr val="F0839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/>
        </p:nvSpPr>
        <p:spPr>
          <a:xfrm>
            <a:off x="8907743" y="3931920"/>
            <a:ext cx="3281082" cy="2926080"/>
          </a:xfrm>
          <a:prstGeom prst="triangl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/>
          <p:cNvCxnSpPr/>
          <p:nvPr/>
        </p:nvCxnSpPr>
        <p:spPr>
          <a:xfrm flipV="1">
            <a:off x="9485010" y="1994710"/>
            <a:ext cx="2703815" cy="4863290"/>
          </a:xfrm>
          <a:prstGeom prst="line">
            <a:avLst/>
          </a:prstGeom>
          <a:ln>
            <a:solidFill>
              <a:srgbClr val="ACE3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9790222" y="4655904"/>
            <a:ext cx="396065" cy="400518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10095743" y="5987442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11107550" y="5230489"/>
            <a:ext cx="467678" cy="460306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8477332" y="5559431"/>
            <a:ext cx="311972" cy="328942"/>
          </a:xfrm>
          <a:prstGeom prst="ellipse">
            <a:avLst/>
          </a:prstGeom>
          <a:solidFill>
            <a:srgbClr val="2F9F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0820502" y="3139566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9993390" y="3332006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10948390" y="1944509"/>
            <a:ext cx="471131" cy="476533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009076" y="2029619"/>
            <a:ext cx="396065" cy="400518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2295754" y="4501380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100564" y="1475024"/>
            <a:ext cx="467678" cy="460306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1639685" y="3341233"/>
            <a:ext cx="311972" cy="328942"/>
          </a:xfrm>
          <a:prstGeom prst="ellipse">
            <a:avLst/>
          </a:prstGeom>
          <a:solidFill>
            <a:srgbClr val="2F9F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1919060" y="1335147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697104" y="808418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3213918" y="972889"/>
            <a:ext cx="471131" cy="476533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951981" y="3734499"/>
            <a:ext cx="311972" cy="328942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3990261" y="1361832"/>
            <a:ext cx="1117600" cy="1107994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lIns="91436" tIns="45719" rIns="91436" bIns="45719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rgbClr val="2F9FAB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endParaRPr lang="zh-HK" altLang="en-US" sz="6600" b="1" dirty="0">
              <a:solidFill>
                <a:srgbClr val="2F9FAB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398666" y="2893724"/>
            <a:ext cx="1117600" cy="1107994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lIns="91436" tIns="45719" rIns="91436" bIns="45719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rgbClr val="F08392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endParaRPr lang="zh-HK" altLang="en-US" sz="6600" b="1" dirty="0">
              <a:solidFill>
                <a:srgbClr val="F08392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2556617" y="4370866"/>
            <a:ext cx="1117600" cy="1107994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lIns="91436" tIns="45719" rIns="91436" bIns="45719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rgbClr val="02A4BB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</a:t>
            </a:r>
            <a:endParaRPr lang="zh-HK" altLang="en-US" sz="6600" b="1" dirty="0">
              <a:solidFill>
                <a:srgbClr val="02A4BB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200142" y="1599203"/>
            <a:ext cx="4294446" cy="812528"/>
          </a:xfrm>
          <a:prstGeom prst="rect">
            <a:avLst/>
          </a:prstGeom>
        </p:spPr>
        <p:txBody>
          <a:bodyPr wrap="square" lIns="91436" tIns="45719" rIns="91436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12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号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倍字间距。</a:t>
            </a:r>
          </a:p>
        </p:txBody>
      </p:sp>
      <p:sp>
        <p:nvSpPr>
          <p:cNvPr id="60" name="矩形 59"/>
          <p:cNvSpPr/>
          <p:nvPr/>
        </p:nvSpPr>
        <p:spPr>
          <a:xfrm>
            <a:off x="4582526" y="3101543"/>
            <a:ext cx="4273286" cy="812528"/>
          </a:xfrm>
          <a:prstGeom prst="rect">
            <a:avLst/>
          </a:prstGeom>
        </p:spPr>
        <p:txBody>
          <a:bodyPr wrap="square" lIns="91436" tIns="45719" rIns="91436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12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号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倍字间距。</a:t>
            </a:r>
          </a:p>
        </p:txBody>
      </p:sp>
      <p:sp>
        <p:nvSpPr>
          <p:cNvPr id="61" name="矩形 60"/>
          <p:cNvSpPr/>
          <p:nvPr/>
        </p:nvSpPr>
        <p:spPr>
          <a:xfrm>
            <a:off x="3827139" y="4518599"/>
            <a:ext cx="4273286" cy="812528"/>
          </a:xfrm>
          <a:prstGeom prst="rect">
            <a:avLst/>
          </a:prstGeom>
        </p:spPr>
        <p:txBody>
          <a:bodyPr wrap="square" lIns="91436" tIns="45719" rIns="91436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12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号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130192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/>
      <p:bldP spid="59" grpId="0"/>
      <p:bldP spid="60" grpId="0"/>
      <p:bldP spid="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>
          <a:xfrm flipV="1">
            <a:off x="0" y="-10274"/>
            <a:ext cx="2703815" cy="4863290"/>
          </a:xfrm>
          <a:prstGeom prst="line">
            <a:avLst/>
          </a:prstGeom>
          <a:ln>
            <a:solidFill>
              <a:srgbClr val="F7DAD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-8706" y="-10274"/>
            <a:ext cx="2456163" cy="4436629"/>
          </a:xfrm>
          <a:prstGeom prst="line">
            <a:avLst/>
          </a:prstGeom>
          <a:ln>
            <a:solidFill>
              <a:srgbClr val="ACE3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9790222" y="2421371"/>
            <a:ext cx="2398603" cy="4436629"/>
          </a:xfrm>
          <a:prstGeom prst="line">
            <a:avLst/>
          </a:prstGeom>
          <a:ln>
            <a:solidFill>
              <a:srgbClr val="F7DAD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等腰三角形 29"/>
          <p:cNvSpPr/>
          <p:nvPr/>
        </p:nvSpPr>
        <p:spPr>
          <a:xfrm rot="10800000">
            <a:off x="-855" y="483"/>
            <a:ext cx="3281082" cy="2926080"/>
          </a:xfrm>
          <a:prstGeom prst="triangl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10800000">
            <a:off x="1065945" y="542427"/>
            <a:ext cx="3281082" cy="2926080"/>
          </a:xfrm>
          <a:prstGeom prst="triangle">
            <a:avLst/>
          </a:prstGeom>
          <a:noFill/>
          <a:ln>
            <a:solidFill>
              <a:srgbClr val="02A4B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>
            <a:off x="7840943" y="3389976"/>
            <a:ext cx="3281082" cy="2926080"/>
          </a:xfrm>
          <a:prstGeom prst="triangle">
            <a:avLst/>
          </a:prstGeom>
          <a:noFill/>
          <a:ln>
            <a:solidFill>
              <a:srgbClr val="F0839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>
            <a:off x="8907743" y="3931920"/>
            <a:ext cx="3281082" cy="2926080"/>
          </a:xfrm>
          <a:prstGeom prst="triangl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连接符 34"/>
          <p:cNvCxnSpPr/>
          <p:nvPr/>
        </p:nvCxnSpPr>
        <p:spPr>
          <a:xfrm flipV="1">
            <a:off x="9485010" y="1994710"/>
            <a:ext cx="2703815" cy="4863290"/>
          </a:xfrm>
          <a:prstGeom prst="line">
            <a:avLst/>
          </a:prstGeom>
          <a:ln>
            <a:solidFill>
              <a:srgbClr val="ACE3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9790222" y="4655904"/>
            <a:ext cx="396065" cy="400518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0095743" y="5987442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1107550" y="5230489"/>
            <a:ext cx="467678" cy="460306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8477332" y="5559431"/>
            <a:ext cx="311972" cy="328942"/>
          </a:xfrm>
          <a:prstGeom prst="ellipse">
            <a:avLst/>
          </a:prstGeom>
          <a:solidFill>
            <a:srgbClr val="2F9F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0820502" y="3139566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9993390" y="3332006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10948390" y="1944509"/>
            <a:ext cx="471131" cy="476533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1009076" y="2029619"/>
            <a:ext cx="396065" cy="400518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2295754" y="4501380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00564" y="1475024"/>
            <a:ext cx="467678" cy="460306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1639685" y="3341233"/>
            <a:ext cx="311972" cy="328942"/>
          </a:xfrm>
          <a:prstGeom prst="ellipse">
            <a:avLst/>
          </a:prstGeom>
          <a:solidFill>
            <a:srgbClr val="2F9F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1919060" y="1335147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697104" y="808418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3213918" y="972889"/>
            <a:ext cx="471131" cy="476533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951981" y="3734499"/>
            <a:ext cx="311972" cy="328942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009778" y="3164214"/>
            <a:ext cx="3464783" cy="812528"/>
          </a:xfrm>
          <a:prstGeom prst="rect">
            <a:avLst/>
          </a:prstGeom>
          <a:solidFill>
            <a:srgbClr val="FEFEFE"/>
          </a:solidFill>
        </p:spPr>
        <p:txBody>
          <a:bodyPr wrap="square" lIns="91436" tIns="45719" rIns="91436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12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号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倍字间距。</a:t>
            </a:r>
          </a:p>
        </p:txBody>
      </p:sp>
      <p:cxnSp>
        <p:nvCxnSpPr>
          <p:cNvPr id="52" name="直接连接符 26"/>
          <p:cNvCxnSpPr/>
          <p:nvPr/>
        </p:nvCxnSpPr>
        <p:spPr>
          <a:xfrm>
            <a:off x="5810532" y="2076640"/>
            <a:ext cx="0" cy="29876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6009778" y="2177325"/>
            <a:ext cx="3448467" cy="812528"/>
          </a:xfrm>
          <a:prstGeom prst="rect">
            <a:avLst/>
          </a:prstGeom>
          <a:solidFill>
            <a:srgbClr val="FEFEFE"/>
          </a:solidFill>
        </p:spPr>
        <p:txBody>
          <a:bodyPr wrap="square" lIns="91436" tIns="45719" rIns="91436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12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号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倍字间距。</a:t>
            </a:r>
          </a:p>
        </p:txBody>
      </p:sp>
      <p:sp>
        <p:nvSpPr>
          <p:cNvPr id="54" name="矩形 53"/>
          <p:cNvSpPr/>
          <p:nvPr/>
        </p:nvSpPr>
        <p:spPr>
          <a:xfrm>
            <a:off x="6036805" y="4108933"/>
            <a:ext cx="3464783" cy="812528"/>
          </a:xfrm>
          <a:prstGeom prst="rect">
            <a:avLst/>
          </a:prstGeom>
          <a:solidFill>
            <a:srgbClr val="FEFEFE"/>
          </a:solidFill>
        </p:spPr>
        <p:txBody>
          <a:bodyPr wrap="square" lIns="91436" tIns="45719" rIns="91436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12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号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倍字间距。</a:t>
            </a:r>
          </a:p>
        </p:txBody>
      </p:sp>
      <p:sp>
        <p:nvSpPr>
          <p:cNvPr id="3" name="矩形 2"/>
          <p:cNvSpPr/>
          <p:nvPr/>
        </p:nvSpPr>
        <p:spPr>
          <a:xfrm>
            <a:off x="2240291" y="1838646"/>
            <a:ext cx="3448799" cy="352571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solidFill>
              <a:srgbClr val="ACE3E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78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3" grpId="0" animBg="1"/>
      <p:bldP spid="5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-1"/>
            <a:ext cx="9703135" cy="68580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4" t="31567" r="14148" b="81"/>
          <a:stretch/>
        </p:blipFill>
        <p:spPr>
          <a:xfrm rot="5400000">
            <a:off x="570153" y="-580914"/>
            <a:ext cx="6863379" cy="8003691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379118" y="2735484"/>
            <a:ext cx="5009662" cy="1200327"/>
          </a:xfrm>
          <a:prstGeom prst="rect">
            <a:avLst/>
          </a:prstGeom>
          <a:noFill/>
          <a:ln w="28575">
            <a:solidFill>
              <a:srgbClr val="FEFEFE"/>
            </a:solidFill>
          </a:ln>
        </p:spPr>
        <p:txBody>
          <a:bodyPr wrap="square" lIns="91436" tIns="45719" rIns="91436" bIns="45719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8000" b="1" spc="3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研究背景</a:t>
            </a:r>
            <a:endParaRPr lang="en-US" altLang="zh-CN" sz="8000" b="1" spc="300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grpSp>
        <p:nvGrpSpPr>
          <p:cNvPr id="16" name="Group 4"/>
          <p:cNvGrpSpPr>
            <a:grpSpLocks noChangeAspect="1"/>
          </p:cNvGrpSpPr>
          <p:nvPr/>
        </p:nvGrpSpPr>
        <p:grpSpPr bwMode="auto">
          <a:xfrm rot="19764056">
            <a:off x="3745965" y="2072333"/>
            <a:ext cx="1424066" cy="1326299"/>
            <a:chOff x="1164" y="687"/>
            <a:chExt cx="3219" cy="2998"/>
          </a:xfrm>
          <a:solidFill>
            <a:srgbClr val="F08392"/>
          </a:solidFill>
          <a:effectLst/>
        </p:grpSpPr>
        <p:sp>
          <p:nvSpPr>
            <p:cNvPr id="17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18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185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50"/>
                            </p:stCondLst>
                            <p:childTnLst>
                              <p:par>
                                <p:cTn id="1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 flipV="1">
            <a:off x="0" y="-10274"/>
            <a:ext cx="2703815" cy="4863290"/>
          </a:xfrm>
          <a:prstGeom prst="line">
            <a:avLst/>
          </a:prstGeom>
          <a:ln>
            <a:solidFill>
              <a:srgbClr val="F7DAD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-8706" y="-10274"/>
            <a:ext cx="2456163" cy="4436629"/>
          </a:xfrm>
          <a:prstGeom prst="line">
            <a:avLst/>
          </a:prstGeom>
          <a:ln>
            <a:solidFill>
              <a:srgbClr val="ACE3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9790222" y="2421371"/>
            <a:ext cx="2398603" cy="4436629"/>
          </a:xfrm>
          <a:prstGeom prst="line">
            <a:avLst/>
          </a:prstGeom>
          <a:ln>
            <a:solidFill>
              <a:srgbClr val="F7DAD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等腰三角形 25"/>
          <p:cNvSpPr/>
          <p:nvPr/>
        </p:nvSpPr>
        <p:spPr>
          <a:xfrm rot="10800000">
            <a:off x="-855" y="483"/>
            <a:ext cx="3281082" cy="2926080"/>
          </a:xfrm>
          <a:prstGeom prst="triangl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10800000">
            <a:off x="1065945" y="542427"/>
            <a:ext cx="3281082" cy="2926080"/>
          </a:xfrm>
          <a:prstGeom prst="triangle">
            <a:avLst/>
          </a:prstGeom>
          <a:noFill/>
          <a:ln>
            <a:solidFill>
              <a:srgbClr val="02A4B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>
            <a:off x="7840943" y="3389976"/>
            <a:ext cx="3281082" cy="2926080"/>
          </a:xfrm>
          <a:prstGeom prst="triangle">
            <a:avLst/>
          </a:prstGeom>
          <a:noFill/>
          <a:ln>
            <a:solidFill>
              <a:srgbClr val="F0839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>
            <a:off x="8907743" y="3931920"/>
            <a:ext cx="3281082" cy="2926080"/>
          </a:xfrm>
          <a:prstGeom prst="triangl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9485010" y="1994710"/>
            <a:ext cx="2703815" cy="4863290"/>
          </a:xfrm>
          <a:prstGeom prst="line">
            <a:avLst/>
          </a:prstGeom>
          <a:ln>
            <a:solidFill>
              <a:srgbClr val="ACE3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9790222" y="4655904"/>
            <a:ext cx="396065" cy="400518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0095743" y="5987442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1107550" y="5230489"/>
            <a:ext cx="467678" cy="460306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8477332" y="5559431"/>
            <a:ext cx="311972" cy="328942"/>
          </a:xfrm>
          <a:prstGeom prst="ellipse">
            <a:avLst/>
          </a:prstGeom>
          <a:solidFill>
            <a:srgbClr val="2F9F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10820502" y="3139566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9993390" y="3332006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0948390" y="1944509"/>
            <a:ext cx="471131" cy="476533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009076" y="2029619"/>
            <a:ext cx="396065" cy="400518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2295754" y="4501380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00564" y="1475024"/>
            <a:ext cx="467678" cy="460306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1639685" y="3341233"/>
            <a:ext cx="311972" cy="328942"/>
          </a:xfrm>
          <a:prstGeom prst="ellipse">
            <a:avLst/>
          </a:prstGeom>
          <a:solidFill>
            <a:srgbClr val="2F9F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1919060" y="1335147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697104" y="808418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3213918" y="972889"/>
            <a:ext cx="471131" cy="476533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951981" y="3734499"/>
            <a:ext cx="311972" cy="328942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336188" y="965842"/>
            <a:ext cx="3842868" cy="1912968"/>
          </a:xfrm>
          <a:prstGeom prst="roundRect">
            <a:avLst>
              <a:gd name="adj" fmla="val 4575"/>
            </a:avLst>
          </a:prstGeom>
          <a:solidFill>
            <a:srgbClr val="ACE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99"/>
          </a:p>
        </p:txBody>
      </p:sp>
      <p:sp>
        <p:nvSpPr>
          <p:cNvPr id="4" name="椭圆 3"/>
          <p:cNvSpPr/>
          <p:nvPr/>
        </p:nvSpPr>
        <p:spPr>
          <a:xfrm>
            <a:off x="5613563" y="2413265"/>
            <a:ext cx="931091" cy="931091"/>
          </a:xfrm>
          <a:prstGeom prst="ellipse">
            <a:avLst/>
          </a:prstGeom>
          <a:solidFill>
            <a:srgbClr val="2F9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599" b="1"/>
              <a:t>A</a:t>
            </a:r>
            <a:endParaRPr kumimoji="1" lang="zh-CN" altLang="en-US" sz="3599" b="1" dirty="0"/>
          </a:p>
        </p:txBody>
      </p:sp>
      <p:sp>
        <p:nvSpPr>
          <p:cNvPr id="5" name="文本框 8"/>
          <p:cNvSpPr txBox="1"/>
          <p:nvPr/>
        </p:nvSpPr>
        <p:spPr>
          <a:xfrm>
            <a:off x="2701787" y="1522637"/>
            <a:ext cx="3172548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12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倍字间距。</a:t>
            </a:r>
          </a:p>
        </p:txBody>
      </p:sp>
      <p:sp>
        <p:nvSpPr>
          <p:cNvPr id="6" name="矩形 5"/>
          <p:cNvSpPr/>
          <p:nvPr/>
        </p:nvSpPr>
        <p:spPr>
          <a:xfrm>
            <a:off x="2701786" y="1168990"/>
            <a:ext cx="1838965" cy="363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782">
              <a:lnSpc>
                <a:spcPct val="130000"/>
              </a:lnSpc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点击此处添加标题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986599" y="963674"/>
            <a:ext cx="3842868" cy="1912968"/>
          </a:xfrm>
          <a:prstGeom prst="roundRect">
            <a:avLst>
              <a:gd name="adj" fmla="val 4575"/>
            </a:avLst>
          </a:prstGeom>
          <a:solidFill>
            <a:srgbClr val="F7DA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99"/>
          </a:p>
        </p:txBody>
      </p:sp>
      <p:sp>
        <p:nvSpPr>
          <p:cNvPr id="10" name="椭圆 9"/>
          <p:cNvSpPr/>
          <p:nvPr/>
        </p:nvSpPr>
        <p:spPr>
          <a:xfrm>
            <a:off x="10263974" y="2411096"/>
            <a:ext cx="931091" cy="931091"/>
          </a:xfrm>
          <a:prstGeom prst="ellipse">
            <a:avLst/>
          </a:prstGeom>
          <a:solidFill>
            <a:srgbClr val="EFB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599" b="1" dirty="0"/>
              <a:t>B</a:t>
            </a:r>
            <a:endParaRPr kumimoji="1" lang="zh-CN" altLang="en-US" sz="3599" b="1" dirty="0"/>
          </a:p>
        </p:txBody>
      </p:sp>
      <p:sp>
        <p:nvSpPr>
          <p:cNvPr id="14" name="圆角矩形 13"/>
          <p:cNvSpPr/>
          <p:nvPr/>
        </p:nvSpPr>
        <p:spPr>
          <a:xfrm>
            <a:off x="963153" y="3607471"/>
            <a:ext cx="3842868" cy="1912968"/>
          </a:xfrm>
          <a:prstGeom prst="roundRect">
            <a:avLst>
              <a:gd name="adj" fmla="val 4575"/>
            </a:avLst>
          </a:prstGeom>
          <a:solidFill>
            <a:srgbClr val="2F9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99"/>
          </a:p>
        </p:txBody>
      </p:sp>
      <p:sp>
        <p:nvSpPr>
          <p:cNvPr id="15" name="椭圆 14"/>
          <p:cNvSpPr/>
          <p:nvPr/>
        </p:nvSpPr>
        <p:spPr>
          <a:xfrm>
            <a:off x="4240528" y="5054894"/>
            <a:ext cx="931091" cy="931091"/>
          </a:xfrm>
          <a:prstGeom prst="ellipse">
            <a:avLst/>
          </a:prstGeom>
          <a:solidFill>
            <a:srgbClr val="ACE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599" b="1" dirty="0"/>
              <a:t>C</a:t>
            </a:r>
            <a:endParaRPr kumimoji="1" lang="zh-CN" altLang="en-US" sz="3599" b="1" dirty="0"/>
          </a:p>
        </p:txBody>
      </p:sp>
      <p:sp>
        <p:nvSpPr>
          <p:cNvPr id="19" name="圆角矩形 18"/>
          <p:cNvSpPr/>
          <p:nvPr/>
        </p:nvSpPr>
        <p:spPr>
          <a:xfrm>
            <a:off x="5613564" y="3605303"/>
            <a:ext cx="3842868" cy="1912968"/>
          </a:xfrm>
          <a:prstGeom prst="roundRect">
            <a:avLst>
              <a:gd name="adj" fmla="val 4575"/>
            </a:avLst>
          </a:prstGeom>
          <a:solidFill>
            <a:srgbClr val="F08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99"/>
          </a:p>
        </p:txBody>
      </p:sp>
      <p:sp>
        <p:nvSpPr>
          <p:cNvPr id="20" name="椭圆 19"/>
          <p:cNvSpPr/>
          <p:nvPr/>
        </p:nvSpPr>
        <p:spPr>
          <a:xfrm>
            <a:off x="8890939" y="5052725"/>
            <a:ext cx="931091" cy="931091"/>
          </a:xfrm>
          <a:prstGeom prst="ellipse">
            <a:avLst/>
          </a:prstGeom>
          <a:solidFill>
            <a:srgbClr val="E94D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599" b="1" dirty="0"/>
              <a:t>D</a:t>
            </a:r>
            <a:endParaRPr kumimoji="1" lang="zh-CN" altLang="en-US" sz="3599" b="1" dirty="0"/>
          </a:p>
        </p:txBody>
      </p:sp>
      <p:sp>
        <p:nvSpPr>
          <p:cNvPr id="47" name="文本框 8"/>
          <p:cNvSpPr txBox="1"/>
          <p:nvPr/>
        </p:nvSpPr>
        <p:spPr>
          <a:xfrm>
            <a:off x="7323766" y="1528183"/>
            <a:ext cx="3172548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12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倍字间距。</a:t>
            </a:r>
          </a:p>
        </p:txBody>
      </p:sp>
      <p:sp>
        <p:nvSpPr>
          <p:cNvPr id="48" name="矩形 47"/>
          <p:cNvSpPr/>
          <p:nvPr/>
        </p:nvSpPr>
        <p:spPr>
          <a:xfrm>
            <a:off x="7323765" y="1174536"/>
            <a:ext cx="1838965" cy="363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782">
              <a:lnSpc>
                <a:spcPct val="130000"/>
              </a:lnSpc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点击此处添加标题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49" name="文本框 8"/>
          <p:cNvSpPr txBox="1"/>
          <p:nvPr/>
        </p:nvSpPr>
        <p:spPr>
          <a:xfrm>
            <a:off x="1274420" y="4241992"/>
            <a:ext cx="3172548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12</a:t>
            </a:r>
            <a:r>
              <a:rPr lang="zh-CN" altLang="en-US" sz="12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倍字间距。</a:t>
            </a:r>
          </a:p>
        </p:txBody>
      </p:sp>
      <p:sp>
        <p:nvSpPr>
          <p:cNvPr id="50" name="矩形 49"/>
          <p:cNvSpPr/>
          <p:nvPr/>
        </p:nvSpPr>
        <p:spPr>
          <a:xfrm>
            <a:off x="1274419" y="3888345"/>
            <a:ext cx="1838965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782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1" name="文本框 8"/>
          <p:cNvSpPr txBox="1"/>
          <p:nvPr/>
        </p:nvSpPr>
        <p:spPr>
          <a:xfrm>
            <a:off x="5905890" y="4239947"/>
            <a:ext cx="3172548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12</a:t>
            </a:r>
            <a:r>
              <a:rPr lang="zh-CN" altLang="en-US" sz="12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倍字间距。</a:t>
            </a:r>
          </a:p>
        </p:txBody>
      </p:sp>
      <p:sp>
        <p:nvSpPr>
          <p:cNvPr id="52" name="矩形 51"/>
          <p:cNvSpPr/>
          <p:nvPr/>
        </p:nvSpPr>
        <p:spPr>
          <a:xfrm>
            <a:off x="5905889" y="3886300"/>
            <a:ext cx="1838965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782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48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  <p:bldP spid="9" grpId="0" animBg="1"/>
      <p:bldP spid="14" grpId="0" animBg="1"/>
      <p:bldP spid="19" grpId="0" animBg="1"/>
      <p:bldP spid="47" grpId="0"/>
      <p:bldP spid="48" grpId="0"/>
      <p:bldP spid="49" grpId="0"/>
      <p:bldP spid="50" grpId="0"/>
      <p:bldP spid="51" grpId="0"/>
      <p:bldP spid="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>
          <a:xfrm flipV="1">
            <a:off x="0" y="-10274"/>
            <a:ext cx="2703815" cy="4863290"/>
          </a:xfrm>
          <a:prstGeom prst="line">
            <a:avLst/>
          </a:prstGeom>
          <a:ln>
            <a:solidFill>
              <a:srgbClr val="F7DAD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-8706" y="-10274"/>
            <a:ext cx="2456163" cy="4436629"/>
          </a:xfrm>
          <a:prstGeom prst="line">
            <a:avLst/>
          </a:prstGeom>
          <a:ln>
            <a:solidFill>
              <a:srgbClr val="ACE3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9790222" y="2421371"/>
            <a:ext cx="2398603" cy="4436629"/>
          </a:xfrm>
          <a:prstGeom prst="line">
            <a:avLst/>
          </a:prstGeom>
          <a:ln>
            <a:solidFill>
              <a:srgbClr val="F7DAD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等腰三角形 36"/>
          <p:cNvSpPr/>
          <p:nvPr/>
        </p:nvSpPr>
        <p:spPr>
          <a:xfrm rot="10800000">
            <a:off x="-855" y="483"/>
            <a:ext cx="3281082" cy="2926080"/>
          </a:xfrm>
          <a:prstGeom prst="triangl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/>
        </p:nvSpPr>
        <p:spPr>
          <a:xfrm rot="10800000">
            <a:off x="1065945" y="542427"/>
            <a:ext cx="3281082" cy="2926080"/>
          </a:xfrm>
          <a:prstGeom prst="triangle">
            <a:avLst/>
          </a:prstGeom>
          <a:noFill/>
          <a:ln>
            <a:solidFill>
              <a:srgbClr val="02A4B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/>
          <p:cNvSpPr/>
          <p:nvPr/>
        </p:nvSpPr>
        <p:spPr>
          <a:xfrm>
            <a:off x="7840943" y="3389976"/>
            <a:ext cx="3281082" cy="2926080"/>
          </a:xfrm>
          <a:prstGeom prst="triangle">
            <a:avLst/>
          </a:prstGeom>
          <a:noFill/>
          <a:ln>
            <a:solidFill>
              <a:srgbClr val="F0839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等腰三角形 53"/>
          <p:cNvSpPr/>
          <p:nvPr/>
        </p:nvSpPr>
        <p:spPr>
          <a:xfrm>
            <a:off x="8907743" y="3931920"/>
            <a:ext cx="3281082" cy="2926080"/>
          </a:xfrm>
          <a:prstGeom prst="triangl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/>
          <p:nvPr/>
        </p:nvCxnSpPr>
        <p:spPr>
          <a:xfrm flipV="1">
            <a:off x="9485010" y="1994710"/>
            <a:ext cx="2703815" cy="4863290"/>
          </a:xfrm>
          <a:prstGeom prst="line">
            <a:avLst/>
          </a:prstGeom>
          <a:ln>
            <a:solidFill>
              <a:srgbClr val="ACE3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>
            <a:off x="9790222" y="4655904"/>
            <a:ext cx="396065" cy="400518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10095743" y="5987442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11107550" y="5230489"/>
            <a:ext cx="467678" cy="460306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8477332" y="5559431"/>
            <a:ext cx="311972" cy="328942"/>
          </a:xfrm>
          <a:prstGeom prst="ellipse">
            <a:avLst/>
          </a:prstGeom>
          <a:solidFill>
            <a:srgbClr val="2F9F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10820502" y="3139566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9993390" y="3332006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10948390" y="1944509"/>
            <a:ext cx="471131" cy="476533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1009076" y="2029619"/>
            <a:ext cx="396065" cy="400518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2295754" y="4501380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100564" y="1475024"/>
            <a:ext cx="467678" cy="460306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1639685" y="3341233"/>
            <a:ext cx="311972" cy="328942"/>
          </a:xfrm>
          <a:prstGeom prst="ellipse">
            <a:avLst/>
          </a:prstGeom>
          <a:solidFill>
            <a:srgbClr val="2F9F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1919060" y="1335147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697104" y="808418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3213918" y="972889"/>
            <a:ext cx="471131" cy="476533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/>
          <p:cNvSpPr/>
          <p:nvPr/>
        </p:nvSpPr>
        <p:spPr>
          <a:xfrm>
            <a:off x="951981" y="3734499"/>
            <a:ext cx="311972" cy="328942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9" name="组 58"/>
          <p:cNvGrpSpPr/>
          <p:nvPr/>
        </p:nvGrpSpPr>
        <p:grpSpPr>
          <a:xfrm>
            <a:off x="1713388" y="1500164"/>
            <a:ext cx="3897096" cy="1703981"/>
            <a:chOff x="1713834" y="1499661"/>
            <a:chExt cx="3898111" cy="1704425"/>
          </a:xfrm>
        </p:grpSpPr>
        <p:sp>
          <p:nvSpPr>
            <p:cNvPr id="16" name="矩形 15"/>
            <p:cNvSpPr/>
            <p:nvPr/>
          </p:nvSpPr>
          <p:spPr>
            <a:xfrm>
              <a:off x="1713834" y="1499661"/>
              <a:ext cx="3898111" cy="17044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F9F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399"/>
            </a:p>
          </p:txBody>
        </p:sp>
        <p:sp>
          <p:nvSpPr>
            <p:cNvPr id="17" name="矩形 16"/>
            <p:cNvSpPr/>
            <p:nvPr/>
          </p:nvSpPr>
          <p:spPr>
            <a:xfrm>
              <a:off x="1713834" y="1499661"/>
              <a:ext cx="1007038" cy="1704425"/>
            </a:xfrm>
            <a:prstGeom prst="rect">
              <a:avLst/>
            </a:prstGeom>
            <a:solidFill>
              <a:srgbClr val="2F9FAB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399"/>
            </a:p>
          </p:txBody>
        </p:sp>
      </p:grpSp>
      <p:sp>
        <p:nvSpPr>
          <p:cNvPr id="15" name="椭圆 14"/>
          <p:cNvSpPr/>
          <p:nvPr/>
        </p:nvSpPr>
        <p:spPr>
          <a:xfrm>
            <a:off x="5382375" y="2945490"/>
            <a:ext cx="444912" cy="444912"/>
          </a:xfrm>
          <a:prstGeom prst="ellipse">
            <a:avLst/>
          </a:prstGeom>
          <a:solidFill>
            <a:srgbClr val="2F9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99"/>
          </a:p>
        </p:txBody>
      </p:sp>
      <p:sp>
        <p:nvSpPr>
          <p:cNvPr id="22" name="文本框 21"/>
          <p:cNvSpPr txBox="1"/>
          <p:nvPr/>
        </p:nvSpPr>
        <p:spPr>
          <a:xfrm>
            <a:off x="1745454" y="1690607"/>
            <a:ext cx="942640" cy="132309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7998" b="1" dirty="0">
                <a:solidFill>
                  <a:schemeClr val="bg1"/>
                </a:solidFill>
              </a:rPr>
              <a:t>A</a:t>
            </a:r>
            <a:endParaRPr kumimoji="1" lang="zh-CN" altLang="en-US" sz="7998" b="1" dirty="0">
              <a:solidFill>
                <a:schemeClr val="bg1"/>
              </a:solidFill>
            </a:endParaRPr>
          </a:p>
        </p:txBody>
      </p:sp>
      <p:grpSp>
        <p:nvGrpSpPr>
          <p:cNvPr id="60" name="组 59"/>
          <p:cNvGrpSpPr/>
          <p:nvPr/>
        </p:nvGrpSpPr>
        <p:grpSpPr>
          <a:xfrm>
            <a:off x="6193973" y="1500164"/>
            <a:ext cx="3897096" cy="1703981"/>
            <a:chOff x="6195587" y="1499661"/>
            <a:chExt cx="3898111" cy="1704425"/>
          </a:xfrm>
        </p:grpSpPr>
        <p:sp>
          <p:nvSpPr>
            <p:cNvPr id="31" name="矩形 30"/>
            <p:cNvSpPr/>
            <p:nvPr/>
          </p:nvSpPr>
          <p:spPr>
            <a:xfrm flipH="1">
              <a:off x="6195587" y="1499661"/>
              <a:ext cx="3898111" cy="17044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EFB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399"/>
            </a:p>
          </p:txBody>
        </p:sp>
        <p:sp>
          <p:nvSpPr>
            <p:cNvPr id="32" name="矩形 31"/>
            <p:cNvSpPr/>
            <p:nvPr/>
          </p:nvSpPr>
          <p:spPr>
            <a:xfrm flipH="1">
              <a:off x="9086660" y="1499661"/>
              <a:ext cx="1007038" cy="1704425"/>
            </a:xfrm>
            <a:prstGeom prst="rect">
              <a:avLst/>
            </a:prstGeom>
            <a:solidFill>
              <a:srgbClr val="EFB09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399"/>
            </a:p>
          </p:txBody>
        </p:sp>
      </p:grpSp>
      <p:sp>
        <p:nvSpPr>
          <p:cNvPr id="26" name="椭圆 25"/>
          <p:cNvSpPr/>
          <p:nvPr/>
        </p:nvSpPr>
        <p:spPr>
          <a:xfrm flipH="1">
            <a:off x="5950427" y="2945490"/>
            <a:ext cx="444910" cy="444912"/>
          </a:xfrm>
          <a:prstGeom prst="ellipse">
            <a:avLst/>
          </a:prstGeom>
          <a:solidFill>
            <a:srgbClr val="EFB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99"/>
          </a:p>
        </p:txBody>
      </p:sp>
      <p:sp>
        <p:nvSpPr>
          <p:cNvPr id="27" name="文本框 26"/>
          <p:cNvSpPr txBox="1"/>
          <p:nvPr/>
        </p:nvSpPr>
        <p:spPr>
          <a:xfrm flipH="1">
            <a:off x="9198094" y="1690607"/>
            <a:ext cx="779177" cy="132309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7998" b="1" dirty="0">
                <a:solidFill>
                  <a:schemeClr val="bg1"/>
                </a:solidFill>
              </a:rPr>
              <a:t>B</a:t>
            </a:r>
            <a:endParaRPr kumimoji="1" lang="zh-CN" altLang="en-US" sz="7998" b="1" dirty="0">
              <a:solidFill>
                <a:schemeClr val="bg1"/>
              </a:solidFill>
            </a:endParaRPr>
          </a:p>
        </p:txBody>
      </p:sp>
      <p:grpSp>
        <p:nvGrpSpPr>
          <p:cNvPr id="49" name="组 48"/>
          <p:cNvGrpSpPr/>
          <p:nvPr/>
        </p:nvGrpSpPr>
        <p:grpSpPr>
          <a:xfrm flipV="1">
            <a:off x="1713388" y="3712902"/>
            <a:ext cx="3897096" cy="1703981"/>
            <a:chOff x="815671" y="1618373"/>
            <a:chExt cx="4154756" cy="1743090"/>
          </a:xfrm>
        </p:grpSpPr>
        <p:sp>
          <p:nvSpPr>
            <p:cNvPr id="52" name="矩形 51"/>
            <p:cNvSpPr/>
            <p:nvPr/>
          </p:nvSpPr>
          <p:spPr>
            <a:xfrm>
              <a:off x="815671" y="1618373"/>
              <a:ext cx="4154756" cy="174309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083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399" dirty="0"/>
            </a:p>
          </p:txBody>
        </p:sp>
        <p:sp>
          <p:nvSpPr>
            <p:cNvPr id="53" name="矩形 52"/>
            <p:cNvSpPr/>
            <p:nvPr/>
          </p:nvSpPr>
          <p:spPr>
            <a:xfrm>
              <a:off x="815671" y="1618373"/>
              <a:ext cx="1073340" cy="1743090"/>
            </a:xfrm>
            <a:prstGeom prst="rect">
              <a:avLst/>
            </a:prstGeom>
            <a:solidFill>
              <a:srgbClr val="F0839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399"/>
            </a:p>
          </p:txBody>
        </p:sp>
      </p:grpSp>
      <p:sp>
        <p:nvSpPr>
          <p:cNvPr id="47" name="椭圆 46"/>
          <p:cNvSpPr/>
          <p:nvPr/>
        </p:nvSpPr>
        <p:spPr>
          <a:xfrm flipV="1">
            <a:off x="5382375" y="3490446"/>
            <a:ext cx="444912" cy="444910"/>
          </a:xfrm>
          <a:prstGeom prst="ellipse">
            <a:avLst/>
          </a:prstGeom>
          <a:solidFill>
            <a:srgbClr val="F08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99"/>
          </a:p>
        </p:txBody>
      </p:sp>
      <p:sp>
        <p:nvSpPr>
          <p:cNvPr id="48" name="文本框 47"/>
          <p:cNvSpPr txBox="1"/>
          <p:nvPr/>
        </p:nvSpPr>
        <p:spPr>
          <a:xfrm>
            <a:off x="1724621" y="3903346"/>
            <a:ext cx="984309" cy="132309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7998" b="1" dirty="0">
                <a:solidFill>
                  <a:schemeClr val="bg1"/>
                </a:solidFill>
              </a:rPr>
              <a:t>C</a:t>
            </a:r>
            <a:endParaRPr kumimoji="1" lang="zh-CN" altLang="en-US" sz="7998" b="1" dirty="0">
              <a:solidFill>
                <a:schemeClr val="bg1"/>
              </a:solidFill>
            </a:endParaRPr>
          </a:p>
        </p:txBody>
      </p:sp>
      <p:grpSp>
        <p:nvGrpSpPr>
          <p:cNvPr id="41" name="组 40"/>
          <p:cNvGrpSpPr/>
          <p:nvPr/>
        </p:nvGrpSpPr>
        <p:grpSpPr>
          <a:xfrm flipH="1" flipV="1">
            <a:off x="6193973" y="3712902"/>
            <a:ext cx="3897096" cy="1703981"/>
            <a:chOff x="815671" y="1618373"/>
            <a:chExt cx="4154756" cy="1743090"/>
          </a:xfrm>
        </p:grpSpPr>
        <p:sp>
          <p:nvSpPr>
            <p:cNvPr id="44" name="矩形 43"/>
            <p:cNvSpPr/>
            <p:nvPr/>
          </p:nvSpPr>
          <p:spPr>
            <a:xfrm>
              <a:off x="815671" y="1618373"/>
              <a:ext cx="4154756" cy="174309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ACE3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399"/>
            </a:p>
          </p:txBody>
        </p:sp>
        <p:sp>
          <p:nvSpPr>
            <p:cNvPr id="45" name="矩形 44"/>
            <p:cNvSpPr/>
            <p:nvPr/>
          </p:nvSpPr>
          <p:spPr>
            <a:xfrm>
              <a:off x="815671" y="1618373"/>
              <a:ext cx="1073340" cy="1743090"/>
            </a:xfrm>
            <a:prstGeom prst="rect">
              <a:avLst/>
            </a:prstGeom>
            <a:solidFill>
              <a:srgbClr val="ACE3E8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399"/>
            </a:p>
          </p:txBody>
        </p:sp>
      </p:grpSp>
      <p:sp>
        <p:nvSpPr>
          <p:cNvPr id="39" name="椭圆 38"/>
          <p:cNvSpPr/>
          <p:nvPr/>
        </p:nvSpPr>
        <p:spPr>
          <a:xfrm flipH="1" flipV="1">
            <a:off x="5950427" y="3466014"/>
            <a:ext cx="444910" cy="444910"/>
          </a:xfrm>
          <a:prstGeom prst="ellipse">
            <a:avLst/>
          </a:prstGeom>
          <a:solidFill>
            <a:srgbClr val="ACE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99"/>
          </a:p>
        </p:txBody>
      </p:sp>
      <p:sp>
        <p:nvSpPr>
          <p:cNvPr id="40" name="文本框 39"/>
          <p:cNvSpPr txBox="1"/>
          <p:nvPr/>
        </p:nvSpPr>
        <p:spPr>
          <a:xfrm flipH="1">
            <a:off x="9136395" y="3903346"/>
            <a:ext cx="902576" cy="132309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7998" b="1" dirty="0">
                <a:solidFill>
                  <a:schemeClr val="bg1"/>
                </a:solidFill>
              </a:rPr>
              <a:t>D</a:t>
            </a:r>
            <a:endParaRPr kumimoji="1" lang="zh-CN" altLang="en-US" sz="7998" b="1" dirty="0">
              <a:solidFill>
                <a:schemeClr val="bg1"/>
              </a:solidFill>
            </a:endParaRPr>
          </a:p>
        </p:txBody>
      </p:sp>
      <p:sp>
        <p:nvSpPr>
          <p:cNvPr id="56" name="右箭头 55"/>
          <p:cNvSpPr/>
          <p:nvPr/>
        </p:nvSpPr>
        <p:spPr>
          <a:xfrm>
            <a:off x="5752508" y="3038414"/>
            <a:ext cx="428573" cy="268007"/>
          </a:xfrm>
          <a:prstGeom prst="rightArrow">
            <a:avLst>
              <a:gd name="adj1" fmla="val 24450"/>
              <a:gd name="adj2" fmla="val 50000"/>
            </a:avLst>
          </a:prstGeom>
          <a:solidFill>
            <a:srgbClr val="2F9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99"/>
          </a:p>
        </p:txBody>
      </p:sp>
      <p:sp>
        <p:nvSpPr>
          <p:cNvPr id="57" name="右箭头 56"/>
          <p:cNvSpPr/>
          <p:nvPr/>
        </p:nvSpPr>
        <p:spPr>
          <a:xfrm rot="5400000">
            <a:off x="5970156" y="3394547"/>
            <a:ext cx="428573" cy="268007"/>
          </a:xfrm>
          <a:prstGeom prst="rightArrow">
            <a:avLst>
              <a:gd name="adj1" fmla="val 24450"/>
              <a:gd name="adj2" fmla="val 50000"/>
            </a:avLst>
          </a:prstGeom>
          <a:solidFill>
            <a:srgbClr val="EFB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99"/>
          </a:p>
        </p:txBody>
      </p:sp>
      <p:sp>
        <p:nvSpPr>
          <p:cNvPr id="58" name="右箭头 57"/>
          <p:cNvSpPr/>
          <p:nvPr/>
        </p:nvSpPr>
        <p:spPr>
          <a:xfrm rot="10800000">
            <a:off x="5599471" y="3578898"/>
            <a:ext cx="428573" cy="268007"/>
          </a:xfrm>
          <a:prstGeom prst="rightArrow">
            <a:avLst>
              <a:gd name="adj1" fmla="val 24450"/>
              <a:gd name="adj2" fmla="val 50000"/>
            </a:avLst>
          </a:prstGeom>
          <a:solidFill>
            <a:srgbClr val="ACE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99"/>
          </a:p>
        </p:txBody>
      </p:sp>
      <p:sp>
        <p:nvSpPr>
          <p:cNvPr id="76" name="文本框 8"/>
          <p:cNvSpPr txBox="1"/>
          <p:nvPr/>
        </p:nvSpPr>
        <p:spPr>
          <a:xfrm>
            <a:off x="2805710" y="2001091"/>
            <a:ext cx="2703855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12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倍字间距。</a:t>
            </a:r>
          </a:p>
        </p:txBody>
      </p:sp>
      <p:sp>
        <p:nvSpPr>
          <p:cNvPr id="77" name="矩形 76"/>
          <p:cNvSpPr/>
          <p:nvPr/>
        </p:nvSpPr>
        <p:spPr>
          <a:xfrm>
            <a:off x="2805709" y="1647444"/>
            <a:ext cx="2084046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782">
              <a:lnSpc>
                <a:spcPct val="130000"/>
              </a:lnSpc>
            </a:pP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添加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标题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78" name="文本框 8"/>
          <p:cNvSpPr txBox="1"/>
          <p:nvPr/>
        </p:nvSpPr>
        <p:spPr>
          <a:xfrm>
            <a:off x="6326345" y="1999094"/>
            <a:ext cx="2703855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12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倍字间距。</a:t>
            </a:r>
          </a:p>
        </p:txBody>
      </p:sp>
      <p:sp>
        <p:nvSpPr>
          <p:cNvPr id="79" name="矩形 78"/>
          <p:cNvSpPr/>
          <p:nvPr/>
        </p:nvSpPr>
        <p:spPr>
          <a:xfrm>
            <a:off x="6326344" y="1645447"/>
            <a:ext cx="2084046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782">
              <a:lnSpc>
                <a:spcPct val="130000"/>
              </a:lnSpc>
            </a:pP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添加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标题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80" name="文本框 8"/>
          <p:cNvSpPr txBox="1"/>
          <p:nvPr/>
        </p:nvSpPr>
        <p:spPr>
          <a:xfrm>
            <a:off x="2812955" y="4259047"/>
            <a:ext cx="2703855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12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倍字间距。</a:t>
            </a:r>
          </a:p>
        </p:txBody>
      </p:sp>
      <p:sp>
        <p:nvSpPr>
          <p:cNvPr id="81" name="矩形 80"/>
          <p:cNvSpPr/>
          <p:nvPr/>
        </p:nvSpPr>
        <p:spPr>
          <a:xfrm>
            <a:off x="2812954" y="3905400"/>
            <a:ext cx="2084046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782">
              <a:lnSpc>
                <a:spcPct val="130000"/>
              </a:lnSpc>
            </a:pP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添加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标题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82" name="文本框 8"/>
          <p:cNvSpPr txBox="1"/>
          <p:nvPr/>
        </p:nvSpPr>
        <p:spPr>
          <a:xfrm>
            <a:off x="6333590" y="4257050"/>
            <a:ext cx="2703855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12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倍字间距。</a:t>
            </a:r>
          </a:p>
        </p:txBody>
      </p:sp>
      <p:sp>
        <p:nvSpPr>
          <p:cNvPr id="83" name="矩形 82"/>
          <p:cNvSpPr/>
          <p:nvPr/>
        </p:nvSpPr>
        <p:spPr>
          <a:xfrm>
            <a:off x="6333589" y="3903403"/>
            <a:ext cx="2084046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782">
              <a:lnSpc>
                <a:spcPct val="130000"/>
              </a:lnSpc>
            </a:pP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添加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标题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418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6" grpId="0" animBg="1"/>
      <p:bldP spid="47" grpId="0" animBg="1"/>
      <p:bldP spid="39" grpId="0" animBg="1"/>
      <p:bldP spid="56" grpId="0" animBg="1"/>
      <p:bldP spid="57" grpId="0" animBg="1"/>
      <p:bldP spid="58" grpId="0" animBg="1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清新几何毕业答辩PPT模板"/>
</p:tagLst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2526</Words>
  <Application>Microsoft Office PowerPoint</Application>
  <PresentationFormat>自定义</PresentationFormat>
  <Paragraphs>182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微軟正黑體</vt:lpstr>
      <vt:lpstr>方正姚体</vt:lpstr>
      <vt:lpstr>宋体</vt:lpstr>
      <vt:lpstr>微软雅黑</vt:lpstr>
      <vt:lpstr>Arial</vt:lpstr>
      <vt:lpstr>Calibri</vt:lpstr>
      <vt:lpstr>Century Gothic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清新几何毕业答辩PPT模板</dc:title>
  <dc:creator>麒雅</dc:creator>
  <cp:lastModifiedBy>admin</cp:lastModifiedBy>
  <cp:revision>108</cp:revision>
  <dcterms:created xsi:type="dcterms:W3CDTF">2015-07-02T02:13:33Z</dcterms:created>
  <dcterms:modified xsi:type="dcterms:W3CDTF">2017-05-07T03:50:05Z</dcterms:modified>
  <cp:contentStatus/>
</cp:coreProperties>
</file>