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4251" r:id="rId2"/>
    <p:sldId id="4252" r:id="rId3"/>
    <p:sldId id="4244" r:id="rId4"/>
    <p:sldId id="4254" r:id="rId5"/>
    <p:sldId id="4260" r:id="rId6"/>
    <p:sldId id="4266" r:id="rId7"/>
    <p:sldId id="4270" r:id="rId8"/>
    <p:sldId id="4245" r:id="rId9"/>
    <p:sldId id="4256" r:id="rId10"/>
    <p:sldId id="4258" r:id="rId11"/>
    <p:sldId id="4268" r:id="rId12"/>
    <p:sldId id="4269" r:id="rId13"/>
    <p:sldId id="4246" r:id="rId14"/>
    <p:sldId id="4255" r:id="rId15"/>
    <p:sldId id="4259" r:id="rId16"/>
    <p:sldId id="4262" r:id="rId17"/>
    <p:sldId id="4264" r:id="rId18"/>
    <p:sldId id="4247" r:id="rId19"/>
    <p:sldId id="4257" r:id="rId20"/>
    <p:sldId id="4261" r:id="rId21"/>
    <p:sldId id="4263" r:id="rId22"/>
    <p:sldId id="4253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9CC"/>
    <a:srgbClr val="0C2744"/>
    <a:srgbClr val="29ABE2"/>
    <a:srgbClr val="4BC1DD"/>
    <a:srgbClr val="FFC000"/>
    <a:srgbClr val="5CBA46"/>
    <a:srgbClr val="00939F"/>
    <a:srgbClr val="DC5B3E"/>
    <a:srgbClr val="4B5C6E"/>
    <a:srgbClr val="005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5274" autoAdjust="0"/>
  </p:normalViewPr>
  <p:slideViewPr>
    <p:cSldViewPr>
      <p:cViewPr varScale="1">
        <p:scale>
          <a:sx n="110" d="100"/>
          <a:sy n="110" d="100"/>
        </p:scale>
        <p:origin x="132" y="14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CB-4584-8543-7CED0CCE33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CB-4584-8543-7CED0CCE33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CB-4584-8543-7CED0CCE33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CB-4584-8543-7CED0CCE3366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CB-4584-8543-7CED0CCE3366}"/>
              </c:ext>
            </c:extLst>
          </c:dP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2.6</c:v>
                </c:pt>
                <c:pt idx="3">
                  <c:v>2.2000000000000002</c:v>
                </c:pt>
                <c:pt idx="4">
                  <c:v>2.2999999999999998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  <c:pt idx="4">
                        <c:v>5th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04CB-4584-8543-7CED0CCE3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19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7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06986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7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6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75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54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13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8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72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95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6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7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0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6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7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9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5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9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932163" y="964353"/>
            <a:ext cx="4497214" cy="265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429375" y="3616325"/>
            <a:ext cx="4497214" cy="265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858750" cy="7232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8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713607" y="1380511"/>
            <a:ext cx="1898438" cy="1898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66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617644" y="3289127"/>
            <a:ext cx="1898438" cy="1898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66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531509" y="1380511"/>
            <a:ext cx="1898438" cy="1898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66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435546" y="3289127"/>
            <a:ext cx="1898438" cy="1898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66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8341895" y="1380511"/>
            <a:ext cx="1898438" cy="1898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66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10252631" y="3289127"/>
            <a:ext cx="1898438" cy="18983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66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6802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2018/3/28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94087" y="1193384"/>
            <a:ext cx="3070576" cy="3072548"/>
          </a:xfrm>
          <a:prstGeom prst="ellipse">
            <a:avLst/>
          </a:prstGeom>
          <a:solidFill>
            <a:srgbClr val="58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01936" y="1489738"/>
            <a:ext cx="3054878" cy="2479840"/>
            <a:chOff x="3692525" y="1855788"/>
            <a:chExt cx="1754188" cy="142398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692525" y="2009776"/>
              <a:ext cx="1754188" cy="1270000"/>
            </a:xfrm>
            <a:custGeom>
              <a:avLst/>
              <a:gdLst>
                <a:gd name="T0" fmla="*/ 412 w 412"/>
                <a:gd name="T1" fmla="*/ 0 h 298"/>
                <a:gd name="T2" fmla="*/ 0 w 412"/>
                <a:gd name="T3" fmla="*/ 0 h 298"/>
                <a:gd name="T4" fmla="*/ 0 w 412"/>
                <a:gd name="T5" fmla="*/ 284 h 298"/>
                <a:gd name="T6" fmla="*/ 179 w 412"/>
                <a:gd name="T7" fmla="*/ 284 h 298"/>
                <a:gd name="T8" fmla="*/ 209 w 412"/>
                <a:gd name="T9" fmla="*/ 298 h 298"/>
                <a:gd name="T10" fmla="*/ 238 w 412"/>
                <a:gd name="T11" fmla="*/ 284 h 298"/>
                <a:gd name="T12" fmla="*/ 412 w 412"/>
                <a:gd name="T13" fmla="*/ 284 h 298"/>
                <a:gd name="T14" fmla="*/ 412 w 412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2" h="298">
                  <a:moveTo>
                    <a:pt x="4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79" y="284"/>
                    <a:pt x="179" y="284"/>
                    <a:pt x="179" y="284"/>
                  </a:cubicBezTo>
                  <a:cubicBezTo>
                    <a:pt x="183" y="292"/>
                    <a:pt x="195" y="298"/>
                    <a:pt x="209" y="298"/>
                  </a:cubicBezTo>
                  <a:cubicBezTo>
                    <a:pt x="223" y="298"/>
                    <a:pt x="234" y="292"/>
                    <a:pt x="238" y="284"/>
                  </a:cubicBezTo>
                  <a:cubicBezTo>
                    <a:pt x="412" y="284"/>
                    <a:pt x="412" y="284"/>
                    <a:pt x="412" y="284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CC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692525" y="1997076"/>
              <a:ext cx="877888" cy="1282700"/>
            </a:xfrm>
            <a:custGeom>
              <a:avLst/>
              <a:gdLst>
                <a:gd name="T0" fmla="*/ 0 w 206"/>
                <a:gd name="T1" fmla="*/ 0 h 301"/>
                <a:gd name="T2" fmla="*/ 0 w 206"/>
                <a:gd name="T3" fmla="*/ 287 h 301"/>
                <a:gd name="T4" fmla="*/ 177 w 206"/>
                <a:gd name="T5" fmla="*/ 287 h 301"/>
                <a:gd name="T6" fmla="*/ 206 w 206"/>
                <a:gd name="T7" fmla="*/ 301 h 301"/>
                <a:gd name="T8" fmla="*/ 206 w 206"/>
                <a:gd name="T9" fmla="*/ 0 h 301"/>
                <a:gd name="T10" fmla="*/ 0 w 206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301">
                  <a:moveTo>
                    <a:pt x="0" y="0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1" y="295"/>
                    <a:pt x="193" y="301"/>
                    <a:pt x="206" y="301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778250" y="1855788"/>
              <a:ext cx="800100" cy="1368425"/>
            </a:xfrm>
            <a:custGeom>
              <a:avLst/>
              <a:gdLst>
                <a:gd name="T0" fmla="*/ 0 w 188"/>
                <a:gd name="T1" fmla="*/ 287 h 321"/>
                <a:gd name="T2" fmla="*/ 188 w 188"/>
                <a:gd name="T3" fmla="*/ 321 h 321"/>
                <a:gd name="T4" fmla="*/ 188 w 188"/>
                <a:gd name="T5" fmla="*/ 34 h 321"/>
                <a:gd name="T6" fmla="*/ 0 w 188"/>
                <a:gd name="T7" fmla="*/ 0 h 321"/>
                <a:gd name="T8" fmla="*/ 0 w 188"/>
                <a:gd name="T9" fmla="*/ 28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21">
                  <a:moveTo>
                    <a:pt x="0" y="287"/>
                  </a:moveTo>
                  <a:cubicBezTo>
                    <a:pt x="132" y="287"/>
                    <a:pt x="188" y="321"/>
                    <a:pt x="188" y="321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8" y="34"/>
                    <a:pt x="132" y="0"/>
                    <a:pt x="0" y="0"/>
                  </a:cubicBezTo>
                  <a:lnTo>
                    <a:pt x="0" y="28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578350" y="1855788"/>
              <a:ext cx="800100" cy="1368425"/>
            </a:xfrm>
            <a:custGeom>
              <a:avLst/>
              <a:gdLst>
                <a:gd name="T0" fmla="*/ 188 w 188"/>
                <a:gd name="T1" fmla="*/ 287 h 321"/>
                <a:gd name="T2" fmla="*/ 0 w 188"/>
                <a:gd name="T3" fmla="*/ 321 h 321"/>
                <a:gd name="T4" fmla="*/ 0 w 188"/>
                <a:gd name="T5" fmla="*/ 34 h 321"/>
                <a:gd name="T6" fmla="*/ 188 w 188"/>
                <a:gd name="T7" fmla="*/ 0 h 321"/>
                <a:gd name="T8" fmla="*/ 188 w 188"/>
                <a:gd name="T9" fmla="*/ 28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21">
                  <a:moveTo>
                    <a:pt x="188" y="287"/>
                  </a:moveTo>
                  <a:cubicBezTo>
                    <a:pt x="56" y="287"/>
                    <a:pt x="0" y="321"/>
                    <a:pt x="0" y="32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56" y="0"/>
                    <a:pt x="188" y="0"/>
                  </a:cubicBezTo>
                  <a:lnTo>
                    <a:pt x="188" y="2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64075" y="1916113"/>
              <a:ext cx="152400" cy="404813"/>
            </a:xfrm>
            <a:custGeom>
              <a:avLst/>
              <a:gdLst>
                <a:gd name="T0" fmla="*/ 18 w 36"/>
                <a:gd name="T1" fmla="*/ 80 h 95"/>
                <a:gd name="T2" fmla="*/ 36 w 36"/>
                <a:gd name="T3" fmla="*/ 95 h 95"/>
                <a:gd name="T4" fmla="*/ 36 w 36"/>
                <a:gd name="T5" fmla="*/ 0 h 95"/>
                <a:gd name="T6" fmla="*/ 0 w 36"/>
                <a:gd name="T7" fmla="*/ 11 h 95"/>
                <a:gd name="T8" fmla="*/ 0 w 36"/>
                <a:gd name="T9" fmla="*/ 95 h 95"/>
                <a:gd name="T10" fmla="*/ 18 w 36"/>
                <a:gd name="T11" fmla="*/ 8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5">
                  <a:moveTo>
                    <a:pt x="18" y="80"/>
                  </a:moveTo>
                  <a:cubicBezTo>
                    <a:pt x="36" y="95"/>
                    <a:pt x="36" y="95"/>
                    <a:pt x="36" y="9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2"/>
                    <a:pt x="4" y="8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18" y="8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14750" y="6412077"/>
            <a:ext cx="54292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rgbClr val="58A9CC"/>
                </a:solidFill>
                <a:cs typeface="Arial" panose="020B0604020202020204" pitchFamily="34" charset="0"/>
              </a:rPr>
              <a:t>汇报人：夕觉原创  </a:t>
            </a:r>
            <a:r>
              <a:rPr lang="en-US" altLang="zh-CN" sz="1600" dirty="0">
                <a:solidFill>
                  <a:srgbClr val="58A9CC"/>
                </a:solidFill>
                <a:cs typeface="Arial" panose="020B0604020202020204" pitchFamily="34" charset="0"/>
              </a:rPr>
              <a:t>Report Person: </a:t>
            </a:r>
            <a:r>
              <a:rPr lang="en-US" altLang="zh-CN" sz="1600" dirty="0" err="1">
                <a:solidFill>
                  <a:srgbClr val="58A9CC"/>
                </a:solidFill>
                <a:cs typeface="Arial" panose="020B0604020202020204" pitchFamily="34" charset="0"/>
              </a:rPr>
              <a:t>Baotuwang</a:t>
            </a:r>
            <a:endParaRPr lang="zh-CN" altLang="en-US" sz="1600" dirty="0">
              <a:solidFill>
                <a:srgbClr val="58A9CC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409950" y="4969157"/>
            <a:ext cx="6038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dirty="0">
                <a:solidFill>
                  <a:srgbClr val="58A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毕业论文答辩 </a:t>
            </a:r>
            <a:r>
              <a:rPr lang="en-US" altLang="zh-CN" sz="5400" cap="all" dirty="0">
                <a:solidFill>
                  <a:srgbClr val="58A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endParaRPr lang="zh-CN" altLang="en-US" sz="5400" cap="all" dirty="0">
              <a:solidFill>
                <a:srgbClr val="58A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714750" y="4712869"/>
            <a:ext cx="54292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rgbClr val="58A9CC"/>
                </a:solidFill>
                <a:cs typeface="Arial" panose="020B0604020202020204" pitchFamily="34" charset="0"/>
              </a:rPr>
              <a:t>GRADUATION THESIS DEFENSE PPT</a:t>
            </a:r>
          </a:p>
        </p:txBody>
      </p:sp>
      <p:pic>
        <p:nvPicPr>
          <p:cNvPr id="2" name="Could This Be Lo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17122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8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0" dur="5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2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5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2" dur="5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2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5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5" grpId="0" animBg="1"/>
          <p:bldP spid="12" grpId="0"/>
          <p:bldP spid="12" grpId="1"/>
          <p:bldP spid="13" grpId="0"/>
          <p:bldP spid="13" grpId="1"/>
          <p:bldP spid="14" grpId="0"/>
          <p:bldP spid="1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8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0" dur="5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2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5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52" dur="5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2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5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5" grpId="0" animBg="1"/>
          <p:bldP spid="12" grpId="0"/>
          <p:bldP spid="12" grpId="1"/>
          <p:bldP spid="13" grpId="0"/>
          <p:bldP spid="13" grpId="1"/>
          <p:bldP spid="14" grpId="0"/>
          <p:bldP spid="14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>
            <a:spLocks/>
          </p:cNvSpPr>
          <p:nvPr/>
        </p:nvSpPr>
        <p:spPr bwMode="auto">
          <a:xfrm rot="5400000">
            <a:off x="213045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>
            <a:spLocks/>
          </p:cNvSpPr>
          <p:nvPr/>
        </p:nvSpPr>
        <p:spPr bwMode="auto">
          <a:xfrm rot="5400000">
            <a:off x="4511612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>
            <a:spLocks/>
          </p:cNvSpPr>
          <p:nvPr/>
        </p:nvSpPr>
        <p:spPr bwMode="auto">
          <a:xfrm rot="5400000">
            <a:off x="6892769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24"/>
          <p:cNvSpPr>
            <a:spLocks/>
          </p:cNvSpPr>
          <p:nvPr/>
        </p:nvSpPr>
        <p:spPr bwMode="auto">
          <a:xfrm rot="5400000">
            <a:off x="927392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27072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27072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801415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801416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46724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46725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629010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629011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11295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011296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6313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Left-Right Arrow 61"/>
          <p:cNvSpPr/>
          <p:nvPr/>
        </p:nvSpPr>
        <p:spPr>
          <a:xfrm>
            <a:off x="5948333" y="244177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948333" y="386686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5948333" y="529195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3102230" y="2293119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>
            <a:spLocks/>
          </p:cNvSpPr>
          <p:nvPr/>
        </p:nvSpPr>
        <p:spPr>
          <a:xfrm>
            <a:off x="3102230" y="3713592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>
            <a:spLocks/>
          </p:cNvSpPr>
          <p:nvPr/>
        </p:nvSpPr>
        <p:spPr>
          <a:xfrm>
            <a:off x="3102230" y="5150844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53182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>
            <a:spLocks/>
          </p:cNvSpPr>
          <p:nvPr/>
        </p:nvSpPr>
        <p:spPr>
          <a:xfrm>
            <a:off x="7388243" y="2293119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>
            <a:spLocks/>
          </p:cNvSpPr>
          <p:nvPr/>
        </p:nvSpPr>
        <p:spPr>
          <a:xfrm>
            <a:off x="7388243" y="3713592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5331043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>
            <a:spLocks/>
          </p:cNvSpPr>
          <p:nvPr/>
        </p:nvSpPr>
        <p:spPr>
          <a:xfrm>
            <a:off x="7388243" y="5163656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64706" y="200907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64706" y="3434163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4706" y="4859254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200907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434163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859254"/>
            <a:ext cx="1431664" cy="12768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4736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3" grpId="0" animBg="1"/>
      <p:bldP spid="46" grpId="0" animBg="1"/>
      <p:bldP spid="63" grpId="0" animBg="1"/>
      <p:bldP spid="65" grpId="0" animBg="1"/>
      <p:bldP spid="62" grpId="0" animBg="1"/>
      <p:bldP spid="66" grpId="0" animBg="1"/>
      <p:bldP spid="67" grpId="0" animBg="1"/>
      <p:bldP spid="74" grpId="0"/>
      <p:bldP spid="75" grpId="0" animBg="1"/>
      <p:bldP spid="78" grpId="0"/>
      <p:bldP spid="79" grpId="0" animBg="1"/>
      <p:bldP spid="80" grpId="0"/>
      <p:bldP spid="81" grpId="0" animBg="1"/>
      <p:bldP spid="84" grpId="0" animBg="1"/>
      <p:bldP spid="87" grpId="0"/>
      <p:bldP spid="90" grpId="0" animBg="1"/>
      <p:bldP spid="91" grpId="0"/>
      <p:bldP spid="92" grpId="0" animBg="1"/>
      <p:bldP spid="93" grpId="0"/>
      <p:bldP spid="68" grpId="0" animBg="1"/>
      <p:bldP spid="70" grpId="0" animBg="1"/>
      <p:bldP spid="72" grpId="0" animBg="1"/>
      <p:bldP spid="45" grpId="0" animBg="1"/>
      <p:bldP spid="48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9800" y="2365643"/>
            <a:ext cx="8539146" cy="1371266"/>
            <a:chOff x="967802" y="1902099"/>
            <a:chExt cx="10256393" cy="1647031"/>
          </a:xfrm>
        </p:grpSpPr>
        <p:grpSp>
          <p:nvGrpSpPr>
            <p:cNvPr id="5" name="Group 4"/>
            <p:cNvGrpSpPr/>
            <p:nvPr/>
          </p:nvGrpSpPr>
          <p:grpSpPr>
            <a:xfrm>
              <a:off x="967802" y="1902099"/>
              <a:ext cx="10256393" cy="1647031"/>
              <a:chOff x="-1123401" y="2523132"/>
              <a:chExt cx="11282033" cy="1811734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2033366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992214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69198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190132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148980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216466 h 1050805"/>
                  <a:gd name="connsiteX1" fmla="*/ 911521 w 1050805"/>
                  <a:gd name="connsiteY1" fmla="*/ 216466 h 1050805"/>
                  <a:gd name="connsiteX2" fmla="*/ 911521 w 1050805"/>
                  <a:gd name="connsiteY2" fmla="*/ 463615 h 1050805"/>
                  <a:gd name="connsiteX3" fmla="*/ 139284 w 1050805"/>
                  <a:gd name="connsiteY3" fmla="*/ 463615 h 1050805"/>
                  <a:gd name="connsiteX4" fmla="*/ 139284 w 1050805"/>
                  <a:gd name="connsiteY4" fmla="*/ 216466 h 1050805"/>
                  <a:gd name="connsiteX5" fmla="*/ 139284 w 1050805"/>
                  <a:gd name="connsiteY5" fmla="*/ 587190 h 1050805"/>
                  <a:gd name="connsiteX6" fmla="*/ 911521 w 1050805"/>
                  <a:gd name="connsiteY6" fmla="*/ 587190 h 1050805"/>
                  <a:gd name="connsiteX7" fmla="*/ 911521 w 1050805"/>
                  <a:gd name="connsiteY7" fmla="*/ 834339 h 1050805"/>
                  <a:gd name="connsiteX8" fmla="*/ 139284 w 1050805"/>
                  <a:gd name="connsiteY8" fmla="*/ 834339 h 1050805"/>
                  <a:gd name="connsiteX9" fmla="*/ 139284 w 1050805"/>
                  <a:gd name="connsiteY9" fmla="*/ 587190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0805" h="1050805">
                    <a:moveTo>
                      <a:pt x="139284" y="216466"/>
                    </a:moveTo>
                    <a:lnTo>
                      <a:pt x="911521" y="216466"/>
                    </a:lnTo>
                    <a:lnTo>
                      <a:pt x="911521" y="463615"/>
                    </a:lnTo>
                    <a:lnTo>
                      <a:pt x="139284" y="463615"/>
                    </a:lnTo>
                    <a:lnTo>
                      <a:pt x="139284" y="216466"/>
                    </a:lnTo>
                    <a:close/>
                    <a:moveTo>
                      <a:pt x="139284" y="587190"/>
                    </a:moveTo>
                    <a:lnTo>
                      <a:pt x="911521" y="587190"/>
                    </a:lnTo>
                    <a:lnTo>
                      <a:pt x="911521" y="834339"/>
                    </a:lnTo>
                    <a:lnTo>
                      <a:pt x="139284" y="834339"/>
                    </a:lnTo>
                    <a:lnTo>
                      <a:pt x="139284" y="5871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198245" rIns="127559" bIns="198245" numCol="1" spcCol="1270" anchor="ctr" anchorCtr="0">
                <a:noAutofit/>
              </a:bodyPr>
              <a:lstStyle/>
              <a:p>
                <a:pPr algn="just" defTabSz="179102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346898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123401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835447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69198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01841" y="2407611"/>
              <a:ext cx="578952" cy="618042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21" name="AutoShape 78"/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79"/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80"/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658" y="2416592"/>
              <a:ext cx="618042" cy="618042"/>
              <a:chOff x="8216107" y="1647825"/>
              <a:chExt cx="464344" cy="464344"/>
            </a:xfrm>
            <a:solidFill>
              <a:schemeClr val="bg2"/>
            </a:solidFill>
          </p:grpSpPr>
          <p:sp>
            <p:nvSpPr>
              <p:cNvPr id="19" name="AutoShape 81"/>
              <p:cNvSpPr>
                <a:spLocks/>
              </p:cNvSpPr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82"/>
              <p:cNvSpPr>
                <a:spLocks/>
              </p:cNvSpPr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21342" y="2435608"/>
              <a:ext cx="619099" cy="58000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7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52084" y="2484206"/>
              <a:ext cx="618042" cy="482812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10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1827890" y="4197389"/>
            <a:ext cx="2035086" cy="705892"/>
            <a:chOff x="520106" y="2243168"/>
            <a:chExt cx="2513428" cy="770769"/>
          </a:xfrm>
        </p:grpSpPr>
        <p:sp>
          <p:nvSpPr>
            <p:cNvPr id="38" name="TextBox 37"/>
            <p:cNvSpPr txBox="1"/>
            <p:nvPr/>
          </p:nvSpPr>
          <p:spPr>
            <a:xfrm>
              <a:off x="959966" y="2243168"/>
              <a:ext cx="1633707" cy="282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0106" y="2544848"/>
              <a:ext cx="2513428" cy="4690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1670581" y="5055631"/>
            <a:ext cx="9517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995771" y="4197386"/>
            <a:ext cx="2035086" cy="705891"/>
            <a:chOff x="520106" y="2243168"/>
            <a:chExt cx="2513428" cy="770770"/>
          </a:xfrm>
        </p:grpSpPr>
        <p:sp>
          <p:nvSpPr>
            <p:cNvPr id="52" name="TextBox 51"/>
            <p:cNvSpPr txBox="1"/>
            <p:nvPr/>
          </p:nvSpPr>
          <p:spPr>
            <a:xfrm>
              <a:off x="959966" y="2243168"/>
              <a:ext cx="1633707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0106" y="2544848"/>
              <a:ext cx="2513428" cy="4690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06476" y="4197386"/>
            <a:ext cx="2035086" cy="705891"/>
            <a:chOff x="520106" y="2243168"/>
            <a:chExt cx="2513428" cy="770770"/>
          </a:xfrm>
        </p:grpSpPr>
        <p:sp>
          <p:nvSpPr>
            <p:cNvPr id="55" name="TextBox 54"/>
            <p:cNvSpPr txBox="1"/>
            <p:nvPr/>
          </p:nvSpPr>
          <p:spPr>
            <a:xfrm>
              <a:off x="959966" y="2243168"/>
              <a:ext cx="1633707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0106" y="2544848"/>
              <a:ext cx="2513428" cy="4690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17183" y="4197386"/>
            <a:ext cx="2035086" cy="705891"/>
            <a:chOff x="520106" y="2243168"/>
            <a:chExt cx="2513428" cy="770770"/>
          </a:xfrm>
        </p:grpSpPr>
        <p:sp>
          <p:nvSpPr>
            <p:cNvPr id="58" name="TextBox 57"/>
            <p:cNvSpPr txBox="1"/>
            <p:nvPr/>
          </p:nvSpPr>
          <p:spPr>
            <a:xfrm>
              <a:off x="959966" y="2243168"/>
              <a:ext cx="1633707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0106" y="2544848"/>
              <a:ext cx="2513428" cy="4690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711939" y="5232651"/>
            <a:ext cx="9434876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43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1303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624164"/>
            <a:ext cx="2535812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9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57964" y="2419519"/>
            <a:ext cx="4517903" cy="308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2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RECENT POPULAR WORK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57963" y="3001332"/>
            <a:ext cx="4268379" cy="584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4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4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9342" y="5071345"/>
            <a:ext cx="4103751" cy="308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002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MODER AND CLEAN SOLUTIONS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2410" y="5653158"/>
            <a:ext cx="4270685" cy="584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4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4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2163" y="1288203"/>
            <a:ext cx="4497214" cy="2651972"/>
          </a:xfrm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75" y="3940175"/>
            <a:ext cx="4497214" cy="2651972"/>
          </a:xfrm>
        </p:spPr>
      </p:pic>
      <p:sp>
        <p:nvSpPr>
          <p:cNvPr id="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1738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3106" y="2642326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68409" y="2642322"/>
            <a:ext cx="2382218" cy="840416"/>
            <a:chOff x="509993" y="4146958"/>
            <a:chExt cx="2041329" cy="796928"/>
          </a:xfrm>
        </p:grpSpPr>
        <p:sp>
          <p:nvSpPr>
            <p:cNvPr id="19" name="TextBox 18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83106" y="3827485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106" y="5012644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8409" y="5012640"/>
            <a:ext cx="2382218" cy="840416"/>
            <a:chOff x="509993" y="4146958"/>
            <a:chExt cx="2041329" cy="796928"/>
          </a:xfrm>
        </p:grpSpPr>
        <p:sp>
          <p:nvSpPr>
            <p:cNvPr id="34" name="TextBox 33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68409" y="3827481"/>
            <a:ext cx="2382218" cy="840416"/>
            <a:chOff x="509993" y="4146958"/>
            <a:chExt cx="2041329" cy="796928"/>
          </a:xfrm>
        </p:grpSpPr>
        <p:sp>
          <p:nvSpPr>
            <p:cNvPr id="37" name="TextBox 36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15671" y="2290278"/>
            <a:ext cx="4202009" cy="4181440"/>
            <a:chOff x="3685337" y="1514384"/>
            <a:chExt cx="4821324" cy="4797721"/>
          </a:xfrm>
        </p:grpSpPr>
        <p:sp>
          <p:nvSpPr>
            <p:cNvPr id="40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397" tIns="1086802" rIns="625652" bIns="2423966" numCol="1" spcCol="1270" anchor="ctr" anchorCtr="0">
              <a:noAutofit/>
            </a:bodyPr>
            <a:lstStyle/>
            <a:p>
              <a:pPr algn="just" defTabSz="243727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9930" tIns="3201387" rIns="1172785" bIns="515634" numCol="1" spcCol="1270" anchor="ctr" anchorCtr="0">
              <a:noAutofit/>
            </a:bodyPr>
            <a:lstStyle/>
            <a:p>
              <a:pPr algn="just" defTabSz="304659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654" tIns="1086802" rIns="2599396" bIns="2423966" numCol="1" spcCol="1270" anchor="ctr" anchorCtr="0">
              <a:noAutofit/>
            </a:bodyPr>
            <a:lstStyle/>
            <a:p>
              <a:pPr algn="just" defTabSz="243727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022321" y="5222090"/>
            <a:ext cx="788708" cy="461040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145581" y="3597723"/>
            <a:ext cx="693683" cy="543732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>
            <a:spLocks/>
          </p:cNvSpPr>
          <p:nvPr/>
        </p:nvSpPr>
        <p:spPr bwMode="auto">
          <a:xfrm>
            <a:off x="6990762" y="3459044"/>
            <a:ext cx="514191" cy="761226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51597" y="2607649"/>
            <a:ext cx="3073704" cy="1702790"/>
            <a:chOff x="8461641" y="1680432"/>
            <a:chExt cx="2914647" cy="1614675"/>
          </a:xfrm>
        </p:grpSpPr>
        <p:sp>
          <p:nvSpPr>
            <p:cNvPr id="60" name="Rectangle 59"/>
            <p:cNvSpPr/>
            <p:nvPr/>
          </p:nvSpPr>
          <p:spPr>
            <a:xfrm>
              <a:off x="8461641" y="1680432"/>
              <a:ext cx="2914647" cy="161467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6534" y="1912546"/>
              <a:ext cx="1413952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01390" y="2281878"/>
              <a:ext cx="2482639" cy="507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10113" y="5469167"/>
            <a:ext cx="796944" cy="796944"/>
            <a:chOff x="6895745" y="6076124"/>
            <a:chExt cx="755703" cy="755703"/>
          </a:xfrm>
        </p:grpSpPr>
        <p:sp>
          <p:nvSpPr>
            <p:cNvPr id="64" name="Oval 63"/>
            <p:cNvSpPr/>
            <p:nvPr/>
          </p:nvSpPr>
          <p:spPr>
            <a:xfrm>
              <a:off x="6895745" y="607612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2147" y="6226696"/>
              <a:ext cx="212181" cy="457727"/>
              <a:chOff x="4395788" y="2198688"/>
              <a:chExt cx="344488" cy="742951"/>
            </a:xfrm>
            <a:solidFill>
              <a:schemeClr val="bg2"/>
            </a:solidFill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09538" cy="1127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4395788" y="2333626"/>
                <a:ext cx="344488" cy="60801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900231" y="4526943"/>
            <a:ext cx="796944" cy="796944"/>
            <a:chOff x="1354194" y="5911456"/>
            <a:chExt cx="755703" cy="755703"/>
          </a:xfrm>
        </p:grpSpPr>
        <p:sp>
          <p:nvSpPr>
            <p:cNvPr id="69" name="Oval 68"/>
            <p:cNvSpPr/>
            <p:nvPr/>
          </p:nvSpPr>
          <p:spPr>
            <a:xfrm>
              <a:off x="1354194" y="5911456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9245" y="6058413"/>
              <a:ext cx="185600" cy="472193"/>
              <a:chOff x="4422775" y="2198688"/>
              <a:chExt cx="292100" cy="742950"/>
            </a:xfrm>
            <a:solidFill>
              <a:schemeClr val="bg2"/>
            </a:solidFill>
          </p:grpSpPr>
          <p:sp>
            <p:nvSpPr>
              <p:cNvPr id="71" name="Freeform 12"/>
              <p:cNvSpPr>
                <a:spLocks/>
              </p:cNvSpPr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58138" y="4672206"/>
            <a:ext cx="678391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58533" y="4934399"/>
            <a:ext cx="960519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76385" y="5614431"/>
            <a:ext cx="678391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77250" y="5876624"/>
            <a:ext cx="1140056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8393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46" grpId="0" animBg="1"/>
      <p:bldP spid="51" grpId="0" animBg="1"/>
      <p:bldP spid="73" grpId="0"/>
      <p:bldP spid="7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0820290" y="4976954"/>
            <a:ext cx="468897" cy="352177"/>
          </a:xfrm>
          <a:custGeom>
            <a:avLst/>
            <a:gdLst>
              <a:gd name="T0" fmla="*/ 3 w 108"/>
              <a:gd name="T1" fmla="*/ 54 h 81"/>
              <a:gd name="T2" fmla="*/ 21 w 108"/>
              <a:gd name="T3" fmla="*/ 47 h 81"/>
              <a:gd name="T4" fmla="*/ 25 w 108"/>
              <a:gd name="T5" fmla="*/ 44 h 81"/>
              <a:gd name="T6" fmla="*/ 35 w 108"/>
              <a:gd name="T7" fmla="*/ 62 h 81"/>
              <a:gd name="T8" fmla="*/ 43 w 108"/>
              <a:gd name="T9" fmla="*/ 44 h 81"/>
              <a:gd name="T10" fmla="*/ 48 w 108"/>
              <a:gd name="T11" fmla="*/ 47 h 81"/>
              <a:gd name="T12" fmla="*/ 60 w 108"/>
              <a:gd name="T13" fmla="*/ 52 h 81"/>
              <a:gd name="T14" fmla="*/ 60 w 108"/>
              <a:gd name="T15" fmla="*/ 51 h 81"/>
              <a:gd name="T16" fmla="*/ 72 w 108"/>
              <a:gd name="T17" fmla="*/ 47 h 81"/>
              <a:gd name="T18" fmla="*/ 83 w 108"/>
              <a:gd name="T19" fmla="*/ 61 h 81"/>
              <a:gd name="T20" fmla="*/ 96 w 108"/>
              <a:gd name="T21" fmla="*/ 47 h 81"/>
              <a:gd name="T22" fmla="*/ 105 w 108"/>
              <a:gd name="T23" fmla="*/ 49 h 81"/>
              <a:gd name="T24" fmla="*/ 108 w 108"/>
              <a:gd name="T25" fmla="*/ 72 h 81"/>
              <a:gd name="T26" fmla="*/ 69 w 108"/>
              <a:gd name="T27" fmla="*/ 72 h 81"/>
              <a:gd name="T28" fmla="*/ 69 w 108"/>
              <a:gd name="T29" fmla="*/ 81 h 81"/>
              <a:gd name="T30" fmla="*/ 0 w 108"/>
              <a:gd name="T31" fmla="*/ 81 h 81"/>
              <a:gd name="T32" fmla="*/ 3 w 108"/>
              <a:gd name="T33" fmla="*/ 54 h 81"/>
              <a:gd name="T34" fmla="*/ 73 w 108"/>
              <a:gd name="T35" fmla="*/ 27 h 81"/>
              <a:gd name="T36" fmla="*/ 93 w 108"/>
              <a:gd name="T37" fmla="*/ 25 h 81"/>
              <a:gd name="T38" fmla="*/ 92 w 108"/>
              <a:gd name="T39" fmla="*/ 37 h 81"/>
              <a:gd name="T40" fmla="*/ 88 w 108"/>
              <a:gd name="T41" fmla="*/ 42 h 81"/>
              <a:gd name="T42" fmla="*/ 99 w 108"/>
              <a:gd name="T43" fmla="*/ 42 h 81"/>
              <a:gd name="T44" fmla="*/ 98 w 108"/>
              <a:gd name="T45" fmla="*/ 32 h 81"/>
              <a:gd name="T46" fmla="*/ 69 w 108"/>
              <a:gd name="T47" fmla="*/ 32 h 81"/>
              <a:gd name="T48" fmla="*/ 68 w 108"/>
              <a:gd name="T49" fmla="*/ 42 h 81"/>
              <a:gd name="T50" fmla="*/ 78 w 108"/>
              <a:gd name="T51" fmla="*/ 42 h 81"/>
              <a:gd name="T52" fmla="*/ 75 w 108"/>
              <a:gd name="T53" fmla="*/ 37 h 81"/>
              <a:gd name="T54" fmla="*/ 73 w 108"/>
              <a:gd name="T55" fmla="*/ 27 h 81"/>
              <a:gd name="T56" fmla="*/ 73 w 108"/>
              <a:gd name="T57" fmla="*/ 27 h 81"/>
              <a:gd name="T58" fmla="*/ 21 w 108"/>
              <a:gd name="T59" fmla="*/ 31 h 81"/>
              <a:gd name="T60" fmla="*/ 22 w 108"/>
              <a:gd name="T61" fmla="*/ 16 h 81"/>
              <a:gd name="T62" fmla="*/ 46 w 108"/>
              <a:gd name="T63" fmla="*/ 16 h 81"/>
              <a:gd name="T64" fmla="*/ 47 w 108"/>
              <a:gd name="T65" fmla="*/ 31 h 81"/>
              <a:gd name="T66" fmla="*/ 52 w 108"/>
              <a:gd name="T67" fmla="*/ 25 h 81"/>
              <a:gd name="T68" fmla="*/ 50 w 108"/>
              <a:gd name="T69" fmla="*/ 8 h 81"/>
              <a:gd name="T70" fmla="*/ 19 w 108"/>
              <a:gd name="T71" fmla="*/ 7 h 81"/>
              <a:gd name="T72" fmla="*/ 18 w 108"/>
              <a:gd name="T73" fmla="*/ 28 h 81"/>
              <a:gd name="T74" fmla="*/ 21 w 108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" h="81">
                <a:moveTo>
                  <a:pt x="3" y="54"/>
                </a:moveTo>
                <a:cubicBezTo>
                  <a:pt x="9" y="52"/>
                  <a:pt x="15" y="49"/>
                  <a:pt x="21" y="47"/>
                </a:cubicBezTo>
                <a:cubicBezTo>
                  <a:pt x="22" y="46"/>
                  <a:pt x="24" y="45"/>
                  <a:pt x="25" y="44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4"/>
                  <a:pt x="43" y="44"/>
                  <a:pt x="43" y="44"/>
                </a:cubicBezTo>
                <a:cubicBezTo>
                  <a:pt x="45" y="45"/>
                  <a:pt x="46" y="46"/>
                  <a:pt x="48" y="47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51"/>
                  <a:pt x="60" y="51"/>
                  <a:pt x="60" y="51"/>
                </a:cubicBezTo>
                <a:cubicBezTo>
                  <a:pt x="65" y="49"/>
                  <a:pt x="69" y="47"/>
                  <a:pt x="72" y="47"/>
                </a:cubicBezTo>
                <a:cubicBezTo>
                  <a:pt x="74" y="53"/>
                  <a:pt x="78" y="57"/>
                  <a:pt x="83" y="61"/>
                </a:cubicBezTo>
                <a:cubicBezTo>
                  <a:pt x="89" y="57"/>
                  <a:pt x="93" y="52"/>
                  <a:pt x="96" y="47"/>
                </a:cubicBezTo>
                <a:cubicBezTo>
                  <a:pt x="98" y="47"/>
                  <a:pt x="102" y="48"/>
                  <a:pt x="105" y="49"/>
                </a:cubicBezTo>
                <a:cubicBezTo>
                  <a:pt x="108" y="54"/>
                  <a:pt x="108" y="65"/>
                  <a:pt x="108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70" y="75"/>
                  <a:pt x="70" y="78"/>
                  <a:pt x="69" y="81"/>
                </a:cubicBezTo>
                <a:cubicBezTo>
                  <a:pt x="46" y="81"/>
                  <a:pt x="23" y="81"/>
                  <a:pt x="0" y="81"/>
                </a:cubicBezTo>
                <a:cubicBezTo>
                  <a:pt x="0" y="68"/>
                  <a:pt x="0" y="59"/>
                  <a:pt x="3" y="54"/>
                </a:cubicBezTo>
                <a:close/>
                <a:moveTo>
                  <a:pt x="73" y="27"/>
                </a:moveTo>
                <a:cubicBezTo>
                  <a:pt x="79" y="28"/>
                  <a:pt x="89" y="27"/>
                  <a:pt x="93" y="25"/>
                </a:cubicBezTo>
                <a:cubicBezTo>
                  <a:pt x="93" y="27"/>
                  <a:pt x="93" y="33"/>
                  <a:pt x="92" y="37"/>
                </a:cubicBezTo>
                <a:cubicBezTo>
                  <a:pt x="91" y="39"/>
                  <a:pt x="90" y="41"/>
                  <a:pt x="88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4"/>
                  <a:pt x="98" y="32"/>
                </a:cubicBezTo>
                <a:cubicBezTo>
                  <a:pt x="102" y="3"/>
                  <a:pt x="64" y="3"/>
                  <a:pt x="69" y="32"/>
                </a:cubicBezTo>
                <a:cubicBezTo>
                  <a:pt x="69" y="34"/>
                  <a:pt x="68" y="42"/>
                  <a:pt x="68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7" y="41"/>
                  <a:pt x="76" y="39"/>
                  <a:pt x="75" y="37"/>
                </a:cubicBezTo>
                <a:cubicBezTo>
                  <a:pt x="73" y="34"/>
                  <a:pt x="73" y="30"/>
                  <a:pt x="73" y="27"/>
                </a:cubicBezTo>
                <a:cubicBezTo>
                  <a:pt x="73" y="27"/>
                  <a:pt x="73" y="27"/>
                  <a:pt x="73" y="27"/>
                </a:cubicBezTo>
                <a:close/>
                <a:moveTo>
                  <a:pt x="21" y="31"/>
                </a:moveTo>
                <a:cubicBezTo>
                  <a:pt x="21" y="25"/>
                  <a:pt x="21" y="21"/>
                  <a:pt x="22" y="16"/>
                </a:cubicBezTo>
                <a:cubicBezTo>
                  <a:pt x="29" y="12"/>
                  <a:pt x="37" y="18"/>
                  <a:pt x="46" y="16"/>
                </a:cubicBezTo>
                <a:cubicBezTo>
                  <a:pt x="47" y="20"/>
                  <a:pt x="48" y="25"/>
                  <a:pt x="47" y="31"/>
                </a:cubicBezTo>
                <a:cubicBezTo>
                  <a:pt x="47" y="31"/>
                  <a:pt x="51" y="28"/>
                  <a:pt x="52" y="25"/>
                </a:cubicBezTo>
                <a:cubicBezTo>
                  <a:pt x="52" y="22"/>
                  <a:pt x="51" y="10"/>
                  <a:pt x="50" y="8"/>
                </a:cubicBezTo>
                <a:cubicBezTo>
                  <a:pt x="45" y="0"/>
                  <a:pt x="25" y="0"/>
                  <a:pt x="19" y="7"/>
                </a:cubicBezTo>
                <a:cubicBezTo>
                  <a:pt x="18" y="9"/>
                  <a:pt x="16" y="25"/>
                  <a:pt x="18" y="28"/>
                </a:cubicBezTo>
                <a:cubicBezTo>
                  <a:pt x="19" y="30"/>
                  <a:pt x="21" y="31"/>
                  <a:pt x="21" y="3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656754" y="4891450"/>
            <a:ext cx="416574" cy="4387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13341" y="4891451"/>
            <a:ext cx="396449" cy="40450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246162" y="4945787"/>
            <a:ext cx="408523" cy="350163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6082626" y="4828668"/>
            <a:ext cx="401292" cy="467282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1143" y="5403701"/>
            <a:ext cx="12107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8858" y="5403701"/>
            <a:ext cx="12107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86247" y="5403701"/>
            <a:ext cx="12107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43963" y="5403701"/>
            <a:ext cx="1210727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31963" y="5403701"/>
            <a:ext cx="1210727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4089" y="2809714"/>
            <a:ext cx="4041410" cy="3443938"/>
            <a:chOff x="458370" y="2292267"/>
            <a:chExt cx="3832276" cy="3265722"/>
          </a:xfrm>
        </p:grpSpPr>
        <p:graphicFrame>
          <p:nvGraphicFramePr>
            <p:cNvPr id="16" name="Chart 15"/>
            <p:cNvGraphicFramePr/>
            <p:nvPr>
              <p:extLst/>
            </p:nvPr>
          </p:nvGraphicFramePr>
          <p:xfrm>
            <a:off x="458370" y="2292267"/>
            <a:ext cx="3832276" cy="3265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876984" y="3744336"/>
              <a:ext cx="1000497" cy="31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SUCCESS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27904" y="3736315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40%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55514" y="2707379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15%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7254" y="3338633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15%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6279" y="4257790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76984" y="4885903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00550" y="2818450"/>
            <a:ext cx="1491114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 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00436" y="3167799"/>
            <a:ext cx="734162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0436" y="4053265"/>
            <a:ext cx="734162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8890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9" grpId="0"/>
      <p:bldP spid="30" grpId="0"/>
      <p:bldP spid="31" grpId="0"/>
      <p:bldP spid="32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978266" y="2104572"/>
            <a:ext cx="4122932" cy="4366921"/>
            <a:chOff x="950284" y="2059774"/>
            <a:chExt cx="3788406" cy="401260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6200266" y="2934794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6195341" y="3199345"/>
            <a:ext cx="492794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6283390" y="3838992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489146" y="4036433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460795" y="5561576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9200349" y="5559055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9190217" y="4049286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956794" y="535603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6277970" y="535618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951088" y="383899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7026043" y="4146995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7026043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724047" y="414699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724047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7026043" y="567294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7026043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724047" y="567294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724047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6230271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6230271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894583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888454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8309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624164"/>
            <a:ext cx="2535812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4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618865" y="1539629"/>
            <a:ext cx="1897725" cy="1898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1" tIns="48205" rIns="96411" bIns="48205" anchor="ctr"/>
          <a:lstStyle/>
          <a:p>
            <a:pPr algn="ctr" defTabSz="642830">
              <a:lnSpc>
                <a:spcPct val="150000"/>
              </a:lnSpc>
              <a:defRPr/>
            </a:pPr>
            <a:endParaRPr lang="id-ID" sz="147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16120" y="3443118"/>
            <a:ext cx="1897725" cy="18976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1" tIns="48205" rIns="96411" bIns="48205" anchor="ctr"/>
          <a:lstStyle/>
          <a:p>
            <a:pPr algn="ctr" defTabSz="642830">
              <a:lnSpc>
                <a:spcPct val="150000"/>
              </a:lnSpc>
              <a:defRPr/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431887" y="1539629"/>
            <a:ext cx="1897725" cy="1898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1" tIns="48205" rIns="96411" bIns="48205" anchor="ctr"/>
          <a:lstStyle/>
          <a:p>
            <a:pPr algn="ctr" defTabSz="642830">
              <a:lnSpc>
                <a:spcPct val="150000"/>
              </a:lnSpc>
              <a:defRPr/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529141" y="3443118"/>
            <a:ext cx="1897725" cy="1897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1" tIns="48205" rIns="96411" bIns="48205" anchor="ctr"/>
          <a:lstStyle/>
          <a:p>
            <a:pPr algn="ctr" defTabSz="642830">
              <a:lnSpc>
                <a:spcPct val="150000"/>
              </a:lnSpc>
              <a:defRPr/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0239888" y="1539629"/>
            <a:ext cx="1897725" cy="18984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1" tIns="48205" rIns="96411" bIns="48205" anchor="ctr"/>
          <a:lstStyle/>
          <a:p>
            <a:pPr algn="ctr" defTabSz="642830">
              <a:lnSpc>
                <a:spcPct val="150000"/>
              </a:lnSpc>
              <a:defRPr/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337979" y="3443118"/>
            <a:ext cx="1897725" cy="1897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1" tIns="48205" rIns="96411" bIns="48205" anchor="ctr"/>
          <a:lstStyle/>
          <a:p>
            <a:pPr algn="ctr" defTabSz="642830">
              <a:lnSpc>
                <a:spcPct val="150000"/>
              </a:lnSpc>
              <a:defRPr/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4111" y="5559236"/>
            <a:ext cx="11330530" cy="9743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4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8271" y="1862293"/>
            <a:ext cx="1531101" cy="120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</a:t>
            </a:r>
            <a:endParaRPr lang="en-US" altLang="zh-CN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4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8544" y="3893685"/>
            <a:ext cx="1531101" cy="120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</a:t>
            </a:r>
            <a:endParaRPr lang="en-US" altLang="zh-CN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4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05721" y="3893685"/>
            <a:ext cx="1531101" cy="120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</a:t>
            </a:r>
            <a:endParaRPr lang="en-US" altLang="zh-CN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4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07494" y="3893685"/>
            <a:ext cx="1531101" cy="120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</a:t>
            </a:r>
            <a:endParaRPr lang="en-US" altLang="zh-CN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4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12341" y="1862293"/>
            <a:ext cx="1531101" cy="120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</a:t>
            </a:r>
            <a:endParaRPr lang="en-US" altLang="zh-CN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4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7964" y="1862293"/>
            <a:ext cx="1531101" cy="120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</a:t>
            </a:r>
            <a:endParaRPr lang="en-US" altLang="zh-CN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4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4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图片占位符 2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7948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  <p:bldP spid="52" grpId="0"/>
      <p:bldP spid="56" grpId="0"/>
      <p:bldP spid="57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H_Others_1"/>
          <p:cNvSpPr txBox="1"/>
          <p:nvPr>
            <p:custDataLst>
              <p:tags r:id="rId2"/>
            </p:custDataLst>
          </p:nvPr>
        </p:nvSpPr>
        <p:spPr>
          <a:xfrm>
            <a:off x="1428195" y="1659627"/>
            <a:ext cx="2897062" cy="12311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7" name="MH_Others_2"/>
          <p:cNvSpPr txBox="1"/>
          <p:nvPr>
            <p:custDataLst>
              <p:tags r:id="rId3"/>
            </p:custDataLst>
          </p:nvPr>
        </p:nvSpPr>
        <p:spPr>
          <a:xfrm>
            <a:off x="1486252" y="2908038"/>
            <a:ext cx="2780948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1524" y="1661766"/>
            <a:ext cx="4339590" cy="1264040"/>
            <a:chOff x="5738324" y="1661766"/>
            <a:chExt cx="4339590" cy="1264040"/>
          </a:xfrm>
        </p:grpSpPr>
        <p:sp>
          <p:nvSpPr>
            <p:cNvPr id="2051" name="MH_Other_1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5943687" y="1827635"/>
              <a:ext cx="3870807" cy="805303"/>
            </a:xfrm>
            <a:custGeom>
              <a:avLst/>
              <a:gdLst>
                <a:gd name="T0" fmla="*/ 2147483646 w 3244"/>
                <a:gd name="T1" fmla="*/ 2147483646 h 674"/>
                <a:gd name="T2" fmla="*/ 2147483646 w 3244"/>
                <a:gd name="T3" fmla="*/ 2147483646 h 674"/>
                <a:gd name="T4" fmla="*/ 2147483646 w 3244"/>
                <a:gd name="T5" fmla="*/ 0 h 674"/>
                <a:gd name="T6" fmla="*/ 2147483646 w 3244"/>
                <a:gd name="T7" fmla="*/ 0 h 674"/>
                <a:gd name="T8" fmla="*/ 0 w 3244"/>
                <a:gd name="T9" fmla="*/ 2147483646 h 674"/>
                <a:gd name="T10" fmla="*/ 2147483646 w 3244"/>
                <a:gd name="T11" fmla="*/ 2147483646 h 674"/>
                <a:gd name="T12" fmla="*/ 2147483646 w 3244"/>
                <a:gd name="T13" fmla="*/ 2147483646 h 6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59333"/>
            <a:lstStyle/>
            <a:p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052" name="MH_Other_2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324" y="1661766"/>
              <a:ext cx="4339590" cy="12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组合 1"/>
            <p:cNvGrpSpPr/>
            <p:nvPr/>
          </p:nvGrpSpPr>
          <p:grpSpPr>
            <a:xfrm>
              <a:off x="6108394" y="2075420"/>
              <a:ext cx="515662" cy="309732"/>
              <a:chOff x="5515929" y="2199931"/>
              <a:chExt cx="515662" cy="309732"/>
            </a:xfrm>
          </p:grpSpPr>
          <p:sp>
            <p:nvSpPr>
              <p:cNvPr id="2061" name="MH_Other_11"/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715162" y="2199931"/>
                <a:ext cx="316429" cy="309732"/>
              </a:xfrm>
              <a:custGeom>
                <a:avLst/>
                <a:gdLst>
                  <a:gd name="T0" fmla="*/ 2147483646 w 117"/>
                  <a:gd name="T1" fmla="*/ 2147483646 h 116"/>
                  <a:gd name="T2" fmla="*/ 2147483646 w 117"/>
                  <a:gd name="T3" fmla="*/ 2147483646 h 116"/>
                  <a:gd name="T4" fmla="*/ 2147483646 w 117"/>
                  <a:gd name="T5" fmla="*/ 2147483646 h 116"/>
                  <a:gd name="T6" fmla="*/ 2147483646 w 117"/>
                  <a:gd name="T7" fmla="*/ 2147483646 h 116"/>
                  <a:gd name="T8" fmla="*/ 2147483646 w 117"/>
                  <a:gd name="T9" fmla="*/ 2147483646 h 116"/>
                  <a:gd name="T10" fmla="*/ 2147483646 w 117"/>
                  <a:gd name="T11" fmla="*/ 2147483646 h 116"/>
                  <a:gd name="T12" fmla="*/ 2147483646 w 117"/>
                  <a:gd name="T13" fmla="*/ 2147483646 h 116"/>
                  <a:gd name="T14" fmla="*/ 2147483646 w 117"/>
                  <a:gd name="T15" fmla="*/ 2147483646 h 116"/>
                  <a:gd name="T16" fmla="*/ 2147483646 w 117"/>
                  <a:gd name="T17" fmla="*/ 2147483646 h 116"/>
                  <a:gd name="T18" fmla="*/ 2147483646 w 117"/>
                  <a:gd name="T19" fmla="*/ 2147483646 h 116"/>
                  <a:gd name="T20" fmla="*/ 2147483646 w 117"/>
                  <a:gd name="T21" fmla="*/ 2147483646 h 116"/>
                  <a:gd name="T22" fmla="*/ 2147483646 w 117"/>
                  <a:gd name="T23" fmla="*/ 2147483646 h 116"/>
                  <a:gd name="T24" fmla="*/ 2147483646 w 117"/>
                  <a:gd name="T25" fmla="*/ 2147483646 h 116"/>
                  <a:gd name="T26" fmla="*/ 2147483646 w 117"/>
                  <a:gd name="T27" fmla="*/ 2147483646 h 116"/>
                  <a:gd name="T28" fmla="*/ 2147483646 w 117"/>
                  <a:gd name="T29" fmla="*/ 2147483646 h 116"/>
                  <a:gd name="T30" fmla="*/ 0 w 117"/>
                  <a:gd name="T31" fmla="*/ 2147483646 h 116"/>
                  <a:gd name="T32" fmla="*/ 2147483646 w 117"/>
                  <a:gd name="T33" fmla="*/ 2147483646 h 116"/>
                  <a:gd name="T34" fmla="*/ 2147483646 w 117"/>
                  <a:gd name="T35" fmla="*/ 2147483646 h 116"/>
                  <a:gd name="T36" fmla="*/ 2147483646 w 117"/>
                  <a:gd name="T37" fmla="*/ 2147483646 h 116"/>
                  <a:gd name="T38" fmla="*/ 2147483646 w 117"/>
                  <a:gd name="T39" fmla="*/ 2147483646 h 116"/>
                  <a:gd name="T40" fmla="*/ 2147483646 w 117"/>
                  <a:gd name="T41" fmla="*/ 2147483646 h 116"/>
                  <a:gd name="T42" fmla="*/ 2147483646 w 117"/>
                  <a:gd name="T43" fmla="*/ 2147483646 h 116"/>
                  <a:gd name="T44" fmla="*/ 2147483646 w 117"/>
                  <a:gd name="T45" fmla="*/ 2147483646 h 116"/>
                  <a:gd name="T46" fmla="*/ 2147483646 w 117"/>
                  <a:gd name="T47" fmla="*/ 2147483646 h 116"/>
                  <a:gd name="T48" fmla="*/ 2147483646 w 117"/>
                  <a:gd name="T49" fmla="*/ 2147483646 h 116"/>
                  <a:gd name="T50" fmla="*/ 2147483646 w 117"/>
                  <a:gd name="T51" fmla="*/ 2147483646 h 116"/>
                  <a:gd name="T52" fmla="*/ 2147483646 w 117"/>
                  <a:gd name="T53" fmla="*/ 2147483646 h 116"/>
                  <a:gd name="T54" fmla="*/ 2147483646 w 117"/>
                  <a:gd name="T55" fmla="*/ 2147483646 h 116"/>
                  <a:gd name="T56" fmla="*/ 2147483646 w 117"/>
                  <a:gd name="T57" fmla="*/ 2147483646 h 116"/>
                  <a:gd name="T58" fmla="*/ 2147483646 w 117"/>
                  <a:gd name="T59" fmla="*/ 2147483646 h 116"/>
                  <a:gd name="T60" fmla="*/ 2147483646 w 117"/>
                  <a:gd name="T61" fmla="*/ 2147483646 h 116"/>
                  <a:gd name="T62" fmla="*/ 2147483646 w 117"/>
                  <a:gd name="T63" fmla="*/ 2147483646 h 116"/>
                  <a:gd name="T64" fmla="*/ 2147483646 w 117"/>
                  <a:gd name="T65" fmla="*/ 2147483646 h 1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7" h="116">
                    <a:moveTo>
                      <a:pt x="109" y="65"/>
                    </a:moveTo>
                    <a:cubicBezTo>
                      <a:pt x="113" y="65"/>
                      <a:pt x="117" y="62"/>
                      <a:pt x="117" y="58"/>
                    </a:cubicBezTo>
                    <a:cubicBezTo>
                      <a:pt x="117" y="54"/>
                      <a:pt x="113" y="51"/>
                      <a:pt x="109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48"/>
                      <a:pt x="100" y="45"/>
                      <a:pt x="99" y="43"/>
                    </a:cubicBezTo>
                    <a:cubicBezTo>
                      <a:pt x="106" y="39"/>
                      <a:pt x="106" y="39"/>
                      <a:pt x="106" y="39"/>
                    </a:cubicBezTo>
                    <a:cubicBezTo>
                      <a:pt x="110" y="37"/>
                      <a:pt x="111" y="32"/>
                      <a:pt x="109" y="29"/>
                    </a:cubicBezTo>
                    <a:cubicBezTo>
                      <a:pt x="107" y="25"/>
                      <a:pt x="102" y="24"/>
                      <a:pt x="99" y="26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0" y="28"/>
                      <a:pt x="88" y="26"/>
                      <a:pt x="86" y="24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92" y="14"/>
                      <a:pt x="91" y="9"/>
                      <a:pt x="87" y="7"/>
                    </a:cubicBezTo>
                    <a:cubicBezTo>
                      <a:pt x="84" y="5"/>
                      <a:pt x="80" y="7"/>
                      <a:pt x="78" y="10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1" y="16"/>
                      <a:pt x="68" y="15"/>
                      <a:pt x="65" y="15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3"/>
                      <a:pt x="62" y="0"/>
                      <a:pt x="58" y="0"/>
                    </a:cubicBezTo>
                    <a:cubicBezTo>
                      <a:pt x="54" y="0"/>
                      <a:pt x="51" y="3"/>
                      <a:pt x="51" y="7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8" y="15"/>
                      <a:pt x="46" y="16"/>
                      <a:pt x="43" y="1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7"/>
                      <a:pt x="33" y="5"/>
                      <a:pt x="29" y="7"/>
                    </a:cubicBezTo>
                    <a:cubicBezTo>
                      <a:pt x="26" y="9"/>
                      <a:pt x="24" y="14"/>
                      <a:pt x="26" y="1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8" y="26"/>
                      <a:pt x="26" y="28"/>
                      <a:pt x="25" y="3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4" y="24"/>
                      <a:pt x="10" y="25"/>
                      <a:pt x="8" y="29"/>
                    </a:cubicBezTo>
                    <a:cubicBezTo>
                      <a:pt x="6" y="32"/>
                      <a:pt x="7" y="37"/>
                      <a:pt x="10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5"/>
                      <a:pt x="16" y="48"/>
                      <a:pt x="15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" y="51"/>
                      <a:pt x="0" y="54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8"/>
                      <a:pt x="16" y="71"/>
                      <a:pt x="17" y="7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7" y="79"/>
                      <a:pt x="6" y="84"/>
                      <a:pt x="8" y="87"/>
                    </a:cubicBezTo>
                    <a:cubicBezTo>
                      <a:pt x="10" y="91"/>
                      <a:pt x="14" y="92"/>
                      <a:pt x="18" y="90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6" y="88"/>
                      <a:pt x="28" y="90"/>
                      <a:pt x="30" y="92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4" y="102"/>
                      <a:pt x="26" y="106"/>
                      <a:pt x="29" y="108"/>
                    </a:cubicBezTo>
                    <a:cubicBezTo>
                      <a:pt x="33" y="110"/>
                      <a:pt x="37" y="109"/>
                      <a:pt x="39" y="106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6" y="100"/>
                      <a:pt x="48" y="101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3"/>
                      <a:pt x="54" y="116"/>
                      <a:pt x="58" y="116"/>
                    </a:cubicBezTo>
                    <a:cubicBezTo>
                      <a:pt x="62" y="116"/>
                      <a:pt x="65" y="113"/>
                      <a:pt x="65" y="109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8" y="101"/>
                      <a:pt x="71" y="100"/>
                      <a:pt x="74" y="99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80" y="109"/>
                      <a:pt x="84" y="110"/>
                      <a:pt x="87" y="108"/>
                    </a:cubicBezTo>
                    <a:cubicBezTo>
                      <a:pt x="91" y="106"/>
                      <a:pt x="92" y="102"/>
                      <a:pt x="90" y="99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8" y="90"/>
                      <a:pt x="90" y="88"/>
                      <a:pt x="92" y="86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102" y="92"/>
                      <a:pt x="107" y="91"/>
                      <a:pt x="109" y="87"/>
                    </a:cubicBezTo>
                    <a:cubicBezTo>
                      <a:pt x="111" y="84"/>
                      <a:pt x="110" y="79"/>
                      <a:pt x="106" y="77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1"/>
                      <a:pt x="101" y="68"/>
                      <a:pt x="101" y="65"/>
                    </a:cubicBezTo>
                    <a:lnTo>
                      <a:pt x="109" y="65"/>
                    </a:lnTo>
                    <a:close/>
                    <a:moveTo>
                      <a:pt x="58" y="94"/>
                    </a:moveTo>
                    <a:cubicBezTo>
                      <a:pt x="38" y="94"/>
                      <a:pt x="22" y="78"/>
                      <a:pt x="22" y="58"/>
                    </a:cubicBezTo>
                    <a:cubicBezTo>
                      <a:pt x="22" y="38"/>
                      <a:pt x="38" y="21"/>
                      <a:pt x="58" y="21"/>
                    </a:cubicBezTo>
                    <a:cubicBezTo>
                      <a:pt x="78" y="21"/>
                      <a:pt x="95" y="38"/>
                      <a:pt x="95" y="58"/>
                    </a:cubicBezTo>
                    <a:cubicBezTo>
                      <a:pt x="95" y="78"/>
                      <a:pt x="78" y="94"/>
                      <a:pt x="58" y="9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2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62" name="MH_Other_12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515929" y="2295362"/>
                <a:ext cx="207604" cy="205929"/>
              </a:xfrm>
              <a:custGeom>
                <a:avLst/>
                <a:gdLst>
                  <a:gd name="T0" fmla="*/ 2147483646 w 77"/>
                  <a:gd name="T1" fmla="*/ 2147483646 h 77"/>
                  <a:gd name="T2" fmla="*/ 2147483646 w 77"/>
                  <a:gd name="T3" fmla="*/ 2147483646 h 77"/>
                  <a:gd name="T4" fmla="*/ 2147483646 w 77"/>
                  <a:gd name="T5" fmla="*/ 2147483646 h 77"/>
                  <a:gd name="T6" fmla="*/ 2147483646 w 77"/>
                  <a:gd name="T7" fmla="*/ 2147483646 h 77"/>
                  <a:gd name="T8" fmla="*/ 2147483646 w 77"/>
                  <a:gd name="T9" fmla="*/ 2147483646 h 77"/>
                  <a:gd name="T10" fmla="*/ 2147483646 w 77"/>
                  <a:gd name="T11" fmla="*/ 2147483646 h 77"/>
                  <a:gd name="T12" fmla="*/ 2147483646 w 77"/>
                  <a:gd name="T13" fmla="*/ 2147483646 h 77"/>
                  <a:gd name="T14" fmla="*/ 2147483646 w 77"/>
                  <a:gd name="T15" fmla="*/ 2147483646 h 77"/>
                  <a:gd name="T16" fmla="*/ 2147483646 w 77"/>
                  <a:gd name="T17" fmla="*/ 2147483646 h 77"/>
                  <a:gd name="T18" fmla="*/ 2147483646 w 77"/>
                  <a:gd name="T19" fmla="*/ 0 h 77"/>
                  <a:gd name="T20" fmla="*/ 2147483646 w 77"/>
                  <a:gd name="T21" fmla="*/ 2147483646 h 77"/>
                  <a:gd name="T22" fmla="*/ 2147483646 w 77"/>
                  <a:gd name="T23" fmla="*/ 2147483646 h 77"/>
                  <a:gd name="T24" fmla="*/ 2147483646 w 77"/>
                  <a:gd name="T25" fmla="*/ 2147483646 h 77"/>
                  <a:gd name="T26" fmla="*/ 2147483646 w 77"/>
                  <a:gd name="T27" fmla="*/ 2147483646 h 77"/>
                  <a:gd name="T28" fmla="*/ 2147483646 w 77"/>
                  <a:gd name="T29" fmla="*/ 2147483646 h 77"/>
                  <a:gd name="T30" fmla="*/ 2147483646 w 77"/>
                  <a:gd name="T31" fmla="*/ 2147483646 h 77"/>
                  <a:gd name="T32" fmla="*/ 2147483646 w 77"/>
                  <a:gd name="T33" fmla="*/ 2147483646 h 77"/>
                  <a:gd name="T34" fmla="*/ 2147483646 w 77"/>
                  <a:gd name="T35" fmla="*/ 2147483646 h 77"/>
                  <a:gd name="T36" fmla="*/ 2147483646 w 77"/>
                  <a:gd name="T37" fmla="*/ 2147483646 h 77"/>
                  <a:gd name="T38" fmla="*/ 0 w 77"/>
                  <a:gd name="T39" fmla="*/ 2147483646 h 77"/>
                  <a:gd name="T40" fmla="*/ 2147483646 w 77"/>
                  <a:gd name="T41" fmla="*/ 2147483646 h 77"/>
                  <a:gd name="T42" fmla="*/ 2147483646 w 77"/>
                  <a:gd name="T43" fmla="*/ 2147483646 h 77"/>
                  <a:gd name="T44" fmla="*/ 2147483646 w 77"/>
                  <a:gd name="T45" fmla="*/ 2147483646 h 77"/>
                  <a:gd name="T46" fmla="*/ 2147483646 w 77"/>
                  <a:gd name="T47" fmla="*/ 2147483646 h 77"/>
                  <a:gd name="T48" fmla="*/ 2147483646 w 77"/>
                  <a:gd name="T49" fmla="*/ 2147483646 h 77"/>
                  <a:gd name="T50" fmla="*/ 2147483646 w 77"/>
                  <a:gd name="T51" fmla="*/ 2147483646 h 77"/>
                  <a:gd name="T52" fmla="*/ 2147483646 w 77"/>
                  <a:gd name="T53" fmla="*/ 2147483646 h 77"/>
                  <a:gd name="T54" fmla="*/ 2147483646 w 77"/>
                  <a:gd name="T55" fmla="*/ 2147483646 h 77"/>
                  <a:gd name="T56" fmla="*/ 2147483646 w 77"/>
                  <a:gd name="T57" fmla="*/ 2147483646 h 77"/>
                  <a:gd name="T58" fmla="*/ 2147483646 w 77"/>
                  <a:gd name="T59" fmla="*/ 2147483646 h 77"/>
                  <a:gd name="T60" fmla="*/ 2147483646 w 77"/>
                  <a:gd name="T61" fmla="*/ 2147483646 h 77"/>
                  <a:gd name="T62" fmla="*/ 2147483646 w 77"/>
                  <a:gd name="T63" fmla="*/ 2147483646 h 77"/>
                  <a:gd name="T64" fmla="*/ 2147483646 w 77"/>
                  <a:gd name="T65" fmla="*/ 2147483646 h 77"/>
                  <a:gd name="T66" fmla="*/ 2147483646 w 77"/>
                  <a:gd name="T67" fmla="*/ 2147483646 h 77"/>
                  <a:gd name="T68" fmla="*/ 2147483646 w 77"/>
                  <a:gd name="T69" fmla="*/ 2147483646 h 77"/>
                  <a:gd name="T70" fmla="*/ 2147483646 w 77"/>
                  <a:gd name="T71" fmla="*/ 2147483646 h 77"/>
                  <a:gd name="T72" fmla="*/ 2147483646 w 77"/>
                  <a:gd name="T73" fmla="*/ 2147483646 h 77"/>
                  <a:gd name="T74" fmla="*/ 2147483646 w 77"/>
                  <a:gd name="T75" fmla="*/ 2147483646 h 77"/>
                  <a:gd name="T76" fmla="*/ 2147483646 w 77"/>
                  <a:gd name="T77" fmla="*/ 2147483646 h 77"/>
                  <a:gd name="T78" fmla="*/ 2147483646 w 77"/>
                  <a:gd name="T79" fmla="*/ 2147483646 h 77"/>
                  <a:gd name="T80" fmla="*/ 2147483646 w 77"/>
                  <a:gd name="T81" fmla="*/ 2147483646 h 77"/>
                  <a:gd name="T82" fmla="*/ 2147483646 w 77"/>
                  <a:gd name="T83" fmla="*/ 2147483646 h 77"/>
                  <a:gd name="T84" fmla="*/ 2147483646 w 77"/>
                  <a:gd name="T85" fmla="*/ 2147483646 h 77"/>
                  <a:gd name="T86" fmla="*/ 2147483646 w 77"/>
                  <a:gd name="T87" fmla="*/ 2147483646 h 77"/>
                  <a:gd name="T88" fmla="*/ 2147483646 w 77"/>
                  <a:gd name="T89" fmla="*/ 2147483646 h 77"/>
                  <a:gd name="T90" fmla="*/ 2147483646 w 77"/>
                  <a:gd name="T91" fmla="*/ 2147483646 h 7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7" h="77">
                    <a:moveTo>
                      <a:pt x="70" y="31"/>
                    </a:moveTo>
                    <a:cubicBezTo>
                      <a:pt x="64" y="31"/>
                      <a:pt x="64" y="31"/>
                      <a:pt x="64" y="31"/>
                    </a:cubicBezTo>
                    <a:cubicBezTo>
                      <a:pt x="63" y="29"/>
                      <a:pt x="62" y="28"/>
                      <a:pt x="61" y="26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9" y="18"/>
                      <a:pt x="69" y="14"/>
                      <a:pt x="66" y="11"/>
                    </a:cubicBezTo>
                    <a:cubicBezTo>
                      <a:pt x="63" y="8"/>
                      <a:pt x="59" y="8"/>
                      <a:pt x="56" y="1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48" y="14"/>
                      <a:pt x="46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  <a:cubicBezTo>
                      <a:pt x="35" y="0"/>
                      <a:pt x="32" y="3"/>
                      <a:pt x="32" y="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0" y="14"/>
                      <a:pt x="28" y="15"/>
                      <a:pt x="26" y="1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8"/>
                      <a:pt x="14" y="8"/>
                      <a:pt x="11" y="11"/>
                    </a:cubicBezTo>
                    <a:cubicBezTo>
                      <a:pt x="9" y="14"/>
                      <a:pt x="9" y="18"/>
                      <a:pt x="11" y="2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8"/>
                      <a:pt x="15" y="29"/>
                      <a:pt x="14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" y="31"/>
                      <a:pt x="0" y="34"/>
                      <a:pt x="0" y="38"/>
                    </a:cubicBezTo>
                    <a:cubicBezTo>
                      <a:pt x="0" y="42"/>
                      <a:pt x="3" y="46"/>
                      <a:pt x="7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5" y="47"/>
                      <a:pt x="15" y="49"/>
                      <a:pt x="16" y="51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9" y="58"/>
                      <a:pt x="9" y="63"/>
                      <a:pt x="11" y="66"/>
                    </a:cubicBezTo>
                    <a:cubicBezTo>
                      <a:pt x="14" y="69"/>
                      <a:pt x="19" y="69"/>
                      <a:pt x="22" y="66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8" y="62"/>
                      <a:pt x="30" y="63"/>
                      <a:pt x="32" y="63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4"/>
                      <a:pt x="35" y="77"/>
                      <a:pt x="39" y="77"/>
                    </a:cubicBezTo>
                    <a:cubicBezTo>
                      <a:pt x="43" y="77"/>
                      <a:pt x="46" y="74"/>
                      <a:pt x="46" y="70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8" y="63"/>
                      <a:pt x="50" y="62"/>
                      <a:pt x="51" y="6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9" y="69"/>
                      <a:pt x="63" y="69"/>
                      <a:pt x="66" y="66"/>
                    </a:cubicBezTo>
                    <a:cubicBezTo>
                      <a:pt x="69" y="63"/>
                      <a:pt x="69" y="58"/>
                      <a:pt x="66" y="56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2" y="49"/>
                      <a:pt x="63" y="47"/>
                      <a:pt x="64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4" y="46"/>
                      <a:pt x="77" y="42"/>
                      <a:pt x="77" y="38"/>
                    </a:cubicBezTo>
                    <a:cubicBezTo>
                      <a:pt x="77" y="34"/>
                      <a:pt x="74" y="31"/>
                      <a:pt x="70" y="31"/>
                    </a:cubicBezTo>
                    <a:moveTo>
                      <a:pt x="39" y="57"/>
                    </a:moveTo>
                    <a:cubicBezTo>
                      <a:pt x="29" y="57"/>
                      <a:pt x="20" y="49"/>
                      <a:pt x="20" y="38"/>
                    </a:cubicBezTo>
                    <a:cubicBezTo>
                      <a:pt x="20" y="28"/>
                      <a:pt x="29" y="20"/>
                      <a:pt x="39" y="20"/>
                    </a:cubicBezTo>
                    <a:cubicBezTo>
                      <a:pt x="49" y="20"/>
                      <a:pt x="57" y="28"/>
                      <a:pt x="57" y="38"/>
                    </a:cubicBezTo>
                    <a:cubicBezTo>
                      <a:pt x="57" y="49"/>
                      <a:pt x="49" y="57"/>
                      <a:pt x="39" y="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2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67" name="MH_Other_1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083040" y="2067998"/>
              <a:ext cx="487200" cy="32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10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MH_Text_1"/>
            <p:cNvSpPr txBox="1"/>
            <p:nvPr>
              <p:custDataLst>
                <p:tags r:id="rId22"/>
              </p:custDataLst>
            </p:nvPr>
          </p:nvSpPr>
          <p:spPr>
            <a:xfrm>
              <a:off x="7627271" y="1964829"/>
              <a:ext cx="1967807" cy="5309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年度工作概述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ANNUAL WORK SUMMARY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41524" y="2843769"/>
            <a:ext cx="4339590" cy="1264040"/>
            <a:chOff x="5738324" y="2843769"/>
            <a:chExt cx="4339590" cy="1264040"/>
          </a:xfrm>
        </p:grpSpPr>
        <p:sp>
          <p:nvSpPr>
            <p:cNvPr id="2055" name="MH_Other_5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943687" y="3009638"/>
              <a:ext cx="3870807" cy="805303"/>
            </a:xfrm>
            <a:custGeom>
              <a:avLst/>
              <a:gdLst>
                <a:gd name="T0" fmla="*/ 2147483646 w 3244"/>
                <a:gd name="T1" fmla="*/ 2147483646 h 675"/>
                <a:gd name="T2" fmla="*/ 2147483646 w 3244"/>
                <a:gd name="T3" fmla="*/ 2147483646 h 675"/>
                <a:gd name="T4" fmla="*/ 2147483646 w 3244"/>
                <a:gd name="T5" fmla="*/ 0 h 675"/>
                <a:gd name="T6" fmla="*/ 2147483646 w 3244"/>
                <a:gd name="T7" fmla="*/ 0 h 675"/>
                <a:gd name="T8" fmla="*/ 0 w 3244"/>
                <a:gd name="T9" fmla="*/ 2147483646 h 675"/>
                <a:gd name="T10" fmla="*/ 2147483646 w 3244"/>
                <a:gd name="T11" fmla="*/ 2147483646 h 675"/>
                <a:gd name="T12" fmla="*/ 2147483646 w 3244"/>
                <a:gd name="T13" fmla="*/ 2147483646 h 6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59333"/>
            <a:lstStyle/>
            <a:p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056" name="MH_Other_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324" y="2843769"/>
              <a:ext cx="4339590" cy="12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6" name="MH_Other_16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6143553" y="3251564"/>
              <a:ext cx="445344" cy="321451"/>
            </a:xfrm>
            <a:custGeom>
              <a:avLst/>
              <a:gdLst>
                <a:gd name="T0" fmla="*/ 2147483646 w 165"/>
                <a:gd name="T1" fmla="*/ 2147483646 h 121"/>
                <a:gd name="T2" fmla="*/ 2147483646 w 165"/>
                <a:gd name="T3" fmla="*/ 2147483646 h 121"/>
                <a:gd name="T4" fmla="*/ 2147483646 w 165"/>
                <a:gd name="T5" fmla="*/ 2147483646 h 121"/>
                <a:gd name="T6" fmla="*/ 2147483646 w 165"/>
                <a:gd name="T7" fmla="*/ 2147483646 h 121"/>
                <a:gd name="T8" fmla="*/ 2147483646 w 165"/>
                <a:gd name="T9" fmla="*/ 2147483646 h 121"/>
                <a:gd name="T10" fmla="*/ 2147483646 w 165"/>
                <a:gd name="T11" fmla="*/ 2147483646 h 121"/>
                <a:gd name="T12" fmla="*/ 2147483646 w 165"/>
                <a:gd name="T13" fmla="*/ 2147483646 h 121"/>
                <a:gd name="T14" fmla="*/ 2147483646 w 165"/>
                <a:gd name="T15" fmla="*/ 2147483646 h 121"/>
                <a:gd name="T16" fmla="*/ 2147483646 w 165"/>
                <a:gd name="T17" fmla="*/ 2147483646 h 121"/>
                <a:gd name="T18" fmla="*/ 2147483646 w 165"/>
                <a:gd name="T19" fmla="*/ 2147483646 h 121"/>
                <a:gd name="T20" fmla="*/ 2147483646 w 165"/>
                <a:gd name="T21" fmla="*/ 2147483646 h 121"/>
                <a:gd name="T22" fmla="*/ 2147483646 w 165"/>
                <a:gd name="T23" fmla="*/ 2147483646 h 121"/>
                <a:gd name="T24" fmla="*/ 2147483646 w 165"/>
                <a:gd name="T25" fmla="*/ 2147483646 h 121"/>
                <a:gd name="T26" fmla="*/ 2147483646 w 165"/>
                <a:gd name="T27" fmla="*/ 2147483646 h 121"/>
                <a:gd name="T28" fmla="*/ 2147483646 w 165"/>
                <a:gd name="T29" fmla="*/ 2147483646 h 121"/>
                <a:gd name="T30" fmla="*/ 2147483646 w 165"/>
                <a:gd name="T31" fmla="*/ 2147483646 h 121"/>
                <a:gd name="T32" fmla="*/ 2147483646 w 165"/>
                <a:gd name="T33" fmla="*/ 2147483646 h 121"/>
                <a:gd name="T34" fmla="*/ 2147483646 w 165"/>
                <a:gd name="T35" fmla="*/ 2147483646 h 121"/>
                <a:gd name="T36" fmla="*/ 2147483646 w 165"/>
                <a:gd name="T37" fmla="*/ 2147483646 h 121"/>
                <a:gd name="T38" fmla="*/ 2147483646 w 165"/>
                <a:gd name="T39" fmla="*/ 2147483646 h 121"/>
                <a:gd name="T40" fmla="*/ 2147483646 w 165"/>
                <a:gd name="T41" fmla="*/ 2147483646 h 121"/>
                <a:gd name="T42" fmla="*/ 2147483646 w 165"/>
                <a:gd name="T43" fmla="*/ 2147483646 h 121"/>
                <a:gd name="T44" fmla="*/ 2147483646 w 165"/>
                <a:gd name="T45" fmla="*/ 2147483646 h 121"/>
                <a:gd name="T46" fmla="*/ 2147483646 w 165"/>
                <a:gd name="T47" fmla="*/ 2147483646 h 121"/>
                <a:gd name="T48" fmla="*/ 2147483646 w 165"/>
                <a:gd name="T49" fmla="*/ 2147483646 h 121"/>
                <a:gd name="T50" fmla="*/ 2147483646 w 165"/>
                <a:gd name="T51" fmla="*/ 2147483646 h 121"/>
                <a:gd name="T52" fmla="*/ 2147483646 w 165"/>
                <a:gd name="T53" fmla="*/ 2147483646 h 121"/>
                <a:gd name="T54" fmla="*/ 2147483646 w 165"/>
                <a:gd name="T55" fmla="*/ 2147483646 h 121"/>
                <a:gd name="T56" fmla="*/ 2147483646 w 165"/>
                <a:gd name="T57" fmla="*/ 2147483646 h 121"/>
                <a:gd name="T58" fmla="*/ 2147483646 w 165"/>
                <a:gd name="T59" fmla="*/ 2147483646 h 121"/>
                <a:gd name="T60" fmla="*/ 2147483646 w 165"/>
                <a:gd name="T61" fmla="*/ 2147483646 h 121"/>
                <a:gd name="T62" fmla="*/ 2147483646 w 165"/>
                <a:gd name="T63" fmla="*/ 2147483646 h 121"/>
                <a:gd name="T64" fmla="*/ 2147483646 w 165"/>
                <a:gd name="T65" fmla="*/ 2147483646 h 121"/>
                <a:gd name="T66" fmla="*/ 2147483646 w 165"/>
                <a:gd name="T67" fmla="*/ 2147483646 h 121"/>
                <a:gd name="T68" fmla="*/ 2147483646 w 165"/>
                <a:gd name="T69" fmla="*/ 2147483646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65" h="121">
                  <a:moveTo>
                    <a:pt x="77" y="28"/>
                  </a:moveTo>
                  <a:cubicBezTo>
                    <a:pt x="61" y="28"/>
                    <a:pt x="47" y="41"/>
                    <a:pt x="47" y="57"/>
                  </a:cubicBezTo>
                  <a:cubicBezTo>
                    <a:pt x="47" y="58"/>
                    <a:pt x="47" y="59"/>
                    <a:pt x="48" y="60"/>
                  </a:cubicBezTo>
                  <a:cubicBezTo>
                    <a:pt x="55" y="65"/>
                    <a:pt x="59" y="73"/>
                    <a:pt x="60" y="82"/>
                  </a:cubicBezTo>
                  <a:cubicBezTo>
                    <a:pt x="65" y="85"/>
                    <a:pt x="71" y="87"/>
                    <a:pt x="77" y="87"/>
                  </a:cubicBezTo>
                  <a:cubicBezTo>
                    <a:pt x="85" y="87"/>
                    <a:pt x="92" y="83"/>
                    <a:pt x="98" y="78"/>
                  </a:cubicBezTo>
                  <a:cubicBezTo>
                    <a:pt x="97" y="76"/>
                    <a:pt x="97" y="73"/>
                    <a:pt x="98" y="71"/>
                  </a:cubicBezTo>
                  <a:cubicBezTo>
                    <a:pt x="100" y="69"/>
                    <a:pt x="102" y="68"/>
                    <a:pt x="104" y="68"/>
                  </a:cubicBezTo>
                  <a:cubicBezTo>
                    <a:pt x="105" y="65"/>
                    <a:pt x="106" y="61"/>
                    <a:pt x="106" y="57"/>
                  </a:cubicBezTo>
                  <a:cubicBezTo>
                    <a:pt x="106" y="41"/>
                    <a:pt x="93" y="28"/>
                    <a:pt x="77" y="28"/>
                  </a:cubicBezTo>
                  <a:moveTo>
                    <a:pt x="165" y="97"/>
                  </a:moveTo>
                  <a:cubicBezTo>
                    <a:pt x="165" y="111"/>
                    <a:pt x="154" y="121"/>
                    <a:pt x="141" y="121"/>
                  </a:cubicBezTo>
                  <a:cubicBezTo>
                    <a:pt x="127" y="121"/>
                    <a:pt x="116" y="111"/>
                    <a:pt x="116" y="97"/>
                  </a:cubicBezTo>
                  <a:cubicBezTo>
                    <a:pt x="116" y="95"/>
                    <a:pt x="117" y="93"/>
                    <a:pt x="117" y="91"/>
                  </a:cubicBezTo>
                  <a:cubicBezTo>
                    <a:pt x="115" y="90"/>
                    <a:pt x="106" y="84"/>
                    <a:pt x="103" y="83"/>
                  </a:cubicBezTo>
                  <a:cubicBezTo>
                    <a:pt x="96" y="90"/>
                    <a:pt x="87" y="94"/>
                    <a:pt x="77" y="94"/>
                  </a:cubicBezTo>
                  <a:cubicBezTo>
                    <a:pt x="71" y="94"/>
                    <a:pt x="65" y="92"/>
                    <a:pt x="60" y="90"/>
                  </a:cubicBezTo>
                  <a:cubicBezTo>
                    <a:pt x="58" y="104"/>
                    <a:pt x="45" y="115"/>
                    <a:pt x="30" y="115"/>
                  </a:cubicBezTo>
                  <a:cubicBezTo>
                    <a:pt x="13" y="115"/>
                    <a:pt x="0" y="102"/>
                    <a:pt x="0" y="85"/>
                  </a:cubicBezTo>
                  <a:cubicBezTo>
                    <a:pt x="0" y="68"/>
                    <a:pt x="13" y="55"/>
                    <a:pt x="30" y="55"/>
                  </a:cubicBezTo>
                  <a:cubicBezTo>
                    <a:pt x="34" y="55"/>
                    <a:pt x="37" y="55"/>
                    <a:pt x="40" y="56"/>
                  </a:cubicBezTo>
                  <a:cubicBezTo>
                    <a:pt x="40" y="52"/>
                    <a:pt x="41" y="48"/>
                    <a:pt x="43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3" y="43"/>
                    <a:pt x="5" y="34"/>
                    <a:pt x="5" y="24"/>
                  </a:cubicBezTo>
                  <a:cubicBezTo>
                    <a:pt x="5" y="14"/>
                    <a:pt x="13" y="6"/>
                    <a:pt x="23" y="6"/>
                  </a:cubicBezTo>
                  <a:cubicBezTo>
                    <a:pt x="34" y="6"/>
                    <a:pt x="42" y="14"/>
                    <a:pt x="42" y="24"/>
                  </a:cubicBezTo>
                  <a:cubicBezTo>
                    <a:pt x="42" y="25"/>
                    <a:pt x="42" y="26"/>
                    <a:pt x="42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7" y="25"/>
                    <a:pt x="66" y="21"/>
                    <a:pt x="77" y="21"/>
                  </a:cubicBezTo>
                  <a:cubicBezTo>
                    <a:pt x="88" y="21"/>
                    <a:pt x="98" y="26"/>
                    <a:pt x="104" y="33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0" y="28"/>
                    <a:pt x="110" y="26"/>
                    <a:pt x="110" y="24"/>
                  </a:cubicBezTo>
                  <a:cubicBezTo>
                    <a:pt x="110" y="11"/>
                    <a:pt x="121" y="0"/>
                    <a:pt x="135" y="0"/>
                  </a:cubicBezTo>
                  <a:cubicBezTo>
                    <a:pt x="148" y="0"/>
                    <a:pt x="159" y="11"/>
                    <a:pt x="159" y="24"/>
                  </a:cubicBezTo>
                  <a:cubicBezTo>
                    <a:pt x="159" y="38"/>
                    <a:pt x="148" y="49"/>
                    <a:pt x="135" y="49"/>
                  </a:cubicBezTo>
                  <a:cubicBezTo>
                    <a:pt x="128" y="49"/>
                    <a:pt x="122" y="46"/>
                    <a:pt x="118" y="42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9"/>
                    <a:pt x="113" y="53"/>
                    <a:pt x="113" y="57"/>
                  </a:cubicBezTo>
                  <a:cubicBezTo>
                    <a:pt x="113" y="62"/>
                    <a:pt x="112" y="66"/>
                    <a:pt x="111" y="70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9" y="75"/>
                    <a:pt x="135" y="73"/>
                    <a:pt x="141" y="73"/>
                  </a:cubicBezTo>
                  <a:cubicBezTo>
                    <a:pt x="154" y="73"/>
                    <a:pt x="165" y="84"/>
                    <a:pt x="165" y="97"/>
                  </a:cubicBezTo>
                  <a:moveTo>
                    <a:pt x="53" y="85"/>
                  </a:moveTo>
                  <a:cubicBezTo>
                    <a:pt x="53" y="76"/>
                    <a:pt x="48" y="68"/>
                    <a:pt x="41" y="64"/>
                  </a:cubicBezTo>
                  <a:cubicBezTo>
                    <a:pt x="38" y="63"/>
                    <a:pt x="34" y="62"/>
                    <a:pt x="30" y="62"/>
                  </a:cubicBezTo>
                  <a:cubicBezTo>
                    <a:pt x="17" y="62"/>
                    <a:pt x="7" y="72"/>
                    <a:pt x="7" y="85"/>
                  </a:cubicBezTo>
                  <a:cubicBezTo>
                    <a:pt x="7" y="98"/>
                    <a:pt x="17" y="108"/>
                    <a:pt x="30" y="108"/>
                  </a:cubicBezTo>
                  <a:cubicBezTo>
                    <a:pt x="43" y="108"/>
                    <a:pt x="53" y="98"/>
                    <a:pt x="53" y="85"/>
                  </a:cubicBezTo>
                  <a:close/>
                  <a:moveTo>
                    <a:pt x="116" y="24"/>
                  </a:moveTo>
                  <a:cubicBezTo>
                    <a:pt x="116" y="25"/>
                    <a:pt x="116" y="26"/>
                    <a:pt x="116" y="27"/>
                  </a:cubicBezTo>
                  <a:cubicBezTo>
                    <a:pt x="119" y="26"/>
                    <a:pt x="123" y="27"/>
                    <a:pt x="125" y="30"/>
                  </a:cubicBezTo>
                  <a:cubicBezTo>
                    <a:pt x="126" y="33"/>
                    <a:pt x="126" y="37"/>
                    <a:pt x="123" y="39"/>
                  </a:cubicBezTo>
                  <a:cubicBezTo>
                    <a:pt x="126" y="41"/>
                    <a:pt x="130" y="43"/>
                    <a:pt x="135" y="43"/>
                  </a:cubicBezTo>
                  <a:cubicBezTo>
                    <a:pt x="145" y="43"/>
                    <a:pt x="153" y="35"/>
                    <a:pt x="153" y="24"/>
                  </a:cubicBezTo>
                  <a:cubicBezTo>
                    <a:pt x="153" y="14"/>
                    <a:pt x="145" y="6"/>
                    <a:pt x="135" y="6"/>
                  </a:cubicBezTo>
                  <a:cubicBezTo>
                    <a:pt x="124" y="6"/>
                    <a:pt x="116" y="14"/>
                    <a:pt x="116" y="24"/>
                  </a:cubicBezTo>
                  <a:moveTo>
                    <a:pt x="36" y="24"/>
                  </a:moveTo>
                  <a:cubicBezTo>
                    <a:pt x="36" y="17"/>
                    <a:pt x="30" y="12"/>
                    <a:pt x="23" y="12"/>
                  </a:cubicBezTo>
                  <a:cubicBezTo>
                    <a:pt x="17" y="12"/>
                    <a:pt x="11" y="17"/>
                    <a:pt x="11" y="24"/>
                  </a:cubicBezTo>
                  <a:cubicBezTo>
                    <a:pt x="11" y="31"/>
                    <a:pt x="17" y="37"/>
                    <a:pt x="23" y="37"/>
                  </a:cubicBezTo>
                  <a:cubicBezTo>
                    <a:pt x="25" y="37"/>
                    <a:pt x="27" y="36"/>
                    <a:pt x="29" y="36"/>
                  </a:cubicBezTo>
                  <a:cubicBezTo>
                    <a:pt x="27" y="33"/>
                    <a:pt x="27" y="30"/>
                    <a:pt x="28" y="27"/>
                  </a:cubicBezTo>
                  <a:cubicBezTo>
                    <a:pt x="30" y="25"/>
                    <a:pt x="33" y="24"/>
                    <a:pt x="36" y="24"/>
                  </a:cubicBezTo>
                  <a:moveTo>
                    <a:pt x="158" y="97"/>
                  </a:moveTo>
                  <a:cubicBezTo>
                    <a:pt x="158" y="87"/>
                    <a:pt x="150" y="79"/>
                    <a:pt x="141" y="79"/>
                  </a:cubicBezTo>
                  <a:cubicBezTo>
                    <a:pt x="131" y="79"/>
                    <a:pt x="123" y="87"/>
                    <a:pt x="123" y="97"/>
                  </a:cubicBezTo>
                  <a:cubicBezTo>
                    <a:pt x="123" y="107"/>
                    <a:pt x="131" y="115"/>
                    <a:pt x="141" y="115"/>
                  </a:cubicBezTo>
                  <a:cubicBezTo>
                    <a:pt x="150" y="115"/>
                    <a:pt x="158" y="107"/>
                    <a:pt x="158" y="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9" name="MH_Other_1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46207" y="3250001"/>
              <a:ext cx="560866" cy="32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10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MH_Text_2"/>
            <p:cNvSpPr txBox="1"/>
            <p:nvPr>
              <p:custDataLst>
                <p:tags r:id="rId18"/>
              </p:custDataLst>
            </p:nvPr>
          </p:nvSpPr>
          <p:spPr>
            <a:xfrm>
              <a:off x="7627271" y="3146832"/>
              <a:ext cx="1967807" cy="5309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工作完成情况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COMPLETION OF WORK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1524" y="4024097"/>
            <a:ext cx="4339590" cy="1264039"/>
            <a:chOff x="5738324" y="4024097"/>
            <a:chExt cx="4339590" cy="1264039"/>
          </a:xfrm>
        </p:grpSpPr>
        <p:sp>
          <p:nvSpPr>
            <p:cNvPr id="4" name="MH_Other_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943687" y="4189966"/>
              <a:ext cx="3870807" cy="805301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759333"/>
            <a:lstStyle/>
            <a:p>
              <a:pPr>
                <a:defRPr/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057" name="MH_Other_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324" y="4024097"/>
              <a:ext cx="4339590" cy="12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MH_Other_13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236473" y="4434402"/>
              <a:ext cx="259504" cy="316428"/>
            </a:xfrm>
            <a:custGeom>
              <a:avLst/>
              <a:gdLst>
                <a:gd name="T0" fmla="*/ 2147483646 w 96"/>
                <a:gd name="T1" fmla="*/ 2147483646 h 119"/>
                <a:gd name="T2" fmla="*/ 2147483646 w 96"/>
                <a:gd name="T3" fmla="*/ 2147483646 h 119"/>
                <a:gd name="T4" fmla="*/ 2147483646 w 96"/>
                <a:gd name="T5" fmla="*/ 0 h 119"/>
                <a:gd name="T6" fmla="*/ 2147483646 w 96"/>
                <a:gd name="T7" fmla="*/ 2147483646 h 119"/>
                <a:gd name="T8" fmla="*/ 2147483646 w 96"/>
                <a:gd name="T9" fmla="*/ 2147483646 h 119"/>
                <a:gd name="T10" fmla="*/ 0 w 96"/>
                <a:gd name="T11" fmla="*/ 2147483646 h 119"/>
                <a:gd name="T12" fmla="*/ 0 w 96"/>
                <a:gd name="T13" fmla="*/ 2147483646 h 119"/>
                <a:gd name="T14" fmla="*/ 2147483646 w 96"/>
                <a:gd name="T15" fmla="*/ 2147483646 h 119"/>
                <a:gd name="T16" fmla="*/ 2147483646 w 96"/>
                <a:gd name="T17" fmla="*/ 2147483646 h 119"/>
                <a:gd name="T18" fmla="*/ 2147483646 w 96"/>
                <a:gd name="T19" fmla="*/ 2147483646 h 119"/>
                <a:gd name="T20" fmla="*/ 2147483646 w 96"/>
                <a:gd name="T21" fmla="*/ 2147483646 h 119"/>
                <a:gd name="T22" fmla="*/ 2147483646 w 96"/>
                <a:gd name="T23" fmla="*/ 2147483646 h 119"/>
                <a:gd name="T24" fmla="*/ 2147483646 w 96"/>
                <a:gd name="T25" fmla="*/ 2147483646 h 119"/>
                <a:gd name="T26" fmla="*/ 2147483646 w 96"/>
                <a:gd name="T27" fmla="*/ 2147483646 h 119"/>
                <a:gd name="T28" fmla="*/ 2147483646 w 96"/>
                <a:gd name="T29" fmla="*/ 2147483646 h 119"/>
                <a:gd name="T30" fmla="*/ 2147483646 w 96"/>
                <a:gd name="T31" fmla="*/ 2147483646 h 119"/>
                <a:gd name="T32" fmla="*/ 2147483646 w 96"/>
                <a:gd name="T33" fmla="*/ 2147483646 h 119"/>
                <a:gd name="T34" fmla="*/ 2147483646 w 96"/>
                <a:gd name="T35" fmla="*/ 2147483646 h 119"/>
                <a:gd name="T36" fmla="*/ 2147483646 w 96"/>
                <a:gd name="T37" fmla="*/ 2147483646 h 119"/>
                <a:gd name="T38" fmla="*/ 2147483646 w 96"/>
                <a:gd name="T39" fmla="*/ 2147483646 h 119"/>
                <a:gd name="T40" fmla="*/ 2147483646 w 96"/>
                <a:gd name="T41" fmla="*/ 2147483646 h 119"/>
                <a:gd name="T42" fmla="*/ 2147483646 w 96"/>
                <a:gd name="T43" fmla="*/ 2147483646 h 119"/>
                <a:gd name="T44" fmla="*/ 2147483646 w 96"/>
                <a:gd name="T45" fmla="*/ 2147483646 h 1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6" h="119">
                  <a:moveTo>
                    <a:pt x="67" y="48"/>
                  </a:moveTo>
                  <a:cubicBezTo>
                    <a:pt x="73" y="43"/>
                    <a:pt x="76" y="36"/>
                    <a:pt x="76" y="28"/>
                  </a:cubicBezTo>
                  <a:cubicBezTo>
                    <a:pt x="76" y="13"/>
                    <a:pt x="63" y="0"/>
                    <a:pt x="48" y="0"/>
                  </a:cubicBezTo>
                  <a:cubicBezTo>
                    <a:pt x="33" y="0"/>
                    <a:pt x="20" y="13"/>
                    <a:pt x="20" y="28"/>
                  </a:cubicBezTo>
                  <a:cubicBezTo>
                    <a:pt x="20" y="36"/>
                    <a:pt x="24" y="43"/>
                    <a:pt x="29" y="48"/>
                  </a:cubicBezTo>
                  <a:cubicBezTo>
                    <a:pt x="12" y="56"/>
                    <a:pt x="0" y="73"/>
                    <a:pt x="0" y="9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73"/>
                    <a:pt x="84" y="56"/>
                    <a:pt x="67" y="48"/>
                  </a:cubicBezTo>
                  <a:moveTo>
                    <a:pt x="27" y="28"/>
                  </a:moveTo>
                  <a:cubicBezTo>
                    <a:pt x="27" y="17"/>
                    <a:pt x="37" y="8"/>
                    <a:pt x="48" y="8"/>
                  </a:cubicBezTo>
                  <a:cubicBezTo>
                    <a:pt x="59" y="8"/>
                    <a:pt x="69" y="17"/>
                    <a:pt x="69" y="28"/>
                  </a:cubicBezTo>
                  <a:cubicBezTo>
                    <a:pt x="69" y="36"/>
                    <a:pt x="65" y="42"/>
                    <a:pt x="59" y="46"/>
                  </a:cubicBezTo>
                  <a:cubicBezTo>
                    <a:pt x="56" y="48"/>
                    <a:pt x="52" y="49"/>
                    <a:pt x="48" y="49"/>
                  </a:cubicBezTo>
                  <a:cubicBezTo>
                    <a:pt x="44" y="49"/>
                    <a:pt x="40" y="48"/>
                    <a:pt x="37" y="46"/>
                  </a:cubicBezTo>
                  <a:cubicBezTo>
                    <a:pt x="31" y="42"/>
                    <a:pt x="27" y="36"/>
                    <a:pt x="27" y="28"/>
                  </a:cubicBezTo>
                  <a:moveTo>
                    <a:pt x="83" y="107"/>
                  </a:moveTo>
                  <a:cubicBezTo>
                    <a:pt x="13" y="107"/>
                    <a:pt x="13" y="107"/>
                    <a:pt x="13" y="10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73"/>
                    <a:pt x="29" y="57"/>
                    <a:pt x="48" y="57"/>
                  </a:cubicBezTo>
                  <a:cubicBezTo>
                    <a:pt x="68" y="57"/>
                    <a:pt x="83" y="73"/>
                    <a:pt x="83" y="92"/>
                  </a:cubicBezTo>
                  <a:lnTo>
                    <a:pt x="83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MH_Other_18"/>
            <p:cNvSpPr txBox="1"/>
            <p:nvPr>
              <p:custDataLst>
                <p:tags r:id="rId12"/>
              </p:custDataLst>
            </p:nvPr>
          </p:nvSpPr>
          <p:spPr>
            <a:xfrm>
              <a:off x="7039510" y="4430328"/>
              <a:ext cx="574260" cy="32457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10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MH_Text_3"/>
            <p:cNvSpPr txBox="1"/>
            <p:nvPr>
              <p:custDataLst>
                <p:tags r:id="rId13"/>
              </p:custDataLst>
            </p:nvPr>
          </p:nvSpPr>
          <p:spPr>
            <a:xfrm>
              <a:off x="7627271" y="4327159"/>
              <a:ext cx="1967807" cy="5309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成功项目展示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SUCCESSFUL PROJECT 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41524" y="5206099"/>
            <a:ext cx="4339590" cy="1264039"/>
            <a:chOff x="5738324" y="5206099"/>
            <a:chExt cx="4339590" cy="1264039"/>
          </a:xfrm>
        </p:grpSpPr>
        <p:sp>
          <p:nvSpPr>
            <p:cNvPr id="3" name="MH_Other_3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943687" y="5371967"/>
              <a:ext cx="3870807" cy="805303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lIns="759333"/>
            <a:lstStyle/>
            <a:p>
              <a:pPr>
                <a:defRPr/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058" name="MH_Other_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324" y="5206099"/>
              <a:ext cx="4339590" cy="12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9" name="MH_Other_9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219731" y="5632309"/>
              <a:ext cx="292989" cy="284618"/>
            </a:xfrm>
            <a:custGeom>
              <a:avLst/>
              <a:gdLst>
                <a:gd name="T0" fmla="*/ 2147483646 w 108"/>
                <a:gd name="T1" fmla="*/ 2147483646 h 107"/>
                <a:gd name="T2" fmla="*/ 2147483646 w 108"/>
                <a:gd name="T3" fmla="*/ 2147483646 h 107"/>
                <a:gd name="T4" fmla="*/ 2147483646 w 108"/>
                <a:gd name="T5" fmla="*/ 2147483646 h 107"/>
                <a:gd name="T6" fmla="*/ 2147483646 w 108"/>
                <a:gd name="T7" fmla="*/ 0 h 107"/>
                <a:gd name="T8" fmla="*/ 0 w 108"/>
                <a:gd name="T9" fmla="*/ 2147483646 h 107"/>
                <a:gd name="T10" fmla="*/ 2147483646 w 108"/>
                <a:gd name="T11" fmla="*/ 2147483646 h 107"/>
                <a:gd name="T12" fmla="*/ 2147483646 w 108"/>
                <a:gd name="T13" fmla="*/ 2147483646 h 107"/>
                <a:gd name="T14" fmla="*/ 2147483646 w 108"/>
                <a:gd name="T15" fmla="*/ 2147483646 h 107"/>
                <a:gd name="T16" fmla="*/ 2147483646 w 108"/>
                <a:gd name="T17" fmla="*/ 2147483646 h 107"/>
                <a:gd name="T18" fmla="*/ 2147483646 w 108"/>
                <a:gd name="T19" fmla="*/ 2147483646 h 107"/>
                <a:gd name="T20" fmla="*/ 2147483646 w 108"/>
                <a:gd name="T21" fmla="*/ 2147483646 h 107"/>
                <a:gd name="T22" fmla="*/ 2147483646 w 108"/>
                <a:gd name="T23" fmla="*/ 2147483646 h 107"/>
                <a:gd name="T24" fmla="*/ 2147483646 w 108"/>
                <a:gd name="T25" fmla="*/ 2147483646 h 107"/>
                <a:gd name="T26" fmla="*/ 2147483646 w 108"/>
                <a:gd name="T27" fmla="*/ 2147483646 h 107"/>
                <a:gd name="T28" fmla="*/ 2147483646 w 108"/>
                <a:gd name="T29" fmla="*/ 2147483646 h 107"/>
                <a:gd name="T30" fmla="*/ 2147483646 w 108"/>
                <a:gd name="T31" fmla="*/ 2147483646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8" h="107">
                  <a:moveTo>
                    <a:pt x="105" y="95"/>
                  </a:moveTo>
                  <a:cubicBezTo>
                    <a:pt x="76" y="66"/>
                    <a:pt x="76" y="66"/>
                    <a:pt x="76" y="66"/>
                  </a:cubicBezTo>
                  <a:cubicBezTo>
                    <a:pt x="81" y="59"/>
                    <a:pt x="83" y="51"/>
                    <a:pt x="83" y="42"/>
                  </a:cubicBezTo>
                  <a:cubicBezTo>
                    <a:pt x="83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51" y="83"/>
                    <a:pt x="59" y="81"/>
                    <a:pt x="66" y="76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6" y="106"/>
                    <a:pt x="98" y="107"/>
                    <a:pt x="100" y="107"/>
                  </a:cubicBezTo>
                  <a:cubicBezTo>
                    <a:pt x="101" y="107"/>
                    <a:pt x="103" y="106"/>
                    <a:pt x="105" y="105"/>
                  </a:cubicBezTo>
                  <a:cubicBezTo>
                    <a:pt x="108" y="102"/>
                    <a:pt x="108" y="97"/>
                    <a:pt x="105" y="95"/>
                  </a:cubicBezTo>
                  <a:moveTo>
                    <a:pt x="7" y="42"/>
                  </a:moveTo>
                  <a:cubicBezTo>
                    <a:pt x="7" y="23"/>
                    <a:pt x="23" y="7"/>
                    <a:pt x="42" y="7"/>
                  </a:cubicBezTo>
                  <a:cubicBezTo>
                    <a:pt x="61" y="7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ubicBezTo>
                    <a:pt x="23" y="76"/>
                    <a:pt x="7" y="61"/>
                    <a:pt x="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MH_Other_20"/>
            <p:cNvSpPr txBox="1"/>
            <p:nvPr>
              <p:custDataLst>
                <p:tags r:id="rId7"/>
              </p:custDataLst>
            </p:nvPr>
          </p:nvSpPr>
          <p:spPr>
            <a:xfrm>
              <a:off x="7047045" y="5612330"/>
              <a:ext cx="559191" cy="32457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10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MH_Text_4"/>
            <p:cNvSpPr txBox="1"/>
            <p:nvPr>
              <p:custDataLst>
                <p:tags r:id="rId8"/>
              </p:custDataLst>
            </p:nvPr>
          </p:nvSpPr>
          <p:spPr>
            <a:xfrm>
              <a:off x="7627271" y="5509161"/>
              <a:ext cx="1967807" cy="5309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明年工作计划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lvl="0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NEXT YEAR WORK PLAN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7166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686389">
            <a:off x="4518694" y="2369091"/>
            <a:ext cx="3821365" cy="3829652"/>
            <a:chOff x="4095409" y="3126757"/>
            <a:chExt cx="2045437" cy="2049874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494735" y="3126757"/>
              <a:ext cx="1231256" cy="437041"/>
            </a:xfrm>
            <a:custGeom>
              <a:avLst/>
              <a:gdLst>
                <a:gd name="T0" fmla="*/ 17 w 234"/>
                <a:gd name="T1" fmla="*/ 44 h 83"/>
                <a:gd name="T2" fmla="*/ 234 w 234"/>
                <a:gd name="T3" fmla="*/ 54 h 83"/>
                <a:gd name="T4" fmla="*/ 209 w 234"/>
                <a:gd name="T5" fmla="*/ 78 h 83"/>
                <a:gd name="T6" fmla="*/ 41 w 234"/>
                <a:gd name="T7" fmla="*/ 69 h 83"/>
                <a:gd name="T8" fmla="*/ 55 w 234"/>
                <a:gd name="T9" fmla="*/ 83 h 83"/>
                <a:gd name="T10" fmla="*/ 0 w 234"/>
                <a:gd name="T11" fmla="*/ 82 h 83"/>
                <a:gd name="T12" fmla="*/ 0 w 234"/>
                <a:gd name="T13" fmla="*/ 27 h 83"/>
                <a:gd name="T14" fmla="*/ 17 w 234"/>
                <a:gd name="T15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83">
                  <a:moveTo>
                    <a:pt x="17" y="44"/>
                  </a:moveTo>
                  <a:cubicBezTo>
                    <a:pt x="83" y="0"/>
                    <a:pt x="171" y="3"/>
                    <a:pt x="234" y="54"/>
                  </a:cubicBezTo>
                  <a:cubicBezTo>
                    <a:pt x="209" y="78"/>
                    <a:pt x="209" y="78"/>
                    <a:pt x="209" y="78"/>
                  </a:cubicBezTo>
                  <a:cubicBezTo>
                    <a:pt x="161" y="40"/>
                    <a:pt x="93" y="37"/>
                    <a:pt x="41" y="6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4"/>
                    <a:pt x="17" y="44"/>
                    <a:pt x="17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721553" y="3548268"/>
              <a:ext cx="419293" cy="1202416"/>
            </a:xfrm>
            <a:custGeom>
              <a:avLst/>
              <a:gdLst>
                <a:gd name="T0" fmla="*/ 0 w 80"/>
                <a:gd name="T1" fmla="*/ 56 h 228"/>
                <a:gd name="T2" fmla="*/ 14 w 80"/>
                <a:gd name="T3" fmla="*/ 42 h 228"/>
                <a:gd name="T4" fmla="*/ 3 w 80"/>
                <a:gd name="T5" fmla="*/ 204 h 228"/>
                <a:gd name="T6" fmla="*/ 28 w 80"/>
                <a:gd name="T7" fmla="*/ 228 h 228"/>
                <a:gd name="T8" fmla="*/ 39 w 80"/>
                <a:gd name="T9" fmla="*/ 17 h 228"/>
                <a:gd name="T10" fmla="*/ 56 w 80"/>
                <a:gd name="T11" fmla="*/ 0 h 228"/>
                <a:gd name="T12" fmla="*/ 0 w 80"/>
                <a:gd name="T13" fmla="*/ 0 h 228"/>
                <a:gd name="T14" fmla="*/ 0 w 80"/>
                <a:gd name="T15" fmla="*/ 5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28">
                  <a:moveTo>
                    <a:pt x="0" y="56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43" y="93"/>
                    <a:pt x="39" y="157"/>
                    <a:pt x="3" y="204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76" y="167"/>
                    <a:pt x="80" y="82"/>
                    <a:pt x="39" y="1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28011" y="4755120"/>
              <a:ext cx="1202416" cy="421511"/>
            </a:xfrm>
            <a:custGeom>
              <a:avLst/>
              <a:gdLst>
                <a:gd name="T0" fmla="*/ 229 w 229"/>
                <a:gd name="T1" fmla="*/ 56 h 80"/>
                <a:gd name="T2" fmla="*/ 211 w 229"/>
                <a:gd name="T3" fmla="*/ 38 h 80"/>
                <a:gd name="T4" fmla="*/ 0 w 229"/>
                <a:gd name="T5" fmla="*/ 29 h 80"/>
                <a:gd name="T6" fmla="*/ 24 w 229"/>
                <a:gd name="T7" fmla="*/ 4 h 80"/>
                <a:gd name="T8" fmla="*/ 187 w 229"/>
                <a:gd name="T9" fmla="*/ 13 h 80"/>
                <a:gd name="T10" fmla="*/ 174 w 229"/>
                <a:gd name="T11" fmla="*/ 0 h 80"/>
                <a:gd name="T12" fmla="*/ 229 w 229"/>
                <a:gd name="T13" fmla="*/ 0 h 80"/>
                <a:gd name="T14" fmla="*/ 229 w 229"/>
                <a:gd name="T1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9" y="56"/>
                  </a:moveTo>
                  <a:cubicBezTo>
                    <a:pt x="211" y="38"/>
                    <a:pt x="211" y="38"/>
                    <a:pt x="211" y="38"/>
                  </a:cubicBezTo>
                  <a:cubicBezTo>
                    <a:pt x="147" y="80"/>
                    <a:pt x="62" y="77"/>
                    <a:pt x="0" y="29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2" y="40"/>
                    <a:pt x="136" y="43"/>
                    <a:pt x="187" y="13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56"/>
                    <a:pt x="229" y="56"/>
                    <a:pt x="22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095409" y="3559359"/>
              <a:ext cx="425948" cy="1217946"/>
            </a:xfrm>
            <a:custGeom>
              <a:avLst/>
              <a:gdLst>
                <a:gd name="T0" fmla="*/ 26 w 81"/>
                <a:gd name="T1" fmla="*/ 231 h 231"/>
                <a:gd name="T2" fmla="*/ 43 w 81"/>
                <a:gd name="T3" fmla="*/ 213 h 231"/>
                <a:gd name="T4" fmla="*/ 52 w 81"/>
                <a:gd name="T5" fmla="*/ 0 h 231"/>
                <a:gd name="T6" fmla="*/ 77 w 81"/>
                <a:gd name="T7" fmla="*/ 24 h 231"/>
                <a:gd name="T8" fmla="*/ 68 w 81"/>
                <a:gd name="T9" fmla="*/ 189 h 231"/>
                <a:gd name="T10" fmla="*/ 81 w 81"/>
                <a:gd name="T11" fmla="*/ 175 h 231"/>
                <a:gd name="T12" fmla="*/ 81 w 81"/>
                <a:gd name="T13" fmla="*/ 231 h 231"/>
                <a:gd name="T14" fmla="*/ 26 w 81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1">
                  <a:moveTo>
                    <a:pt x="26" y="231"/>
                  </a:moveTo>
                  <a:cubicBezTo>
                    <a:pt x="43" y="213"/>
                    <a:pt x="43" y="213"/>
                    <a:pt x="43" y="213"/>
                  </a:cubicBezTo>
                  <a:cubicBezTo>
                    <a:pt x="0" y="148"/>
                    <a:pt x="3" y="62"/>
                    <a:pt x="52" y="0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0" y="72"/>
                    <a:pt x="37" y="138"/>
                    <a:pt x="68" y="189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231"/>
                    <a:pt x="81" y="231"/>
                    <a:pt x="81" y="231"/>
                  </a:cubicBezTo>
                  <a:lnTo>
                    <a:pt x="26" y="2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5886762" y="3534678"/>
            <a:ext cx="1061068" cy="1200019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7121" y="4793051"/>
            <a:ext cx="1300356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SUCCESS</a:t>
            </a:r>
            <a:endParaRPr lang="en-GB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92872" y="2631041"/>
            <a:ext cx="2416350" cy="766104"/>
            <a:chOff x="1753214" y="2748563"/>
            <a:chExt cx="2321808" cy="726460"/>
          </a:xfrm>
        </p:grpSpPr>
        <p:sp>
          <p:nvSpPr>
            <p:cNvPr id="40" name="TextBox 39"/>
            <p:cNvSpPr txBox="1"/>
            <p:nvPr/>
          </p:nvSpPr>
          <p:spPr>
            <a:xfrm>
              <a:off x="1760542" y="2748563"/>
              <a:ext cx="1385023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53214" y="2980094"/>
              <a:ext cx="2321808" cy="49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92872" y="5207932"/>
            <a:ext cx="2416350" cy="785403"/>
            <a:chOff x="1753214" y="2730263"/>
            <a:chExt cx="2321808" cy="744760"/>
          </a:xfrm>
        </p:grpSpPr>
        <p:sp>
          <p:nvSpPr>
            <p:cNvPr id="44" name="TextBox 43"/>
            <p:cNvSpPr txBox="1"/>
            <p:nvPr/>
          </p:nvSpPr>
          <p:spPr>
            <a:xfrm>
              <a:off x="1760542" y="2730263"/>
              <a:ext cx="1385023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3214" y="2980094"/>
              <a:ext cx="2321808" cy="49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8301583" y="5157491"/>
            <a:ext cx="2349427" cy="829715"/>
            <a:chOff x="1753214" y="2688244"/>
            <a:chExt cx="2321808" cy="786779"/>
          </a:xfrm>
        </p:grpSpPr>
        <p:sp>
          <p:nvSpPr>
            <p:cNvPr id="47" name="TextBox 46"/>
            <p:cNvSpPr txBox="1"/>
            <p:nvPr/>
          </p:nvSpPr>
          <p:spPr>
            <a:xfrm>
              <a:off x="1825346" y="2688244"/>
              <a:ext cx="142447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3214" y="2980094"/>
              <a:ext cx="2321808" cy="49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8301583" y="2631040"/>
            <a:ext cx="2349427" cy="766104"/>
            <a:chOff x="1753214" y="2748563"/>
            <a:chExt cx="2321808" cy="726460"/>
          </a:xfrm>
        </p:grpSpPr>
        <p:sp>
          <p:nvSpPr>
            <p:cNvPr id="50" name="TextBox 49"/>
            <p:cNvSpPr txBox="1"/>
            <p:nvPr/>
          </p:nvSpPr>
          <p:spPr>
            <a:xfrm>
              <a:off x="1753214" y="2748563"/>
              <a:ext cx="142447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53214" y="2980094"/>
              <a:ext cx="2321808" cy="49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1588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09724" y="2135103"/>
            <a:ext cx="2439306" cy="4405374"/>
            <a:chOff x="4665731" y="1530069"/>
            <a:chExt cx="2860538" cy="516612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766273" y="3343781"/>
              <a:ext cx="1694440" cy="1760483"/>
            </a:xfrm>
            <a:custGeom>
              <a:avLst/>
              <a:gdLst>
                <a:gd name="T0" fmla="*/ 727 w 727"/>
                <a:gd name="T1" fmla="*/ 559 h 755"/>
                <a:gd name="T2" fmla="*/ 553 w 727"/>
                <a:gd name="T3" fmla="*/ 525 h 755"/>
                <a:gd name="T4" fmla="*/ 326 w 727"/>
                <a:gd name="T5" fmla="*/ 313 h 755"/>
                <a:gd name="T6" fmla="*/ 403 w 727"/>
                <a:gd name="T7" fmla="*/ 310 h 755"/>
                <a:gd name="T8" fmla="*/ 413 w 727"/>
                <a:gd name="T9" fmla="*/ 274 h 755"/>
                <a:gd name="T10" fmla="*/ 245 w 727"/>
                <a:gd name="T11" fmla="*/ 26 h 755"/>
                <a:gd name="T12" fmla="*/ 203 w 727"/>
                <a:gd name="T13" fmla="*/ 26 h 755"/>
                <a:gd name="T14" fmla="*/ 15 w 727"/>
                <a:gd name="T15" fmla="*/ 280 h 755"/>
                <a:gd name="T16" fmla="*/ 24 w 727"/>
                <a:gd name="T17" fmla="*/ 310 h 755"/>
                <a:gd name="T18" fmla="*/ 114 w 727"/>
                <a:gd name="T19" fmla="*/ 315 h 755"/>
                <a:gd name="T20" fmla="*/ 567 w 727"/>
                <a:gd name="T21" fmla="*/ 747 h 755"/>
                <a:gd name="T22" fmla="*/ 727 w 727"/>
                <a:gd name="T23" fmla="*/ 55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5">
                  <a:moveTo>
                    <a:pt x="727" y="559"/>
                  </a:moveTo>
                  <a:cubicBezTo>
                    <a:pt x="715" y="515"/>
                    <a:pt x="651" y="517"/>
                    <a:pt x="553" y="525"/>
                  </a:cubicBezTo>
                  <a:cubicBezTo>
                    <a:pt x="479" y="533"/>
                    <a:pt x="309" y="547"/>
                    <a:pt x="326" y="313"/>
                  </a:cubicBezTo>
                  <a:cubicBezTo>
                    <a:pt x="403" y="310"/>
                    <a:pt x="403" y="310"/>
                    <a:pt x="403" y="310"/>
                  </a:cubicBezTo>
                  <a:cubicBezTo>
                    <a:pt x="429" y="310"/>
                    <a:pt x="428" y="295"/>
                    <a:pt x="413" y="274"/>
                  </a:cubicBezTo>
                  <a:cubicBezTo>
                    <a:pt x="413" y="274"/>
                    <a:pt x="297" y="101"/>
                    <a:pt x="245" y="26"/>
                  </a:cubicBezTo>
                  <a:cubicBezTo>
                    <a:pt x="231" y="6"/>
                    <a:pt x="220" y="0"/>
                    <a:pt x="203" y="26"/>
                  </a:cubicBezTo>
                  <a:cubicBezTo>
                    <a:pt x="144" y="97"/>
                    <a:pt x="55" y="225"/>
                    <a:pt x="15" y="280"/>
                  </a:cubicBezTo>
                  <a:cubicBezTo>
                    <a:pt x="12" y="284"/>
                    <a:pt x="0" y="307"/>
                    <a:pt x="24" y="310"/>
                  </a:cubicBezTo>
                  <a:cubicBezTo>
                    <a:pt x="52" y="313"/>
                    <a:pt x="114" y="315"/>
                    <a:pt x="114" y="315"/>
                  </a:cubicBezTo>
                  <a:cubicBezTo>
                    <a:pt x="93" y="749"/>
                    <a:pt x="350" y="749"/>
                    <a:pt x="567" y="747"/>
                  </a:cubicBezTo>
                  <a:cubicBezTo>
                    <a:pt x="606" y="755"/>
                    <a:pt x="723" y="704"/>
                    <a:pt x="727" y="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31829" y="2495082"/>
              <a:ext cx="1694440" cy="1762454"/>
            </a:xfrm>
            <a:custGeom>
              <a:avLst/>
              <a:gdLst>
                <a:gd name="T0" fmla="*/ 0 w 727"/>
                <a:gd name="T1" fmla="*/ 559 h 756"/>
                <a:gd name="T2" fmla="*/ 173 w 727"/>
                <a:gd name="T3" fmla="*/ 526 h 756"/>
                <a:gd name="T4" fmla="*/ 401 w 727"/>
                <a:gd name="T5" fmla="*/ 314 h 756"/>
                <a:gd name="T6" fmla="*/ 324 w 727"/>
                <a:gd name="T7" fmla="*/ 311 h 756"/>
                <a:gd name="T8" fmla="*/ 314 w 727"/>
                <a:gd name="T9" fmla="*/ 275 h 756"/>
                <a:gd name="T10" fmla="*/ 482 w 727"/>
                <a:gd name="T11" fmla="*/ 27 h 756"/>
                <a:gd name="T12" fmla="*/ 524 w 727"/>
                <a:gd name="T13" fmla="*/ 27 h 756"/>
                <a:gd name="T14" fmla="*/ 712 w 727"/>
                <a:gd name="T15" fmla="*/ 280 h 756"/>
                <a:gd name="T16" fmla="*/ 703 w 727"/>
                <a:gd name="T17" fmla="*/ 311 h 756"/>
                <a:gd name="T18" fmla="*/ 613 w 727"/>
                <a:gd name="T19" fmla="*/ 316 h 756"/>
                <a:gd name="T20" fmla="*/ 160 w 727"/>
                <a:gd name="T21" fmla="*/ 748 h 756"/>
                <a:gd name="T22" fmla="*/ 0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0" y="559"/>
                  </a:moveTo>
                  <a:cubicBezTo>
                    <a:pt x="11" y="516"/>
                    <a:pt x="76" y="518"/>
                    <a:pt x="173" y="526"/>
                  </a:cubicBezTo>
                  <a:cubicBezTo>
                    <a:pt x="248" y="534"/>
                    <a:pt x="418" y="548"/>
                    <a:pt x="401" y="314"/>
                  </a:cubicBezTo>
                  <a:cubicBezTo>
                    <a:pt x="324" y="311"/>
                    <a:pt x="324" y="311"/>
                    <a:pt x="324" y="311"/>
                  </a:cubicBezTo>
                  <a:cubicBezTo>
                    <a:pt x="297" y="311"/>
                    <a:pt x="298" y="296"/>
                    <a:pt x="314" y="275"/>
                  </a:cubicBezTo>
                  <a:cubicBezTo>
                    <a:pt x="314" y="275"/>
                    <a:pt x="429" y="102"/>
                    <a:pt x="482" y="27"/>
                  </a:cubicBezTo>
                  <a:cubicBezTo>
                    <a:pt x="496" y="7"/>
                    <a:pt x="507" y="0"/>
                    <a:pt x="524" y="27"/>
                  </a:cubicBezTo>
                  <a:cubicBezTo>
                    <a:pt x="583" y="98"/>
                    <a:pt x="672" y="225"/>
                    <a:pt x="712" y="280"/>
                  </a:cubicBezTo>
                  <a:cubicBezTo>
                    <a:pt x="714" y="285"/>
                    <a:pt x="727" y="308"/>
                    <a:pt x="703" y="311"/>
                  </a:cubicBezTo>
                  <a:cubicBezTo>
                    <a:pt x="675" y="314"/>
                    <a:pt x="613" y="316"/>
                    <a:pt x="613" y="316"/>
                  </a:cubicBezTo>
                  <a:cubicBezTo>
                    <a:pt x="634" y="750"/>
                    <a:pt x="376" y="750"/>
                    <a:pt x="160" y="748"/>
                  </a:cubicBezTo>
                  <a:cubicBezTo>
                    <a:pt x="121" y="756"/>
                    <a:pt x="4" y="705"/>
                    <a:pt x="0" y="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665731" y="1530069"/>
              <a:ext cx="1695426" cy="1762454"/>
            </a:xfrm>
            <a:custGeom>
              <a:avLst/>
              <a:gdLst>
                <a:gd name="T0" fmla="*/ 727 w 727"/>
                <a:gd name="T1" fmla="*/ 559 h 756"/>
                <a:gd name="T2" fmla="*/ 554 w 727"/>
                <a:gd name="T3" fmla="*/ 526 h 756"/>
                <a:gd name="T4" fmla="*/ 326 w 727"/>
                <a:gd name="T5" fmla="*/ 314 h 756"/>
                <a:gd name="T6" fmla="*/ 403 w 727"/>
                <a:gd name="T7" fmla="*/ 311 h 756"/>
                <a:gd name="T8" fmla="*/ 413 w 727"/>
                <a:gd name="T9" fmla="*/ 275 h 756"/>
                <a:gd name="T10" fmla="*/ 245 w 727"/>
                <a:gd name="T11" fmla="*/ 27 h 756"/>
                <a:gd name="T12" fmla="*/ 203 w 727"/>
                <a:gd name="T13" fmla="*/ 27 h 756"/>
                <a:gd name="T14" fmla="*/ 15 w 727"/>
                <a:gd name="T15" fmla="*/ 280 h 756"/>
                <a:gd name="T16" fmla="*/ 24 w 727"/>
                <a:gd name="T17" fmla="*/ 311 h 756"/>
                <a:gd name="T18" fmla="*/ 114 w 727"/>
                <a:gd name="T19" fmla="*/ 316 h 756"/>
                <a:gd name="T20" fmla="*/ 567 w 727"/>
                <a:gd name="T21" fmla="*/ 748 h 756"/>
                <a:gd name="T22" fmla="*/ 727 w 727"/>
                <a:gd name="T23" fmla="*/ 55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7" h="756">
                  <a:moveTo>
                    <a:pt x="727" y="559"/>
                  </a:moveTo>
                  <a:cubicBezTo>
                    <a:pt x="716" y="516"/>
                    <a:pt x="651" y="518"/>
                    <a:pt x="554" y="526"/>
                  </a:cubicBezTo>
                  <a:cubicBezTo>
                    <a:pt x="479" y="534"/>
                    <a:pt x="309" y="548"/>
                    <a:pt x="326" y="314"/>
                  </a:cubicBezTo>
                  <a:cubicBezTo>
                    <a:pt x="403" y="311"/>
                    <a:pt x="403" y="311"/>
                    <a:pt x="403" y="311"/>
                  </a:cubicBezTo>
                  <a:cubicBezTo>
                    <a:pt x="430" y="311"/>
                    <a:pt x="429" y="296"/>
                    <a:pt x="413" y="275"/>
                  </a:cubicBezTo>
                  <a:cubicBezTo>
                    <a:pt x="413" y="275"/>
                    <a:pt x="298" y="102"/>
                    <a:pt x="245" y="27"/>
                  </a:cubicBezTo>
                  <a:cubicBezTo>
                    <a:pt x="231" y="7"/>
                    <a:pt x="220" y="0"/>
                    <a:pt x="203" y="27"/>
                  </a:cubicBezTo>
                  <a:cubicBezTo>
                    <a:pt x="144" y="98"/>
                    <a:pt x="55" y="226"/>
                    <a:pt x="15" y="280"/>
                  </a:cubicBezTo>
                  <a:cubicBezTo>
                    <a:pt x="13" y="285"/>
                    <a:pt x="0" y="308"/>
                    <a:pt x="24" y="311"/>
                  </a:cubicBezTo>
                  <a:cubicBezTo>
                    <a:pt x="52" y="314"/>
                    <a:pt x="114" y="316"/>
                    <a:pt x="114" y="316"/>
                  </a:cubicBezTo>
                  <a:cubicBezTo>
                    <a:pt x="93" y="750"/>
                    <a:pt x="351" y="750"/>
                    <a:pt x="567" y="748"/>
                  </a:cubicBezTo>
                  <a:cubicBezTo>
                    <a:pt x="606" y="756"/>
                    <a:pt x="723" y="705"/>
                    <a:pt x="727" y="5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927443" y="1632584"/>
              <a:ext cx="104486" cy="4464293"/>
            </a:xfrm>
            <a:custGeom>
              <a:avLst/>
              <a:gdLst>
                <a:gd name="T0" fmla="*/ 94 w 106"/>
                <a:gd name="T1" fmla="*/ 4529 h 4529"/>
                <a:gd name="T2" fmla="*/ 0 w 106"/>
                <a:gd name="T3" fmla="*/ 4484 h 4529"/>
                <a:gd name="T4" fmla="*/ 12 w 106"/>
                <a:gd name="T5" fmla="*/ 0 h 4529"/>
                <a:gd name="T6" fmla="*/ 106 w 106"/>
                <a:gd name="T7" fmla="*/ 0 h 4529"/>
                <a:gd name="T8" fmla="*/ 94 w 106"/>
                <a:gd name="T9" fmla="*/ 4529 h 4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529">
                  <a:moveTo>
                    <a:pt x="94" y="4529"/>
                  </a:moveTo>
                  <a:lnTo>
                    <a:pt x="0" y="4484"/>
                  </a:lnTo>
                  <a:lnTo>
                    <a:pt x="12" y="0"/>
                  </a:lnTo>
                  <a:lnTo>
                    <a:pt x="106" y="0"/>
                  </a:lnTo>
                  <a:lnTo>
                    <a:pt x="94" y="452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81757" y="1632584"/>
              <a:ext cx="102514" cy="4467250"/>
            </a:xfrm>
            <a:custGeom>
              <a:avLst/>
              <a:gdLst>
                <a:gd name="T0" fmla="*/ 87 w 104"/>
                <a:gd name="T1" fmla="*/ 4498 h 4532"/>
                <a:gd name="T2" fmla="*/ 0 w 104"/>
                <a:gd name="T3" fmla="*/ 4532 h 4532"/>
                <a:gd name="T4" fmla="*/ 11 w 104"/>
                <a:gd name="T5" fmla="*/ 0 h 4532"/>
                <a:gd name="T6" fmla="*/ 104 w 104"/>
                <a:gd name="T7" fmla="*/ 3 h 4532"/>
                <a:gd name="T8" fmla="*/ 87 w 104"/>
                <a:gd name="T9" fmla="*/ 4498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32">
                  <a:moveTo>
                    <a:pt x="87" y="4498"/>
                  </a:moveTo>
                  <a:lnTo>
                    <a:pt x="0" y="4532"/>
                  </a:lnTo>
                  <a:lnTo>
                    <a:pt x="11" y="0"/>
                  </a:lnTo>
                  <a:lnTo>
                    <a:pt x="104" y="3"/>
                  </a:lnTo>
                  <a:lnTo>
                    <a:pt x="87" y="449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016157" y="1632584"/>
              <a:ext cx="181371" cy="4467250"/>
            </a:xfrm>
            <a:custGeom>
              <a:avLst/>
              <a:gdLst>
                <a:gd name="T0" fmla="*/ 172 w 184"/>
                <a:gd name="T1" fmla="*/ 4532 h 4532"/>
                <a:gd name="T2" fmla="*/ 0 w 184"/>
                <a:gd name="T3" fmla="*/ 4529 h 4532"/>
                <a:gd name="T4" fmla="*/ 11 w 184"/>
                <a:gd name="T5" fmla="*/ 0 h 4532"/>
                <a:gd name="T6" fmla="*/ 184 w 184"/>
                <a:gd name="T7" fmla="*/ 0 h 4532"/>
                <a:gd name="T8" fmla="*/ 172 w 18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4532">
                  <a:moveTo>
                    <a:pt x="172" y="4532"/>
                  </a:moveTo>
                  <a:lnTo>
                    <a:pt x="0" y="4529"/>
                  </a:lnTo>
                  <a:lnTo>
                    <a:pt x="11" y="0"/>
                  </a:lnTo>
                  <a:lnTo>
                    <a:pt x="184" y="0"/>
                  </a:lnTo>
                  <a:lnTo>
                    <a:pt x="172" y="453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927443" y="5975634"/>
              <a:ext cx="344999" cy="720556"/>
            </a:xfrm>
            <a:custGeom>
              <a:avLst/>
              <a:gdLst>
                <a:gd name="T0" fmla="*/ 38 w 148"/>
                <a:gd name="T1" fmla="*/ 52 h 309"/>
                <a:gd name="T2" fmla="*/ 70 w 148"/>
                <a:gd name="T3" fmla="*/ 17 h 309"/>
                <a:gd name="T4" fmla="*/ 107 w 148"/>
                <a:gd name="T5" fmla="*/ 45 h 309"/>
                <a:gd name="T6" fmla="*/ 134 w 148"/>
                <a:gd name="T7" fmla="*/ 18 h 309"/>
                <a:gd name="T8" fmla="*/ 148 w 148"/>
                <a:gd name="T9" fmla="*/ 34 h 309"/>
                <a:gd name="T10" fmla="*/ 78 w 148"/>
                <a:gd name="T11" fmla="*/ 309 h 309"/>
                <a:gd name="T12" fmla="*/ 0 w 148"/>
                <a:gd name="T13" fmla="*/ 33 h 309"/>
                <a:gd name="T14" fmla="*/ 38 w 148"/>
                <a:gd name="T15" fmla="*/ 5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09">
                  <a:moveTo>
                    <a:pt x="38" y="52"/>
                  </a:moveTo>
                  <a:cubicBezTo>
                    <a:pt x="38" y="52"/>
                    <a:pt x="57" y="13"/>
                    <a:pt x="70" y="17"/>
                  </a:cubicBezTo>
                  <a:cubicBezTo>
                    <a:pt x="84" y="21"/>
                    <a:pt x="103" y="15"/>
                    <a:pt x="107" y="45"/>
                  </a:cubicBezTo>
                  <a:cubicBezTo>
                    <a:pt x="111" y="42"/>
                    <a:pt x="122" y="19"/>
                    <a:pt x="134" y="18"/>
                  </a:cubicBezTo>
                  <a:cubicBezTo>
                    <a:pt x="145" y="18"/>
                    <a:pt x="148" y="34"/>
                    <a:pt x="148" y="34"/>
                  </a:cubicBezTo>
                  <a:cubicBezTo>
                    <a:pt x="78" y="309"/>
                    <a:pt x="78" y="309"/>
                    <a:pt x="78" y="30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24" y="0"/>
                    <a:pt x="38" y="52"/>
                  </a:cubicBezTo>
                  <a:close/>
                </a:path>
              </a:pathLst>
            </a:custGeom>
            <a:solidFill>
              <a:srgbClr val="F3E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043757" y="6409348"/>
              <a:ext cx="126171" cy="286842"/>
            </a:xfrm>
            <a:custGeom>
              <a:avLst/>
              <a:gdLst>
                <a:gd name="T0" fmla="*/ 0 w 54"/>
                <a:gd name="T1" fmla="*/ 23 h 123"/>
                <a:gd name="T2" fmla="*/ 28 w 54"/>
                <a:gd name="T3" fmla="*/ 123 h 123"/>
                <a:gd name="T4" fmla="*/ 54 w 54"/>
                <a:gd name="T5" fmla="*/ 23 h 123"/>
                <a:gd name="T6" fmla="*/ 0 w 54"/>
                <a:gd name="T7" fmla="*/ 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3">
                  <a:moveTo>
                    <a:pt x="0" y="23"/>
                  </a:moveTo>
                  <a:cubicBezTo>
                    <a:pt x="28" y="123"/>
                    <a:pt x="28" y="123"/>
                    <a:pt x="28" y="1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27" y="0"/>
                    <a:pt x="0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939271" y="1632584"/>
              <a:ext cx="348942" cy="3144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927443" y="2833182"/>
              <a:ext cx="437656" cy="3266652"/>
            </a:xfrm>
            <a:custGeom>
              <a:avLst/>
              <a:gdLst>
                <a:gd name="T0" fmla="*/ 38 w 188"/>
                <a:gd name="T1" fmla="*/ 1401 h 1401"/>
                <a:gd name="T2" fmla="*/ 40 w 188"/>
                <a:gd name="T3" fmla="*/ 246 h 1401"/>
                <a:gd name="T4" fmla="*/ 188 w 188"/>
                <a:gd name="T5" fmla="*/ 187 h 1401"/>
                <a:gd name="T6" fmla="*/ 186 w 188"/>
                <a:gd name="T7" fmla="*/ 0 h 1401"/>
                <a:gd name="T8" fmla="*/ 3 w 188"/>
                <a:gd name="T9" fmla="*/ 226 h 1401"/>
                <a:gd name="T10" fmla="*/ 0 w 188"/>
                <a:gd name="T11" fmla="*/ 1381 h 1401"/>
                <a:gd name="T12" fmla="*/ 38 w 188"/>
                <a:gd name="T13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401">
                  <a:moveTo>
                    <a:pt x="38" y="1401"/>
                  </a:moveTo>
                  <a:cubicBezTo>
                    <a:pt x="40" y="246"/>
                    <a:pt x="40" y="246"/>
                    <a:pt x="40" y="246"/>
                  </a:cubicBezTo>
                  <a:cubicBezTo>
                    <a:pt x="131" y="218"/>
                    <a:pt x="182" y="213"/>
                    <a:pt x="188" y="187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1" y="93"/>
                    <a:pt x="3" y="184"/>
                    <a:pt x="3" y="226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14" y="1364"/>
                    <a:pt x="30" y="1368"/>
                    <a:pt x="38" y="14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826900" y="3798195"/>
              <a:ext cx="447513" cy="2294739"/>
            </a:xfrm>
            <a:custGeom>
              <a:avLst/>
              <a:gdLst>
                <a:gd name="T0" fmla="*/ 151 w 192"/>
                <a:gd name="T1" fmla="*/ 984 h 984"/>
                <a:gd name="T2" fmla="*/ 154 w 192"/>
                <a:gd name="T3" fmla="*/ 256 h 984"/>
                <a:gd name="T4" fmla="*/ 0 w 192"/>
                <a:gd name="T5" fmla="*/ 195 h 984"/>
                <a:gd name="T6" fmla="*/ 2 w 192"/>
                <a:gd name="T7" fmla="*/ 0 h 984"/>
                <a:gd name="T8" fmla="*/ 192 w 192"/>
                <a:gd name="T9" fmla="*/ 235 h 984"/>
                <a:gd name="T10" fmla="*/ 191 w 192"/>
                <a:gd name="T11" fmla="*/ 968 h 984"/>
                <a:gd name="T12" fmla="*/ 151 w 192"/>
                <a:gd name="T13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984">
                  <a:moveTo>
                    <a:pt x="151" y="984"/>
                  </a:moveTo>
                  <a:cubicBezTo>
                    <a:pt x="154" y="256"/>
                    <a:pt x="154" y="256"/>
                    <a:pt x="154" y="256"/>
                  </a:cubicBezTo>
                  <a:cubicBezTo>
                    <a:pt x="59" y="227"/>
                    <a:pt x="6" y="221"/>
                    <a:pt x="0" y="19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97"/>
                    <a:pt x="192" y="192"/>
                    <a:pt x="192" y="235"/>
                  </a:cubicBezTo>
                  <a:cubicBezTo>
                    <a:pt x="191" y="968"/>
                    <a:pt x="191" y="968"/>
                    <a:pt x="191" y="968"/>
                  </a:cubicBezTo>
                  <a:cubicBezTo>
                    <a:pt x="186" y="945"/>
                    <a:pt x="164" y="947"/>
                    <a:pt x="151" y="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013200" y="4646893"/>
              <a:ext cx="452442" cy="1449983"/>
            </a:xfrm>
            <a:custGeom>
              <a:avLst/>
              <a:gdLst>
                <a:gd name="T0" fmla="*/ 71 w 194"/>
                <a:gd name="T1" fmla="*/ 620 h 622"/>
                <a:gd name="T2" fmla="*/ 74 w 194"/>
                <a:gd name="T3" fmla="*/ 246 h 622"/>
                <a:gd name="T4" fmla="*/ 194 w 194"/>
                <a:gd name="T5" fmla="*/ 194 h 622"/>
                <a:gd name="T6" fmla="*/ 192 w 194"/>
                <a:gd name="T7" fmla="*/ 0 h 622"/>
                <a:gd name="T8" fmla="*/ 0 w 194"/>
                <a:gd name="T9" fmla="*/ 234 h 622"/>
                <a:gd name="T10" fmla="*/ 1 w 194"/>
                <a:gd name="T11" fmla="*/ 622 h 622"/>
                <a:gd name="T12" fmla="*/ 71 w 194"/>
                <a:gd name="T13" fmla="*/ 62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622">
                  <a:moveTo>
                    <a:pt x="71" y="620"/>
                  </a:moveTo>
                  <a:cubicBezTo>
                    <a:pt x="74" y="246"/>
                    <a:pt x="74" y="246"/>
                    <a:pt x="74" y="246"/>
                  </a:cubicBezTo>
                  <a:cubicBezTo>
                    <a:pt x="169" y="217"/>
                    <a:pt x="188" y="221"/>
                    <a:pt x="194" y="19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76" y="96"/>
                    <a:pt x="0" y="191"/>
                    <a:pt x="0" y="234"/>
                  </a:cubicBezTo>
                  <a:cubicBezTo>
                    <a:pt x="1" y="622"/>
                    <a:pt x="1" y="622"/>
                    <a:pt x="1" y="622"/>
                  </a:cubicBezTo>
                  <a:cubicBezTo>
                    <a:pt x="21" y="582"/>
                    <a:pt x="59" y="583"/>
                    <a:pt x="71" y="6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071357" y="2754325"/>
              <a:ext cx="91671" cy="60128"/>
            </a:xfrm>
            <a:custGeom>
              <a:avLst/>
              <a:gdLst>
                <a:gd name="T0" fmla="*/ 10 w 39"/>
                <a:gd name="T1" fmla="*/ 6 h 26"/>
                <a:gd name="T2" fmla="*/ 3 w 39"/>
                <a:gd name="T3" fmla="*/ 14 h 26"/>
                <a:gd name="T4" fmla="*/ 9 w 39"/>
                <a:gd name="T5" fmla="*/ 21 h 26"/>
                <a:gd name="T6" fmla="*/ 27 w 39"/>
                <a:gd name="T7" fmla="*/ 0 h 26"/>
                <a:gd name="T8" fmla="*/ 39 w 39"/>
                <a:gd name="T9" fmla="*/ 13 h 26"/>
                <a:gd name="T10" fmla="*/ 29 w 39"/>
                <a:gd name="T11" fmla="*/ 26 h 26"/>
                <a:gd name="T12" fmla="*/ 27 w 39"/>
                <a:gd name="T13" fmla="*/ 23 h 26"/>
                <a:gd name="T14" fmla="*/ 35 w 39"/>
                <a:gd name="T15" fmla="*/ 13 h 26"/>
                <a:gd name="T16" fmla="*/ 28 w 39"/>
                <a:gd name="T17" fmla="*/ 4 h 26"/>
                <a:gd name="T18" fmla="*/ 10 w 39"/>
                <a:gd name="T19" fmla="*/ 26 h 26"/>
                <a:gd name="T20" fmla="*/ 0 w 39"/>
                <a:gd name="T21" fmla="*/ 14 h 26"/>
                <a:gd name="T22" fmla="*/ 9 w 39"/>
                <a:gd name="T23" fmla="*/ 2 h 26"/>
                <a:gd name="T24" fmla="*/ 10 w 39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6">
                  <a:moveTo>
                    <a:pt x="10" y="6"/>
                  </a:moveTo>
                  <a:cubicBezTo>
                    <a:pt x="6" y="7"/>
                    <a:pt x="3" y="10"/>
                    <a:pt x="3" y="14"/>
                  </a:cubicBezTo>
                  <a:cubicBezTo>
                    <a:pt x="3" y="19"/>
                    <a:pt x="5" y="21"/>
                    <a:pt x="9" y="21"/>
                  </a:cubicBezTo>
                  <a:cubicBezTo>
                    <a:pt x="17" y="22"/>
                    <a:pt x="15" y="0"/>
                    <a:pt x="27" y="0"/>
                  </a:cubicBezTo>
                  <a:cubicBezTo>
                    <a:pt x="33" y="0"/>
                    <a:pt x="39" y="3"/>
                    <a:pt x="39" y="13"/>
                  </a:cubicBezTo>
                  <a:cubicBezTo>
                    <a:pt x="39" y="21"/>
                    <a:pt x="33" y="24"/>
                    <a:pt x="29" y="26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1" y="21"/>
                    <a:pt x="35" y="18"/>
                    <a:pt x="35" y="13"/>
                  </a:cubicBezTo>
                  <a:cubicBezTo>
                    <a:pt x="35" y="7"/>
                    <a:pt x="32" y="4"/>
                    <a:pt x="28" y="4"/>
                  </a:cubicBezTo>
                  <a:cubicBezTo>
                    <a:pt x="19" y="4"/>
                    <a:pt x="21" y="26"/>
                    <a:pt x="10" y="26"/>
                  </a:cubicBezTo>
                  <a:cubicBezTo>
                    <a:pt x="4" y="26"/>
                    <a:pt x="0" y="21"/>
                    <a:pt x="0" y="14"/>
                  </a:cubicBezTo>
                  <a:cubicBezTo>
                    <a:pt x="0" y="8"/>
                    <a:pt x="3" y="4"/>
                    <a:pt x="9" y="2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071357" y="2674482"/>
              <a:ext cx="88714" cy="69986"/>
            </a:xfrm>
            <a:custGeom>
              <a:avLst/>
              <a:gdLst>
                <a:gd name="T0" fmla="*/ 90 w 90"/>
                <a:gd name="T1" fmla="*/ 71 h 71"/>
                <a:gd name="T2" fmla="*/ 0 w 90"/>
                <a:gd name="T3" fmla="*/ 43 h 71"/>
                <a:gd name="T4" fmla="*/ 0 w 90"/>
                <a:gd name="T5" fmla="*/ 29 h 71"/>
                <a:gd name="T6" fmla="*/ 90 w 90"/>
                <a:gd name="T7" fmla="*/ 0 h 71"/>
                <a:gd name="T8" fmla="*/ 90 w 90"/>
                <a:gd name="T9" fmla="*/ 12 h 71"/>
                <a:gd name="T10" fmla="*/ 62 w 90"/>
                <a:gd name="T11" fmla="*/ 19 h 71"/>
                <a:gd name="T12" fmla="*/ 62 w 90"/>
                <a:gd name="T13" fmla="*/ 52 h 71"/>
                <a:gd name="T14" fmla="*/ 90 w 90"/>
                <a:gd name="T15" fmla="*/ 59 h 71"/>
                <a:gd name="T16" fmla="*/ 90 w 90"/>
                <a:gd name="T17" fmla="*/ 71 h 71"/>
                <a:gd name="T18" fmla="*/ 55 w 90"/>
                <a:gd name="T19" fmla="*/ 50 h 71"/>
                <a:gd name="T20" fmla="*/ 55 w 90"/>
                <a:gd name="T21" fmla="*/ 22 h 71"/>
                <a:gd name="T22" fmla="*/ 7 w 90"/>
                <a:gd name="T23" fmla="*/ 36 h 71"/>
                <a:gd name="T24" fmla="*/ 7 w 90"/>
                <a:gd name="T25" fmla="*/ 36 h 71"/>
                <a:gd name="T26" fmla="*/ 55 w 90"/>
                <a:gd name="T27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1">
                  <a:moveTo>
                    <a:pt x="90" y="71"/>
                  </a:moveTo>
                  <a:lnTo>
                    <a:pt x="0" y="43"/>
                  </a:lnTo>
                  <a:lnTo>
                    <a:pt x="0" y="29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62" y="19"/>
                  </a:lnTo>
                  <a:lnTo>
                    <a:pt x="62" y="52"/>
                  </a:lnTo>
                  <a:lnTo>
                    <a:pt x="90" y="59"/>
                  </a:lnTo>
                  <a:lnTo>
                    <a:pt x="90" y="71"/>
                  </a:lnTo>
                  <a:close/>
                  <a:moveTo>
                    <a:pt x="55" y="50"/>
                  </a:moveTo>
                  <a:lnTo>
                    <a:pt x="55" y="22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71357" y="2583796"/>
              <a:ext cx="88714" cy="74914"/>
            </a:xfrm>
            <a:custGeom>
              <a:avLst/>
              <a:gdLst>
                <a:gd name="T0" fmla="*/ 90 w 90"/>
                <a:gd name="T1" fmla="*/ 10 h 76"/>
                <a:gd name="T2" fmla="*/ 10 w 90"/>
                <a:gd name="T3" fmla="*/ 10 h 76"/>
                <a:gd name="T4" fmla="*/ 10 w 90"/>
                <a:gd name="T5" fmla="*/ 10 h 76"/>
                <a:gd name="T6" fmla="*/ 90 w 90"/>
                <a:gd name="T7" fmla="*/ 36 h 76"/>
                <a:gd name="T8" fmla="*/ 90 w 90"/>
                <a:gd name="T9" fmla="*/ 43 h 76"/>
                <a:gd name="T10" fmla="*/ 10 w 90"/>
                <a:gd name="T11" fmla="*/ 69 h 76"/>
                <a:gd name="T12" fmla="*/ 10 w 90"/>
                <a:gd name="T13" fmla="*/ 69 h 76"/>
                <a:gd name="T14" fmla="*/ 90 w 90"/>
                <a:gd name="T15" fmla="*/ 69 h 76"/>
                <a:gd name="T16" fmla="*/ 90 w 90"/>
                <a:gd name="T17" fmla="*/ 76 h 76"/>
                <a:gd name="T18" fmla="*/ 0 w 90"/>
                <a:gd name="T19" fmla="*/ 76 h 76"/>
                <a:gd name="T20" fmla="*/ 0 w 90"/>
                <a:gd name="T21" fmla="*/ 62 h 76"/>
                <a:gd name="T22" fmla="*/ 74 w 90"/>
                <a:gd name="T23" fmla="*/ 38 h 76"/>
                <a:gd name="T24" fmla="*/ 74 w 90"/>
                <a:gd name="T25" fmla="*/ 38 h 76"/>
                <a:gd name="T26" fmla="*/ 0 w 90"/>
                <a:gd name="T27" fmla="*/ 17 h 76"/>
                <a:gd name="T28" fmla="*/ 0 w 90"/>
                <a:gd name="T29" fmla="*/ 0 h 76"/>
                <a:gd name="T30" fmla="*/ 90 w 90"/>
                <a:gd name="T31" fmla="*/ 0 h 76"/>
                <a:gd name="T32" fmla="*/ 90 w 90"/>
                <a:gd name="T3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76">
                  <a:moveTo>
                    <a:pt x="90" y="10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90" y="36"/>
                  </a:lnTo>
                  <a:lnTo>
                    <a:pt x="90" y="43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90" y="69"/>
                  </a:lnTo>
                  <a:lnTo>
                    <a:pt x="90" y="7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071357" y="2501982"/>
              <a:ext cx="88714" cy="56186"/>
            </a:xfrm>
            <a:custGeom>
              <a:avLst/>
              <a:gdLst>
                <a:gd name="T0" fmla="*/ 38 w 38"/>
                <a:gd name="T1" fmla="*/ 24 h 24"/>
                <a:gd name="T2" fmla="*/ 0 w 38"/>
                <a:gd name="T3" fmla="*/ 24 h 24"/>
                <a:gd name="T4" fmla="*/ 0 w 38"/>
                <a:gd name="T5" fmla="*/ 11 h 24"/>
                <a:gd name="T6" fmla="*/ 11 w 38"/>
                <a:gd name="T7" fmla="*/ 0 h 24"/>
                <a:gd name="T8" fmla="*/ 21 w 38"/>
                <a:gd name="T9" fmla="*/ 13 h 24"/>
                <a:gd name="T10" fmla="*/ 21 w 38"/>
                <a:gd name="T11" fmla="*/ 20 h 24"/>
                <a:gd name="T12" fmla="*/ 38 w 38"/>
                <a:gd name="T13" fmla="*/ 20 h 24"/>
                <a:gd name="T14" fmla="*/ 38 w 38"/>
                <a:gd name="T15" fmla="*/ 24 h 24"/>
                <a:gd name="T16" fmla="*/ 18 w 38"/>
                <a:gd name="T17" fmla="*/ 20 h 24"/>
                <a:gd name="T18" fmla="*/ 18 w 38"/>
                <a:gd name="T19" fmla="*/ 13 h 24"/>
                <a:gd name="T20" fmla="*/ 11 w 38"/>
                <a:gd name="T21" fmla="*/ 4 h 24"/>
                <a:gd name="T22" fmla="*/ 4 w 38"/>
                <a:gd name="T23" fmla="*/ 12 h 24"/>
                <a:gd name="T24" fmla="*/ 4 w 38"/>
                <a:gd name="T25" fmla="*/ 20 h 24"/>
                <a:gd name="T26" fmla="*/ 18 w 38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4">
                  <a:moveTo>
                    <a:pt x="3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17" y="0"/>
                    <a:pt x="21" y="4"/>
                    <a:pt x="21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8" y="24"/>
                  </a:lnTo>
                  <a:close/>
                  <a:moveTo>
                    <a:pt x="18" y="2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6"/>
                    <a:pt x="15" y="4"/>
                    <a:pt x="11" y="4"/>
                  </a:cubicBezTo>
                  <a:cubicBezTo>
                    <a:pt x="6" y="4"/>
                    <a:pt x="4" y="6"/>
                    <a:pt x="4" y="12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8" y="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071357" y="2431997"/>
              <a:ext cx="88714" cy="51257"/>
            </a:xfrm>
            <a:custGeom>
              <a:avLst/>
              <a:gdLst>
                <a:gd name="T0" fmla="*/ 90 w 90"/>
                <a:gd name="T1" fmla="*/ 52 h 52"/>
                <a:gd name="T2" fmla="*/ 0 w 90"/>
                <a:gd name="T3" fmla="*/ 52 h 52"/>
                <a:gd name="T4" fmla="*/ 0 w 90"/>
                <a:gd name="T5" fmla="*/ 43 h 52"/>
                <a:gd name="T6" fmla="*/ 81 w 90"/>
                <a:gd name="T7" fmla="*/ 43 h 52"/>
                <a:gd name="T8" fmla="*/ 81 w 90"/>
                <a:gd name="T9" fmla="*/ 0 h 52"/>
                <a:gd name="T10" fmla="*/ 90 w 90"/>
                <a:gd name="T11" fmla="*/ 0 h 52"/>
                <a:gd name="T12" fmla="*/ 90 w 9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52">
                  <a:moveTo>
                    <a:pt x="90" y="52"/>
                  </a:moveTo>
                  <a:lnTo>
                    <a:pt x="0" y="52"/>
                  </a:lnTo>
                  <a:lnTo>
                    <a:pt x="0" y="43"/>
                  </a:lnTo>
                  <a:lnTo>
                    <a:pt x="81" y="4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6071357" y="23600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071357" y="2252597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6071357" y="2180640"/>
              <a:ext cx="88714" cy="56186"/>
            </a:xfrm>
            <a:custGeom>
              <a:avLst/>
              <a:gdLst>
                <a:gd name="T0" fmla="*/ 0 w 90"/>
                <a:gd name="T1" fmla="*/ 2 h 57"/>
                <a:gd name="T2" fmla="*/ 10 w 90"/>
                <a:gd name="T3" fmla="*/ 2 h 57"/>
                <a:gd name="T4" fmla="*/ 10 w 90"/>
                <a:gd name="T5" fmla="*/ 47 h 57"/>
                <a:gd name="T6" fmla="*/ 41 w 90"/>
                <a:gd name="T7" fmla="*/ 47 h 57"/>
                <a:gd name="T8" fmla="*/ 41 w 90"/>
                <a:gd name="T9" fmla="*/ 17 h 57"/>
                <a:gd name="T10" fmla="*/ 48 w 90"/>
                <a:gd name="T11" fmla="*/ 17 h 57"/>
                <a:gd name="T12" fmla="*/ 48 w 90"/>
                <a:gd name="T13" fmla="*/ 47 h 57"/>
                <a:gd name="T14" fmla="*/ 81 w 90"/>
                <a:gd name="T15" fmla="*/ 47 h 57"/>
                <a:gd name="T16" fmla="*/ 81 w 90"/>
                <a:gd name="T17" fmla="*/ 0 h 57"/>
                <a:gd name="T18" fmla="*/ 90 w 90"/>
                <a:gd name="T19" fmla="*/ 0 h 57"/>
                <a:gd name="T20" fmla="*/ 90 w 90"/>
                <a:gd name="T21" fmla="*/ 57 h 57"/>
                <a:gd name="T22" fmla="*/ 0 w 90"/>
                <a:gd name="T23" fmla="*/ 57 h 57"/>
                <a:gd name="T24" fmla="*/ 0 w 90"/>
                <a:gd name="T25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7">
                  <a:moveTo>
                    <a:pt x="0" y="2"/>
                  </a:moveTo>
                  <a:lnTo>
                    <a:pt x="10" y="2"/>
                  </a:lnTo>
                  <a:lnTo>
                    <a:pt x="10" y="47"/>
                  </a:lnTo>
                  <a:lnTo>
                    <a:pt x="41" y="47"/>
                  </a:lnTo>
                  <a:lnTo>
                    <a:pt x="41" y="17"/>
                  </a:lnTo>
                  <a:lnTo>
                    <a:pt x="48" y="17"/>
                  </a:lnTo>
                  <a:lnTo>
                    <a:pt x="48" y="47"/>
                  </a:lnTo>
                  <a:lnTo>
                    <a:pt x="81" y="47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6071357" y="2108683"/>
              <a:ext cx="88714" cy="65057"/>
            </a:xfrm>
            <a:custGeom>
              <a:avLst/>
              <a:gdLst>
                <a:gd name="T0" fmla="*/ 90 w 90"/>
                <a:gd name="T1" fmla="*/ 54 h 66"/>
                <a:gd name="T2" fmla="*/ 90 w 90"/>
                <a:gd name="T3" fmla="*/ 66 h 66"/>
                <a:gd name="T4" fmla="*/ 43 w 90"/>
                <a:gd name="T5" fmla="*/ 40 h 66"/>
                <a:gd name="T6" fmla="*/ 0 w 90"/>
                <a:gd name="T7" fmla="*/ 64 h 66"/>
                <a:gd name="T8" fmla="*/ 0 w 90"/>
                <a:gd name="T9" fmla="*/ 52 h 66"/>
                <a:gd name="T10" fmla="*/ 33 w 90"/>
                <a:gd name="T11" fmla="*/ 33 h 66"/>
                <a:gd name="T12" fmla="*/ 0 w 90"/>
                <a:gd name="T13" fmla="*/ 14 h 66"/>
                <a:gd name="T14" fmla="*/ 0 w 90"/>
                <a:gd name="T15" fmla="*/ 4 h 66"/>
                <a:gd name="T16" fmla="*/ 43 w 90"/>
                <a:gd name="T17" fmla="*/ 28 h 66"/>
                <a:gd name="T18" fmla="*/ 90 w 90"/>
                <a:gd name="T19" fmla="*/ 0 h 66"/>
                <a:gd name="T20" fmla="*/ 90 w 90"/>
                <a:gd name="T21" fmla="*/ 11 h 66"/>
                <a:gd name="T22" fmla="*/ 52 w 90"/>
                <a:gd name="T23" fmla="*/ 33 h 66"/>
                <a:gd name="T24" fmla="*/ 90 w 90"/>
                <a:gd name="T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6">
                  <a:moveTo>
                    <a:pt x="90" y="54"/>
                  </a:moveTo>
                  <a:lnTo>
                    <a:pt x="90" y="66"/>
                  </a:lnTo>
                  <a:lnTo>
                    <a:pt x="43" y="40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33" y="33"/>
                  </a:lnTo>
                  <a:lnTo>
                    <a:pt x="0" y="14"/>
                  </a:lnTo>
                  <a:lnTo>
                    <a:pt x="0" y="4"/>
                  </a:lnTo>
                  <a:lnTo>
                    <a:pt x="43" y="28"/>
                  </a:lnTo>
                  <a:lnTo>
                    <a:pt x="90" y="0"/>
                  </a:lnTo>
                  <a:lnTo>
                    <a:pt x="90" y="11"/>
                  </a:lnTo>
                  <a:lnTo>
                    <a:pt x="52" y="33"/>
                  </a:lnTo>
                  <a:lnTo>
                    <a:pt x="90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071357" y="2042640"/>
              <a:ext cx="88714" cy="61114"/>
            </a:xfrm>
            <a:custGeom>
              <a:avLst/>
              <a:gdLst>
                <a:gd name="T0" fmla="*/ 10 w 90"/>
                <a:gd name="T1" fmla="*/ 26 h 62"/>
                <a:gd name="T2" fmla="*/ 90 w 90"/>
                <a:gd name="T3" fmla="*/ 26 h 62"/>
                <a:gd name="T4" fmla="*/ 90 w 90"/>
                <a:gd name="T5" fmla="*/ 36 h 62"/>
                <a:gd name="T6" fmla="*/ 10 w 90"/>
                <a:gd name="T7" fmla="*/ 36 h 62"/>
                <a:gd name="T8" fmla="*/ 10 w 90"/>
                <a:gd name="T9" fmla="*/ 62 h 62"/>
                <a:gd name="T10" fmla="*/ 0 w 90"/>
                <a:gd name="T11" fmla="*/ 62 h 62"/>
                <a:gd name="T12" fmla="*/ 0 w 90"/>
                <a:gd name="T13" fmla="*/ 0 h 62"/>
                <a:gd name="T14" fmla="*/ 10 w 90"/>
                <a:gd name="T15" fmla="*/ 0 h 62"/>
                <a:gd name="T16" fmla="*/ 10 w 90"/>
                <a:gd name="T1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62">
                  <a:moveTo>
                    <a:pt x="10" y="26"/>
                  </a:moveTo>
                  <a:lnTo>
                    <a:pt x="90" y="26"/>
                  </a:lnTo>
                  <a:lnTo>
                    <a:pt x="90" y="36"/>
                  </a:lnTo>
                  <a:lnTo>
                    <a:pt x="10" y="36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188158" y="3751866"/>
              <a:ext cx="196157" cy="428785"/>
            </a:xfrm>
            <a:custGeom>
              <a:avLst/>
              <a:gdLst>
                <a:gd name="T0" fmla="*/ 4 w 84"/>
                <a:gd name="T1" fmla="*/ 184 h 184"/>
                <a:gd name="T2" fmla="*/ 4 w 84"/>
                <a:gd name="T3" fmla="*/ 168 h 184"/>
                <a:gd name="T4" fmla="*/ 35 w 84"/>
                <a:gd name="T5" fmla="*/ 168 h 184"/>
                <a:gd name="T6" fmla="*/ 35 w 84"/>
                <a:gd name="T7" fmla="*/ 21 h 184"/>
                <a:gd name="T8" fmla="*/ 0 w 84"/>
                <a:gd name="T9" fmla="*/ 25 h 184"/>
                <a:gd name="T10" fmla="*/ 0 w 84"/>
                <a:gd name="T11" fmla="*/ 13 h 184"/>
                <a:gd name="T12" fmla="*/ 35 w 84"/>
                <a:gd name="T13" fmla="*/ 0 h 184"/>
                <a:gd name="T14" fmla="*/ 53 w 84"/>
                <a:gd name="T15" fmla="*/ 0 h 184"/>
                <a:gd name="T16" fmla="*/ 53 w 84"/>
                <a:gd name="T17" fmla="*/ 168 h 184"/>
                <a:gd name="T18" fmla="*/ 84 w 84"/>
                <a:gd name="T19" fmla="*/ 168 h 184"/>
                <a:gd name="T20" fmla="*/ 84 w 84"/>
                <a:gd name="T21" fmla="*/ 184 h 184"/>
                <a:gd name="T22" fmla="*/ 4 w 84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84">
                  <a:moveTo>
                    <a:pt x="4" y="184"/>
                  </a:moveTo>
                  <a:cubicBezTo>
                    <a:pt x="4" y="168"/>
                    <a:pt x="4" y="168"/>
                    <a:pt x="4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3" y="9"/>
                    <a:pt x="27" y="5"/>
                    <a:pt x="3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68"/>
                    <a:pt x="53" y="168"/>
                    <a:pt x="53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84" y="184"/>
                    <a:pt x="84" y="184"/>
                    <a:pt x="84" y="184"/>
                  </a:cubicBezTo>
                  <a:lnTo>
                    <a:pt x="4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878655" y="2903167"/>
              <a:ext cx="273042" cy="426814"/>
            </a:xfrm>
            <a:custGeom>
              <a:avLst/>
              <a:gdLst>
                <a:gd name="T0" fmla="*/ 117 w 117"/>
                <a:gd name="T1" fmla="*/ 183 h 183"/>
                <a:gd name="T2" fmla="*/ 0 w 117"/>
                <a:gd name="T3" fmla="*/ 183 h 183"/>
                <a:gd name="T4" fmla="*/ 0 w 117"/>
                <a:gd name="T5" fmla="*/ 164 h 183"/>
                <a:gd name="T6" fmla="*/ 98 w 117"/>
                <a:gd name="T7" fmla="*/ 48 h 183"/>
                <a:gd name="T8" fmla="*/ 62 w 117"/>
                <a:gd name="T9" fmla="*/ 15 h 183"/>
                <a:gd name="T10" fmla="*/ 19 w 117"/>
                <a:gd name="T11" fmla="*/ 54 h 183"/>
                <a:gd name="T12" fmla="*/ 1 w 117"/>
                <a:gd name="T13" fmla="*/ 50 h 183"/>
                <a:gd name="T14" fmla="*/ 62 w 117"/>
                <a:gd name="T15" fmla="*/ 0 h 183"/>
                <a:gd name="T16" fmla="*/ 117 w 117"/>
                <a:gd name="T17" fmla="*/ 48 h 183"/>
                <a:gd name="T18" fmla="*/ 19 w 117"/>
                <a:gd name="T19" fmla="*/ 167 h 183"/>
                <a:gd name="T20" fmla="*/ 117 w 117"/>
                <a:gd name="T21" fmla="*/ 167 h 183"/>
                <a:gd name="T22" fmla="*/ 117 w 117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83">
                  <a:moveTo>
                    <a:pt x="117" y="183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1" y="100"/>
                    <a:pt x="98" y="97"/>
                    <a:pt x="98" y="48"/>
                  </a:cubicBezTo>
                  <a:cubicBezTo>
                    <a:pt x="98" y="27"/>
                    <a:pt x="85" y="15"/>
                    <a:pt x="62" y="15"/>
                  </a:cubicBezTo>
                  <a:cubicBezTo>
                    <a:pt x="36" y="15"/>
                    <a:pt x="22" y="36"/>
                    <a:pt x="19" y="5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7" y="25"/>
                    <a:pt x="22" y="0"/>
                    <a:pt x="62" y="0"/>
                  </a:cubicBezTo>
                  <a:cubicBezTo>
                    <a:pt x="92" y="0"/>
                    <a:pt x="117" y="17"/>
                    <a:pt x="117" y="48"/>
                  </a:cubicBezTo>
                  <a:cubicBezTo>
                    <a:pt x="117" y="103"/>
                    <a:pt x="38" y="118"/>
                    <a:pt x="19" y="167"/>
                  </a:cubicBezTo>
                  <a:cubicBezTo>
                    <a:pt x="117" y="167"/>
                    <a:pt x="117" y="167"/>
                    <a:pt x="117" y="167"/>
                  </a:cubicBezTo>
                  <a:lnTo>
                    <a:pt x="117" y="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029459" y="1938155"/>
              <a:ext cx="291771" cy="433714"/>
            </a:xfrm>
            <a:custGeom>
              <a:avLst/>
              <a:gdLst>
                <a:gd name="T0" fmla="*/ 14 w 125"/>
                <a:gd name="T1" fmla="*/ 140 h 186"/>
                <a:gd name="T2" fmla="*/ 64 w 125"/>
                <a:gd name="T3" fmla="*/ 170 h 186"/>
                <a:gd name="T4" fmla="*/ 106 w 125"/>
                <a:gd name="T5" fmla="*/ 135 h 186"/>
                <a:gd name="T6" fmla="*/ 55 w 125"/>
                <a:gd name="T7" fmla="*/ 94 h 186"/>
                <a:gd name="T8" fmla="*/ 38 w 125"/>
                <a:gd name="T9" fmla="*/ 94 h 186"/>
                <a:gd name="T10" fmla="*/ 38 w 125"/>
                <a:gd name="T11" fmla="*/ 79 h 186"/>
                <a:gd name="T12" fmla="*/ 48 w 125"/>
                <a:gd name="T13" fmla="*/ 79 h 186"/>
                <a:gd name="T14" fmla="*/ 100 w 125"/>
                <a:gd name="T15" fmla="*/ 45 h 186"/>
                <a:gd name="T16" fmla="*/ 67 w 125"/>
                <a:gd name="T17" fmla="*/ 15 h 186"/>
                <a:gd name="T18" fmla="*/ 23 w 125"/>
                <a:gd name="T19" fmla="*/ 40 h 186"/>
                <a:gd name="T20" fmla="*/ 9 w 125"/>
                <a:gd name="T21" fmla="*/ 30 h 186"/>
                <a:gd name="T22" fmla="*/ 67 w 125"/>
                <a:gd name="T23" fmla="*/ 0 h 186"/>
                <a:gd name="T24" fmla="*/ 119 w 125"/>
                <a:gd name="T25" fmla="*/ 45 h 186"/>
                <a:gd name="T26" fmla="*/ 91 w 125"/>
                <a:gd name="T27" fmla="*/ 85 h 186"/>
                <a:gd name="T28" fmla="*/ 125 w 125"/>
                <a:gd name="T29" fmla="*/ 133 h 186"/>
                <a:gd name="T30" fmla="*/ 64 w 125"/>
                <a:gd name="T31" fmla="*/ 186 h 186"/>
                <a:gd name="T32" fmla="*/ 0 w 125"/>
                <a:gd name="T33" fmla="*/ 150 h 186"/>
                <a:gd name="T34" fmla="*/ 14 w 125"/>
                <a:gd name="T35" fmla="*/ 14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4" y="140"/>
                  </a:moveTo>
                  <a:cubicBezTo>
                    <a:pt x="28" y="159"/>
                    <a:pt x="45" y="170"/>
                    <a:pt x="64" y="170"/>
                  </a:cubicBezTo>
                  <a:cubicBezTo>
                    <a:pt x="90" y="170"/>
                    <a:pt x="106" y="157"/>
                    <a:pt x="106" y="135"/>
                  </a:cubicBezTo>
                  <a:cubicBezTo>
                    <a:pt x="106" y="110"/>
                    <a:pt x="91" y="94"/>
                    <a:pt x="55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84" y="79"/>
                    <a:pt x="100" y="67"/>
                    <a:pt x="100" y="45"/>
                  </a:cubicBezTo>
                  <a:cubicBezTo>
                    <a:pt x="100" y="27"/>
                    <a:pt x="84" y="15"/>
                    <a:pt x="67" y="15"/>
                  </a:cubicBezTo>
                  <a:cubicBezTo>
                    <a:pt x="45" y="15"/>
                    <a:pt x="35" y="25"/>
                    <a:pt x="23" y="4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21" y="13"/>
                    <a:pt x="38" y="0"/>
                    <a:pt x="67" y="0"/>
                  </a:cubicBezTo>
                  <a:cubicBezTo>
                    <a:pt x="99" y="0"/>
                    <a:pt x="119" y="16"/>
                    <a:pt x="119" y="45"/>
                  </a:cubicBezTo>
                  <a:cubicBezTo>
                    <a:pt x="119" y="67"/>
                    <a:pt x="105" y="79"/>
                    <a:pt x="91" y="85"/>
                  </a:cubicBezTo>
                  <a:cubicBezTo>
                    <a:pt x="119" y="96"/>
                    <a:pt x="125" y="116"/>
                    <a:pt x="125" y="133"/>
                  </a:cubicBezTo>
                  <a:cubicBezTo>
                    <a:pt x="125" y="164"/>
                    <a:pt x="102" y="186"/>
                    <a:pt x="64" y="186"/>
                  </a:cubicBezTo>
                  <a:cubicBezTo>
                    <a:pt x="29" y="186"/>
                    <a:pt x="8" y="164"/>
                    <a:pt x="0" y="150"/>
                  </a:cubicBezTo>
                  <a:lnTo>
                    <a:pt x="14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66730" y="3139444"/>
            <a:ext cx="3198741" cy="617492"/>
            <a:chOff x="7665253" y="2591639"/>
            <a:chExt cx="3033214" cy="585537"/>
          </a:xfrm>
        </p:grpSpPr>
        <p:sp>
          <p:nvSpPr>
            <p:cNvPr id="83" name="TextBox 82"/>
            <p:cNvSpPr txBox="1"/>
            <p:nvPr/>
          </p:nvSpPr>
          <p:spPr>
            <a:xfrm>
              <a:off x="7665253" y="2591639"/>
              <a:ext cx="1366830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665253" y="2821484"/>
              <a:ext cx="3033214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0757" y="2273123"/>
            <a:ext cx="3198741" cy="612464"/>
            <a:chOff x="1358936" y="1745737"/>
            <a:chExt cx="3033214" cy="580768"/>
          </a:xfrm>
        </p:grpSpPr>
        <p:sp>
          <p:nvSpPr>
            <p:cNvPr id="85" name="TextBox 84"/>
            <p:cNvSpPr txBox="1"/>
            <p:nvPr/>
          </p:nvSpPr>
          <p:spPr>
            <a:xfrm>
              <a:off x="2995793" y="1745737"/>
              <a:ext cx="136683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58936" y="1970814"/>
              <a:ext cx="3033214" cy="355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70757" y="3649034"/>
            <a:ext cx="3198741" cy="609221"/>
            <a:chOff x="1358936" y="3460009"/>
            <a:chExt cx="3033214" cy="577694"/>
          </a:xfrm>
        </p:grpSpPr>
        <p:sp>
          <p:nvSpPr>
            <p:cNvPr id="87" name="TextBox 86"/>
            <p:cNvSpPr txBox="1"/>
            <p:nvPr/>
          </p:nvSpPr>
          <p:spPr>
            <a:xfrm>
              <a:off x="2995793" y="3460009"/>
              <a:ext cx="1366830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58936" y="3682011"/>
              <a:ext cx="3033214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7723" y="5021699"/>
            <a:ext cx="4105471" cy="1297103"/>
            <a:chOff x="873251" y="5128108"/>
            <a:chExt cx="3893022" cy="1229981"/>
          </a:xfrm>
        </p:grpSpPr>
        <p:sp>
          <p:nvSpPr>
            <p:cNvPr id="89" name="Rectangle 88"/>
            <p:cNvSpPr/>
            <p:nvPr/>
          </p:nvSpPr>
          <p:spPr>
            <a:xfrm>
              <a:off x="873251" y="5128108"/>
              <a:ext cx="3893022" cy="12299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83372" y="5440700"/>
              <a:ext cx="3478696" cy="367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3" name="Freeform 92"/>
          <p:cNvSpPr>
            <a:spLocks noEditPoints="1"/>
          </p:cNvSpPr>
          <p:nvPr/>
        </p:nvSpPr>
        <p:spPr bwMode="auto">
          <a:xfrm>
            <a:off x="10386639" y="4601197"/>
            <a:ext cx="416574" cy="4387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Freeform 93"/>
          <p:cNvSpPr>
            <a:spLocks noEditPoints="1"/>
          </p:cNvSpPr>
          <p:nvPr/>
        </p:nvSpPr>
        <p:spPr bwMode="auto">
          <a:xfrm>
            <a:off x="8188864" y="4601196"/>
            <a:ext cx="396449" cy="40450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Freeform 94"/>
          <p:cNvSpPr>
            <a:spLocks noEditPoints="1"/>
          </p:cNvSpPr>
          <p:nvPr/>
        </p:nvSpPr>
        <p:spPr bwMode="auto">
          <a:xfrm>
            <a:off x="9330158" y="4538414"/>
            <a:ext cx="401292" cy="467282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034986" y="5137485"/>
            <a:ext cx="831018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64712" y="5137485"/>
            <a:ext cx="831018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234453" y="5137485"/>
            <a:ext cx="831018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7033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94087" y="1193384"/>
            <a:ext cx="3070576" cy="3072548"/>
          </a:xfrm>
          <a:prstGeom prst="ellipse">
            <a:avLst/>
          </a:prstGeom>
          <a:solidFill>
            <a:srgbClr val="58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01936" y="1489738"/>
            <a:ext cx="3054878" cy="2479840"/>
            <a:chOff x="3692525" y="1855788"/>
            <a:chExt cx="1754188" cy="142398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692525" y="2009776"/>
              <a:ext cx="1754188" cy="1270000"/>
            </a:xfrm>
            <a:custGeom>
              <a:avLst/>
              <a:gdLst>
                <a:gd name="T0" fmla="*/ 412 w 412"/>
                <a:gd name="T1" fmla="*/ 0 h 298"/>
                <a:gd name="T2" fmla="*/ 0 w 412"/>
                <a:gd name="T3" fmla="*/ 0 h 298"/>
                <a:gd name="T4" fmla="*/ 0 w 412"/>
                <a:gd name="T5" fmla="*/ 284 h 298"/>
                <a:gd name="T6" fmla="*/ 179 w 412"/>
                <a:gd name="T7" fmla="*/ 284 h 298"/>
                <a:gd name="T8" fmla="*/ 209 w 412"/>
                <a:gd name="T9" fmla="*/ 298 h 298"/>
                <a:gd name="T10" fmla="*/ 238 w 412"/>
                <a:gd name="T11" fmla="*/ 284 h 298"/>
                <a:gd name="T12" fmla="*/ 412 w 412"/>
                <a:gd name="T13" fmla="*/ 284 h 298"/>
                <a:gd name="T14" fmla="*/ 412 w 412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2" h="298">
                  <a:moveTo>
                    <a:pt x="4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79" y="284"/>
                    <a:pt x="179" y="284"/>
                    <a:pt x="179" y="284"/>
                  </a:cubicBezTo>
                  <a:cubicBezTo>
                    <a:pt x="183" y="292"/>
                    <a:pt x="195" y="298"/>
                    <a:pt x="209" y="298"/>
                  </a:cubicBezTo>
                  <a:cubicBezTo>
                    <a:pt x="223" y="298"/>
                    <a:pt x="234" y="292"/>
                    <a:pt x="238" y="284"/>
                  </a:cubicBezTo>
                  <a:cubicBezTo>
                    <a:pt x="412" y="284"/>
                    <a:pt x="412" y="284"/>
                    <a:pt x="412" y="284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CC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692525" y="1997076"/>
              <a:ext cx="877888" cy="1282700"/>
            </a:xfrm>
            <a:custGeom>
              <a:avLst/>
              <a:gdLst>
                <a:gd name="T0" fmla="*/ 0 w 206"/>
                <a:gd name="T1" fmla="*/ 0 h 301"/>
                <a:gd name="T2" fmla="*/ 0 w 206"/>
                <a:gd name="T3" fmla="*/ 287 h 301"/>
                <a:gd name="T4" fmla="*/ 177 w 206"/>
                <a:gd name="T5" fmla="*/ 287 h 301"/>
                <a:gd name="T6" fmla="*/ 206 w 206"/>
                <a:gd name="T7" fmla="*/ 301 h 301"/>
                <a:gd name="T8" fmla="*/ 206 w 206"/>
                <a:gd name="T9" fmla="*/ 0 h 301"/>
                <a:gd name="T10" fmla="*/ 0 w 206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301">
                  <a:moveTo>
                    <a:pt x="0" y="0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1" y="295"/>
                    <a:pt x="193" y="301"/>
                    <a:pt x="206" y="301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778250" y="1855788"/>
              <a:ext cx="800100" cy="1368425"/>
            </a:xfrm>
            <a:custGeom>
              <a:avLst/>
              <a:gdLst>
                <a:gd name="T0" fmla="*/ 0 w 188"/>
                <a:gd name="T1" fmla="*/ 287 h 321"/>
                <a:gd name="T2" fmla="*/ 188 w 188"/>
                <a:gd name="T3" fmla="*/ 321 h 321"/>
                <a:gd name="T4" fmla="*/ 188 w 188"/>
                <a:gd name="T5" fmla="*/ 34 h 321"/>
                <a:gd name="T6" fmla="*/ 0 w 188"/>
                <a:gd name="T7" fmla="*/ 0 h 321"/>
                <a:gd name="T8" fmla="*/ 0 w 188"/>
                <a:gd name="T9" fmla="*/ 28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21">
                  <a:moveTo>
                    <a:pt x="0" y="287"/>
                  </a:moveTo>
                  <a:cubicBezTo>
                    <a:pt x="132" y="287"/>
                    <a:pt x="188" y="321"/>
                    <a:pt x="188" y="321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8" y="34"/>
                    <a:pt x="132" y="0"/>
                    <a:pt x="0" y="0"/>
                  </a:cubicBezTo>
                  <a:lnTo>
                    <a:pt x="0" y="28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578350" y="1855788"/>
              <a:ext cx="800100" cy="1368425"/>
            </a:xfrm>
            <a:custGeom>
              <a:avLst/>
              <a:gdLst>
                <a:gd name="T0" fmla="*/ 188 w 188"/>
                <a:gd name="T1" fmla="*/ 287 h 321"/>
                <a:gd name="T2" fmla="*/ 0 w 188"/>
                <a:gd name="T3" fmla="*/ 321 h 321"/>
                <a:gd name="T4" fmla="*/ 0 w 188"/>
                <a:gd name="T5" fmla="*/ 34 h 321"/>
                <a:gd name="T6" fmla="*/ 188 w 188"/>
                <a:gd name="T7" fmla="*/ 0 h 321"/>
                <a:gd name="T8" fmla="*/ 188 w 188"/>
                <a:gd name="T9" fmla="*/ 28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21">
                  <a:moveTo>
                    <a:pt x="188" y="287"/>
                  </a:moveTo>
                  <a:cubicBezTo>
                    <a:pt x="56" y="287"/>
                    <a:pt x="0" y="321"/>
                    <a:pt x="0" y="32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56" y="0"/>
                    <a:pt x="188" y="0"/>
                  </a:cubicBezTo>
                  <a:lnTo>
                    <a:pt x="188" y="2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64075" y="1916113"/>
              <a:ext cx="152400" cy="404813"/>
            </a:xfrm>
            <a:custGeom>
              <a:avLst/>
              <a:gdLst>
                <a:gd name="T0" fmla="*/ 18 w 36"/>
                <a:gd name="T1" fmla="*/ 80 h 95"/>
                <a:gd name="T2" fmla="*/ 36 w 36"/>
                <a:gd name="T3" fmla="*/ 95 h 95"/>
                <a:gd name="T4" fmla="*/ 36 w 36"/>
                <a:gd name="T5" fmla="*/ 0 h 95"/>
                <a:gd name="T6" fmla="*/ 0 w 36"/>
                <a:gd name="T7" fmla="*/ 11 h 95"/>
                <a:gd name="T8" fmla="*/ 0 w 36"/>
                <a:gd name="T9" fmla="*/ 95 h 95"/>
                <a:gd name="T10" fmla="*/ 18 w 36"/>
                <a:gd name="T11" fmla="*/ 8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5">
                  <a:moveTo>
                    <a:pt x="18" y="80"/>
                  </a:moveTo>
                  <a:cubicBezTo>
                    <a:pt x="36" y="95"/>
                    <a:pt x="36" y="95"/>
                    <a:pt x="36" y="9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2"/>
                    <a:pt x="4" y="8"/>
                    <a:pt x="0" y="11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18" y="8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162300" y="4549611"/>
            <a:ext cx="65341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  <a:endParaRPr lang="zh-CN" altLang="en-US" sz="11500" cap="all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8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5" grpId="0"/>
          <p:bldP spid="15" grpId="1"/>
          <p:bldP spid="16" grpId="0"/>
          <p:bldP spid="16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5" grpId="0"/>
          <p:bldP spid="15" grpId="1"/>
          <p:bldP spid="16" grpId="0"/>
          <p:bldP spid="16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624164"/>
            <a:ext cx="2535812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32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9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4231" y="1593974"/>
            <a:ext cx="10074166" cy="299781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0478"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-10455" y="1593974"/>
            <a:ext cx="3069242" cy="2997816"/>
            <a:chOff x="-7985" y="901147"/>
            <a:chExt cx="2182716" cy="2131459"/>
          </a:xfrm>
        </p:grpSpPr>
        <p:grpSp>
          <p:nvGrpSpPr>
            <p:cNvPr id="3" name="Group 41"/>
            <p:cNvGrpSpPr/>
            <p:nvPr/>
          </p:nvGrpSpPr>
          <p:grpSpPr>
            <a:xfrm>
              <a:off x="-7985" y="901147"/>
              <a:ext cx="2012646" cy="2131459"/>
              <a:chOff x="3189432" y="1419609"/>
              <a:chExt cx="2765136" cy="213145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189432" y="1419609"/>
                <a:ext cx="2765136" cy="21314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17500" sx="1000" sy="1000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478">
                  <a:lnSpc>
                    <a:spcPct val="150000"/>
                  </a:lnSpc>
                  <a:defRPr/>
                </a:pPr>
                <a:endParaRPr 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77469" y="2308212"/>
                <a:ext cx="2189067" cy="78696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algn="just" defTabSz="1450478">
                  <a:lnSpc>
                    <a:spcPct val="150000"/>
                  </a:lnSpc>
                  <a:defRPr/>
                </a:pPr>
                <a:r>
                  <a:rPr lang="zh-CN" altLang="en-US" sz="799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    </a:r>
                <a:endParaRPr lang="en-US" altLang="zh-CN" sz="79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6627" y="1773006"/>
                <a:ext cx="2190747" cy="48142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$350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.00</a:t>
                </a:r>
                <a:endPara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 rot="5400000">
              <a:off x="1846183" y="1869250"/>
              <a:ext cx="461843" cy="19525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478">
                <a:lnSpc>
                  <a:spcPct val="150000"/>
                </a:lnSpc>
                <a:defRPr/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92241" y="5585105"/>
            <a:ext cx="10674270" cy="73789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just" defTabSz="1450478">
              <a:lnSpc>
                <a:spcPct val="150000"/>
              </a:lnSpc>
              <a:defRPr/>
            </a:pPr>
            <a:r>
              <a:rPr lang="zh-CN" altLang="en-US" sz="79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79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01171" y="5397602"/>
            <a:ext cx="1065641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223984" y="4109637"/>
            <a:ext cx="964301" cy="96430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0478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93645" y="4109637"/>
            <a:ext cx="964301" cy="96430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8573" anchor="ctr"/>
          <a:lstStyle/>
          <a:p>
            <a:pPr algn="ctr" defTabSz="1450478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63305" y="4109637"/>
            <a:ext cx="964301" cy="96430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0478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730736" y="4109637"/>
            <a:ext cx="966532" cy="964301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6" tIns="0" rIns="0" anchor="ctr"/>
          <a:lstStyle/>
          <a:p>
            <a:pPr algn="ctr" defTabSz="1450478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9877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05729" y="5176348"/>
            <a:ext cx="2537702" cy="824682"/>
            <a:chOff x="1929542" y="4908274"/>
            <a:chExt cx="2729132" cy="782003"/>
          </a:xfrm>
        </p:grpSpPr>
        <p:sp>
          <p:nvSpPr>
            <p:cNvPr id="44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5385" y="5201374"/>
            <a:ext cx="2537702" cy="799656"/>
            <a:chOff x="5703260" y="4932005"/>
            <a:chExt cx="2729132" cy="758272"/>
          </a:xfrm>
        </p:grpSpPr>
        <p:sp>
          <p:nvSpPr>
            <p:cNvPr id="48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8723" y="1709795"/>
            <a:ext cx="2611174" cy="815016"/>
            <a:chOff x="4038291" y="1621125"/>
            <a:chExt cx="2304129" cy="772840"/>
          </a:xfrm>
        </p:grpSpPr>
        <p:sp>
          <p:nvSpPr>
            <p:cNvPr id="50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14883" y="1721694"/>
            <a:ext cx="2611174" cy="803111"/>
            <a:chOff x="7780247" y="1632414"/>
            <a:chExt cx="2304129" cy="761553"/>
          </a:xfrm>
        </p:grpSpPr>
        <p:sp>
          <p:nvSpPr>
            <p:cNvPr id="52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5684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1570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00568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624164"/>
            <a:ext cx="2535812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7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933431" y="199"/>
            <a:ext cx="4832714" cy="460338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8479" y="670029"/>
            <a:ext cx="3042628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3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BRAND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9393" y="2135201"/>
            <a:ext cx="4160790" cy="214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11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5074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333"/>
  <p:tag name="MH_LIBRARY" val="GRAPHIC"/>
  <p:tag name="MH_TYPE" val="Other"/>
  <p:tag name="MH_ORDER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4503"/>
  <p:tag name="MH_LIBRARY" val="GRAPHIC"/>
  <p:tag name="MH_TYPE" val="Text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A9CC"/>
      </a:accent1>
      <a:accent2>
        <a:srgbClr val="C1272D"/>
      </a:accent2>
      <a:accent3>
        <a:srgbClr val="58A9CC"/>
      </a:accent3>
      <a:accent4>
        <a:srgbClr val="C1272D"/>
      </a:accent4>
      <a:accent5>
        <a:srgbClr val="58A9CC"/>
      </a:accent5>
      <a:accent6>
        <a:srgbClr val="C1272D"/>
      </a:accent6>
      <a:hlink>
        <a:srgbClr val="58A9CC"/>
      </a:hlink>
      <a:folHlink>
        <a:srgbClr val="C127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2853</Words>
  <Application>Microsoft Office PowerPoint</Application>
  <PresentationFormat>自定义</PresentationFormat>
  <Paragraphs>249</Paragraphs>
  <Slides>22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Lato Light</vt:lpstr>
      <vt:lpstr>Open Sans</vt:lpstr>
      <vt:lpstr>宋体</vt:lpstr>
      <vt:lpstr>Arial</vt:lpstr>
      <vt:lpstr>Calibri</vt:lpstr>
      <vt:lpstr>Calibri Light</vt:lpstr>
      <vt:lpstr>Impact</vt:lpstr>
      <vt:lpstr>微软雅黑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bt135</dc:title>
  <dc:creator/>
  <cp:lastModifiedBy/>
  <cp:revision>1</cp:revision>
  <dcterms:created xsi:type="dcterms:W3CDTF">2016-11-21T14:15:09Z</dcterms:created>
  <dcterms:modified xsi:type="dcterms:W3CDTF">2018-03-28T02:17:03Z</dcterms:modified>
</cp:coreProperties>
</file>