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3" r:id="rId6"/>
    <p:sldId id="264" r:id="rId7"/>
    <p:sldId id="265" r:id="rId8"/>
    <p:sldId id="259" r:id="rId9"/>
    <p:sldId id="266" r:id="rId10"/>
    <p:sldId id="267" r:id="rId11"/>
    <p:sldId id="268" r:id="rId12"/>
    <p:sldId id="260" r:id="rId13"/>
    <p:sldId id="269" r:id="rId14"/>
    <p:sldId id="270" r:id="rId15"/>
    <p:sldId id="271" r:id="rId16"/>
    <p:sldId id="261" r:id="rId17"/>
    <p:sldId id="272" r:id="rId18"/>
    <p:sldId id="273" r:id="rId19"/>
    <p:sldId id="262" r:id="rId20"/>
    <p:sldId id="274"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7BB8"/>
    <a:srgbClr val="22547F"/>
    <a:srgbClr val="173955"/>
    <a:srgbClr val="F3F5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66" d="100"/>
          <a:sy n="66" d="100"/>
        </p:scale>
        <p:origin x="1584" y="1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31750" cap="rnd">
              <a:solidFill>
                <a:srgbClr val="173955"/>
              </a:solidFill>
              <a:round/>
            </a:ln>
            <a:effectLst/>
          </c:spPr>
          <c:marker>
            <c:symbol val="circle"/>
            <c:size val="17"/>
            <c:spPr>
              <a:solidFill>
                <a:srgbClr val="173955"/>
              </a:solidFill>
              <a:ln>
                <a:solidFill>
                  <a:srgbClr val="173955"/>
                </a:solidFill>
              </a:ln>
              <a:effectLst/>
            </c:spPr>
          </c:marker>
          <c:dLbls>
            <c:delete val="1"/>
          </c:dLbls>
          <c:cat>
            <c:strRef>
              <c:f>Sheet1!$A$2:$A$5</c:f>
              <c:strCache>
                <c:ptCount val="4"/>
                <c:pt idx="0">
                  <c:v>text</c:v>
                </c:pt>
                <c:pt idx="1">
                  <c:v>text</c:v>
                </c:pt>
                <c:pt idx="2">
                  <c:v>text</c:v>
                </c:pt>
                <c:pt idx="3">
                  <c:v>text</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31750" cap="rnd">
              <a:solidFill>
                <a:srgbClr val="22547F"/>
              </a:solidFill>
              <a:round/>
            </a:ln>
            <a:effectLst/>
          </c:spPr>
          <c:marker>
            <c:symbol val="circle"/>
            <c:size val="17"/>
            <c:spPr>
              <a:solidFill>
                <a:srgbClr val="22547F"/>
              </a:solidFill>
              <a:ln>
                <a:solidFill>
                  <a:srgbClr val="22547F"/>
                </a:solidFill>
              </a:ln>
              <a:effectLst/>
            </c:spPr>
          </c:marker>
          <c:dLbls>
            <c:delete val="1"/>
          </c:dLbls>
          <c:cat>
            <c:strRef>
              <c:f>Sheet1!$A$2:$A$5</c:f>
              <c:strCache>
                <c:ptCount val="4"/>
                <c:pt idx="0">
                  <c:v>text</c:v>
                </c:pt>
                <c:pt idx="1">
                  <c:v>text</c:v>
                </c:pt>
                <c:pt idx="2">
                  <c:v>text</c:v>
                </c:pt>
                <c:pt idx="3">
                  <c:v>text</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spPr>
            <a:ln w="31750" cap="rnd">
              <a:solidFill>
                <a:srgbClr val="327BB8"/>
              </a:solidFill>
              <a:round/>
            </a:ln>
            <a:effectLst/>
          </c:spPr>
          <c:marker>
            <c:symbol val="circle"/>
            <c:size val="17"/>
            <c:spPr>
              <a:solidFill>
                <a:srgbClr val="327BB8"/>
              </a:solidFill>
              <a:ln>
                <a:solidFill>
                  <a:srgbClr val="327BB8"/>
                </a:solidFill>
              </a:ln>
              <a:effectLst/>
            </c:spPr>
          </c:marker>
          <c:dLbls>
            <c:delete val="1"/>
          </c:dLbls>
          <c:cat>
            <c:strRef>
              <c:f>Sheet1!$A$2:$A$5</c:f>
              <c:strCache>
                <c:ptCount val="4"/>
                <c:pt idx="0">
                  <c:v>text</c:v>
                </c:pt>
                <c:pt idx="1">
                  <c:v>text</c:v>
                </c:pt>
                <c:pt idx="2">
                  <c:v>text</c:v>
                </c:pt>
                <c:pt idx="3">
                  <c:v>text</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819580352"/>
        <c:axId val="-819593408"/>
      </c:lineChart>
      <c:catAx>
        <c:axId val="-819580352"/>
        <c:scaling>
          <c:orientation val="minMax"/>
        </c:scaling>
        <c:delete val="0"/>
        <c:axPos val="b"/>
        <c:numFmt formatCode="General" sourceLinked="1"/>
        <c:majorTickMark val="none"/>
        <c:minorTickMark val="none"/>
        <c:tickLblPos val="nextTo"/>
        <c:spPr>
          <a:noFill/>
          <a:ln w="19050" cap="flat" cmpd="sng" algn="ctr">
            <a:solidFill>
              <a:schemeClr val="bg1">
                <a:lumMod val="65000"/>
              </a:schemeClr>
            </a:solidFill>
            <a:round/>
          </a:ln>
          <a:effectLst/>
        </c:spPr>
        <c:txPr>
          <a:bodyPr rot="-60000000" spcFirstLastPara="1" vertOverflow="ellipsis" vert="horz" wrap="square" anchor="ctr" anchorCtr="1"/>
          <a:lstStyle/>
          <a:p>
            <a:pPr>
              <a:defRPr lang="zh-CN" sz="1195" b="0" i="0" u="none" strike="noStrike" kern="1200" cap="none" baseline="0">
                <a:solidFill>
                  <a:schemeClr val="tx1">
                    <a:lumMod val="50000"/>
                    <a:lumOff val="50000"/>
                  </a:schemeClr>
                </a:solidFill>
                <a:latin typeface="+mj-lt"/>
                <a:ea typeface="+mn-ea"/>
                <a:cs typeface="+mn-cs"/>
              </a:defRPr>
            </a:pPr>
          </a:p>
        </c:txPr>
        <c:crossAx val="-819593408"/>
        <c:crosses val="autoZero"/>
        <c:auto val="1"/>
        <c:lblAlgn val="ctr"/>
        <c:lblOffset val="100"/>
        <c:noMultiLvlLbl val="0"/>
      </c:catAx>
      <c:valAx>
        <c:axId val="-819593408"/>
        <c:scaling>
          <c:orientation val="minMax"/>
        </c:scaling>
        <c:delete val="0"/>
        <c:axPos val="l"/>
        <c:majorGridlines>
          <c:spPr>
            <a:ln w="9525" cap="flat" cmpd="sng" algn="ctr">
              <a:solidFill>
                <a:schemeClr val="bg1">
                  <a:lumMod val="65000"/>
                </a:schemeClr>
              </a:solidFill>
              <a:round/>
            </a:ln>
            <a:effectLst/>
          </c:spPr>
        </c:majorGridlines>
        <c:numFmt formatCode="General" sourceLinked="1"/>
        <c:majorTickMark val="out"/>
        <c:minorTickMark val="none"/>
        <c:tickLblPos val="nextTo"/>
        <c:spPr>
          <a:noFill/>
          <a:ln>
            <a:solidFill>
              <a:schemeClr val="bg1">
                <a:lumMod val="65000"/>
              </a:schemeClr>
            </a:solidFill>
          </a:ln>
          <a:effectLst/>
        </c:spPr>
        <c:txPr>
          <a:bodyPr rot="-60000000" spcFirstLastPara="1" vertOverflow="ellipsis" vert="horz" wrap="square" anchor="ctr" anchorCtr="1"/>
          <a:lstStyle/>
          <a:p>
            <a:pPr>
              <a:defRPr lang="zh-CN" sz="1195" b="0" i="0" u="none" strike="noStrike" kern="1200" baseline="0">
                <a:solidFill>
                  <a:schemeClr val="tx1">
                    <a:lumMod val="50000"/>
                    <a:lumOff val="50000"/>
                  </a:schemeClr>
                </a:solidFill>
                <a:latin typeface="+mj-lt"/>
                <a:ea typeface="+mn-ea"/>
                <a:cs typeface="+mn-cs"/>
              </a:defRPr>
            </a:pPr>
          </a:p>
        </c:txPr>
        <c:crossAx val="-819580352"/>
        <c:crosses val="autoZero"/>
        <c:crossBetween val="between"/>
      </c:valAx>
      <c:spPr>
        <a:noFill/>
        <a:ln>
          <a:solidFill>
            <a:schemeClr val="bg1">
              <a:lumMod val="65000"/>
            </a:schemeClr>
          </a:solidFill>
        </a:ln>
        <a:effectLst/>
      </c:spPr>
    </c:plotArea>
    <c:plotVisOnly val="1"/>
    <c:dispBlanksAs val="gap"/>
    <c:showDLblsOverMax val="0"/>
  </c:chart>
  <c:spPr>
    <a:noFill/>
    <a:ln w="9525" cap="flat" cmpd="sng" algn="ctr">
      <a:noFill/>
      <a:round/>
    </a:ln>
    <a:effectLst/>
  </c:spPr>
  <c:txPr>
    <a:bodyPr/>
    <a:lstStyle/>
    <a:p>
      <a:pPr>
        <a:defRPr lang="zh-CN">
          <a:solidFill>
            <a:schemeClr val="tx1">
              <a:lumMod val="50000"/>
              <a:lumOff val="50000"/>
            </a:schemeClr>
          </a:solidFill>
          <a:latin typeface="+mj-lt"/>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5"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5"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5" kern="1200"/>
  </cs:chartArea>
  <cs:dataLabel>
    <cs:lnRef idx="0"/>
    <cs:fillRef idx="0">
      <cs:styleClr val="auto"/>
    </cs:fillRef>
    <cs:effectRef idx="0"/>
    <cs:fontRef idx="minor">
      <a:schemeClr val="lt1"/>
    </cs:fontRef>
    <cs:defRPr sz="1195"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5"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5"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5"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5"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5"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7C67482-846B-49BD-ABBE-1F267ED86D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B7ABAC-66C2-4BFA-9377-BEC08453E1F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C67482-846B-49BD-ABBE-1F267ED86D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B7ABAC-66C2-4BFA-9377-BEC08453E1F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C67482-846B-49BD-ABBE-1F267ED86D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B7ABAC-66C2-4BFA-9377-BEC08453E1F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C67482-846B-49BD-ABBE-1F267ED86D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B7ABAC-66C2-4BFA-9377-BEC08453E1F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7C67482-846B-49BD-ABBE-1F267ED86D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B7ABAC-66C2-4BFA-9377-BEC08453E1F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7C67482-846B-49BD-ABBE-1F267ED86D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B7ABAC-66C2-4BFA-9377-BEC08453E1F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7C67482-846B-49BD-ABBE-1F267ED86D4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B7ABAC-66C2-4BFA-9377-BEC08453E1F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7C67482-846B-49BD-ABBE-1F267ED86D4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B7ABAC-66C2-4BFA-9377-BEC08453E1F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C67482-846B-49BD-ABBE-1F267ED86D4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B7ABAC-66C2-4BFA-9377-BEC08453E1F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7C67482-846B-49BD-ABBE-1F267ED86D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B7ABAC-66C2-4BFA-9377-BEC08453E1F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7C67482-846B-49BD-ABBE-1F267ED86D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B7ABAC-66C2-4BFA-9377-BEC08453E1F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67482-846B-49BD-ABBE-1F267ED86D4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7ABAC-66C2-4BFA-9377-BEC08453E1F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4"/>
          <p:cNvSpPr txBox="1"/>
          <p:nvPr/>
        </p:nvSpPr>
        <p:spPr>
          <a:xfrm>
            <a:off x="2298700" y="1841454"/>
            <a:ext cx="7594600" cy="22453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0" dirty="0" smtClean="0">
                <a:solidFill>
                  <a:srgbClr val="22547F"/>
                </a:solidFill>
                <a:latin typeface="Impact" panose="020B0806030902050204" pitchFamily="34" charset="0"/>
                <a:ea typeface="微软雅黑" panose="020B0503020204020204" pitchFamily="34" charset="-122"/>
              </a:rPr>
              <a:t>2018</a:t>
            </a:r>
            <a:endParaRPr lang="en-US" altLang="zh-CN" sz="8000" dirty="0" smtClean="0">
              <a:solidFill>
                <a:srgbClr val="22547F"/>
              </a:solidFill>
              <a:latin typeface="Impact" panose="020B0806030902050204" pitchFamily="34" charset="0"/>
              <a:ea typeface="微软雅黑" panose="020B0503020204020204" pitchFamily="34" charset="-122"/>
            </a:endParaRPr>
          </a:p>
          <a:p>
            <a:pPr algn="ctr"/>
            <a:r>
              <a:rPr lang="zh-CN" altLang="en-US" sz="6000" dirty="0" smtClean="0">
                <a:solidFill>
                  <a:srgbClr val="22547F"/>
                </a:solidFill>
                <a:latin typeface="微软雅黑" panose="020B0503020204020204" pitchFamily="34" charset="-122"/>
                <a:ea typeface="微软雅黑" panose="020B0503020204020204" pitchFamily="34" charset="-122"/>
              </a:rPr>
              <a:t>清新简约毕业答辩</a:t>
            </a:r>
            <a:endParaRPr lang="zh-CN" altLang="en-US" sz="6000" dirty="0">
              <a:solidFill>
                <a:srgbClr val="22547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297492" y="4192118"/>
            <a:ext cx="3576508" cy="337185"/>
          </a:xfrm>
          <a:prstGeom prst="rect">
            <a:avLst/>
          </a:prstGeom>
          <a:solidFill>
            <a:srgbClr val="22547F"/>
          </a:solid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答辩</a:t>
            </a:r>
            <a:r>
              <a:rPr lang="zh-CN" altLang="en-US" sz="1600" dirty="0" smtClean="0">
                <a:solidFill>
                  <a:schemeClr val="bg1"/>
                </a:solidFill>
                <a:latin typeface="微软雅黑" panose="020B0503020204020204" pitchFamily="34" charset="-122"/>
                <a:ea typeface="微软雅黑" panose="020B0503020204020204" pitchFamily="34" charset="-122"/>
              </a:rPr>
              <a:t>人：猪七爷     指导老师：猪七爷</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3040574" y="4677405"/>
            <a:ext cx="6103426" cy="430887"/>
            <a:chOff x="3040574" y="4173164"/>
            <a:chExt cx="6103426" cy="430887"/>
          </a:xfrm>
        </p:grpSpPr>
        <p:sp>
          <p:nvSpPr>
            <p:cNvPr id="9" name="文本框 8"/>
            <p:cNvSpPr txBox="1"/>
            <p:nvPr/>
          </p:nvSpPr>
          <p:spPr>
            <a:xfrm>
              <a:off x="3730171" y="4173164"/>
              <a:ext cx="4731658" cy="430887"/>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1100" b="0" dirty="0" smtClean="0">
                  <a:solidFill>
                    <a:srgbClr val="22547F"/>
                  </a:solidFill>
                  <a:latin typeface="微软雅黑" panose="020B0503020204020204" pitchFamily="34" charset="-122"/>
                  <a:ea typeface="微软雅黑" panose="020B0503020204020204" pitchFamily="34" charset="-122"/>
                </a:rPr>
                <a:t>PROFESSIONAL GENERATION GRADUATION REPORT  POWERPOINT TEMPLATE</a:t>
              </a:r>
              <a:endParaRPr lang="zh-CN" altLang="en-US" sz="1100" b="0" dirty="0">
                <a:solidFill>
                  <a:srgbClr val="22547F"/>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6988460" y="4483857"/>
              <a:ext cx="2155540" cy="0"/>
            </a:xfrm>
            <a:prstGeom prst="line">
              <a:avLst/>
            </a:prstGeom>
            <a:ln w="19050">
              <a:solidFill>
                <a:srgbClr val="22547F"/>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040574" y="4483857"/>
              <a:ext cx="2155540" cy="0"/>
            </a:xfrm>
            <a:prstGeom prst="line">
              <a:avLst/>
            </a:prstGeom>
            <a:ln w="19050">
              <a:solidFill>
                <a:srgbClr val="22547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5F8"/>
        </a:solidFill>
        <a:effectLst/>
      </p:bgPr>
    </p:bg>
    <p:spTree>
      <p:nvGrpSpPr>
        <p:cNvPr id="1" name=""/>
        <p:cNvGrpSpPr/>
        <p:nvPr/>
      </p:nvGrpSpPr>
      <p:grpSpPr>
        <a:xfrm>
          <a:off x="0" y="0"/>
          <a:ext cx="0" cy="0"/>
          <a:chOff x="0" y="0"/>
          <a:chExt cx="0" cy="0"/>
        </a:xfrm>
      </p:grpSpPr>
      <p:sp>
        <p:nvSpPr>
          <p:cNvPr id="5" name="矩形 4"/>
          <p:cNvSpPr/>
          <p:nvPr/>
        </p:nvSpPr>
        <p:spPr>
          <a:xfrm>
            <a:off x="476250" y="381000"/>
            <a:ext cx="114300" cy="685800"/>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8" name="文本框 7"/>
          <p:cNvSpPr txBox="1"/>
          <p:nvPr/>
        </p:nvSpPr>
        <p:spPr>
          <a:xfrm>
            <a:off x="742343" y="222221"/>
            <a:ext cx="1008162" cy="1015663"/>
          </a:xfrm>
          <a:prstGeom prst="rect">
            <a:avLst/>
          </a:prstGeom>
          <a:noFill/>
        </p:spPr>
        <p:txBody>
          <a:bodyPr wrap="square" rtlCol="0">
            <a:spAutoFit/>
          </a:bodyPr>
          <a:lstStyle/>
          <a:p>
            <a:pPr algn="ctr"/>
            <a:r>
              <a:rPr lang="en-US" altLang="zh-CN" sz="6000" b="1" dirty="0" smtClean="0">
                <a:solidFill>
                  <a:srgbClr val="22547F"/>
                </a:solidFill>
                <a:latin typeface="华文仿宋" panose="02010600040101010101" pitchFamily="2" charset="-122"/>
                <a:ea typeface="华文仿宋" panose="02010600040101010101" pitchFamily="2" charset="-122"/>
              </a:rPr>
              <a:t>02</a:t>
            </a:r>
            <a:endParaRPr lang="zh-CN" altLang="en-US" sz="6000" b="1" dirty="0">
              <a:solidFill>
                <a:srgbClr val="22547F"/>
              </a:solidFill>
              <a:latin typeface="华文仿宋" panose="02010600040101010101" pitchFamily="2" charset="-122"/>
              <a:ea typeface="华文仿宋" panose="02010600040101010101" pitchFamily="2" charset="-122"/>
            </a:endParaRPr>
          </a:p>
        </p:txBody>
      </p:sp>
      <p:sp>
        <p:nvSpPr>
          <p:cNvPr id="9" name="矩形 8"/>
          <p:cNvSpPr/>
          <p:nvPr/>
        </p:nvSpPr>
        <p:spPr>
          <a:xfrm flipV="1">
            <a:off x="128" y="1"/>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0" name="矩形 9"/>
          <p:cNvSpPr/>
          <p:nvPr/>
        </p:nvSpPr>
        <p:spPr>
          <a:xfrm flipV="1">
            <a:off x="128" y="6762496"/>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1" name="矩形 10"/>
          <p:cNvSpPr/>
          <p:nvPr/>
        </p:nvSpPr>
        <p:spPr>
          <a:xfrm>
            <a:off x="1787065" y="181159"/>
            <a:ext cx="2492990" cy="562783"/>
          </a:xfrm>
          <a:prstGeom prst="rect">
            <a:avLst/>
          </a:prstGeom>
        </p:spPr>
        <p:txBody>
          <a:bodyPr wrap="none">
            <a:spAutoFit/>
          </a:bodyPr>
          <a:lstStyle/>
          <a:p>
            <a:pPr>
              <a:lnSpc>
                <a:spcPct val="200000"/>
              </a:lnSpc>
            </a:pPr>
            <a:r>
              <a:rPr lang="zh-CN" altLang="en-US" dirty="0" smtClean="0">
                <a:solidFill>
                  <a:srgbClr val="22547F"/>
                </a:solidFill>
                <a:latin typeface="微软雅黑" panose="020B0503020204020204" pitchFamily="34" charset="-122"/>
                <a:ea typeface="微软雅黑" panose="020B0503020204020204" pitchFamily="34" charset="-122"/>
              </a:rPr>
              <a:t>课题</a:t>
            </a:r>
            <a:r>
              <a:rPr lang="zh-CN" altLang="en-US" dirty="0">
                <a:solidFill>
                  <a:srgbClr val="22547F"/>
                </a:solidFill>
                <a:latin typeface="微软雅黑" panose="020B0503020204020204" pitchFamily="34" charset="-122"/>
                <a:ea typeface="微软雅黑" panose="020B0503020204020204" pitchFamily="34" charset="-122"/>
              </a:rPr>
              <a:t>研究的思路与方法</a:t>
            </a:r>
            <a:endParaRPr lang="zh-CN" altLang="en-US" dirty="0">
              <a:solidFill>
                <a:srgbClr val="22547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787065" y="743942"/>
            <a:ext cx="5022106" cy="369332"/>
          </a:xfrm>
          <a:prstGeom prst="snip1Rect">
            <a:avLst>
              <a:gd name="adj" fmla="val 0"/>
            </a:avLst>
          </a:prstGeom>
          <a:noFill/>
          <a:ln w="28575">
            <a:noFill/>
          </a:ln>
        </p:spPr>
        <p:txBody>
          <a:bodyPr wrap="square" rtlCol="0">
            <a:spAutoFit/>
          </a:bodyPr>
          <a:lstStyle/>
          <a:p>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sp>
        <p:nvSpPr>
          <p:cNvPr id="13" name="Freeform 5"/>
          <p:cNvSpPr/>
          <p:nvPr/>
        </p:nvSpPr>
        <p:spPr bwMode="auto">
          <a:xfrm>
            <a:off x="5182718" y="4290738"/>
            <a:ext cx="591715" cy="1360001"/>
          </a:xfrm>
          <a:custGeom>
            <a:avLst/>
            <a:gdLst>
              <a:gd name="T0" fmla="*/ 185 w 185"/>
              <a:gd name="T1" fmla="*/ 426 h 426"/>
              <a:gd name="T2" fmla="*/ 154 w 185"/>
              <a:gd name="T3" fmla="*/ 375 h 426"/>
              <a:gd name="T4" fmla="*/ 154 w 185"/>
              <a:gd name="T5" fmla="*/ 79 h 426"/>
              <a:gd name="T6" fmla="*/ 143 w 185"/>
              <a:gd name="T7" fmla="*/ 68 h 426"/>
              <a:gd name="T8" fmla="*/ 11 w 185"/>
              <a:gd name="T9" fmla="*/ 6 h 426"/>
              <a:gd name="T10" fmla="*/ 0 w 185"/>
              <a:gd name="T11" fmla="*/ 16 h 426"/>
              <a:gd name="T12" fmla="*/ 0 w 185"/>
              <a:gd name="T13" fmla="*/ 304 h 426"/>
              <a:gd name="T14" fmla="*/ 31 w 185"/>
              <a:gd name="T15" fmla="*/ 356 h 426"/>
              <a:gd name="T16" fmla="*/ 185 w 185"/>
              <a:gd name="T17" fmla="*/ 426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26">
                <a:moveTo>
                  <a:pt x="185" y="426"/>
                </a:moveTo>
                <a:cubicBezTo>
                  <a:pt x="185" y="426"/>
                  <a:pt x="154" y="415"/>
                  <a:pt x="154" y="375"/>
                </a:cubicBezTo>
                <a:cubicBezTo>
                  <a:pt x="154" y="79"/>
                  <a:pt x="154" y="79"/>
                  <a:pt x="154" y="79"/>
                </a:cubicBezTo>
                <a:cubicBezTo>
                  <a:pt x="154" y="71"/>
                  <a:pt x="143" y="68"/>
                  <a:pt x="143" y="68"/>
                </a:cubicBezTo>
                <a:cubicBezTo>
                  <a:pt x="11" y="6"/>
                  <a:pt x="11" y="6"/>
                  <a:pt x="11" y="6"/>
                </a:cubicBezTo>
                <a:cubicBezTo>
                  <a:pt x="11" y="6"/>
                  <a:pt x="0" y="0"/>
                  <a:pt x="0" y="16"/>
                </a:cubicBezTo>
                <a:cubicBezTo>
                  <a:pt x="0" y="304"/>
                  <a:pt x="0" y="304"/>
                  <a:pt x="0" y="304"/>
                </a:cubicBezTo>
                <a:cubicBezTo>
                  <a:pt x="0" y="341"/>
                  <a:pt x="31" y="356"/>
                  <a:pt x="31" y="356"/>
                </a:cubicBezTo>
                <a:lnTo>
                  <a:pt x="185" y="426"/>
                </a:lnTo>
                <a:close/>
              </a:path>
            </a:pathLst>
          </a:custGeom>
          <a:solidFill>
            <a:srgbClr val="22547F"/>
          </a:solidFill>
          <a:ln>
            <a:noFill/>
          </a:ln>
        </p:spPr>
        <p:txBody>
          <a:bodyPr vert="horz" wrap="square" lIns="91440" tIns="45720" rIns="91440" bIns="45720" numCol="1" anchor="t" anchorCtr="0" compatLnSpc="1"/>
          <a:lstStyle/>
          <a:p>
            <a:endParaRPr lang="id-ID"/>
          </a:p>
        </p:txBody>
      </p:sp>
      <p:sp>
        <p:nvSpPr>
          <p:cNvPr id="14" name="Freeform 6"/>
          <p:cNvSpPr/>
          <p:nvPr/>
        </p:nvSpPr>
        <p:spPr bwMode="auto">
          <a:xfrm>
            <a:off x="5157108" y="3154484"/>
            <a:ext cx="591715" cy="1360001"/>
          </a:xfrm>
          <a:custGeom>
            <a:avLst/>
            <a:gdLst>
              <a:gd name="T0" fmla="*/ 185 w 185"/>
              <a:gd name="T1" fmla="*/ 426 h 426"/>
              <a:gd name="T2" fmla="*/ 154 w 185"/>
              <a:gd name="T3" fmla="*/ 375 h 426"/>
              <a:gd name="T4" fmla="*/ 154 w 185"/>
              <a:gd name="T5" fmla="*/ 79 h 426"/>
              <a:gd name="T6" fmla="*/ 144 w 185"/>
              <a:gd name="T7" fmla="*/ 68 h 426"/>
              <a:gd name="T8" fmla="*/ 11 w 185"/>
              <a:gd name="T9" fmla="*/ 6 h 426"/>
              <a:gd name="T10" fmla="*/ 0 w 185"/>
              <a:gd name="T11" fmla="*/ 16 h 426"/>
              <a:gd name="T12" fmla="*/ 0 w 185"/>
              <a:gd name="T13" fmla="*/ 304 h 426"/>
              <a:gd name="T14" fmla="*/ 31 w 185"/>
              <a:gd name="T15" fmla="*/ 356 h 426"/>
              <a:gd name="T16" fmla="*/ 185 w 185"/>
              <a:gd name="T17" fmla="*/ 426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26">
                <a:moveTo>
                  <a:pt x="185" y="426"/>
                </a:moveTo>
                <a:cubicBezTo>
                  <a:pt x="185" y="426"/>
                  <a:pt x="154" y="415"/>
                  <a:pt x="154" y="375"/>
                </a:cubicBezTo>
                <a:cubicBezTo>
                  <a:pt x="154" y="79"/>
                  <a:pt x="154" y="79"/>
                  <a:pt x="154" y="79"/>
                </a:cubicBezTo>
                <a:cubicBezTo>
                  <a:pt x="154" y="71"/>
                  <a:pt x="144" y="68"/>
                  <a:pt x="144" y="68"/>
                </a:cubicBezTo>
                <a:cubicBezTo>
                  <a:pt x="11" y="6"/>
                  <a:pt x="11" y="6"/>
                  <a:pt x="11" y="6"/>
                </a:cubicBezTo>
                <a:cubicBezTo>
                  <a:pt x="11" y="6"/>
                  <a:pt x="0" y="0"/>
                  <a:pt x="0" y="16"/>
                </a:cubicBezTo>
                <a:cubicBezTo>
                  <a:pt x="0" y="304"/>
                  <a:pt x="0" y="304"/>
                  <a:pt x="0" y="304"/>
                </a:cubicBezTo>
                <a:cubicBezTo>
                  <a:pt x="0" y="341"/>
                  <a:pt x="31" y="356"/>
                  <a:pt x="31" y="356"/>
                </a:cubicBezTo>
                <a:lnTo>
                  <a:pt x="185" y="426"/>
                </a:lnTo>
                <a:close/>
              </a:path>
            </a:pathLst>
          </a:custGeom>
          <a:solidFill>
            <a:srgbClr val="22547F"/>
          </a:solidFill>
          <a:ln>
            <a:noFill/>
          </a:ln>
        </p:spPr>
        <p:txBody>
          <a:bodyPr vert="horz" wrap="square" lIns="91440" tIns="45720" rIns="91440" bIns="45720" numCol="1" anchor="t" anchorCtr="0" compatLnSpc="1"/>
          <a:lstStyle/>
          <a:p>
            <a:endParaRPr lang="id-ID"/>
          </a:p>
        </p:txBody>
      </p:sp>
      <p:sp>
        <p:nvSpPr>
          <p:cNvPr id="15" name="Freeform 7"/>
          <p:cNvSpPr/>
          <p:nvPr/>
        </p:nvSpPr>
        <p:spPr bwMode="auto">
          <a:xfrm>
            <a:off x="5182718" y="2043839"/>
            <a:ext cx="591715" cy="1357305"/>
          </a:xfrm>
          <a:custGeom>
            <a:avLst/>
            <a:gdLst>
              <a:gd name="T0" fmla="*/ 185 w 185"/>
              <a:gd name="T1" fmla="*/ 425 h 425"/>
              <a:gd name="T2" fmla="*/ 154 w 185"/>
              <a:gd name="T3" fmla="*/ 374 h 425"/>
              <a:gd name="T4" fmla="*/ 154 w 185"/>
              <a:gd name="T5" fmla="*/ 78 h 425"/>
              <a:gd name="T6" fmla="*/ 143 w 185"/>
              <a:gd name="T7" fmla="*/ 67 h 425"/>
              <a:gd name="T8" fmla="*/ 11 w 185"/>
              <a:gd name="T9" fmla="*/ 5 h 425"/>
              <a:gd name="T10" fmla="*/ 0 w 185"/>
              <a:gd name="T11" fmla="*/ 16 h 425"/>
              <a:gd name="T12" fmla="*/ 0 w 185"/>
              <a:gd name="T13" fmla="*/ 303 h 425"/>
              <a:gd name="T14" fmla="*/ 31 w 185"/>
              <a:gd name="T15" fmla="*/ 355 h 425"/>
              <a:gd name="T16" fmla="*/ 185 w 185"/>
              <a:gd name="T17"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25">
                <a:moveTo>
                  <a:pt x="185" y="425"/>
                </a:moveTo>
                <a:cubicBezTo>
                  <a:pt x="185" y="425"/>
                  <a:pt x="154" y="414"/>
                  <a:pt x="154" y="374"/>
                </a:cubicBezTo>
                <a:cubicBezTo>
                  <a:pt x="154" y="78"/>
                  <a:pt x="154" y="78"/>
                  <a:pt x="154" y="78"/>
                </a:cubicBezTo>
                <a:cubicBezTo>
                  <a:pt x="154" y="70"/>
                  <a:pt x="143" y="67"/>
                  <a:pt x="143" y="67"/>
                </a:cubicBezTo>
                <a:cubicBezTo>
                  <a:pt x="11" y="5"/>
                  <a:pt x="11" y="5"/>
                  <a:pt x="11" y="5"/>
                </a:cubicBezTo>
                <a:cubicBezTo>
                  <a:pt x="11" y="5"/>
                  <a:pt x="0" y="0"/>
                  <a:pt x="0" y="16"/>
                </a:cubicBezTo>
                <a:cubicBezTo>
                  <a:pt x="0" y="303"/>
                  <a:pt x="0" y="303"/>
                  <a:pt x="0" y="303"/>
                </a:cubicBezTo>
                <a:cubicBezTo>
                  <a:pt x="0" y="340"/>
                  <a:pt x="31" y="355"/>
                  <a:pt x="31" y="355"/>
                </a:cubicBezTo>
                <a:lnTo>
                  <a:pt x="185" y="425"/>
                </a:lnTo>
                <a:close/>
              </a:path>
            </a:pathLst>
          </a:custGeom>
          <a:solidFill>
            <a:srgbClr val="22547F"/>
          </a:solidFill>
          <a:ln>
            <a:noFill/>
          </a:ln>
        </p:spPr>
        <p:txBody>
          <a:bodyPr vert="horz" wrap="square" lIns="91440" tIns="45720" rIns="91440" bIns="45720" numCol="1" anchor="t" anchorCtr="0" compatLnSpc="1"/>
          <a:lstStyle/>
          <a:p>
            <a:endParaRPr lang="id-ID"/>
          </a:p>
        </p:txBody>
      </p:sp>
      <p:sp>
        <p:nvSpPr>
          <p:cNvPr id="16" name="Freeform 8"/>
          <p:cNvSpPr/>
          <p:nvPr/>
        </p:nvSpPr>
        <p:spPr bwMode="auto">
          <a:xfrm>
            <a:off x="6335147" y="4313652"/>
            <a:ext cx="591715" cy="1355957"/>
          </a:xfrm>
          <a:custGeom>
            <a:avLst/>
            <a:gdLst>
              <a:gd name="T0" fmla="*/ 0 w 185"/>
              <a:gd name="T1" fmla="*/ 425 h 425"/>
              <a:gd name="T2" fmla="*/ 31 w 185"/>
              <a:gd name="T3" fmla="*/ 374 h 425"/>
              <a:gd name="T4" fmla="*/ 31 w 185"/>
              <a:gd name="T5" fmla="*/ 78 h 425"/>
              <a:gd name="T6" fmla="*/ 42 w 185"/>
              <a:gd name="T7" fmla="*/ 67 h 425"/>
              <a:gd name="T8" fmla="*/ 175 w 185"/>
              <a:gd name="T9" fmla="*/ 5 h 425"/>
              <a:gd name="T10" fmla="*/ 185 w 185"/>
              <a:gd name="T11" fmla="*/ 16 h 425"/>
              <a:gd name="T12" fmla="*/ 185 w 185"/>
              <a:gd name="T13" fmla="*/ 303 h 425"/>
              <a:gd name="T14" fmla="*/ 154 w 185"/>
              <a:gd name="T15" fmla="*/ 355 h 425"/>
              <a:gd name="T16" fmla="*/ 0 w 185"/>
              <a:gd name="T17"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25">
                <a:moveTo>
                  <a:pt x="0" y="425"/>
                </a:moveTo>
                <a:cubicBezTo>
                  <a:pt x="0" y="425"/>
                  <a:pt x="31" y="414"/>
                  <a:pt x="31" y="374"/>
                </a:cubicBezTo>
                <a:cubicBezTo>
                  <a:pt x="31" y="78"/>
                  <a:pt x="31" y="78"/>
                  <a:pt x="31" y="78"/>
                </a:cubicBezTo>
                <a:cubicBezTo>
                  <a:pt x="31" y="70"/>
                  <a:pt x="42" y="67"/>
                  <a:pt x="42" y="67"/>
                </a:cubicBezTo>
                <a:cubicBezTo>
                  <a:pt x="175" y="5"/>
                  <a:pt x="175" y="5"/>
                  <a:pt x="175" y="5"/>
                </a:cubicBezTo>
                <a:cubicBezTo>
                  <a:pt x="175" y="5"/>
                  <a:pt x="185" y="0"/>
                  <a:pt x="185" y="16"/>
                </a:cubicBezTo>
                <a:cubicBezTo>
                  <a:pt x="185" y="303"/>
                  <a:pt x="185" y="303"/>
                  <a:pt x="185" y="303"/>
                </a:cubicBezTo>
                <a:cubicBezTo>
                  <a:pt x="185" y="340"/>
                  <a:pt x="154" y="355"/>
                  <a:pt x="154" y="355"/>
                </a:cubicBezTo>
                <a:lnTo>
                  <a:pt x="0" y="425"/>
                </a:lnTo>
                <a:close/>
              </a:path>
            </a:pathLst>
          </a:custGeom>
          <a:solidFill>
            <a:srgbClr val="22547F"/>
          </a:solidFill>
          <a:ln>
            <a:noFill/>
          </a:ln>
        </p:spPr>
        <p:txBody>
          <a:bodyPr vert="horz" wrap="square" lIns="91440" tIns="45720" rIns="91440" bIns="45720" numCol="1" anchor="t" anchorCtr="0" compatLnSpc="1"/>
          <a:lstStyle/>
          <a:p>
            <a:endParaRPr lang="id-ID"/>
          </a:p>
        </p:txBody>
      </p:sp>
      <p:sp>
        <p:nvSpPr>
          <p:cNvPr id="17" name="Freeform 9"/>
          <p:cNvSpPr/>
          <p:nvPr/>
        </p:nvSpPr>
        <p:spPr bwMode="auto">
          <a:xfrm>
            <a:off x="6360756" y="3177398"/>
            <a:ext cx="591715" cy="1355957"/>
          </a:xfrm>
          <a:custGeom>
            <a:avLst/>
            <a:gdLst>
              <a:gd name="T0" fmla="*/ 0 w 185"/>
              <a:gd name="T1" fmla="*/ 425 h 425"/>
              <a:gd name="T2" fmla="*/ 30 w 185"/>
              <a:gd name="T3" fmla="*/ 374 h 425"/>
              <a:gd name="T4" fmla="*/ 30 w 185"/>
              <a:gd name="T5" fmla="*/ 78 h 425"/>
              <a:gd name="T6" fmla="*/ 41 w 185"/>
              <a:gd name="T7" fmla="*/ 67 h 425"/>
              <a:gd name="T8" fmla="*/ 174 w 185"/>
              <a:gd name="T9" fmla="*/ 5 h 425"/>
              <a:gd name="T10" fmla="*/ 185 w 185"/>
              <a:gd name="T11" fmla="*/ 16 h 425"/>
              <a:gd name="T12" fmla="*/ 185 w 185"/>
              <a:gd name="T13" fmla="*/ 303 h 425"/>
              <a:gd name="T14" fmla="*/ 154 w 185"/>
              <a:gd name="T15" fmla="*/ 355 h 425"/>
              <a:gd name="T16" fmla="*/ 0 w 185"/>
              <a:gd name="T17"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25">
                <a:moveTo>
                  <a:pt x="0" y="425"/>
                </a:moveTo>
                <a:cubicBezTo>
                  <a:pt x="0" y="425"/>
                  <a:pt x="30" y="414"/>
                  <a:pt x="30" y="374"/>
                </a:cubicBezTo>
                <a:cubicBezTo>
                  <a:pt x="30" y="78"/>
                  <a:pt x="30" y="78"/>
                  <a:pt x="30" y="78"/>
                </a:cubicBezTo>
                <a:cubicBezTo>
                  <a:pt x="30" y="70"/>
                  <a:pt x="41" y="67"/>
                  <a:pt x="41" y="67"/>
                </a:cubicBezTo>
                <a:cubicBezTo>
                  <a:pt x="174" y="5"/>
                  <a:pt x="174" y="5"/>
                  <a:pt x="174" y="5"/>
                </a:cubicBezTo>
                <a:cubicBezTo>
                  <a:pt x="174" y="5"/>
                  <a:pt x="185" y="0"/>
                  <a:pt x="185" y="16"/>
                </a:cubicBezTo>
                <a:cubicBezTo>
                  <a:pt x="185" y="303"/>
                  <a:pt x="185" y="303"/>
                  <a:pt x="185" y="303"/>
                </a:cubicBezTo>
                <a:cubicBezTo>
                  <a:pt x="185" y="340"/>
                  <a:pt x="154" y="355"/>
                  <a:pt x="154" y="355"/>
                </a:cubicBezTo>
                <a:lnTo>
                  <a:pt x="0" y="425"/>
                </a:lnTo>
                <a:close/>
              </a:path>
            </a:pathLst>
          </a:custGeom>
          <a:solidFill>
            <a:srgbClr val="22547F"/>
          </a:solidFill>
          <a:ln>
            <a:noFill/>
          </a:ln>
        </p:spPr>
        <p:txBody>
          <a:bodyPr vert="horz" wrap="square" lIns="91440" tIns="45720" rIns="91440" bIns="45720" numCol="1" anchor="t" anchorCtr="0" compatLnSpc="1"/>
          <a:lstStyle/>
          <a:p>
            <a:endParaRPr lang="id-ID"/>
          </a:p>
        </p:txBody>
      </p:sp>
      <p:sp>
        <p:nvSpPr>
          <p:cNvPr id="18" name="Freeform 10"/>
          <p:cNvSpPr/>
          <p:nvPr/>
        </p:nvSpPr>
        <p:spPr bwMode="auto">
          <a:xfrm>
            <a:off x="6335147" y="2064057"/>
            <a:ext cx="591715" cy="1355957"/>
          </a:xfrm>
          <a:custGeom>
            <a:avLst/>
            <a:gdLst>
              <a:gd name="T0" fmla="*/ 0 w 185"/>
              <a:gd name="T1" fmla="*/ 425 h 425"/>
              <a:gd name="T2" fmla="*/ 31 w 185"/>
              <a:gd name="T3" fmla="*/ 374 h 425"/>
              <a:gd name="T4" fmla="*/ 31 w 185"/>
              <a:gd name="T5" fmla="*/ 78 h 425"/>
              <a:gd name="T6" fmla="*/ 42 w 185"/>
              <a:gd name="T7" fmla="*/ 68 h 425"/>
              <a:gd name="T8" fmla="*/ 175 w 185"/>
              <a:gd name="T9" fmla="*/ 5 h 425"/>
              <a:gd name="T10" fmla="*/ 185 w 185"/>
              <a:gd name="T11" fmla="*/ 16 h 425"/>
              <a:gd name="T12" fmla="*/ 185 w 185"/>
              <a:gd name="T13" fmla="*/ 303 h 425"/>
              <a:gd name="T14" fmla="*/ 154 w 185"/>
              <a:gd name="T15" fmla="*/ 355 h 425"/>
              <a:gd name="T16" fmla="*/ 0 w 185"/>
              <a:gd name="T17"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25">
                <a:moveTo>
                  <a:pt x="0" y="425"/>
                </a:moveTo>
                <a:cubicBezTo>
                  <a:pt x="0" y="425"/>
                  <a:pt x="31" y="415"/>
                  <a:pt x="31" y="374"/>
                </a:cubicBezTo>
                <a:cubicBezTo>
                  <a:pt x="31" y="78"/>
                  <a:pt x="31" y="78"/>
                  <a:pt x="31" y="78"/>
                </a:cubicBezTo>
                <a:cubicBezTo>
                  <a:pt x="31" y="70"/>
                  <a:pt x="42" y="68"/>
                  <a:pt x="42" y="68"/>
                </a:cubicBezTo>
                <a:cubicBezTo>
                  <a:pt x="175" y="5"/>
                  <a:pt x="175" y="5"/>
                  <a:pt x="175" y="5"/>
                </a:cubicBezTo>
                <a:cubicBezTo>
                  <a:pt x="175" y="5"/>
                  <a:pt x="185" y="0"/>
                  <a:pt x="185" y="16"/>
                </a:cubicBezTo>
                <a:cubicBezTo>
                  <a:pt x="185" y="303"/>
                  <a:pt x="185" y="303"/>
                  <a:pt x="185" y="303"/>
                </a:cubicBezTo>
                <a:cubicBezTo>
                  <a:pt x="185" y="340"/>
                  <a:pt x="154" y="355"/>
                  <a:pt x="154" y="355"/>
                </a:cubicBezTo>
                <a:lnTo>
                  <a:pt x="0" y="425"/>
                </a:lnTo>
                <a:close/>
              </a:path>
            </a:pathLst>
          </a:custGeom>
          <a:solidFill>
            <a:srgbClr val="22547F"/>
          </a:solidFill>
          <a:ln>
            <a:noFill/>
          </a:ln>
        </p:spPr>
        <p:txBody>
          <a:bodyPr vert="horz" wrap="square" lIns="91440" tIns="45720" rIns="91440" bIns="45720" numCol="1" anchor="t" anchorCtr="0" compatLnSpc="1"/>
          <a:lstStyle/>
          <a:p>
            <a:endParaRPr lang="id-ID"/>
          </a:p>
        </p:txBody>
      </p:sp>
      <p:sp>
        <p:nvSpPr>
          <p:cNvPr id="19" name="Shape 125"/>
          <p:cNvSpPr/>
          <p:nvPr/>
        </p:nvSpPr>
        <p:spPr>
          <a:xfrm>
            <a:off x="7219239" y="2077132"/>
            <a:ext cx="536674" cy="539083"/>
          </a:xfrm>
          <a:prstGeom prst="ellipse">
            <a:avLst/>
          </a:prstGeom>
          <a:solidFill>
            <a:srgbClr val="22547F"/>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grpSp>
        <p:nvGrpSpPr>
          <p:cNvPr id="20" name="Group 129"/>
          <p:cNvGrpSpPr/>
          <p:nvPr/>
        </p:nvGrpSpPr>
        <p:grpSpPr>
          <a:xfrm>
            <a:off x="7361214" y="2239655"/>
            <a:ext cx="240247" cy="214036"/>
            <a:chOff x="0" y="0"/>
            <a:chExt cx="513190" cy="457199"/>
          </a:xfrm>
        </p:grpSpPr>
        <p:sp>
          <p:nvSpPr>
            <p:cNvPr id="21" name="Shape 126"/>
            <p:cNvSpPr/>
            <p:nvPr/>
          </p:nvSpPr>
          <p:spPr>
            <a:xfrm>
              <a:off x="0" y="0"/>
              <a:ext cx="513191" cy="394067"/>
            </a:xfrm>
            <a:custGeom>
              <a:avLst/>
              <a:gdLst/>
              <a:ahLst/>
              <a:cxnLst>
                <a:cxn ang="0">
                  <a:pos x="wd2" y="hd2"/>
                </a:cxn>
                <a:cxn ang="5400000">
                  <a:pos x="wd2" y="hd2"/>
                </a:cxn>
                <a:cxn ang="10800000">
                  <a:pos x="wd2" y="hd2"/>
                </a:cxn>
                <a:cxn ang="16200000">
                  <a:pos x="wd2" y="hd2"/>
                </a:cxn>
              </a:cxnLst>
              <a:rect l="0" t="0" r="r" b="b"/>
              <a:pathLst>
                <a:path w="21600" h="21600" extrusionOk="0">
                  <a:moveTo>
                    <a:pt x="9908" y="13343"/>
                  </a:moveTo>
                  <a:cubicBezTo>
                    <a:pt x="10278" y="12202"/>
                    <a:pt x="10591" y="11307"/>
                    <a:pt x="10848" y="10659"/>
                  </a:cubicBezTo>
                  <a:cubicBezTo>
                    <a:pt x="11041" y="10177"/>
                    <a:pt x="11222" y="9772"/>
                    <a:pt x="11391" y="9441"/>
                  </a:cubicBezTo>
                  <a:cubicBezTo>
                    <a:pt x="11560" y="9112"/>
                    <a:pt x="11764" y="8790"/>
                    <a:pt x="12005" y="8476"/>
                  </a:cubicBezTo>
                  <a:cubicBezTo>
                    <a:pt x="12247" y="8163"/>
                    <a:pt x="12524" y="7927"/>
                    <a:pt x="12837" y="7770"/>
                  </a:cubicBezTo>
                  <a:cubicBezTo>
                    <a:pt x="13150" y="7613"/>
                    <a:pt x="13500" y="7535"/>
                    <a:pt x="13886" y="7535"/>
                  </a:cubicBezTo>
                  <a:lnTo>
                    <a:pt x="16972" y="7535"/>
                  </a:lnTo>
                  <a:lnTo>
                    <a:pt x="16972" y="10549"/>
                  </a:lnTo>
                  <a:cubicBezTo>
                    <a:pt x="16972" y="10684"/>
                    <a:pt x="17009" y="10803"/>
                    <a:pt x="17086" y="10901"/>
                  </a:cubicBezTo>
                  <a:cubicBezTo>
                    <a:pt x="17162" y="11001"/>
                    <a:pt x="17253" y="11051"/>
                    <a:pt x="17357" y="11051"/>
                  </a:cubicBezTo>
                  <a:cubicBezTo>
                    <a:pt x="17469" y="11051"/>
                    <a:pt x="17562" y="11004"/>
                    <a:pt x="17634" y="10910"/>
                  </a:cubicBezTo>
                  <a:lnTo>
                    <a:pt x="21491" y="5886"/>
                  </a:lnTo>
                  <a:cubicBezTo>
                    <a:pt x="21564" y="5792"/>
                    <a:pt x="21600" y="5672"/>
                    <a:pt x="21600" y="5525"/>
                  </a:cubicBezTo>
                  <a:cubicBezTo>
                    <a:pt x="21600" y="5379"/>
                    <a:pt x="21564" y="5259"/>
                    <a:pt x="21491" y="5164"/>
                  </a:cubicBezTo>
                  <a:lnTo>
                    <a:pt x="17646" y="157"/>
                  </a:lnTo>
                  <a:cubicBezTo>
                    <a:pt x="17550" y="52"/>
                    <a:pt x="17453" y="0"/>
                    <a:pt x="17357" y="0"/>
                  </a:cubicBezTo>
                  <a:cubicBezTo>
                    <a:pt x="17244" y="0"/>
                    <a:pt x="17152" y="47"/>
                    <a:pt x="17079" y="141"/>
                  </a:cubicBezTo>
                  <a:cubicBezTo>
                    <a:pt x="17008" y="235"/>
                    <a:pt x="16972" y="356"/>
                    <a:pt x="16972" y="502"/>
                  </a:cubicBezTo>
                  <a:lnTo>
                    <a:pt x="16972" y="3516"/>
                  </a:lnTo>
                  <a:lnTo>
                    <a:pt x="13886" y="3516"/>
                  </a:lnTo>
                  <a:cubicBezTo>
                    <a:pt x="13340" y="3516"/>
                    <a:pt x="12825" y="3602"/>
                    <a:pt x="12343" y="3775"/>
                  </a:cubicBezTo>
                  <a:cubicBezTo>
                    <a:pt x="11861" y="3947"/>
                    <a:pt x="11432" y="4168"/>
                    <a:pt x="11059" y="4435"/>
                  </a:cubicBezTo>
                  <a:cubicBezTo>
                    <a:pt x="10686" y="4701"/>
                    <a:pt x="10324" y="5059"/>
                    <a:pt x="9974" y="5510"/>
                  </a:cubicBezTo>
                  <a:cubicBezTo>
                    <a:pt x="9624" y="5960"/>
                    <a:pt x="9327" y="6394"/>
                    <a:pt x="9083" y="6813"/>
                  </a:cubicBezTo>
                  <a:cubicBezTo>
                    <a:pt x="8838" y="7231"/>
                    <a:pt x="8580" y="7755"/>
                    <a:pt x="8311" y="8382"/>
                  </a:cubicBezTo>
                  <a:cubicBezTo>
                    <a:pt x="8042" y="9010"/>
                    <a:pt x="7825" y="9560"/>
                    <a:pt x="7660" y="10030"/>
                  </a:cubicBezTo>
                  <a:cubicBezTo>
                    <a:pt x="7495" y="10502"/>
                    <a:pt x="7297" y="11082"/>
                    <a:pt x="7063" y="11773"/>
                  </a:cubicBezTo>
                  <a:cubicBezTo>
                    <a:pt x="6694" y="12914"/>
                    <a:pt x="6380" y="13808"/>
                    <a:pt x="6123" y="14458"/>
                  </a:cubicBezTo>
                  <a:cubicBezTo>
                    <a:pt x="5931" y="14938"/>
                    <a:pt x="5749" y="15344"/>
                    <a:pt x="5581" y="15674"/>
                  </a:cubicBezTo>
                  <a:cubicBezTo>
                    <a:pt x="5412" y="16003"/>
                    <a:pt x="5207" y="16325"/>
                    <a:pt x="4966" y="16639"/>
                  </a:cubicBezTo>
                  <a:cubicBezTo>
                    <a:pt x="4725" y="16954"/>
                    <a:pt x="4448" y="17189"/>
                    <a:pt x="4134" y="17346"/>
                  </a:cubicBezTo>
                  <a:cubicBezTo>
                    <a:pt x="3821" y="17503"/>
                    <a:pt x="3472" y="17581"/>
                    <a:pt x="3086" y="17581"/>
                  </a:cubicBezTo>
                  <a:lnTo>
                    <a:pt x="386" y="17581"/>
                  </a:lnTo>
                  <a:cubicBezTo>
                    <a:pt x="273" y="17581"/>
                    <a:pt x="181" y="17628"/>
                    <a:pt x="108" y="17722"/>
                  </a:cubicBezTo>
                  <a:cubicBezTo>
                    <a:pt x="36" y="17816"/>
                    <a:pt x="0" y="17937"/>
                    <a:pt x="0" y="18083"/>
                  </a:cubicBezTo>
                  <a:lnTo>
                    <a:pt x="0" y="21098"/>
                  </a:lnTo>
                  <a:cubicBezTo>
                    <a:pt x="0" y="21244"/>
                    <a:pt x="37" y="21365"/>
                    <a:pt x="109" y="21459"/>
                  </a:cubicBezTo>
                  <a:cubicBezTo>
                    <a:pt x="181" y="21553"/>
                    <a:pt x="274" y="21600"/>
                    <a:pt x="386" y="21600"/>
                  </a:cubicBezTo>
                  <a:lnTo>
                    <a:pt x="3086" y="21600"/>
                  </a:lnTo>
                  <a:cubicBezTo>
                    <a:pt x="3633" y="21600"/>
                    <a:pt x="4147" y="21513"/>
                    <a:pt x="4629" y="21340"/>
                  </a:cubicBezTo>
                  <a:cubicBezTo>
                    <a:pt x="5111" y="21168"/>
                    <a:pt x="5539" y="20948"/>
                    <a:pt x="5913" y="20681"/>
                  </a:cubicBezTo>
                  <a:cubicBezTo>
                    <a:pt x="6286" y="20415"/>
                    <a:pt x="6648" y="20056"/>
                    <a:pt x="6998" y="19605"/>
                  </a:cubicBezTo>
                  <a:cubicBezTo>
                    <a:pt x="7347" y="19156"/>
                    <a:pt x="7644" y="18721"/>
                    <a:pt x="7890" y="18303"/>
                  </a:cubicBezTo>
                  <a:cubicBezTo>
                    <a:pt x="8135" y="17885"/>
                    <a:pt x="8392" y="17362"/>
                    <a:pt x="8661" y="16733"/>
                  </a:cubicBezTo>
                  <a:cubicBezTo>
                    <a:pt x="8930" y="16106"/>
                    <a:pt x="9147" y="15556"/>
                    <a:pt x="9312" y="15085"/>
                  </a:cubicBezTo>
                  <a:cubicBezTo>
                    <a:pt x="9476" y="14614"/>
                    <a:pt x="9676" y="14033"/>
                    <a:pt x="9908" y="13343"/>
                  </a:cubicBezTo>
                  <a:cubicBezTo>
                    <a:pt x="9908" y="13343"/>
                    <a:pt x="9908" y="13343"/>
                    <a:pt x="9908" y="13343"/>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22" name="Shape 127"/>
            <p:cNvSpPr/>
            <p:nvPr/>
          </p:nvSpPr>
          <p:spPr>
            <a:xfrm>
              <a:off x="0" y="65905"/>
              <a:ext cx="190733" cy="142608"/>
            </a:xfrm>
            <a:custGeom>
              <a:avLst/>
              <a:gdLst/>
              <a:ahLst/>
              <a:cxnLst>
                <a:cxn ang="0">
                  <a:pos x="wd2" y="hd2"/>
                </a:cxn>
                <a:cxn ang="5400000">
                  <a:pos x="wd2" y="hd2"/>
                </a:cxn>
                <a:cxn ang="10800000">
                  <a:pos x="wd2" y="hd2"/>
                </a:cxn>
                <a:cxn ang="16200000">
                  <a:pos x="wd2" y="hd2"/>
                </a:cxn>
              </a:cxnLst>
              <a:rect l="0" t="0" r="r" b="b"/>
              <a:pathLst>
                <a:path w="21600" h="21600" extrusionOk="0">
                  <a:moveTo>
                    <a:pt x="1038" y="11103"/>
                  </a:moveTo>
                  <a:lnTo>
                    <a:pt x="8303" y="11103"/>
                  </a:lnTo>
                  <a:cubicBezTo>
                    <a:pt x="9254" y="11103"/>
                    <a:pt x="10134" y="11313"/>
                    <a:pt x="10945" y="11732"/>
                  </a:cubicBezTo>
                  <a:cubicBezTo>
                    <a:pt x="11757" y="12150"/>
                    <a:pt x="12438" y="12657"/>
                    <a:pt x="12990" y="13250"/>
                  </a:cubicBezTo>
                  <a:cubicBezTo>
                    <a:pt x="13540" y="13843"/>
                    <a:pt x="14092" y="14659"/>
                    <a:pt x="14644" y="15702"/>
                  </a:cubicBezTo>
                  <a:cubicBezTo>
                    <a:pt x="15194" y="16741"/>
                    <a:pt x="15631" y="17662"/>
                    <a:pt x="15956" y="18454"/>
                  </a:cubicBezTo>
                  <a:cubicBezTo>
                    <a:pt x="16280" y="19250"/>
                    <a:pt x="16681" y="20300"/>
                    <a:pt x="17157" y="21600"/>
                  </a:cubicBezTo>
                  <a:cubicBezTo>
                    <a:pt x="18821" y="16367"/>
                    <a:pt x="20302" y="12418"/>
                    <a:pt x="21600" y="9759"/>
                  </a:cubicBezTo>
                  <a:cubicBezTo>
                    <a:pt x="18140" y="3252"/>
                    <a:pt x="13707" y="0"/>
                    <a:pt x="8303" y="0"/>
                  </a:cubicBezTo>
                  <a:lnTo>
                    <a:pt x="1038" y="0"/>
                  </a:lnTo>
                  <a:cubicBezTo>
                    <a:pt x="735" y="0"/>
                    <a:pt x="486" y="130"/>
                    <a:pt x="292" y="390"/>
                  </a:cubicBezTo>
                  <a:cubicBezTo>
                    <a:pt x="97" y="650"/>
                    <a:pt x="0" y="983"/>
                    <a:pt x="0" y="1388"/>
                  </a:cubicBezTo>
                  <a:lnTo>
                    <a:pt x="0" y="9715"/>
                  </a:lnTo>
                  <a:cubicBezTo>
                    <a:pt x="0" y="10120"/>
                    <a:pt x="97" y="10453"/>
                    <a:pt x="292" y="10713"/>
                  </a:cubicBezTo>
                  <a:cubicBezTo>
                    <a:pt x="486" y="10973"/>
                    <a:pt x="735" y="11103"/>
                    <a:pt x="1038" y="11103"/>
                  </a:cubicBezTo>
                  <a:cubicBezTo>
                    <a:pt x="1038" y="11103"/>
                    <a:pt x="1038" y="11103"/>
                    <a:pt x="1038" y="11103"/>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23" name="Shape 128"/>
            <p:cNvSpPr/>
            <p:nvPr/>
          </p:nvSpPr>
          <p:spPr>
            <a:xfrm>
              <a:off x="210898" y="250442"/>
              <a:ext cx="300405" cy="206759"/>
            </a:xfrm>
            <a:custGeom>
              <a:avLst/>
              <a:gdLst/>
              <a:ahLst/>
              <a:cxnLst>
                <a:cxn ang="0">
                  <a:pos x="wd2" y="hd2"/>
                </a:cxn>
                <a:cxn ang="5400000">
                  <a:pos x="wd2" y="hd2"/>
                </a:cxn>
                <a:cxn ang="10800000">
                  <a:pos x="wd2" y="hd2"/>
                </a:cxn>
                <a:cxn ang="16200000">
                  <a:pos x="wd2" y="hd2"/>
                </a:cxn>
              </a:cxnLst>
              <a:rect l="0" t="0" r="r" b="b"/>
              <a:pathLst>
                <a:path w="21600" h="21600" extrusionOk="0">
                  <a:moveTo>
                    <a:pt x="14846" y="839"/>
                  </a:moveTo>
                  <a:cubicBezTo>
                    <a:pt x="14681" y="638"/>
                    <a:pt x="14516" y="539"/>
                    <a:pt x="14351" y="539"/>
                  </a:cubicBezTo>
                  <a:cubicBezTo>
                    <a:pt x="14159" y="539"/>
                    <a:pt x="14001" y="629"/>
                    <a:pt x="13878" y="808"/>
                  </a:cubicBezTo>
                  <a:cubicBezTo>
                    <a:pt x="13755" y="988"/>
                    <a:pt x="13693" y="1217"/>
                    <a:pt x="13693" y="1497"/>
                  </a:cubicBezTo>
                  <a:lnTo>
                    <a:pt x="13693" y="7242"/>
                  </a:lnTo>
                  <a:lnTo>
                    <a:pt x="8421" y="7242"/>
                  </a:lnTo>
                  <a:cubicBezTo>
                    <a:pt x="7817" y="7242"/>
                    <a:pt x="7258" y="7097"/>
                    <a:pt x="6743" y="6806"/>
                  </a:cubicBezTo>
                  <a:cubicBezTo>
                    <a:pt x="6228" y="6517"/>
                    <a:pt x="5795" y="6169"/>
                    <a:pt x="5446" y="5759"/>
                  </a:cubicBezTo>
                  <a:cubicBezTo>
                    <a:pt x="5095" y="5350"/>
                    <a:pt x="4746" y="4787"/>
                    <a:pt x="4396" y="4068"/>
                  </a:cubicBezTo>
                  <a:cubicBezTo>
                    <a:pt x="4045" y="3351"/>
                    <a:pt x="3768" y="2718"/>
                    <a:pt x="3562" y="2169"/>
                  </a:cubicBezTo>
                  <a:cubicBezTo>
                    <a:pt x="3355" y="1620"/>
                    <a:pt x="3101" y="896"/>
                    <a:pt x="2800" y="0"/>
                  </a:cubicBezTo>
                  <a:cubicBezTo>
                    <a:pt x="1743" y="3589"/>
                    <a:pt x="810" y="6313"/>
                    <a:pt x="0" y="8167"/>
                  </a:cubicBezTo>
                  <a:cubicBezTo>
                    <a:pt x="370" y="8945"/>
                    <a:pt x="754" y="9639"/>
                    <a:pt x="1153" y="10247"/>
                  </a:cubicBezTo>
                  <a:cubicBezTo>
                    <a:pt x="1550" y="10854"/>
                    <a:pt x="1928" y="11389"/>
                    <a:pt x="2286" y="11846"/>
                  </a:cubicBezTo>
                  <a:cubicBezTo>
                    <a:pt x="2642" y="12305"/>
                    <a:pt x="3047" y="12705"/>
                    <a:pt x="3500" y="13044"/>
                  </a:cubicBezTo>
                  <a:cubicBezTo>
                    <a:pt x="3953" y="13383"/>
                    <a:pt x="4351" y="13666"/>
                    <a:pt x="4694" y="13895"/>
                  </a:cubicBezTo>
                  <a:cubicBezTo>
                    <a:pt x="5039" y="14125"/>
                    <a:pt x="5471" y="14310"/>
                    <a:pt x="5991" y="14449"/>
                  </a:cubicBezTo>
                  <a:cubicBezTo>
                    <a:pt x="6513" y="14589"/>
                    <a:pt x="6953" y="14693"/>
                    <a:pt x="7309" y="14764"/>
                  </a:cubicBezTo>
                  <a:cubicBezTo>
                    <a:pt x="7666" y="14833"/>
                    <a:pt x="8154" y="14883"/>
                    <a:pt x="8772" y="14914"/>
                  </a:cubicBezTo>
                  <a:cubicBezTo>
                    <a:pt x="9390" y="14943"/>
                    <a:pt x="9890" y="14953"/>
                    <a:pt x="10275" y="14943"/>
                  </a:cubicBezTo>
                  <a:cubicBezTo>
                    <a:pt x="10659" y="14934"/>
                    <a:pt x="11215" y="14923"/>
                    <a:pt x="11943" y="14914"/>
                  </a:cubicBezTo>
                  <a:cubicBezTo>
                    <a:pt x="12670" y="14903"/>
                    <a:pt x="13254" y="14898"/>
                    <a:pt x="13693" y="14898"/>
                  </a:cubicBezTo>
                  <a:lnTo>
                    <a:pt x="13693" y="20643"/>
                  </a:lnTo>
                  <a:cubicBezTo>
                    <a:pt x="13693" y="20903"/>
                    <a:pt x="13759" y="21127"/>
                    <a:pt x="13888" y="21315"/>
                  </a:cubicBezTo>
                  <a:cubicBezTo>
                    <a:pt x="14019" y="21505"/>
                    <a:pt x="14173" y="21600"/>
                    <a:pt x="14352" y="21600"/>
                  </a:cubicBezTo>
                  <a:cubicBezTo>
                    <a:pt x="14545" y="21600"/>
                    <a:pt x="14703" y="21510"/>
                    <a:pt x="14825" y="21331"/>
                  </a:cubicBezTo>
                  <a:lnTo>
                    <a:pt x="21415" y="11756"/>
                  </a:lnTo>
                  <a:cubicBezTo>
                    <a:pt x="21538" y="11577"/>
                    <a:pt x="21600" y="11349"/>
                    <a:pt x="21600" y="11070"/>
                  </a:cubicBezTo>
                  <a:cubicBezTo>
                    <a:pt x="21600" y="10790"/>
                    <a:pt x="21538" y="10560"/>
                    <a:pt x="21414" y="10381"/>
                  </a:cubicBezTo>
                  <a:cubicBezTo>
                    <a:pt x="21414" y="10381"/>
                    <a:pt x="14846" y="839"/>
                    <a:pt x="14846" y="83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grpSp>
      <p:sp>
        <p:nvSpPr>
          <p:cNvPr id="24" name="Shape 137"/>
          <p:cNvSpPr/>
          <p:nvPr/>
        </p:nvSpPr>
        <p:spPr>
          <a:xfrm>
            <a:off x="7234491" y="3277500"/>
            <a:ext cx="536674" cy="539083"/>
          </a:xfrm>
          <a:prstGeom prst="ellipse">
            <a:avLst/>
          </a:prstGeom>
          <a:solidFill>
            <a:srgbClr val="22547F"/>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25" name="Shape 138"/>
          <p:cNvSpPr/>
          <p:nvPr/>
        </p:nvSpPr>
        <p:spPr>
          <a:xfrm>
            <a:off x="7394178" y="3450774"/>
            <a:ext cx="206574" cy="214036"/>
          </a:xfrm>
          <a:custGeom>
            <a:avLst/>
            <a:gdLst/>
            <a:ahLst/>
            <a:cxnLst>
              <a:cxn ang="0">
                <a:pos x="wd2" y="hd2"/>
              </a:cxn>
              <a:cxn ang="5400000">
                <a:pos x="wd2" y="hd2"/>
              </a:cxn>
              <a:cxn ang="10800000">
                <a:pos x="wd2" y="hd2"/>
              </a:cxn>
              <a:cxn ang="16200000">
                <a:pos x="wd2" y="hd2"/>
              </a:cxn>
            </a:cxnLst>
            <a:rect l="0" t="0" r="r" b="b"/>
            <a:pathLst>
              <a:path w="21600" h="21600" extrusionOk="0">
                <a:moveTo>
                  <a:pt x="21022" y="1765"/>
                </a:moveTo>
                <a:cubicBezTo>
                  <a:pt x="21407" y="1393"/>
                  <a:pt x="21600" y="1056"/>
                  <a:pt x="21600" y="753"/>
                </a:cubicBezTo>
                <a:cubicBezTo>
                  <a:pt x="21600" y="554"/>
                  <a:pt x="21519" y="396"/>
                  <a:pt x="21358" y="279"/>
                </a:cubicBezTo>
                <a:cubicBezTo>
                  <a:pt x="21196" y="163"/>
                  <a:pt x="21026" y="86"/>
                  <a:pt x="20847" y="52"/>
                </a:cubicBezTo>
                <a:cubicBezTo>
                  <a:pt x="20667" y="17"/>
                  <a:pt x="20475" y="0"/>
                  <a:pt x="20268" y="0"/>
                </a:cubicBezTo>
                <a:lnTo>
                  <a:pt x="1332" y="0"/>
                </a:lnTo>
                <a:cubicBezTo>
                  <a:pt x="1125" y="0"/>
                  <a:pt x="933" y="17"/>
                  <a:pt x="753" y="52"/>
                </a:cubicBezTo>
                <a:cubicBezTo>
                  <a:pt x="574" y="86"/>
                  <a:pt x="404" y="163"/>
                  <a:pt x="242" y="279"/>
                </a:cubicBezTo>
                <a:cubicBezTo>
                  <a:pt x="81" y="396"/>
                  <a:pt x="0" y="554"/>
                  <a:pt x="0" y="753"/>
                </a:cubicBezTo>
                <a:cubicBezTo>
                  <a:pt x="0" y="1056"/>
                  <a:pt x="193" y="1393"/>
                  <a:pt x="578" y="1765"/>
                </a:cubicBezTo>
                <a:lnTo>
                  <a:pt x="9079" y="9970"/>
                </a:lnTo>
                <a:lnTo>
                  <a:pt x="9079" y="19938"/>
                </a:lnTo>
                <a:lnTo>
                  <a:pt x="4774" y="19938"/>
                </a:lnTo>
                <a:cubicBezTo>
                  <a:pt x="4541" y="19938"/>
                  <a:pt x="4340" y="20021"/>
                  <a:pt x="4169" y="20186"/>
                </a:cubicBezTo>
                <a:cubicBezTo>
                  <a:pt x="3999" y="20350"/>
                  <a:pt x="3913" y="20545"/>
                  <a:pt x="3913" y="20769"/>
                </a:cubicBezTo>
                <a:cubicBezTo>
                  <a:pt x="3913" y="20994"/>
                  <a:pt x="3999" y="21189"/>
                  <a:pt x="4169" y="21353"/>
                </a:cubicBezTo>
                <a:cubicBezTo>
                  <a:pt x="4340" y="21518"/>
                  <a:pt x="4541" y="21600"/>
                  <a:pt x="4774" y="21600"/>
                </a:cubicBezTo>
                <a:lnTo>
                  <a:pt x="16826" y="21600"/>
                </a:lnTo>
                <a:cubicBezTo>
                  <a:pt x="17059" y="21600"/>
                  <a:pt x="17260" y="21518"/>
                  <a:pt x="17431" y="21353"/>
                </a:cubicBezTo>
                <a:cubicBezTo>
                  <a:pt x="17601" y="21189"/>
                  <a:pt x="17687" y="20994"/>
                  <a:pt x="17687" y="20769"/>
                </a:cubicBezTo>
                <a:cubicBezTo>
                  <a:pt x="17687" y="20545"/>
                  <a:pt x="17601" y="20350"/>
                  <a:pt x="17431" y="20186"/>
                </a:cubicBezTo>
                <a:cubicBezTo>
                  <a:pt x="17260" y="20021"/>
                  <a:pt x="17059" y="19938"/>
                  <a:pt x="16826" y="19938"/>
                </a:cubicBezTo>
                <a:lnTo>
                  <a:pt x="12522" y="19938"/>
                </a:lnTo>
                <a:lnTo>
                  <a:pt x="12522" y="9970"/>
                </a:lnTo>
                <a:cubicBezTo>
                  <a:pt x="12522" y="9970"/>
                  <a:pt x="21022" y="1765"/>
                  <a:pt x="21022" y="1765"/>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26" name="Shape 140"/>
          <p:cNvSpPr/>
          <p:nvPr/>
        </p:nvSpPr>
        <p:spPr>
          <a:xfrm>
            <a:off x="7219239" y="4532543"/>
            <a:ext cx="536674" cy="539083"/>
          </a:xfrm>
          <a:prstGeom prst="ellipse">
            <a:avLst/>
          </a:prstGeom>
          <a:solidFill>
            <a:srgbClr val="22547F"/>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grpSp>
        <p:nvGrpSpPr>
          <p:cNvPr id="27" name="Group 143"/>
          <p:cNvGrpSpPr/>
          <p:nvPr/>
        </p:nvGrpSpPr>
        <p:grpSpPr>
          <a:xfrm>
            <a:off x="7385291" y="4696179"/>
            <a:ext cx="193928" cy="211811"/>
            <a:chOff x="76738" y="72224"/>
            <a:chExt cx="414248" cy="452445"/>
          </a:xfrm>
        </p:grpSpPr>
        <p:sp>
          <p:nvSpPr>
            <p:cNvPr id="28" name="Shape 141"/>
            <p:cNvSpPr/>
            <p:nvPr/>
          </p:nvSpPr>
          <p:spPr>
            <a:xfrm>
              <a:off x="167018" y="72224"/>
              <a:ext cx="225948" cy="225948"/>
            </a:xfrm>
            <a:custGeom>
              <a:avLst/>
              <a:gdLst/>
              <a:ahLst/>
              <a:cxnLst>
                <a:cxn ang="0">
                  <a:pos x="wd2" y="hd2"/>
                </a:cxn>
                <a:cxn ang="5400000">
                  <a:pos x="wd2" y="hd2"/>
                </a:cxn>
                <a:cxn ang="10800000">
                  <a:pos x="wd2" y="hd2"/>
                </a:cxn>
                <a:cxn ang="16200000">
                  <a:pos x="wd2" y="hd2"/>
                </a:cxn>
              </a:cxnLst>
              <a:rect l="0" t="0" r="r" b="b"/>
              <a:pathLst>
                <a:path w="21600" h="21600" extrusionOk="0">
                  <a:moveTo>
                    <a:pt x="3164" y="18436"/>
                  </a:moveTo>
                  <a:cubicBezTo>
                    <a:pt x="5273" y="20546"/>
                    <a:pt x="7818" y="21600"/>
                    <a:pt x="10800" y="21600"/>
                  </a:cubicBezTo>
                  <a:cubicBezTo>
                    <a:pt x="13782" y="21600"/>
                    <a:pt x="16327" y="20546"/>
                    <a:pt x="18436" y="18436"/>
                  </a:cubicBezTo>
                  <a:cubicBezTo>
                    <a:pt x="20546" y="16327"/>
                    <a:pt x="21600" y="13782"/>
                    <a:pt x="21600" y="10800"/>
                  </a:cubicBezTo>
                  <a:cubicBezTo>
                    <a:pt x="21600" y="7818"/>
                    <a:pt x="20546" y="5273"/>
                    <a:pt x="18436" y="3164"/>
                  </a:cubicBezTo>
                  <a:cubicBezTo>
                    <a:pt x="16327" y="1054"/>
                    <a:pt x="13782" y="0"/>
                    <a:pt x="10800" y="0"/>
                  </a:cubicBezTo>
                  <a:cubicBezTo>
                    <a:pt x="7818" y="0"/>
                    <a:pt x="5273" y="1055"/>
                    <a:pt x="3164" y="3164"/>
                  </a:cubicBezTo>
                  <a:cubicBezTo>
                    <a:pt x="1055" y="5273"/>
                    <a:pt x="0" y="7818"/>
                    <a:pt x="0" y="10800"/>
                  </a:cubicBezTo>
                  <a:cubicBezTo>
                    <a:pt x="0" y="13782"/>
                    <a:pt x="1055" y="16327"/>
                    <a:pt x="3164" y="18436"/>
                  </a:cubicBezTo>
                  <a:cubicBezTo>
                    <a:pt x="3164" y="18436"/>
                    <a:pt x="3164" y="18436"/>
                    <a:pt x="3164" y="18436"/>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29" name="Shape 142"/>
            <p:cNvSpPr/>
            <p:nvPr/>
          </p:nvSpPr>
          <p:spPr>
            <a:xfrm>
              <a:off x="76738" y="279868"/>
              <a:ext cx="414249" cy="244802"/>
            </a:xfrm>
            <a:custGeom>
              <a:avLst/>
              <a:gdLst/>
              <a:ahLst/>
              <a:cxnLst>
                <a:cxn ang="0">
                  <a:pos x="wd2" y="hd2"/>
                </a:cxn>
                <a:cxn ang="5400000">
                  <a:pos x="wd2" y="hd2"/>
                </a:cxn>
                <a:cxn ang="10800000">
                  <a:pos x="wd2" y="hd2"/>
                </a:cxn>
                <a:cxn ang="16200000">
                  <a:pos x="wd2" y="hd2"/>
                </a:cxn>
              </a:cxnLst>
              <a:rect l="0" t="0" r="r" b="b"/>
              <a:pathLst>
                <a:path w="21600" h="21600" extrusionOk="0">
                  <a:moveTo>
                    <a:pt x="21332" y="9360"/>
                  </a:moveTo>
                  <a:cubicBezTo>
                    <a:pt x="21225" y="8347"/>
                    <a:pt x="21089" y="7408"/>
                    <a:pt x="20925" y="6543"/>
                  </a:cubicBezTo>
                  <a:cubicBezTo>
                    <a:pt x="20761" y="5678"/>
                    <a:pt x="20542" y="4834"/>
                    <a:pt x="20266" y="4011"/>
                  </a:cubicBezTo>
                  <a:cubicBezTo>
                    <a:pt x="19989" y="3190"/>
                    <a:pt x="19673" y="2489"/>
                    <a:pt x="19314" y="1909"/>
                  </a:cubicBezTo>
                  <a:cubicBezTo>
                    <a:pt x="18957" y="1329"/>
                    <a:pt x="18519" y="867"/>
                    <a:pt x="18002" y="520"/>
                  </a:cubicBezTo>
                  <a:cubicBezTo>
                    <a:pt x="17487" y="175"/>
                    <a:pt x="16916" y="0"/>
                    <a:pt x="16292" y="0"/>
                  </a:cubicBezTo>
                  <a:cubicBezTo>
                    <a:pt x="16190" y="0"/>
                    <a:pt x="15970" y="187"/>
                    <a:pt x="15632" y="559"/>
                  </a:cubicBezTo>
                  <a:cubicBezTo>
                    <a:pt x="15295" y="931"/>
                    <a:pt x="14922" y="1348"/>
                    <a:pt x="14512" y="1805"/>
                  </a:cubicBezTo>
                  <a:cubicBezTo>
                    <a:pt x="14103" y="2264"/>
                    <a:pt x="13557" y="2680"/>
                    <a:pt x="12871" y="3051"/>
                  </a:cubicBezTo>
                  <a:cubicBezTo>
                    <a:pt x="12185" y="3423"/>
                    <a:pt x="11496" y="3610"/>
                    <a:pt x="10800" y="3610"/>
                  </a:cubicBezTo>
                  <a:cubicBezTo>
                    <a:pt x="10104" y="3610"/>
                    <a:pt x="9414" y="3423"/>
                    <a:pt x="8729" y="3051"/>
                  </a:cubicBezTo>
                  <a:cubicBezTo>
                    <a:pt x="8043" y="2680"/>
                    <a:pt x="7496" y="2264"/>
                    <a:pt x="7087" y="1805"/>
                  </a:cubicBezTo>
                  <a:cubicBezTo>
                    <a:pt x="6678" y="1348"/>
                    <a:pt x="6304" y="931"/>
                    <a:pt x="5967" y="559"/>
                  </a:cubicBezTo>
                  <a:cubicBezTo>
                    <a:pt x="5630" y="187"/>
                    <a:pt x="5410" y="0"/>
                    <a:pt x="5308" y="0"/>
                  </a:cubicBezTo>
                  <a:cubicBezTo>
                    <a:pt x="4684" y="0"/>
                    <a:pt x="4113" y="175"/>
                    <a:pt x="3597" y="520"/>
                  </a:cubicBezTo>
                  <a:cubicBezTo>
                    <a:pt x="3081" y="867"/>
                    <a:pt x="2643" y="1329"/>
                    <a:pt x="2286" y="1909"/>
                  </a:cubicBezTo>
                  <a:cubicBezTo>
                    <a:pt x="1927" y="2488"/>
                    <a:pt x="1611" y="3190"/>
                    <a:pt x="1334" y="4011"/>
                  </a:cubicBezTo>
                  <a:cubicBezTo>
                    <a:pt x="1058" y="4834"/>
                    <a:pt x="839" y="5678"/>
                    <a:pt x="675" y="6543"/>
                  </a:cubicBezTo>
                  <a:cubicBezTo>
                    <a:pt x="511" y="7408"/>
                    <a:pt x="375" y="8347"/>
                    <a:pt x="268" y="9360"/>
                  </a:cubicBezTo>
                  <a:cubicBezTo>
                    <a:pt x="161" y="10371"/>
                    <a:pt x="89" y="11314"/>
                    <a:pt x="53" y="12189"/>
                  </a:cubicBezTo>
                  <a:cubicBezTo>
                    <a:pt x="17" y="13063"/>
                    <a:pt x="0" y="13959"/>
                    <a:pt x="0" y="14877"/>
                  </a:cubicBezTo>
                  <a:cubicBezTo>
                    <a:pt x="0" y="16953"/>
                    <a:pt x="372" y="18593"/>
                    <a:pt x="1119" y="19795"/>
                  </a:cubicBezTo>
                  <a:cubicBezTo>
                    <a:pt x="1866" y="20998"/>
                    <a:pt x="2858" y="21600"/>
                    <a:pt x="4096" y="21600"/>
                  </a:cubicBezTo>
                  <a:lnTo>
                    <a:pt x="17504" y="21600"/>
                  </a:lnTo>
                  <a:cubicBezTo>
                    <a:pt x="18741" y="21600"/>
                    <a:pt x="19734" y="20998"/>
                    <a:pt x="20480" y="19795"/>
                  </a:cubicBezTo>
                  <a:cubicBezTo>
                    <a:pt x="21227" y="18593"/>
                    <a:pt x="21600" y="16953"/>
                    <a:pt x="21600" y="14877"/>
                  </a:cubicBezTo>
                  <a:cubicBezTo>
                    <a:pt x="21600" y="13959"/>
                    <a:pt x="21582" y="13063"/>
                    <a:pt x="21547" y="12189"/>
                  </a:cubicBezTo>
                  <a:cubicBezTo>
                    <a:pt x="21511" y="11314"/>
                    <a:pt x="21439" y="10371"/>
                    <a:pt x="21332" y="9360"/>
                  </a:cubicBezTo>
                  <a:cubicBezTo>
                    <a:pt x="21332" y="9360"/>
                    <a:pt x="21332" y="9360"/>
                    <a:pt x="21332" y="936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grpSp>
      <p:sp>
        <p:nvSpPr>
          <p:cNvPr id="30" name="Shape 137"/>
          <p:cNvSpPr/>
          <p:nvPr/>
        </p:nvSpPr>
        <p:spPr>
          <a:xfrm>
            <a:off x="4335492" y="3277500"/>
            <a:ext cx="536674" cy="539083"/>
          </a:xfrm>
          <a:prstGeom prst="ellipse">
            <a:avLst/>
          </a:prstGeom>
          <a:solidFill>
            <a:srgbClr val="22547F"/>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31" name="Shape 249"/>
          <p:cNvSpPr/>
          <p:nvPr/>
        </p:nvSpPr>
        <p:spPr>
          <a:xfrm>
            <a:off x="4483965" y="3461440"/>
            <a:ext cx="239727" cy="171203"/>
          </a:xfrm>
          <a:custGeom>
            <a:avLst/>
            <a:gdLst/>
            <a:ahLst/>
            <a:cxnLst>
              <a:cxn ang="0">
                <a:pos x="wd2" y="hd2"/>
              </a:cxn>
              <a:cxn ang="5400000">
                <a:pos x="wd2" y="hd2"/>
              </a:cxn>
              <a:cxn ang="10800000">
                <a:pos x="wd2" y="hd2"/>
              </a:cxn>
              <a:cxn ang="16200000">
                <a:pos x="wd2" y="hd2"/>
              </a:cxn>
            </a:cxnLst>
            <a:rect l="0" t="0" r="r" b="b"/>
            <a:pathLst>
              <a:path w="21600" h="21600" extrusionOk="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solidFill>
          <a:ln w="12700" cap="flat">
            <a:noFill/>
            <a:miter lim="400000"/>
          </a:ln>
          <a:effectLst/>
        </p:spPr>
        <p:txBody>
          <a:bodyPr wrap="square" lIns="38100" tIns="38100" rIns="38100" bIns="38100" numCol="1" anchor="ctr">
            <a:noAutofit/>
          </a:bodyPr>
          <a:lstStyle/>
          <a:p>
            <a:pPr lvl="0"/>
          </a:p>
        </p:txBody>
      </p:sp>
      <p:sp>
        <p:nvSpPr>
          <p:cNvPr id="32" name="Shape 125"/>
          <p:cNvSpPr/>
          <p:nvPr/>
        </p:nvSpPr>
        <p:spPr>
          <a:xfrm>
            <a:off x="4320241" y="2077132"/>
            <a:ext cx="536674" cy="539083"/>
          </a:xfrm>
          <a:prstGeom prst="ellipse">
            <a:avLst/>
          </a:prstGeom>
          <a:solidFill>
            <a:srgbClr val="22547F"/>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33" name="Shape 204"/>
          <p:cNvSpPr/>
          <p:nvPr/>
        </p:nvSpPr>
        <p:spPr>
          <a:xfrm>
            <a:off x="4483966" y="2233244"/>
            <a:ext cx="239727" cy="232341"/>
          </a:xfrm>
          <a:custGeom>
            <a:avLst/>
            <a:gdLst/>
            <a:ahLst/>
            <a:cxnLst>
              <a:cxn ang="0">
                <a:pos x="wd2" y="hd2"/>
              </a:cxn>
              <a:cxn ang="5400000">
                <a:pos x="wd2" y="hd2"/>
              </a:cxn>
              <a:cxn ang="10800000">
                <a:pos x="wd2" y="hd2"/>
              </a:cxn>
              <a:cxn ang="16200000">
                <a:pos x="wd2" y="hd2"/>
              </a:cxn>
            </a:cxnLst>
            <a:rect l="0" t="0" r="r" b="b"/>
            <a:pathLst>
              <a:path w="21500" h="21600" extrusionOk="0">
                <a:moveTo>
                  <a:pt x="8400" y="0"/>
                </a:moveTo>
                <a:cubicBezTo>
                  <a:pt x="3600" y="0"/>
                  <a:pt x="0" y="3946"/>
                  <a:pt x="0" y="8723"/>
                </a:cubicBezTo>
                <a:cubicBezTo>
                  <a:pt x="0" y="13500"/>
                  <a:pt x="3600" y="17238"/>
                  <a:pt x="8400" y="17238"/>
                </a:cubicBezTo>
                <a:cubicBezTo>
                  <a:pt x="10400" y="17238"/>
                  <a:pt x="12200" y="16615"/>
                  <a:pt x="13600" y="15369"/>
                </a:cubicBezTo>
                <a:cubicBezTo>
                  <a:pt x="13600" y="15369"/>
                  <a:pt x="13800" y="15577"/>
                  <a:pt x="13800" y="15785"/>
                </a:cubicBezTo>
                <a:cubicBezTo>
                  <a:pt x="19000" y="20977"/>
                  <a:pt x="19000" y="20977"/>
                  <a:pt x="19000" y="20977"/>
                </a:cubicBezTo>
                <a:cubicBezTo>
                  <a:pt x="19400" y="21392"/>
                  <a:pt x="19800" y="21600"/>
                  <a:pt x="20000" y="21600"/>
                </a:cubicBezTo>
                <a:cubicBezTo>
                  <a:pt x="20400" y="21600"/>
                  <a:pt x="20800" y="21392"/>
                  <a:pt x="21200" y="20977"/>
                </a:cubicBezTo>
                <a:cubicBezTo>
                  <a:pt x="21600" y="20562"/>
                  <a:pt x="21600" y="19523"/>
                  <a:pt x="21200" y="18900"/>
                </a:cubicBezTo>
                <a:cubicBezTo>
                  <a:pt x="16000" y="13500"/>
                  <a:pt x="16000" y="13500"/>
                  <a:pt x="16000" y="13500"/>
                </a:cubicBezTo>
                <a:cubicBezTo>
                  <a:pt x="15800" y="13500"/>
                  <a:pt x="15600" y="13292"/>
                  <a:pt x="15400" y="13292"/>
                </a:cubicBezTo>
                <a:cubicBezTo>
                  <a:pt x="16200" y="11838"/>
                  <a:pt x="16600" y="10385"/>
                  <a:pt x="16600" y="8723"/>
                </a:cubicBezTo>
                <a:cubicBezTo>
                  <a:pt x="16600" y="3946"/>
                  <a:pt x="13000" y="0"/>
                  <a:pt x="8400" y="0"/>
                </a:cubicBezTo>
                <a:close/>
                <a:moveTo>
                  <a:pt x="8400" y="2700"/>
                </a:moveTo>
                <a:cubicBezTo>
                  <a:pt x="11600" y="2700"/>
                  <a:pt x="14200" y="5400"/>
                  <a:pt x="14200" y="8723"/>
                </a:cubicBezTo>
                <a:cubicBezTo>
                  <a:pt x="14200" y="9762"/>
                  <a:pt x="13800" y="10800"/>
                  <a:pt x="13200" y="11838"/>
                </a:cubicBezTo>
                <a:cubicBezTo>
                  <a:pt x="12800" y="12669"/>
                  <a:pt x="12800" y="12669"/>
                  <a:pt x="12800" y="12669"/>
                </a:cubicBezTo>
                <a:cubicBezTo>
                  <a:pt x="12000" y="13292"/>
                  <a:pt x="12000" y="13292"/>
                  <a:pt x="12000" y="13292"/>
                </a:cubicBezTo>
                <a:cubicBezTo>
                  <a:pt x="11000" y="14123"/>
                  <a:pt x="9600" y="14538"/>
                  <a:pt x="8400" y="14538"/>
                </a:cubicBezTo>
                <a:cubicBezTo>
                  <a:pt x="5200" y="14538"/>
                  <a:pt x="2600" y="12046"/>
                  <a:pt x="2600" y="8723"/>
                </a:cubicBezTo>
                <a:cubicBezTo>
                  <a:pt x="2600" y="5400"/>
                  <a:pt x="5200" y="2700"/>
                  <a:pt x="8400" y="2700"/>
                </a:cubicBezTo>
                <a:close/>
              </a:path>
            </a:pathLst>
          </a:custGeom>
          <a:solidFill>
            <a:srgbClr val="FFFFFF"/>
          </a:solid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p>
        </p:txBody>
      </p:sp>
      <p:sp>
        <p:nvSpPr>
          <p:cNvPr id="34" name="Shape 140"/>
          <p:cNvSpPr/>
          <p:nvPr/>
        </p:nvSpPr>
        <p:spPr>
          <a:xfrm>
            <a:off x="4320241" y="4532543"/>
            <a:ext cx="536674" cy="539083"/>
          </a:xfrm>
          <a:prstGeom prst="ellipse">
            <a:avLst/>
          </a:prstGeom>
          <a:solidFill>
            <a:srgbClr val="22547F"/>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35" name="Shape 244"/>
          <p:cNvSpPr/>
          <p:nvPr/>
        </p:nvSpPr>
        <p:spPr>
          <a:xfrm>
            <a:off x="4439667" y="4648516"/>
            <a:ext cx="291195" cy="291193"/>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0"/>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36" name="文本框 35"/>
          <p:cNvSpPr txBox="1"/>
          <p:nvPr/>
        </p:nvSpPr>
        <p:spPr>
          <a:xfrm>
            <a:off x="7772341" y="2197018"/>
            <a:ext cx="3194621"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7785788" y="1940657"/>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772341" y="3353335"/>
            <a:ext cx="3194621"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7785788" y="3096974"/>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772341" y="4548524"/>
            <a:ext cx="3194621"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7785788" y="4292163"/>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051729" y="2197018"/>
            <a:ext cx="3194621"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2886602" y="1940657"/>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051729" y="3353335"/>
            <a:ext cx="3194621"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2886602" y="3096974"/>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1051729" y="4548524"/>
            <a:ext cx="3194621"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2886602" y="4292163"/>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p:nvPr/>
        </p:nvGrpSpPr>
        <p:grpSpPr>
          <a:xfrm>
            <a:off x="4575740" y="1908739"/>
            <a:ext cx="3040522" cy="3040522"/>
            <a:chOff x="4169160" y="1502160"/>
            <a:chExt cx="3853680" cy="3853680"/>
          </a:xfrm>
        </p:grpSpPr>
        <p:sp>
          <p:nvSpPr>
            <p:cNvPr id="11" name="矩形 10"/>
            <p:cNvSpPr/>
            <p:nvPr/>
          </p:nvSpPr>
          <p:spPr>
            <a:xfrm>
              <a:off x="4169160" y="1502160"/>
              <a:ext cx="3853680" cy="3853680"/>
            </a:xfrm>
            <a:prstGeom prst="rect">
              <a:avLst/>
            </a:prstGeom>
            <a:noFill/>
            <a:ln w="38100">
              <a:solidFill>
                <a:srgbClr val="2254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20" name="矩形 19"/>
            <p:cNvSpPr/>
            <p:nvPr/>
          </p:nvSpPr>
          <p:spPr>
            <a:xfrm>
              <a:off x="5436044" y="2187900"/>
              <a:ext cx="1319912" cy="1319912"/>
            </a:xfrm>
            <a:prstGeom prst="rect">
              <a:avLst/>
            </a:prstGeom>
            <a:noFill/>
            <a:ln w="38100">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21" name="文本框 20"/>
            <p:cNvSpPr txBox="1"/>
            <p:nvPr/>
          </p:nvSpPr>
          <p:spPr>
            <a:xfrm>
              <a:off x="5270877" y="2159149"/>
              <a:ext cx="1650245" cy="1404319"/>
            </a:xfrm>
            <a:prstGeom prst="rect">
              <a:avLst/>
            </a:prstGeom>
            <a:noFill/>
          </p:spPr>
          <p:txBody>
            <a:bodyPr wrap="square" rtlCol="0">
              <a:spAutoFit/>
            </a:bodyPr>
            <a:lstStyle/>
            <a:p>
              <a:pPr algn="ctr"/>
              <a:r>
                <a:rPr lang="en-US" altLang="zh-CN" sz="6600" dirty="0" smtClean="0">
                  <a:ln w="28575">
                    <a:noFill/>
                  </a:ln>
                  <a:solidFill>
                    <a:srgbClr val="22547F"/>
                  </a:solidFill>
                  <a:latin typeface="微软雅黑 Light" panose="020B0502040204020203" pitchFamily="34" charset="-122"/>
                  <a:ea typeface="微软雅黑 Light" panose="020B0502040204020203" pitchFamily="34" charset="-122"/>
                </a:rPr>
                <a:t>03</a:t>
              </a:r>
              <a:endParaRPr lang="zh-CN" altLang="en-US" sz="6600" dirty="0">
                <a:ln w="28575">
                  <a:noFill/>
                </a:ln>
                <a:solidFill>
                  <a:srgbClr val="22547F"/>
                </a:solidFill>
                <a:latin typeface="微软雅黑 Light" panose="020B0502040204020203" pitchFamily="34" charset="-122"/>
                <a:ea typeface="微软雅黑 Light" panose="020B0502040204020203" pitchFamily="34" charset="-122"/>
              </a:endParaRPr>
            </a:p>
          </p:txBody>
        </p:sp>
      </p:grpSp>
      <p:sp>
        <p:nvSpPr>
          <p:cNvPr id="9" name="文本框 8"/>
          <p:cNvSpPr txBox="1"/>
          <p:nvPr/>
        </p:nvSpPr>
        <p:spPr>
          <a:xfrm>
            <a:off x="3616036" y="3720472"/>
            <a:ext cx="4959929" cy="461665"/>
          </a:xfrm>
          <a:prstGeom prst="rect">
            <a:avLst/>
          </a:prstGeom>
          <a:noFill/>
        </p:spPr>
        <p:txBody>
          <a:bodyPr wrap="square" rtlCol="0">
            <a:spAutoFit/>
          </a:bodyPr>
          <a:lstStyle/>
          <a:p>
            <a:pPr algn="ctr"/>
            <a:r>
              <a:rPr lang="zh-CN" altLang="en-US" sz="2400" dirty="0">
                <a:solidFill>
                  <a:srgbClr val="22547F"/>
                </a:solidFill>
                <a:latin typeface="微软雅黑" panose="020B0503020204020204" pitchFamily="34" charset="-122"/>
                <a:ea typeface="微软雅黑" panose="020B0503020204020204" pitchFamily="34" charset="-122"/>
              </a:rPr>
              <a:t>课题</a:t>
            </a:r>
            <a:r>
              <a:rPr lang="zh-CN" altLang="en-US" sz="2400" dirty="0" smtClean="0">
                <a:solidFill>
                  <a:srgbClr val="22547F"/>
                </a:solidFill>
                <a:latin typeface="微软雅黑" panose="020B0503020204020204" pitchFamily="34" charset="-122"/>
                <a:ea typeface="微软雅黑" panose="020B0503020204020204" pitchFamily="34" charset="-122"/>
              </a:rPr>
              <a:t>研究的进展</a:t>
            </a:r>
            <a:endParaRPr lang="en-US" altLang="zh-CN" sz="2400" dirty="0" smtClean="0">
              <a:solidFill>
                <a:srgbClr val="22547F"/>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584947" y="4246457"/>
            <a:ext cx="5022106" cy="369332"/>
          </a:xfrm>
          <a:prstGeom prst="snip1Rect">
            <a:avLst>
              <a:gd name="adj" fmla="val 0"/>
            </a:avLst>
          </a:prstGeom>
          <a:noFill/>
          <a:ln w="28575">
            <a:noFill/>
          </a:ln>
        </p:spPr>
        <p:txBody>
          <a:bodyPr wrap="square" rtlCol="0">
            <a:spAutoFit/>
          </a:bodyPr>
          <a:lstStyle/>
          <a:p>
            <a:pPr algn="ctr"/>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5F8"/>
        </a:solidFill>
        <a:effectLst/>
      </p:bgPr>
    </p:bg>
    <p:spTree>
      <p:nvGrpSpPr>
        <p:cNvPr id="1" name=""/>
        <p:cNvGrpSpPr/>
        <p:nvPr/>
      </p:nvGrpSpPr>
      <p:grpSpPr>
        <a:xfrm>
          <a:off x="0" y="0"/>
          <a:ext cx="0" cy="0"/>
          <a:chOff x="0" y="0"/>
          <a:chExt cx="0" cy="0"/>
        </a:xfrm>
      </p:grpSpPr>
      <p:sp>
        <p:nvSpPr>
          <p:cNvPr id="5" name="矩形 4"/>
          <p:cNvSpPr/>
          <p:nvPr/>
        </p:nvSpPr>
        <p:spPr>
          <a:xfrm>
            <a:off x="476250" y="381000"/>
            <a:ext cx="114300" cy="685800"/>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8" name="文本框 7"/>
          <p:cNvSpPr txBox="1"/>
          <p:nvPr/>
        </p:nvSpPr>
        <p:spPr>
          <a:xfrm>
            <a:off x="742343" y="222221"/>
            <a:ext cx="1008162" cy="1015663"/>
          </a:xfrm>
          <a:prstGeom prst="rect">
            <a:avLst/>
          </a:prstGeom>
          <a:noFill/>
        </p:spPr>
        <p:txBody>
          <a:bodyPr wrap="square" rtlCol="0">
            <a:spAutoFit/>
          </a:bodyPr>
          <a:lstStyle/>
          <a:p>
            <a:pPr algn="ctr"/>
            <a:r>
              <a:rPr lang="en-US" altLang="zh-CN" sz="6000" b="1" dirty="0" smtClean="0">
                <a:solidFill>
                  <a:srgbClr val="22547F"/>
                </a:solidFill>
                <a:latin typeface="华文仿宋" panose="02010600040101010101" pitchFamily="2" charset="-122"/>
                <a:ea typeface="华文仿宋" panose="02010600040101010101" pitchFamily="2" charset="-122"/>
              </a:rPr>
              <a:t>03</a:t>
            </a:r>
            <a:endParaRPr lang="zh-CN" altLang="en-US" sz="6000" b="1" dirty="0">
              <a:solidFill>
                <a:srgbClr val="22547F"/>
              </a:solidFill>
              <a:latin typeface="华文仿宋" panose="02010600040101010101" pitchFamily="2" charset="-122"/>
              <a:ea typeface="华文仿宋" panose="02010600040101010101" pitchFamily="2" charset="-122"/>
            </a:endParaRPr>
          </a:p>
        </p:txBody>
      </p:sp>
      <p:sp>
        <p:nvSpPr>
          <p:cNvPr id="9" name="矩形 8"/>
          <p:cNvSpPr/>
          <p:nvPr/>
        </p:nvSpPr>
        <p:spPr>
          <a:xfrm flipV="1">
            <a:off x="128" y="1"/>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0" name="矩形 9"/>
          <p:cNvSpPr/>
          <p:nvPr/>
        </p:nvSpPr>
        <p:spPr>
          <a:xfrm flipV="1">
            <a:off x="128" y="6762496"/>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3" name="矩形 12"/>
          <p:cNvSpPr/>
          <p:nvPr/>
        </p:nvSpPr>
        <p:spPr>
          <a:xfrm>
            <a:off x="1783039" y="181159"/>
            <a:ext cx="1800493" cy="562783"/>
          </a:xfrm>
          <a:prstGeom prst="rect">
            <a:avLst/>
          </a:prstGeom>
        </p:spPr>
        <p:txBody>
          <a:bodyPr wrap="none">
            <a:spAutoFit/>
          </a:bodyPr>
          <a:lstStyle/>
          <a:p>
            <a:pPr>
              <a:lnSpc>
                <a:spcPct val="200000"/>
              </a:lnSpc>
            </a:pPr>
            <a:r>
              <a:rPr lang="zh-CN" altLang="en-US" dirty="0" smtClean="0">
                <a:solidFill>
                  <a:srgbClr val="22547F"/>
                </a:solidFill>
                <a:latin typeface="微软雅黑" panose="020B0503020204020204" pitchFamily="34" charset="-122"/>
                <a:ea typeface="微软雅黑" panose="020B0503020204020204" pitchFamily="34" charset="-122"/>
              </a:rPr>
              <a:t>课题研究的进展</a:t>
            </a:r>
            <a:endParaRPr lang="en-US" altLang="zh-CN" dirty="0">
              <a:solidFill>
                <a:srgbClr val="22547F"/>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783039" y="743942"/>
            <a:ext cx="5022106" cy="369332"/>
          </a:xfrm>
          <a:prstGeom prst="snip1Rect">
            <a:avLst>
              <a:gd name="adj" fmla="val 0"/>
            </a:avLst>
          </a:prstGeom>
          <a:noFill/>
          <a:ln w="28575">
            <a:noFill/>
          </a:ln>
        </p:spPr>
        <p:txBody>
          <a:bodyPr wrap="square" rtlCol="0">
            <a:spAutoFit/>
          </a:bodyPr>
          <a:lstStyle/>
          <a:p>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sp>
        <p:nvSpPr>
          <p:cNvPr id="11" name="Shape 1810"/>
          <p:cNvSpPr/>
          <p:nvPr/>
        </p:nvSpPr>
        <p:spPr>
          <a:xfrm>
            <a:off x="5346554" y="2930084"/>
            <a:ext cx="692541" cy="694944"/>
          </a:xfrm>
          <a:prstGeom prst="rect">
            <a:avLst/>
          </a:prstGeom>
          <a:solidFill>
            <a:srgbClr val="22547F"/>
          </a:solidFill>
          <a:ln w="12700" cap="flat">
            <a:noFill/>
            <a:miter lim="400000"/>
          </a:ln>
          <a:effectLst/>
        </p:spPr>
        <p:txBody>
          <a:bodyPr wrap="square" lIns="50800" tIns="50800" rIns="50800" bIns="50800" numCol="1" anchor="ctr">
            <a:noAutofit/>
          </a:bodyPr>
          <a:lstStyle/>
          <a:p>
            <a:pPr lvl="0"/>
          </a:p>
        </p:txBody>
      </p:sp>
      <p:sp>
        <p:nvSpPr>
          <p:cNvPr id="12" name="Shape 1813"/>
          <p:cNvSpPr/>
          <p:nvPr/>
        </p:nvSpPr>
        <p:spPr>
          <a:xfrm>
            <a:off x="6176889" y="2930084"/>
            <a:ext cx="692541" cy="694944"/>
          </a:xfrm>
          <a:prstGeom prst="rect">
            <a:avLst/>
          </a:prstGeom>
          <a:solidFill>
            <a:srgbClr val="22547F"/>
          </a:solidFill>
          <a:ln w="12700" cap="flat">
            <a:noFill/>
            <a:miter lim="400000"/>
          </a:ln>
          <a:effectLst/>
        </p:spPr>
        <p:txBody>
          <a:bodyPr wrap="square" lIns="50800" tIns="50800" rIns="50800" bIns="50800" numCol="1" anchor="ctr">
            <a:noAutofit/>
          </a:bodyPr>
          <a:lstStyle/>
          <a:p>
            <a:pPr lvl="0"/>
          </a:p>
        </p:txBody>
      </p:sp>
      <p:sp>
        <p:nvSpPr>
          <p:cNvPr id="15" name="Shape 1816"/>
          <p:cNvSpPr/>
          <p:nvPr/>
        </p:nvSpPr>
        <p:spPr>
          <a:xfrm>
            <a:off x="6176889" y="3764309"/>
            <a:ext cx="692541" cy="694944"/>
          </a:xfrm>
          <a:prstGeom prst="rect">
            <a:avLst/>
          </a:prstGeom>
          <a:solidFill>
            <a:srgbClr val="22547F"/>
          </a:solidFill>
          <a:ln w="12700" cap="flat">
            <a:noFill/>
            <a:miter lim="400000"/>
          </a:ln>
          <a:effectLst/>
        </p:spPr>
        <p:txBody>
          <a:bodyPr wrap="square" lIns="50800" tIns="50800" rIns="50800" bIns="50800" numCol="1" anchor="ctr">
            <a:noAutofit/>
          </a:bodyPr>
          <a:lstStyle/>
          <a:p>
            <a:pPr lvl="0"/>
          </a:p>
        </p:txBody>
      </p:sp>
      <p:sp>
        <p:nvSpPr>
          <p:cNvPr id="16" name="Shape 1819"/>
          <p:cNvSpPr/>
          <p:nvPr/>
        </p:nvSpPr>
        <p:spPr>
          <a:xfrm>
            <a:off x="5346555" y="3764309"/>
            <a:ext cx="692541" cy="694944"/>
          </a:xfrm>
          <a:prstGeom prst="rect">
            <a:avLst/>
          </a:prstGeom>
          <a:solidFill>
            <a:srgbClr val="22547F"/>
          </a:solidFill>
          <a:ln w="12700" cap="flat">
            <a:noFill/>
            <a:miter lim="400000"/>
          </a:ln>
          <a:effectLst/>
        </p:spPr>
        <p:txBody>
          <a:bodyPr wrap="square" lIns="50800" tIns="50800" rIns="50800" bIns="50800" numCol="1" anchor="ctr">
            <a:noAutofit/>
          </a:bodyPr>
          <a:lstStyle/>
          <a:p>
            <a:pPr lvl="0"/>
          </a:p>
        </p:txBody>
      </p:sp>
      <p:sp>
        <p:nvSpPr>
          <p:cNvPr id="17" name="Shape 1822"/>
          <p:cNvSpPr/>
          <p:nvPr/>
        </p:nvSpPr>
        <p:spPr>
          <a:xfrm>
            <a:off x="1765837" y="1990204"/>
            <a:ext cx="603504" cy="599758"/>
          </a:xfrm>
          <a:prstGeom prst="ellipse">
            <a:avLst/>
          </a:prstGeom>
          <a:solidFill>
            <a:srgbClr val="22547F"/>
          </a:solidFill>
          <a:ln w="12700" cap="flat">
            <a:noFill/>
            <a:miter lim="400000"/>
          </a:ln>
          <a:effectLst/>
        </p:spPr>
        <p:txBody>
          <a:bodyPr wrap="square" lIns="50800" tIns="50800" rIns="50800" bIns="50800" numCol="1" anchor="ctr">
            <a:noAutofit/>
          </a:bodyPr>
          <a:lstStyle/>
          <a:p>
            <a:pPr lvl="0"/>
          </a:p>
        </p:txBody>
      </p:sp>
      <p:sp>
        <p:nvSpPr>
          <p:cNvPr id="18" name="Shape 1823"/>
          <p:cNvSpPr/>
          <p:nvPr/>
        </p:nvSpPr>
        <p:spPr>
          <a:xfrm>
            <a:off x="1947876" y="2155760"/>
            <a:ext cx="223680" cy="196611"/>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p>
        </p:txBody>
      </p:sp>
      <p:grpSp>
        <p:nvGrpSpPr>
          <p:cNvPr id="19" name="Group 1"/>
          <p:cNvGrpSpPr/>
          <p:nvPr/>
        </p:nvGrpSpPr>
        <p:grpSpPr>
          <a:xfrm>
            <a:off x="2624575" y="2605095"/>
            <a:ext cx="122317" cy="600364"/>
            <a:chOff x="2624575" y="2605095"/>
            <a:chExt cx="122317" cy="600364"/>
          </a:xfrm>
          <a:solidFill>
            <a:srgbClr val="22547F"/>
          </a:solidFill>
        </p:grpSpPr>
        <p:sp>
          <p:nvSpPr>
            <p:cNvPr id="20" name="Shape 1827"/>
            <p:cNvSpPr/>
            <p:nvPr/>
          </p:nvSpPr>
          <p:spPr>
            <a:xfrm>
              <a:off x="2624575" y="2605095"/>
              <a:ext cx="122317" cy="128310"/>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p>
          </p:txBody>
        </p:sp>
        <p:sp>
          <p:nvSpPr>
            <p:cNvPr id="21" name="Shape 1829"/>
            <p:cNvSpPr/>
            <p:nvPr/>
          </p:nvSpPr>
          <p:spPr>
            <a:xfrm>
              <a:off x="2624575" y="2860172"/>
              <a:ext cx="122317" cy="128310"/>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p>
          </p:txBody>
        </p:sp>
        <p:sp>
          <p:nvSpPr>
            <p:cNvPr id="22" name="Shape 1831"/>
            <p:cNvSpPr/>
            <p:nvPr/>
          </p:nvSpPr>
          <p:spPr>
            <a:xfrm>
              <a:off x="2624575" y="3077149"/>
              <a:ext cx="122317" cy="128310"/>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p>
          </p:txBody>
        </p:sp>
      </p:grpSp>
      <p:sp>
        <p:nvSpPr>
          <p:cNvPr id="23" name="Shape 1849"/>
          <p:cNvSpPr/>
          <p:nvPr/>
        </p:nvSpPr>
        <p:spPr>
          <a:xfrm>
            <a:off x="1752633" y="4299687"/>
            <a:ext cx="603504" cy="599758"/>
          </a:xfrm>
          <a:prstGeom prst="ellipse">
            <a:avLst/>
          </a:prstGeom>
          <a:solidFill>
            <a:srgbClr val="22547F"/>
          </a:solidFill>
          <a:ln w="12700" cap="flat">
            <a:noFill/>
            <a:miter lim="400000"/>
          </a:ln>
          <a:effectLst/>
        </p:spPr>
        <p:txBody>
          <a:bodyPr wrap="square" lIns="50800" tIns="50800" rIns="50800" bIns="50800" numCol="1" anchor="ctr">
            <a:noAutofit/>
          </a:bodyPr>
          <a:lstStyle/>
          <a:p>
            <a:pPr lvl="0"/>
          </a:p>
        </p:txBody>
      </p:sp>
      <p:sp>
        <p:nvSpPr>
          <p:cNvPr id="24" name="Shape 1850"/>
          <p:cNvSpPr/>
          <p:nvPr/>
        </p:nvSpPr>
        <p:spPr>
          <a:xfrm rot="10800000" flipH="1">
            <a:off x="1929913" y="4507452"/>
            <a:ext cx="223680" cy="196611"/>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p>
        </p:txBody>
      </p:sp>
      <p:sp>
        <p:nvSpPr>
          <p:cNvPr id="25" name="Shape 1852"/>
          <p:cNvSpPr/>
          <p:nvPr/>
        </p:nvSpPr>
        <p:spPr>
          <a:xfrm flipH="1">
            <a:off x="9790316" y="1993114"/>
            <a:ext cx="603504" cy="599758"/>
          </a:xfrm>
          <a:prstGeom prst="ellipse">
            <a:avLst/>
          </a:prstGeom>
          <a:solidFill>
            <a:srgbClr val="22547F"/>
          </a:solidFill>
          <a:ln w="12700" cap="flat">
            <a:noFill/>
            <a:miter lim="400000"/>
          </a:ln>
          <a:effectLst/>
        </p:spPr>
        <p:txBody>
          <a:bodyPr wrap="square" lIns="50800" tIns="50800" rIns="50800" bIns="50800" numCol="1" anchor="ctr">
            <a:noAutofit/>
          </a:bodyPr>
          <a:lstStyle/>
          <a:p>
            <a:pPr lvl="0"/>
          </a:p>
        </p:txBody>
      </p:sp>
      <p:sp>
        <p:nvSpPr>
          <p:cNvPr id="26" name="Shape 1853"/>
          <p:cNvSpPr/>
          <p:nvPr/>
        </p:nvSpPr>
        <p:spPr>
          <a:xfrm>
            <a:off x="9993929" y="2203637"/>
            <a:ext cx="180529" cy="226816"/>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38100" tIns="38100" rIns="38100" bIns="38100" numCol="1" anchor="ctr">
            <a:noAutofit/>
          </a:bodyPr>
          <a:lstStyle/>
          <a:p>
            <a:pPr lvl="0"/>
          </a:p>
        </p:txBody>
      </p:sp>
      <p:sp>
        <p:nvSpPr>
          <p:cNvPr id="27" name="Shape 1855"/>
          <p:cNvSpPr/>
          <p:nvPr/>
        </p:nvSpPr>
        <p:spPr>
          <a:xfrm flipH="1">
            <a:off x="9782441" y="4292433"/>
            <a:ext cx="603504" cy="599758"/>
          </a:xfrm>
          <a:prstGeom prst="ellipse">
            <a:avLst/>
          </a:prstGeom>
          <a:solidFill>
            <a:srgbClr val="22547F"/>
          </a:solidFill>
          <a:ln w="12700" cap="flat">
            <a:noFill/>
            <a:miter lim="400000"/>
          </a:ln>
          <a:effectLst/>
        </p:spPr>
        <p:txBody>
          <a:bodyPr wrap="square" lIns="50800" tIns="50800" rIns="50800" bIns="50800" numCol="1" anchor="ctr">
            <a:noAutofit/>
          </a:bodyPr>
          <a:lstStyle/>
          <a:p>
            <a:pPr lvl="0"/>
          </a:p>
        </p:txBody>
      </p:sp>
      <p:sp>
        <p:nvSpPr>
          <p:cNvPr id="28" name="Shape 1856"/>
          <p:cNvSpPr/>
          <p:nvPr/>
        </p:nvSpPr>
        <p:spPr>
          <a:xfrm>
            <a:off x="9973865" y="4485807"/>
            <a:ext cx="214441" cy="228742"/>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p>
        </p:txBody>
      </p:sp>
      <p:sp>
        <p:nvSpPr>
          <p:cNvPr id="29" name="Text Placeholder 12"/>
          <p:cNvSpPr txBox="1"/>
          <p:nvPr/>
        </p:nvSpPr>
        <p:spPr>
          <a:xfrm>
            <a:off x="5527217" y="3988487"/>
            <a:ext cx="335315" cy="280012"/>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1900" dirty="0">
                <a:solidFill>
                  <a:schemeClr val="bg1"/>
                </a:solidFill>
              </a:rPr>
              <a:t>3</a:t>
            </a:r>
            <a:endParaRPr lang="en-GB" sz="1900" dirty="0">
              <a:solidFill>
                <a:schemeClr val="bg1"/>
              </a:solidFill>
            </a:endParaRPr>
          </a:p>
        </p:txBody>
      </p:sp>
      <p:sp>
        <p:nvSpPr>
          <p:cNvPr id="30" name="Text Placeholder 12"/>
          <p:cNvSpPr txBox="1"/>
          <p:nvPr/>
        </p:nvSpPr>
        <p:spPr>
          <a:xfrm>
            <a:off x="6357210" y="3174042"/>
            <a:ext cx="335315" cy="280012"/>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900" dirty="0">
                <a:solidFill>
                  <a:schemeClr val="bg1"/>
                </a:solidFill>
              </a:rPr>
              <a:t>2</a:t>
            </a:r>
            <a:endParaRPr lang="en-GB" sz="1900" dirty="0">
              <a:solidFill>
                <a:schemeClr val="bg1"/>
              </a:solidFill>
            </a:endParaRPr>
          </a:p>
        </p:txBody>
      </p:sp>
      <p:sp>
        <p:nvSpPr>
          <p:cNvPr id="31" name="Text Placeholder 12"/>
          <p:cNvSpPr txBox="1"/>
          <p:nvPr/>
        </p:nvSpPr>
        <p:spPr>
          <a:xfrm>
            <a:off x="6357210" y="3994845"/>
            <a:ext cx="335315" cy="280012"/>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900" dirty="0" smtClean="0">
                <a:solidFill>
                  <a:schemeClr val="bg1"/>
                </a:solidFill>
              </a:rPr>
              <a:t>4</a:t>
            </a:r>
            <a:endParaRPr lang="en-GB" sz="1900" dirty="0">
              <a:solidFill>
                <a:schemeClr val="bg1"/>
              </a:solidFill>
            </a:endParaRPr>
          </a:p>
        </p:txBody>
      </p:sp>
      <p:sp>
        <p:nvSpPr>
          <p:cNvPr id="32" name="Text Placeholder 12"/>
          <p:cNvSpPr txBox="1"/>
          <p:nvPr/>
        </p:nvSpPr>
        <p:spPr>
          <a:xfrm>
            <a:off x="5533437" y="3178178"/>
            <a:ext cx="335315" cy="280012"/>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900" dirty="0">
                <a:solidFill>
                  <a:schemeClr val="bg1"/>
                </a:solidFill>
              </a:rPr>
              <a:t>1</a:t>
            </a:r>
            <a:endParaRPr lang="en-GB" sz="1900" dirty="0">
              <a:solidFill>
                <a:schemeClr val="bg1"/>
              </a:solidFill>
            </a:endParaRPr>
          </a:p>
        </p:txBody>
      </p:sp>
      <p:grpSp>
        <p:nvGrpSpPr>
          <p:cNvPr id="33" name="Group 2"/>
          <p:cNvGrpSpPr/>
          <p:nvPr/>
        </p:nvGrpSpPr>
        <p:grpSpPr>
          <a:xfrm>
            <a:off x="2624575" y="4658156"/>
            <a:ext cx="122317" cy="600364"/>
            <a:chOff x="2624575" y="4658156"/>
            <a:chExt cx="122317" cy="600364"/>
          </a:xfrm>
          <a:solidFill>
            <a:srgbClr val="22547F"/>
          </a:solidFill>
        </p:grpSpPr>
        <p:sp>
          <p:nvSpPr>
            <p:cNvPr id="34" name="Shape 1827"/>
            <p:cNvSpPr/>
            <p:nvPr/>
          </p:nvSpPr>
          <p:spPr>
            <a:xfrm>
              <a:off x="2624575" y="4658156"/>
              <a:ext cx="122317" cy="128310"/>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p>
          </p:txBody>
        </p:sp>
        <p:sp>
          <p:nvSpPr>
            <p:cNvPr id="35" name="Shape 1829"/>
            <p:cNvSpPr/>
            <p:nvPr/>
          </p:nvSpPr>
          <p:spPr>
            <a:xfrm>
              <a:off x="2624575" y="4913233"/>
              <a:ext cx="122317" cy="128310"/>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p>
          </p:txBody>
        </p:sp>
        <p:sp>
          <p:nvSpPr>
            <p:cNvPr id="36" name="Shape 1831"/>
            <p:cNvSpPr/>
            <p:nvPr/>
          </p:nvSpPr>
          <p:spPr>
            <a:xfrm>
              <a:off x="2624575" y="5130210"/>
              <a:ext cx="122317" cy="128310"/>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p>
          </p:txBody>
        </p:sp>
      </p:grpSp>
      <p:grpSp>
        <p:nvGrpSpPr>
          <p:cNvPr id="37" name="Group 3"/>
          <p:cNvGrpSpPr/>
          <p:nvPr/>
        </p:nvGrpSpPr>
        <p:grpSpPr>
          <a:xfrm>
            <a:off x="7228074" y="2605095"/>
            <a:ext cx="122317" cy="600364"/>
            <a:chOff x="7422906" y="2605095"/>
            <a:chExt cx="122317" cy="600364"/>
          </a:xfrm>
          <a:solidFill>
            <a:srgbClr val="22547F"/>
          </a:solidFill>
        </p:grpSpPr>
        <p:sp>
          <p:nvSpPr>
            <p:cNvPr id="38" name="Shape 1827"/>
            <p:cNvSpPr/>
            <p:nvPr/>
          </p:nvSpPr>
          <p:spPr>
            <a:xfrm>
              <a:off x="7422906" y="2605095"/>
              <a:ext cx="122317" cy="128310"/>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p>
          </p:txBody>
        </p:sp>
        <p:sp>
          <p:nvSpPr>
            <p:cNvPr id="39" name="Shape 1829"/>
            <p:cNvSpPr/>
            <p:nvPr/>
          </p:nvSpPr>
          <p:spPr>
            <a:xfrm>
              <a:off x="7422906" y="2860172"/>
              <a:ext cx="122317" cy="128310"/>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p>
          </p:txBody>
        </p:sp>
        <p:sp>
          <p:nvSpPr>
            <p:cNvPr id="40" name="Shape 1831"/>
            <p:cNvSpPr/>
            <p:nvPr/>
          </p:nvSpPr>
          <p:spPr>
            <a:xfrm>
              <a:off x="7422906" y="3077149"/>
              <a:ext cx="122317" cy="128310"/>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p>
          </p:txBody>
        </p:sp>
      </p:grpSp>
      <p:grpSp>
        <p:nvGrpSpPr>
          <p:cNvPr id="41" name="Group 4"/>
          <p:cNvGrpSpPr/>
          <p:nvPr/>
        </p:nvGrpSpPr>
        <p:grpSpPr>
          <a:xfrm>
            <a:off x="7228074" y="4658156"/>
            <a:ext cx="122317" cy="600364"/>
            <a:chOff x="7422906" y="4658156"/>
            <a:chExt cx="122317" cy="600364"/>
          </a:xfrm>
          <a:solidFill>
            <a:srgbClr val="22547F"/>
          </a:solidFill>
        </p:grpSpPr>
        <p:sp>
          <p:nvSpPr>
            <p:cNvPr id="42" name="Shape 1827"/>
            <p:cNvSpPr/>
            <p:nvPr/>
          </p:nvSpPr>
          <p:spPr>
            <a:xfrm>
              <a:off x="7422906" y="4658156"/>
              <a:ext cx="122317" cy="128310"/>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p>
          </p:txBody>
        </p:sp>
        <p:sp>
          <p:nvSpPr>
            <p:cNvPr id="43" name="Shape 1829"/>
            <p:cNvSpPr/>
            <p:nvPr/>
          </p:nvSpPr>
          <p:spPr>
            <a:xfrm>
              <a:off x="7422906" y="4913233"/>
              <a:ext cx="122317" cy="128310"/>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p>
          </p:txBody>
        </p:sp>
        <p:sp>
          <p:nvSpPr>
            <p:cNvPr id="44" name="Shape 1831"/>
            <p:cNvSpPr/>
            <p:nvPr/>
          </p:nvSpPr>
          <p:spPr>
            <a:xfrm>
              <a:off x="7422906" y="5130210"/>
              <a:ext cx="122317" cy="128310"/>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p>
          </p:txBody>
        </p:sp>
      </p:grpSp>
      <p:sp>
        <p:nvSpPr>
          <p:cNvPr id="45" name="文本框 44"/>
          <p:cNvSpPr txBox="1"/>
          <p:nvPr/>
        </p:nvSpPr>
        <p:spPr>
          <a:xfrm>
            <a:off x="2766854" y="2535643"/>
            <a:ext cx="2575059"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2501772" y="2173990"/>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7390732" y="2535643"/>
            <a:ext cx="2575059"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7125650" y="2173990"/>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2766854" y="4647901"/>
            <a:ext cx="2575059"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2501772" y="4286248"/>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7390732" y="4647901"/>
            <a:ext cx="2575059"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7125650" y="4286248"/>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2">
                                            <p:txEl>
                                              <p:pRg st="0" end="0"/>
                                            </p:txEl>
                                          </p:spTgt>
                                        </p:tgtEl>
                                        <p:attrNameLst>
                                          <p:attrName>style.visibility</p:attrName>
                                        </p:attrNameLst>
                                      </p:cBhvr>
                                      <p:to>
                                        <p:strVal val="visible"/>
                                      </p:to>
                                    </p:set>
                                    <p:anim calcmode="lin" valueType="num">
                                      <p:cBhvr>
                                        <p:cTn id="12"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2">
                                            <p:txEl>
                                              <p:pRg st="0" end="0"/>
                                            </p:txEl>
                                          </p:spTgt>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300"/>
                                        <p:tgtEl>
                                          <p:spTgt spid="19"/>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 calcmode="lin" valueType="num">
                                      <p:cBhvr>
                                        <p:cTn id="27"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9" dur="500"/>
                                        <p:tgtEl>
                                          <p:spTgt spid="29">
                                            <p:txEl>
                                              <p:pRg st="0" end="0"/>
                                            </p:txEl>
                                          </p:spTgt>
                                        </p:tgtEl>
                                      </p:cBhvr>
                                    </p:animEffect>
                                  </p:childTnLst>
                                </p:cTn>
                              </p:par>
                            </p:childTnLst>
                          </p:cTn>
                        </p:par>
                        <p:par>
                          <p:cTn id="30" fill="hold">
                            <p:stCondLst>
                              <p:cond delay="1500"/>
                            </p:stCondLst>
                            <p:childTnLst>
                              <p:par>
                                <p:cTn id="31" presetID="22" presetClass="entr" presetSubtype="1" fill="hold"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up)">
                                      <p:cBhvr>
                                        <p:cTn id="33" dur="300"/>
                                        <p:tgtEl>
                                          <p:spTgt spid="33"/>
                                        </p:tgtEl>
                                      </p:cBhvr>
                                    </p:animEffect>
                                  </p:childTnLst>
                                </p:cTn>
                              </p:par>
                            </p:childTnLst>
                          </p:cTn>
                        </p:par>
                        <p:par>
                          <p:cTn id="34" fill="hold">
                            <p:stCondLst>
                              <p:cond delay="2000"/>
                            </p:stCondLst>
                            <p:childTnLst>
                              <p:par>
                                <p:cTn id="35" presetID="53" presetClass="entr" presetSubtype="16"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0">
                                            <p:txEl>
                                              <p:pRg st="0" end="0"/>
                                            </p:txEl>
                                          </p:spTgt>
                                        </p:tgtEl>
                                        <p:attrNameLst>
                                          <p:attrName>style.visibility</p:attrName>
                                        </p:attrNameLst>
                                      </p:cBhvr>
                                      <p:to>
                                        <p:strVal val="visible"/>
                                      </p:to>
                                    </p:set>
                                    <p:anim calcmode="lin" valueType="num">
                                      <p:cBhvr>
                                        <p:cTn id="42"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30">
                                            <p:txEl>
                                              <p:pRg st="0" end="0"/>
                                            </p:txEl>
                                          </p:spTgt>
                                        </p:tgtEl>
                                      </p:cBhvr>
                                    </p:animEffect>
                                  </p:childTnLst>
                                </p:cTn>
                              </p:par>
                            </p:childTnLst>
                          </p:cTn>
                        </p:par>
                        <p:par>
                          <p:cTn id="45" fill="hold">
                            <p:stCondLst>
                              <p:cond delay="2500"/>
                            </p:stCondLst>
                            <p:childTnLst>
                              <p:par>
                                <p:cTn id="46" presetID="22" presetClass="entr" presetSubtype="1"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up)">
                                      <p:cBhvr>
                                        <p:cTn id="48" dur="300"/>
                                        <p:tgtEl>
                                          <p:spTgt spid="37"/>
                                        </p:tgtEl>
                                      </p:cBhvr>
                                    </p:animEffect>
                                  </p:childTnLst>
                                </p:cTn>
                              </p:par>
                            </p:childTnLst>
                          </p:cTn>
                        </p:par>
                        <p:par>
                          <p:cTn id="49" fill="hold">
                            <p:stCondLst>
                              <p:cond delay="3000"/>
                            </p:stCondLst>
                            <p:childTnLst>
                              <p:par>
                                <p:cTn id="50" presetID="53" presetClass="entr" presetSubtype="16"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fltVal val="0"/>
                                          </p:val>
                                        </p:tav>
                                        <p:tav tm="100000">
                                          <p:val>
                                            <p:strVal val="#ppt_w"/>
                                          </p:val>
                                        </p:tav>
                                      </p:tavLst>
                                    </p:anim>
                                    <p:anim calcmode="lin" valueType="num">
                                      <p:cBhvr>
                                        <p:cTn id="53" dur="500" fill="hold"/>
                                        <p:tgtEl>
                                          <p:spTgt spid="15"/>
                                        </p:tgtEl>
                                        <p:attrNameLst>
                                          <p:attrName>ppt_h</p:attrName>
                                        </p:attrNameLst>
                                      </p:cBhvr>
                                      <p:tavLst>
                                        <p:tav tm="0">
                                          <p:val>
                                            <p:fltVal val="0"/>
                                          </p:val>
                                        </p:tav>
                                        <p:tav tm="100000">
                                          <p:val>
                                            <p:strVal val="#ppt_h"/>
                                          </p:val>
                                        </p:tav>
                                      </p:tavLst>
                                    </p:anim>
                                    <p:animEffect transition="in" filter="fade">
                                      <p:cBhvr>
                                        <p:cTn id="54" dur="500"/>
                                        <p:tgtEl>
                                          <p:spTgt spid="1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1">
                                            <p:txEl>
                                              <p:pRg st="0" end="0"/>
                                            </p:txEl>
                                          </p:spTgt>
                                        </p:tgtEl>
                                        <p:attrNameLst>
                                          <p:attrName>style.visibility</p:attrName>
                                        </p:attrNameLst>
                                      </p:cBhvr>
                                      <p:to>
                                        <p:strVal val="visible"/>
                                      </p:to>
                                    </p:set>
                                    <p:anim calcmode="lin" valueType="num">
                                      <p:cBhvr>
                                        <p:cTn id="57"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58"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59" dur="500"/>
                                        <p:tgtEl>
                                          <p:spTgt spid="31">
                                            <p:txEl>
                                              <p:pRg st="0" end="0"/>
                                            </p:txEl>
                                          </p:spTgt>
                                        </p:tgtEl>
                                      </p:cBhvr>
                                    </p:animEffect>
                                  </p:childTnLst>
                                </p:cTn>
                              </p:par>
                            </p:childTnLst>
                          </p:cTn>
                        </p:par>
                        <p:par>
                          <p:cTn id="60" fill="hold">
                            <p:stCondLst>
                              <p:cond delay="3500"/>
                            </p:stCondLst>
                            <p:childTnLst>
                              <p:par>
                                <p:cTn id="61" presetID="22" presetClass="entr" presetSubtype="1" fill="hold"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up)">
                                      <p:cBhvr>
                                        <p:cTn id="63" dur="3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P spid="16" grpId="0" animBg="1"/>
      <p:bldP spid="29" grpId="0" build="p"/>
      <p:bldP spid="30" grpId="0" build="p"/>
      <p:bldP spid="31" grpId="0" build="p"/>
      <p:bldP spid="3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5F8"/>
        </a:solidFill>
        <a:effectLst/>
      </p:bgPr>
    </p:bg>
    <p:spTree>
      <p:nvGrpSpPr>
        <p:cNvPr id="1" name=""/>
        <p:cNvGrpSpPr/>
        <p:nvPr/>
      </p:nvGrpSpPr>
      <p:grpSpPr>
        <a:xfrm>
          <a:off x="0" y="0"/>
          <a:ext cx="0" cy="0"/>
          <a:chOff x="0" y="0"/>
          <a:chExt cx="0" cy="0"/>
        </a:xfrm>
      </p:grpSpPr>
      <p:sp>
        <p:nvSpPr>
          <p:cNvPr id="5" name="矩形 4"/>
          <p:cNvSpPr/>
          <p:nvPr/>
        </p:nvSpPr>
        <p:spPr>
          <a:xfrm>
            <a:off x="476250" y="381000"/>
            <a:ext cx="114300" cy="685800"/>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8" name="文本框 7"/>
          <p:cNvSpPr txBox="1"/>
          <p:nvPr/>
        </p:nvSpPr>
        <p:spPr>
          <a:xfrm>
            <a:off x="742343" y="222221"/>
            <a:ext cx="1008162" cy="1015663"/>
          </a:xfrm>
          <a:prstGeom prst="rect">
            <a:avLst/>
          </a:prstGeom>
          <a:noFill/>
        </p:spPr>
        <p:txBody>
          <a:bodyPr wrap="square" rtlCol="0">
            <a:spAutoFit/>
          </a:bodyPr>
          <a:lstStyle/>
          <a:p>
            <a:pPr algn="ctr"/>
            <a:r>
              <a:rPr lang="en-US" altLang="zh-CN" sz="6000" b="1" dirty="0" smtClean="0">
                <a:solidFill>
                  <a:srgbClr val="22547F"/>
                </a:solidFill>
                <a:latin typeface="华文仿宋" panose="02010600040101010101" pitchFamily="2" charset="-122"/>
                <a:ea typeface="华文仿宋" panose="02010600040101010101" pitchFamily="2" charset="-122"/>
              </a:rPr>
              <a:t>03</a:t>
            </a:r>
            <a:endParaRPr lang="zh-CN" altLang="en-US" sz="6000" b="1" dirty="0">
              <a:solidFill>
                <a:srgbClr val="22547F"/>
              </a:solidFill>
              <a:latin typeface="华文仿宋" panose="02010600040101010101" pitchFamily="2" charset="-122"/>
              <a:ea typeface="华文仿宋" panose="02010600040101010101" pitchFamily="2" charset="-122"/>
            </a:endParaRPr>
          </a:p>
        </p:txBody>
      </p:sp>
      <p:sp>
        <p:nvSpPr>
          <p:cNvPr id="9" name="矩形 8"/>
          <p:cNvSpPr/>
          <p:nvPr/>
        </p:nvSpPr>
        <p:spPr>
          <a:xfrm flipV="1">
            <a:off x="128" y="1"/>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0" name="矩形 9"/>
          <p:cNvSpPr/>
          <p:nvPr/>
        </p:nvSpPr>
        <p:spPr>
          <a:xfrm flipV="1">
            <a:off x="128" y="6762496"/>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3" name="矩形 12"/>
          <p:cNvSpPr/>
          <p:nvPr/>
        </p:nvSpPr>
        <p:spPr>
          <a:xfrm>
            <a:off x="1783039" y="181159"/>
            <a:ext cx="1800493" cy="562783"/>
          </a:xfrm>
          <a:prstGeom prst="rect">
            <a:avLst/>
          </a:prstGeom>
        </p:spPr>
        <p:txBody>
          <a:bodyPr wrap="none">
            <a:spAutoFit/>
          </a:bodyPr>
          <a:lstStyle/>
          <a:p>
            <a:pPr>
              <a:lnSpc>
                <a:spcPct val="200000"/>
              </a:lnSpc>
            </a:pPr>
            <a:r>
              <a:rPr lang="zh-CN" altLang="en-US" dirty="0" smtClean="0">
                <a:solidFill>
                  <a:srgbClr val="22547F"/>
                </a:solidFill>
                <a:latin typeface="微软雅黑" panose="020B0503020204020204" pitchFamily="34" charset="-122"/>
                <a:ea typeface="微软雅黑" panose="020B0503020204020204" pitchFamily="34" charset="-122"/>
              </a:rPr>
              <a:t>课题研究的进展</a:t>
            </a:r>
            <a:endParaRPr lang="en-US" altLang="zh-CN" dirty="0">
              <a:solidFill>
                <a:srgbClr val="22547F"/>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783039" y="743942"/>
            <a:ext cx="5022106" cy="369332"/>
          </a:xfrm>
          <a:prstGeom prst="snip1Rect">
            <a:avLst>
              <a:gd name="adj" fmla="val 0"/>
            </a:avLst>
          </a:prstGeom>
          <a:noFill/>
          <a:ln w="28575">
            <a:noFill/>
          </a:ln>
        </p:spPr>
        <p:txBody>
          <a:bodyPr wrap="square" rtlCol="0">
            <a:spAutoFit/>
          </a:bodyPr>
          <a:lstStyle/>
          <a:p>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sp>
        <p:nvSpPr>
          <p:cNvPr id="11" name="Shape 2284"/>
          <p:cNvSpPr/>
          <p:nvPr/>
        </p:nvSpPr>
        <p:spPr>
          <a:xfrm rot="3709188">
            <a:off x="935982" y="3306058"/>
            <a:ext cx="1512472" cy="3043352"/>
          </a:xfrm>
          <a:custGeom>
            <a:avLst/>
            <a:gdLst/>
            <a:ahLst/>
            <a:cxnLst>
              <a:cxn ang="0">
                <a:pos x="wd2" y="hd2"/>
              </a:cxn>
              <a:cxn ang="5400000">
                <a:pos x="wd2" y="hd2"/>
              </a:cxn>
              <a:cxn ang="10800000">
                <a:pos x="wd2" y="hd2"/>
              </a:cxn>
              <a:cxn ang="16200000">
                <a:pos x="wd2" y="hd2"/>
              </a:cxn>
            </a:cxnLst>
            <a:rect l="0" t="0" r="r" b="b"/>
            <a:pathLst>
              <a:path w="20025" h="20820" extrusionOk="0">
                <a:moveTo>
                  <a:pt x="6920" y="8159"/>
                </a:moveTo>
                <a:cubicBezTo>
                  <a:pt x="3317" y="7491"/>
                  <a:pt x="1444" y="5440"/>
                  <a:pt x="2738" y="3578"/>
                </a:cubicBezTo>
                <a:cubicBezTo>
                  <a:pt x="4031" y="1716"/>
                  <a:pt x="8001" y="749"/>
                  <a:pt x="11604" y="1417"/>
                </a:cubicBezTo>
                <a:cubicBezTo>
                  <a:pt x="15207" y="2085"/>
                  <a:pt x="17079" y="4136"/>
                  <a:pt x="15786" y="5998"/>
                </a:cubicBezTo>
                <a:cubicBezTo>
                  <a:pt x="14493" y="7860"/>
                  <a:pt x="10523" y="8827"/>
                  <a:pt x="6920" y="8159"/>
                </a:cubicBezTo>
                <a:close/>
                <a:moveTo>
                  <a:pt x="19989" y="20009"/>
                </a:moveTo>
                <a:cubicBezTo>
                  <a:pt x="19702" y="19345"/>
                  <a:pt x="14734" y="11897"/>
                  <a:pt x="14734" y="11897"/>
                </a:cubicBezTo>
                <a:cubicBezTo>
                  <a:pt x="14734" y="11897"/>
                  <a:pt x="14597" y="11709"/>
                  <a:pt x="14207" y="11734"/>
                </a:cubicBezTo>
                <a:lnTo>
                  <a:pt x="12631" y="9299"/>
                </a:lnTo>
                <a:cubicBezTo>
                  <a:pt x="13045" y="9217"/>
                  <a:pt x="13453" y="9119"/>
                  <a:pt x="13852" y="9004"/>
                </a:cubicBezTo>
                <a:cubicBezTo>
                  <a:pt x="18336" y="7706"/>
                  <a:pt x="19936" y="4777"/>
                  <a:pt x="17426" y="2460"/>
                </a:cubicBezTo>
                <a:cubicBezTo>
                  <a:pt x="14915" y="143"/>
                  <a:pt x="9245" y="-684"/>
                  <a:pt x="4761" y="613"/>
                </a:cubicBezTo>
                <a:cubicBezTo>
                  <a:pt x="277" y="1910"/>
                  <a:pt x="-1323" y="4840"/>
                  <a:pt x="1188" y="7157"/>
                </a:cubicBezTo>
                <a:cubicBezTo>
                  <a:pt x="3160" y="8978"/>
                  <a:pt x="7085" y="9878"/>
                  <a:pt x="10852" y="9551"/>
                </a:cubicBezTo>
                <a:lnTo>
                  <a:pt x="12372" y="12022"/>
                </a:lnTo>
                <a:cubicBezTo>
                  <a:pt x="12029" y="12121"/>
                  <a:pt x="12133" y="12314"/>
                  <a:pt x="12133" y="12314"/>
                </a:cubicBezTo>
                <a:cubicBezTo>
                  <a:pt x="12133" y="12314"/>
                  <a:pt x="16623" y="19843"/>
                  <a:pt x="17149" y="20467"/>
                </a:cubicBezTo>
                <a:cubicBezTo>
                  <a:pt x="17527" y="20916"/>
                  <a:pt x="18326" y="20838"/>
                  <a:pt x="18744" y="20759"/>
                </a:cubicBezTo>
                <a:lnTo>
                  <a:pt x="18747" y="20763"/>
                </a:lnTo>
                <a:cubicBezTo>
                  <a:pt x="18747" y="20763"/>
                  <a:pt x="20277" y="20673"/>
                  <a:pt x="19989" y="20009"/>
                </a:cubicBezTo>
                <a:close/>
              </a:path>
            </a:pathLst>
          </a:custGeom>
          <a:solidFill>
            <a:srgbClr val="22547F">
              <a:alpha val="46000"/>
            </a:srgbClr>
          </a:solidFill>
          <a:ln w="12700">
            <a:miter lim="400000"/>
          </a:ln>
        </p:spPr>
        <p:txBody>
          <a:bodyPr lIns="38100" tIns="38100" rIns="38100" bIns="38100" anchor="ctr"/>
          <a:lstStyle/>
          <a:p>
            <a:pPr lvl="0"/>
          </a:p>
        </p:txBody>
      </p:sp>
      <p:sp>
        <p:nvSpPr>
          <p:cNvPr id="12" name="Shape 2309"/>
          <p:cNvSpPr/>
          <p:nvPr/>
        </p:nvSpPr>
        <p:spPr>
          <a:xfrm>
            <a:off x="1857178" y="3864579"/>
            <a:ext cx="1058561" cy="1058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2547F"/>
          </a:solidFill>
          <a:ln w="12700" cap="flat">
            <a:noFill/>
            <a:miter lim="400000"/>
          </a:ln>
          <a:effectLst/>
        </p:spPr>
        <p:txBody>
          <a:bodyPr wrap="square" lIns="50800" tIns="50800" rIns="50800" bIns="50800" numCol="1" anchor="ctr">
            <a:noAutofit/>
          </a:bodyPr>
          <a:lstStyle/>
          <a:p>
            <a:pPr lvl="0"/>
          </a:p>
        </p:txBody>
      </p:sp>
      <p:sp>
        <p:nvSpPr>
          <p:cNvPr id="15" name="Shape 2310"/>
          <p:cNvSpPr/>
          <p:nvPr/>
        </p:nvSpPr>
        <p:spPr>
          <a:xfrm>
            <a:off x="2158921" y="4230399"/>
            <a:ext cx="415974" cy="370032"/>
          </a:xfrm>
          <a:custGeom>
            <a:avLst/>
            <a:gdLst/>
            <a:ahLst/>
            <a:cxnLst>
              <a:cxn ang="0">
                <a:pos x="wd2" y="hd2"/>
              </a:cxn>
              <a:cxn ang="5400000">
                <a:pos x="wd2" y="hd2"/>
              </a:cxn>
              <a:cxn ang="10800000">
                <a:pos x="wd2" y="hd2"/>
              </a:cxn>
              <a:cxn ang="16200000">
                <a:pos x="wd2" y="hd2"/>
              </a:cxn>
            </a:cxnLst>
            <a:rect l="0" t="0" r="r" b="b"/>
            <a:pathLst>
              <a:path w="21446" h="21471" extrusionOk="0">
                <a:moveTo>
                  <a:pt x="2906" y="19280"/>
                </a:moveTo>
                <a:cubicBezTo>
                  <a:pt x="2683" y="19534"/>
                  <a:pt x="2683" y="19946"/>
                  <a:pt x="2906" y="20200"/>
                </a:cubicBezTo>
                <a:lnTo>
                  <a:pt x="3930" y="21326"/>
                </a:lnTo>
                <a:cubicBezTo>
                  <a:pt x="4154" y="21580"/>
                  <a:pt x="4510" y="21473"/>
                  <a:pt x="4734" y="21220"/>
                </a:cubicBezTo>
                <a:lnTo>
                  <a:pt x="10017" y="15372"/>
                </a:lnTo>
                <a:lnTo>
                  <a:pt x="8398" y="13299"/>
                </a:lnTo>
                <a:cubicBezTo>
                  <a:pt x="8398" y="13299"/>
                  <a:pt x="2906" y="19280"/>
                  <a:pt x="2906" y="19280"/>
                </a:cubicBezTo>
                <a:close/>
                <a:moveTo>
                  <a:pt x="21387" y="2723"/>
                </a:moveTo>
                <a:cubicBezTo>
                  <a:pt x="21307" y="2125"/>
                  <a:pt x="21031" y="2252"/>
                  <a:pt x="20888" y="2505"/>
                </a:cubicBezTo>
                <a:cubicBezTo>
                  <a:pt x="20746" y="2758"/>
                  <a:pt x="20111" y="3840"/>
                  <a:pt x="19852" y="4329"/>
                </a:cubicBezTo>
                <a:cubicBezTo>
                  <a:pt x="19593" y="4815"/>
                  <a:pt x="18956" y="5772"/>
                  <a:pt x="17770" y="4826"/>
                </a:cubicBezTo>
                <a:cubicBezTo>
                  <a:pt x="16533" y="3843"/>
                  <a:pt x="16963" y="3157"/>
                  <a:pt x="17179" y="2694"/>
                </a:cubicBezTo>
                <a:cubicBezTo>
                  <a:pt x="17395" y="2232"/>
                  <a:pt x="18059" y="931"/>
                  <a:pt x="18155" y="768"/>
                </a:cubicBezTo>
                <a:cubicBezTo>
                  <a:pt x="18251" y="605"/>
                  <a:pt x="18139" y="129"/>
                  <a:pt x="17756" y="329"/>
                </a:cubicBezTo>
                <a:cubicBezTo>
                  <a:pt x="17372" y="527"/>
                  <a:pt x="15039" y="1572"/>
                  <a:pt x="14715" y="3066"/>
                </a:cubicBezTo>
                <a:cubicBezTo>
                  <a:pt x="14386" y="4590"/>
                  <a:pt x="14993" y="5950"/>
                  <a:pt x="13800" y="7301"/>
                </a:cubicBezTo>
                <a:lnTo>
                  <a:pt x="12355" y="8998"/>
                </a:lnTo>
                <a:lnTo>
                  <a:pt x="13806" y="10898"/>
                </a:lnTo>
                <a:lnTo>
                  <a:pt x="15589" y="8995"/>
                </a:lnTo>
                <a:cubicBezTo>
                  <a:pt x="16013" y="8514"/>
                  <a:pt x="16919" y="8048"/>
                  <a:pt x="17740" y="8257"/>
                </a:cubicBezTo>
                <a:cubicBezTo>
                  <a:pt x="19498" y="8705"/>
                  <a:pt x="20456" y="7962"/>
                  <a:pt x="21035" y="6733"/>
                </a:cubicBezTo>
                <a:cubicBezTo>
                  <a:pt x="21552" y="5635"/>
                  <a:pt x="21466" y="3322"/>
                  <a:pt x="21387" y="2723"/>
                </a:cubicBezTo>
                <a:close/>
                <a:moveTo>
                  <a:pt x="9478" y="7592"/>
                </a:moveTo>
                <a:cubicBezTo>
                  <a:pt x="9350" y="7424"/>
                  <a:pt x="9189" y="7421"/>
                  <a:pt x="9050" y="7558"/>
                </a:cubicBezTo>
                <a:lnTo>
                  <a:pt x="7506" y="9074"/>
                </a:lnTo>
                <a:cubicBezTo>
                  <a:pt x="7384" y="9194"/>
                  <a:pt x="7369" y="9419"/>
                  <a:pt x="7477" y="9559"/>
                </a:cubicBezTo>
                <a:lnTo>
                  <a:pt x="16408" y="20996"/>
                </a:lnTo>
                <a:cubicBezTo>
                  <a:pt x="16616" y="21268"/>
                  <a:pt x="16979" y="21295"/>
                  <a:pt x="17217" y="21061"/>
                </a:cubicBezTo>
                <a:lnTo>
                  <a:pt x="18263" y="20076"/>
                </a:lnTo>
                <a:cubicBezTo>
                  <a:pt x="18500" y="19839"/>
                  <a:pt x="18526" y="19429"/>
                  <a:pt x="18317" y="19158"/>
                </a:cubicBezTo>
                <a:cubicBezTo>
                  <a:pt x="18317" y="19158"/>
                  <a:pt x="9478" y="7592"/>
                  <a:pt x="9478" y="7592"/>
                </a:cubicBezTo>
                <a:close/>
                <a:moveTo>
                  <a:pt x="3331" y="6965"/>
                </a:moveTo>
                <a:cubicBezTo>
                  <a:pt x="4336" y="6088"/>
                  <a:pt x="5170" y="6693"/>
                  <a:pt x="6282" y="8142"/>
                </a:cubicBezTo>
                <a:cubicBezTo>
                  <a:pt x="6408" y="8304"/>
                  <a:pt x="6575" y="8114"/>
                  <a:pt x="6671" y="8021"/>
                </a:cubicBezTo>
                <a:cubicBezTo>
                  <a:pt x="6766" y="7926"/>
                  <a:pt x="8233" y="6440"/>
                  <a:pt x="8306" y="6370"/>
                </a:cubicBezTo>
                <a:cubicBezTo>
                  <a:pt x="8377" y="6300"/>
                  <a:pt x="8464" y="6167"/>
                  <a:pt x="8349" y="6018"/>
                </a:cubicBezTo>
                <a:cubicBezTo>
                  <a:pt x="8235" y="5868"/>
                  <a:pt x="7817" y="5261"/>
                  <a:pt x="7550" y="4867"/>
                </a:cubicBezTo>
                <a:cubicBezTo>
                  <a:pt x="5603" y="2001"/>
                  <a:pt x="12876" y="57"/>
                  <a:pt x="11758" y="25"/>
                </a:cubicBezTo>
                <a:cubicBezTo>
                  <a:pt x="11190" y="9"/>
                  <a:pt x="8909" y="-20"/>
                  <a:pt x="8569" y="21"/>
                </a:cubicBezTo>
                <a:cubicBezTo>
                  <a:pt x="7186" y="186"/>
                  <a:pt x="5452" y="1638"/>
                  <a:pt x="4578" y="2313"/>
                </a:cubicBezTo>
                <a:cubicBezTo>
                  <a:pt x="3437" y="3196"/>
                  <a:pt x="3011" y="3711"/>
                  <a:pt x="2939" y="3781"/>
                </a:cubicBezTo>
                <a:cubicBezTo>
                  <a:pt x="2617" y="4099"/>
                  <a:pt x="2887" y="4832"/>
                  <a:pt x="2303" y="5410"/>
                </a:cubicBezTo>
                <a:cubicBezTo>
                  <a:pt x="1683" y="6021"/>
                  <a:pt x="1297" y="5560"/>
                  <a:pt x="939" y="5913"/>
                </a:cubicBezTo>
                <a:cubicBezTo>
                  <a:pt x="761" y="6090"/>
                  <a:pt x="264" y="6509"/>
                  <a:pt x="122" y="6650"/>
                </a:cubicBezTo>
                <a:cubicBezTo>
                  <a:pt x="-22" y="6790"/>
                  <a:pt x="-48" y="7030"/>
                  <a:pt x="99" y="7219"/>
                </a:cubicBezTo>
                <a:cubicBezTo>
                  <a:pt x="99" y="7219"/>
                  <a:pt x="1459" y="8912"/>
                  <a:pt x="1574" y="9061"/>
                </a:cubicBezTo>
                <a:cubicBezTo>
                  <a:pt x="1688" y="9210"/>
                  <a:pt x="1994" y="9337"/>
                  <a:pt x="2185" y="9149"/>
                </a:cubicBezTo>
                <a:cubicBezTo>
                  <a:pt x="2375" y="8960"/>
                  <a:pt x="2864" y="8477"/>
                  <a:pt x="2947" y="8394"/>
                </a:cubicBezTo>
                <a:cubicBezTo>
                  <a:pt x="3031" y="8312"/>
                  <a:pt x="2893" y="7349"/>
                  <a:pt x="3331" y="6965"/>
                </a:cubicBezTo>
                <a:close/>
              </a:path>
            </a:pathLst>
          </a:custGeom>
          <a:solidFill>
            <a:srgbClr val="FFFFFF"/>
          </a:solidFill>
          <a:ln w="12700" cap="flat">
            <a:noFill/>
            <a:miter lim="400000"/>
          </a:ln>
          <a:effectLst/>
        </p:spPr>
        <p:txBody>
          <a:bodyPr wrap="square" lIns="38100" tIns="38100" rIns="38100" bIns="38100" numCol="1" anchor="ctr">
            <a:noAutofit/>
          </a:bodyPr>
          <a:lstStyle/>
          <a:p>
            <a:pPr lvl="0"/>
          </a:p>
        </p:txBody>
      </p:sp>
      <p:sp>
        <p:nvSpPr>
          <p:cNvPr id="16" name="Shape 2284"/>
          <p:cNvSpPr/>
          <p:nvPr/>
        </p:nvSpPr>
        <p:spPr>
          <a:xfrm rot="19800000">
            <a:off x="4361604" y="3603852"/>
            <a:ext cx="1512472" cy="3043352"/>
          </a:xfrm>
          <a:custGeom>
            <a:avLst/>
            <a:gdLst/>
            <a:ahLst/>
            <a:cxnLst>
              <a:cxn ang="0">
                <a:pos x="wd2" y="hd2"/>
              </a:cxn>
              <a:cxn ang="5400000">
                <a:pos x="wd2" y="hd2"/>
              </a:cxn>
              <a:cxn ang="10800000">
                <a:pos x="wd2" y="hd2"/>
              </a:cxn>
              <a:cxn ang="16200000">
                <a:pos x="wd2" y="hd2"/>
              </a:cxn>
            </a:cxnLst>
            <a:rect l="0" t="0" r="r" b="b"/>
            <a:pathLst>
              <a:path w="20025" h="20820" extrusionOk="0">
                <a:moveTo>
                  <a:pt x="6920" y="8159"/>
                </a:moveTo>
                <a:cubicBezTo>
                  <a:pt x="3317" y="7491"/>
                  <a:pt x="1444" y="5440"/>
                  <a:pt x="2738" y="3578"/>
                </a:cubicBezTo>
                <a:cubicBezTo>
                  <a:pt x="4031" y="1716"/>
                  <a:pt x="8001" y="749"/>
                  <a:pt x="11604" y="1417"/>
                </a:cubicBezTo>
                <a:cubicBezTo>
                  <a:pt x="15207" y="2085"/>
                  <a:pt x="17079" y="4136"/>
                  <a:pt x="15786" y="5998"/>
                </a:cubicBezTo>
                <a:cubicBezTo>
                  <a:pt x="14493" y="7860"/>
                  <a:pt x="10523" y="8827"/>
                  <a:pt x="6920" y="8159"/>
                </a:cubicBezTo>
                <a:close/>
                <a:moveTo>
                  <a:pt x="19989" y="20009"/>
                </a:moveTo>
                <a:cubicBezTo>
                  <a:pt x="19702" y="19345"/>
                  <a:pt x="14734" y="11897"/>
                  <a:pt x="14734" y="11897"/>
                </a:cubicBezTo>
                <a:cubicBezTo>
                  <a:pt x="14734" y="11897"/>
                  <a:pt x="14597" y="11709"/>
                  <a:pt x="14207" y="11734"/>
                </a:cubicBezTo>
                <a:lnTo>
                  <a:pt x="12631" y="9299"/>
                </a:lnTo>
                <a:cubicBezTo>
                  <a:pt x="13045" y="9217"/>
                  <a:pt x="13453" y="9119"/>
                  <a:pt x="13852" y="9004"/>
                </a:cubicBezTo>
                <a:cubicBezTo>
                  <a:pt x="18336" y="7706"/>
                  <a:pt x="19936" y="4777"/>
                  <a:pt x="17426" y="2460"/>
                </a:cubicBezTo>
                <a:cubicBezTo>
                  <a:pt x="14915" y="143"/>
                  <a:pt x="9245" y="-684"/>
                  <a:pt x="4761" y="613"/>
                </a:cubicBezTo>
                <a:cubicBezTo>
                  <a:pt x="277" y="1910"/>
                  <a:pt x="-1323" y="4840"/>
                  <a:pt x="1188" y="7157"/>
                </a:cubicBezTo>
                <a:cubicBezTo>
                  <a:pt x="3160" y="8978"/>
                  <a:pt x="7085" y="9878"/>
                  <a:pt x="10852" y="9551"/>
                </a:cubicBezTo>
                <a:lnTo>
                  <a:pt x="12372" y="12022"/>
                </a:lnTo>
                <a:cubicBezTo>
                  <a:pt x="12029" y="12121"/>
                  <a:pt x="12133" y="12314"/>
                  <a:pt x="12133" y="12314"/>
                </a:cubicBezTo>
                <a:cubicBezTo>
                  <a:pt x="12133" y="12314"/>
                  <a:pt x="16623" y="19843"/>
                  <a:pt x="17149" y="20467"/>
                </a:cubicBezTo>
                <a:cubicBezTo>
                  <a:pt x="17527" y="20916"/>
                  <a:pt x="18326" y="20838"/>
                  <a:pt x="18744" y="20759"/>
                </a:cubicBezTo>
                <a:lnTo>
                  <a:pt x="18747" y="20763"/>
                </a:lnTo>
                <a:cubicBezTo>
                  <a:pt x="18747" y="20763"/>
                  <a:pt x="20277" y="20673"/>
                  <a:pt x="19989" y="20009"/>
                </a:cubicBezTo>
                <a:close/>
              </a:path>
            </a:pathLst>
          </a:custGeom>
          <a:solidFill>
            <a:srgbClr val="22547F">
              <a:alpha val="46000"/>
            </a:srgbClr>
          </a:solidFill>
          <a:ln w="12700">
            <a:miter lim="400000"/>
          </a:ln>
        </p:spPr>
        <p:txBody>
          <a:bodyPr lIns="38100" tIns="38100" rIns="38100" bIns="38100" anchor="ctr"/>
          <a:lstStyle/>
          <a:p>
            <a:pPr lvl="0"/>
          </a:p>
        </p:txBody>
      </p:sp>
      <p:sp>
        <p:nvSpPr>
          <p:cNvPr id="17" name="Shape 2309"/>
          <p:cNvSpPr/>
          <p:nvPr/>
        </p:nvSpPr>
        <p:spPr>
          <a:xfrm>
            <a:off x="4135548" y="3916095"/>
            <a:ext cx="1058562" cy="10585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2547F"/>
          </a:solidFill>
          <a:ln w="12700" cap="flat">
            <a:noFill/>
            <a:miter lim="400000"/>
          </a:ln>
          <a:effectLst/>
        </p:spPr>
        <p:txBody>
          <a:bodyPr wrap="square" lIns="50800" tIns="50800" rIns="50800" bIns="50800" numCol="1" anchor="ctr">
            <a:noAutofit/>
          </a:bodyPr>
          <a:lstStyle/>
          <a:p>
            <a:pPr lvl="0"/>
          </a:p>
        </p:txBody>
      </p:sp>
      <p:sp>
        <p:nvSpPr>
          <p:cNvPr id="18" name="Shape 2313"/>
          <p:cNvSpPr/>
          <p:nvPr/>
        </p:nvSpPr>
        <p:spPr>
          <a:xfrm>
            <a:off x="4444809" y="4263296"/>
            <a:ext cx="483322" cy="321992"/>
          </a:xfrm>
          <a:custGeom>
            <a:avLst/>
            <a:gdLst/>
            <a:ahLst/>
            <a:cxnLst>
              <a:cxn ang="0">
                <a:pos x="wd2" y="hd2"/>
              </a:cxn>
              <a:cxn ang="5400000">
                <a:pos x="wd2" y="hd2"/>
              </a:cxn>
              <a:cxn ang="10800000">
                <a:pos x="wd2" y="hd2"/>
              </a:cxn>
              <a:cxn ang="16200000">
                <a:pos x="wd2" y="hd2"/>
              </a:cxn>
            </a:cxnLst>
            <a:rect l="0" t="0" r="r" b="b"/>
            <a:pathLst>
              <a:path w="21547" h="21600" extrusionOk="0">
                <a:moveTo>
                  <a:pt x="18847" y="15749"/>
                </a:moveTo>
                <a:lnTo>
                  <a:pt x="2701" y="15749"/>
                </a:lnTo>
                <a:lnTo>
                  <a:pt x="2701" y="1346"/>
                </a:lnTo>
                <a:lnTo>
                  <a:pt x="18847" y="1346"/>
                </a:lnTo>
                <a:cubicBezTo>
                  <a:pt x="18847" y="1346"/>
                  <a:pt x="18847" y="15749"/>
                  <a:pt x="18847" y="15749"/>
                </a:cubicBezTo>
                <a:close/>
                <a:moveTo>
                  <a:pt x="0" y="20510"/>
                </a:moveTo>
                <a:cubicBezTo>
                  <a:pt x="0" y="20510"/>
                  <a:pt x="-26" y="21600"/>
                  <a:pt x="1603" y="21600"/>
                </a:cubicBezTo>
                <a:cubicBezTo>
                  <a:pt x="2568" y="21600"/>
                  <a:pt x="6216" y="21600"/>
                  <a:pt x="9032" y="21600"/>
                </a:cubicBezTo>
                <a:cubicBezTo>
                  <a:pt x="9032" y="21600"/>
                  <a:pt x="10576" y="21600"/>
                  <a:pt x="12515" y="21600"/>
                </a:cubicBezTo>
                <a:cubicBezTo>
                  <a:pt x="15331" y="21600"/>
                  <a:pt x="18979" y="21600"/>
                  <a:pt x="19943" y="21600"/>
                </a:cubicBezTo>
                <a:cubicBezTo>
                  <a:pt x="21574" y="21600"/>
                  <a:pt x="21547" y="20510"/>
                  <a:pt x="21547" y="20510"/>
                </a:cubicBezTo>
                <a:lnTo>
                  <a:pt x="19418" y="16436"/>
                </a:lnTo>
                <a:cubicBezTo>
                  <a:pt x="19512" y="16224"/>
                  <a:pt x="19569" y="15977"/>
                  <a:pt x="19569" y="15711"/>
                </a:cubicBezTo>
                <a:lnTo>
                  <a:pt x="19569" y="1384"/>
                </a:lnTo>
                <a:cubicBezTo>
                  <a:pt x="19569" y="621"/>
                  <a:pt x="19123" y="0"/>
                  <a:pt x="18571" y="0"/>
                </a:cubicBezTo>
                <a:lnTo>
                  <a:pt x="2977" y="0"/>
                </a:lnTo>
                <a:cubicBezTo>
                  <a:pt x="2425" y="0"/>
                  <a:pt x="1979" y="621"/>
                  <a:pt x="1979" y="1384"/>
                </a:cubicBezTo>
                <a:lnTo>
                  <a:pt x="1979" y="15711"/>
                </a:lnTo>
                <a:cubicBezTo>
                  <a:pt x="1979" y="15978"/>
                  <a:pt x="2035" y="16224"/>
                  <a:pt x="2129" y="16436"/>
                </a:cubicBezTo>
                <a:cubicBezTo>
                  <a:pt x="2129" y="16436"/>
                  <a:pt x="0" y="20510"/>
                  <a:pt x="0" y="2051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p>
        </p:txBody>
      </p:sp>
      <p:sp>
        <p:nvSpPr>
          <p:cNvPr id="19" name="Shape 2284"/>
          <p:cNvSpPr/>
          <p:nvPr/>
        </p:nvSpPr>
        <p:spPr>
          <a:xfrm rot="3709188">
            <a:off x="5879736" y="3306058"/>
            <a:ext cx="1512472" cy="3043352"/>
          </a:xfrm>
          <a:custGeom>
            <a:avLst/>
            <a:gdLst/>
            <a:ahLst/>
            <a:cxnLst>
              <a:cxn ang="0">
                <a:pos x="wd2" y="hd2"/>
              </a:cxn>
              <a:cxn ang="5400000">
                <a:pos x="wd2" y="hd2"/>
              </a:cxn>
              <a:cxn ang="10800000">
                <a:pos x="wd2" y="hd2"/>
              </a:cxn>
              <a:cxn ang="16200000">
                <a:pos x="wd2" y="hd2"/>
              </a:cxn>
            </a:cxnLst>
            <a:rect l="0" t="0" r="r" b="b"/>
            <a:pathLst>
              <a:path w="20025" h="20820" extrusionOk="0">
                <a:moveTo>
                  <a:pt x="6920" y="8159"/>
                </a:moveTo>
                <a:cubicBezTo>
                  <a:pt x="3317" y="7491"/>
                  <a:pt x="1444" y="5440"/>
                  <a:pt x="2738" y="3578"/>
                </a:cubicBezTo>
                <a:cubicBezTo>
                  <a:pt x="4031" y="1716"/>
                  <a:pt x="8001" y="749"/>
                  <a:pt x="11604" y="1417"/>
                </a:cubicBezTo>
                <a:cubicBezTo>
                  <a:pt x="15207" y="2085"/>
                  <a:pt x="17079" y="4136"/>
                  <a:pt x="15786" y="5998"/>
                </a:cubicBezTo>
                <a:cubicBezTo>
                  <a:pt x="14493" y="7860"/>
                  <a:pt x="10523" y="8827"/>
                  <a:pt x="6920" y="8159"/>
                </a:cubicBezTo>
                <a:close/>
                <a:moveTo>
                  <a:pt x="19989" y="20009"/>
                </a:moveTo>
                <a:cubicBezTo>
                  <a:pt x="19702" y="19345"/>
                  <a:pt x="14734" y="11897"/>
                  <a:pt x="14734" y="11897"/>
                </a:cubicBezTo>
                <a:cubicBezTo>
                  <a:pt x="14734" y="11897"/>
                  <a:pt x="14597" y="11709"/>
                  <a:pt x="14207" y="11734"/>
                </a:cubicBezTo>
                <a:lnTo>
                  <a:pt x="12631" y="9299"/>
                </a:lnTo>
                <a:cubicBezTo>
                  <a:pt x="13045" y="9217"/>
                  <a:pt x="13453" y="9119"/>
                  <a:pt x="13852" y="9004"/>
                </a:cubicBezTo>
                <a:cubicBezTo>
                  <a:pt x="18336" y="7706"/>
                  <a:pt x="19936" y="4777"/>
                  <a:pt x="17426" y="2460"/>
                </a:cubicBezTo>
                <a:cubicBezTo>
                  <a:pt x="14915" y="143"/>
                  <a:pt x="9245" y="-684"/>
                  <a:pt x="4761" y="613"/>
                </a:cubicBezTo>
                <a:cubicBezTo>
                  <a:pt x="277" y="1910"/>
                  <a:pt x="-1323" y="4840"/>
                  <a:pt x="1188" y="7157"/>
                </a:cubicBezTo>
                <a:cubicBezTo>
                  <a:pt x="3160" y="8978"/>
                  <a:pt x="7085" y="9878"/>
                  <a:pt x="10852" y="9551"/>
                </a:cubicBezTo>
                <a:lnTo>
                  <a:pt x="12372" y="12022"/>
                </a:lnTo>
                <a:cubicBezTo>
                  <a:pt x="12029" y="12121"/>
                  <a:pt x="12133" y="12314"/>
                  <a:pt x="12133" y="12314"/>
                </a:cubicBezTo>
                <a:cubicBezTo>
                  <a:pt x="12133" y="12314"/>
                  <a:pt x="16623" y="19843"/>
                  <a:pt x="17149" y="20467"/>
                </a:cubicBezTo>
                <a:cubicBezTo>
                  <a:pt x="17527" y="20916"/>
                  <a:pt x="18326" y="20838"/>
                  <a:pt x="18744" y="20759"/>
                </a:cubicBezTo>
                <a:lnTo>
                  <a:pt x="18747" y="20763"/>
                </a:lnTo>
                <a:cubicBezTo>
                  <a:pt x="18747" y="20763"/>
                  <a:pt x="20277" y="20673"/>
                  <a:pt x="19989" y="20009"/>
                </a:cubicBezTo>
                <a:close/>
              </a:path>
            </a:pathLst>
          </a:custGeom>
          <a:solidFill>
            <a:srgbClr val="22547F">
              <a:alpha val="46000"/>
            </a:srgbClr>
          </a:solidFill>
          <a:ln w="12700">
            <a:miter lim="400000"/>
          </a:ln>
        </p:spPr>
        <p:txBody>
          <a:bodyPr lIns="38100" tIns="38100" rIns="38100" bIns="38100" anchor="ctr"/>
          <a:lstStyle/>
          <a:p>
            <a:pPr lvl="0"/>
          </a:p>
        </p:txBody>
      </p:sp>
      <p:sp>
        <p:nvSpPr>
          <p:cNvPr id="20" name="Shape 2309"/>
          <p:cNvSpPr/>
          <p:nvPr/>
        </p:nvSpPr>
        <p:spPr>
          <a:xfrm>
            <a:off x="6800931" y="3864579"/>
            <a:ext cx="1058562" cy="10585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2547F"/>
          </a:solidFill>
          <a:ln w="12700" cap="flat">
            <a:noFill/>
            <a:miter lim="400000"/>
          </a:ln>
          <a:effectLst/>
        </p:spPr>
        <p:txBody>
          <a:bodyPr wrap="square" lIns="50800" tIns="50800" rIns="50800" bIns="50800" numCol="1" anchor="ctr">
            <a:noAutofit/>
          </a:bodyPr>
          <a:lstStyle/>
          <a:p>
            <a:pPr lvl="0"/>
          </a:p>
        </p:txBody>
      </p:sp>
      <p:grpSp>
        <p:nvGrpSpPr>
          <p:cNvPr id="21" name="Group 2320"/>
          <p:cNvGrpSpPr/>
          <p:nvPr/>
        </p:nvGrpSpPr>
        <p:grpSpPr>
          <a:xfrm>
            <a:off x="7149171" y="4197589"/>
            <a:ext cx="348809" cy="298134"/>
            <a:chOff x="0" y="0"/>
            <a:chExt cx="961862" cy="822124"/>
          </a:xfrm>
        </p:grpSpPr>
        <p:sp>
          <p:nvSpPr>
            <p:cNvPr id="22" name="Shape 2316"/>
            <p:cNvSpPr/>
            <p:nvPr/>
          </p:nvSpPr>
          <p:spPr>
            <a:xfrm>
              <a:off x="0" y="411062"/>
              <a:ext cx="167725" cy="411063"/>
            </a:xfrm>
            <a:prstGeom prst="rect">
              <a:avLst/>
            </a:prstGeom>
            <a:solidFill>
              <a:srgbClr val="FFFFFF"/>
            </a:solidFill>
            <a:ln w="12700" cap="flat">
              <a:noFill/>
              <a:miter lim="400000"/>
            </a:ln>
            <a:effectLst/>
          </p:spPr>
          <p:txBody>
            <a:bodyPr wrap="square" lIns="50800" tIns="50800" rIns="50800" bIns="50800" numCol="1" anchor="ctr">
              <a:noAutofit/>
            </a:bodyPr>
            <a:lstStyle/>
            <a:p>
              <a:pPr lvl="0"/>
            </a:p>
          </p:txBody>
        </p:sp>
        <p:sp>
          <p:nvSpPr>
            <p:cNvPr id="23" name="Shape 2317"/>
            <p:cNvSpPr/>
            <p:nvPr/>
          </p:nvSpPr>
          <p:spPr>
            <a:xfrm>
              <a:off x="264712" y="235390"/>
              <a:ext cx="167726" cy="586735"/>
            </a:xfrm>
            <a:prstGeom prst="rect">
              <a:avLst/>
            </a:prstGeom>
            <a:solidFill>
              <a:srgbClr val="FFFFFF"/>
            </a:solidFill>
            <a:ln w="12700" cap="flat">
              <a:noFill/>
              <a:miter lim="400000"/>
            </a:ln>
            <a:effectLst/>
          </p:spPr>
          <p:txBody>
            <a:bodyPr wrap="square" lIns="50800" tIns="50800" rIns="50800" bIns="50800" numCol="1" anchor="ctr">
              <a:noAutofit/>
            </a:bodyPr>
            <a:lstStyle/>
            <a:p>
              <a:pPr lvl="0"/>
            </a:p>
          </p:txBody>
        </p:sp>
        <p:sp>
          <p:nvSpPr>
            <p:cNvPr id="24" name="Shape 2318"/>
            <p:cNvSpPr/>
            <p:nvPr/>
          </p:nvSpPr>
          <p:spPr>
            <a:xfrm>
              <a:off x="529424" y="90476"/>
              <a:ext cx="167726" cy="731649"/>
            </a:xfrm>
            <a:prstGeom prst="rect">
              <a:avLst/>
            </a:prstGeom>
            <a:solidFill>
              <a:srgbClr val="FFFFFF"/>
            </a:solidFill>
            <a:ln w="12700" cap="flat">
              <a:noFill/>
              <a:miter lim="400000"/>
            </a:ln>
            <a:effectLst/>
          </p:spPr>
          <p:txBody>
            <a:bodyPr wrap="square" lIns="50800" tIns="50800" rIns="50800" bIns="50800" numCol="1" anchor="ctr">
              <a:noAutofit/>
            </a:bodyPr>
            <a:lstStyle/>
            <a:p>
              <a:pPr lvl="0"/>
            </a:p>
          </p:txBody>
        </p:sp>
        <p:sp>
          <p:nvSpPr>
            <p:cNvPr id="25" name="Shape 2319"/>
            <p:cNvSpPr/>
            <p:nvPr/>
          </p:nvSpPr>
          <p:spPr>
            <a:xfrm>
              <a:off x="794137" y="0"/>
              <a:ext cx="167726" cy="822125"/>
            </a:xfrm>
            <a:prstGeom prst="rect">
              <a:avLst/>
            </a:prstGeom>
            <a:solidFill>
              <a:srgbClr val="FFFFFF"/>
            </a:solidFill>
            <a:ln w="12700" cap="flat">
              <a:noFill/>
              <a:miter lim="400000"/>
            </a:ln>
            <a:effectLst/>
          </p:spPr>
          <p:txBody>
            <a:bodyPr wrap="square" lIns="50800" tIns="50800" rIns="50800" bIns="50800" numCol="1" anchor="ctr">
              <a:noAutofit/>
            </a:bodyPr>
            <a:lstStyle/>
            <a:p>
              <a:pPr lvl="0"/>
            </a:p>
          </p:txBody>
        </p:sp>
      </p:grpSp>
      <p:sp>
        <p:nvSpPr>
          <p:cNvPr id="26" name="Shape 2284"/>
          <p:cNvSpPr/>
          <p:nvPr/>
        </p:nvSpPr>
        <p:spPr>
          <a:xfrm rot="19800000">
            <a:off x="9441060" y="3629610"/>
            <a:ext cx="1512472" cy="3043352"/>
          </a:xfrm>
          <a:custGeom>
            <a:avLst/>
            <a:gdLst/>
            <a:ahLst/>
            <a:cxnLst>
              <a:cxn ang="0">
                <a:pos x="wd2" y="hd2"/>
              </a:cxn>
              <a:cxn ang="5400000">
                <a:pos x="wd2" y="hd2"/>
              </a:cxn>
              <a:cxn ang="10800000">
                <a:pos x="wd2" y="hd2"/>
              </a:cxn>
              <a:cxn ang="16200000">
                <a:pos x="wd2" y="hd2"/>
              </a:cxn>
            </a:cxnLst>
            <a:rect l="0" t="0" r="r" b="b"/>
            <a:pathLst>
              <a:path w="20025" h="20820" extrusionOk="0">
                <a:moveTo>
                  <a:pt x="6920" y="8159"/>
                </a:moveTo>
                <a:cubicBezTo>
                  <a:pt x="3317" y="7491"/>
                  <a:pt x="1444" y="5440"/>
                  <a:pt x="2738" y="3578"/>
                </a:cubicBezTo>
                <a:cubicBezTo>
                  <a:pt x="4031" y="1716"/>
                  <a:pt x="8001" y="749"/>
                  <a:pt x="11604" y="1417"/>
                </a:cubicBezTo>
                <a:cubicBezTo>
                  <a:pt x="15207" y="2085"/>
                  <a:pt x="17079" y="4136"/>
                  <a:pt x="15786" y="5998"/>
                </a:cubicBezTo>
                <a:cubicBezTo>
                  <a:pt x="14493" y="7860"/>
                  <a:pt x="10523" y="8827"/>
                  <a:pt x="6920" y="8159"/>
                </a:cubicBezTo>
                <a:close/>
                <a:moveTo>
                  <a:pt x="19989" y="20009"/>
                </a:moveTo>
                <a:cubicBezTo>
                  <a:pt x="19702" y="19345"/>
                  <a:pt x="14734" y="11897"/>
                  <a:pt x="14734" y="11897"/>
                </a:cubicBezTo>
                <a:cubicBezTo>
                  <a:pt x="14734" y="11897"/>
                  <a:pt x="14597" y="11709"/>
                  <a:pt x="14207" y="11734"/>
                </a:cubicBezTo>
                <a:lnTo>
                  <a:pt x="12631" y="9299"/>
                </a:lnTo>
                <a:cubicBezTo>
                  <a:pt x="13045" y="9217"/>
                  <a:pt x="13453" y="9119"/>
                  <a:pt x="13852" y="9004"/>
                </a:cubicBezTo>
                <a:cubicBezTo>
                  <a:pt x="18336" y="7706"/>
                  <a:pt x="19936" y="4777"/>
                  <a:pt x="17426" y="2460"/>
                </a:cubicBezTo>
                <a:cubicBezTo>
                  <a:pt x="14915" y="143"/>
                  <a:pt x="9245" y="-684"/>
                  <a:pt x="4761" y="613"/>
                </a:cubicBezTo>
                <a:cubicBezTo>
                  <a:pt x="277" y="1910"/>
                  <a:pt x="-1323" y="4840"/>
                  <a:pt x="1188" y="7157"/>
                </a:cubicBezTo>
                <a:cubicBezTo>
                  <a:pt x="3160" y="8978"/>
                  <a:pt x="7085" y="9878"/>
                  <a:pt x="10852" y="9551"/>
                </a:cubicBezTo>
                <a:lnTo>
                  <a:pt x="12372" y="12022"/>
                </a:lnTo>
                <a:cubicBezTo>
                  <a:pt x="12029" y="12121"/>
                  <a:pt x="12133" y="12314"/>
                  <a:pt x="12133" y="12314"/>
                </a:cubicBezTo>
                <a:cubicBezTo>
                  <a:pt x="12133" y="12314"/>
                  <a:pt x="16623" y="19843"/>
                  <a:pt x="17149" y="20467"/>
                </a:cubicBezTo>
                <a:cubicBezTo>
                  <a:pt x="17527" y="20916"/>
                  <a:pt x="18326" y="20838"/>
                  <a:pt x="18744" y="20759"/>
                </a:cubicBezTo>
                <a:lnTo>
                  <a:pt x="18747" y="20763"/>
                </a:lnTo>
                <a:cubicBezTo>
                  <a:pt x="18747" y="20763"/>
                  <a:pt x="20277" y="20673"/>
                  <a:pt x="19989" y="20009"/>
                </a:cubicBezTo>
                <a:close/>
              </a:path>
            </a:pathLst>
          </a:custGeom>
          <a:solidFill>
            <a:srgbClr val="22547F">
              <a:alpha val="46000"/>
            </a:srgbClr>
          </a:solidFill>
          <a:ln w="12700">
            <a:miter lim="400000"/>
          </a:ln>
        </p:spPr>
        <p:txBody>
          <a:bodyPr lIns="38100" tIns="38100" rIns="38100" bIns="38100" anchor="ctr"/>
          <a:lstStyle/>
          <a:p>
            <a:pPr lvl="0"/>
          </a:p>
        </p:txBody>
      </p:sp>
      <p:sp>
        <p:nvSpPr>
          <p:cNvPr id="27" name="Shape 2309"/>
          <p:cNvSpPr/>
          <p:nvPr/>
        </p:nvSpPr>
        <p:spPr>
          <a:xfrm>
            <a:off x="9215004" y="3941853"/>
            <a:ext cx="1058562" cy="10585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2547F"/>
          </a:solidFill>
          <a:ln w="12700" cap="flat">
            <a:noFill/>
            <a:miter lim="400000"/>
          </a:ln>
          <a:effectLst/>
        </p:spPr>
        <p:txBody>
          <a:bodyPr wrap="square" lIns="50800" tIns="50800" rIns="50800" bIns="50800" numCol="1" anchor="ctr">
            <a:noAutofit/>
          </a:bodyPr>
          <a:lstStyle/>
          <a:p>
            <a:pPr lvl="0"/>
          </a:p>
        </p:txBody>
      </p:sp>
      <p:sp>
        <p:nvSpPr>
          <p:cNvPr id="28" name="Shape 2323"/>
          <p:cNvSpPr/>
          <p:nvPr/>
        </p:nvSpPr>
        <p:spPr>
          <a:xfrm rot="20460000" flipH="1">
            <a:off x="9538939" y="4304244"/>
            <a:ext cx="352226" cy="352226"/>
          </a:xfrm>
          <a:custGeom>
            <a:avLst/>
            <a:gdLst/>
            <a:ahLst/>
            <a:cxnLst>
              <a:cxn ang="0">
                <a:pos x="wd2" y="hd2"/>
              </a:cxn>
              <a:cxn ang="5400000">
                <a:pos x="wd2" y="hd2"/>
              </a:cxn>
              <a:cxn ang="10800000">
                <a:pos x="wd2" y="hd2"/>
              </a:cxn>
              <a:cxn ang="16200000">
                <a:pos x="wd2" y="hd2"/>
              </a:cxn>
            </a:cxnLst>
            <a:rect l="0" t="0" r="r" b="b"/>
            <a:pathLst>
              <a:path w="20814" h="20814" extrusionOk="0">
                <a:moveTo>
                  <a:pt x="16063" y="4751"/>
                </a:moveTo>
                <a:cubicBezTo>
                  <a:pt x="14562" y="3251"/>
                  <a:pt x="14186" y="1270"/>
                  <a:pt x="14318" y="1137"/>
                </a:cubicBezTo>
                <a:cubicBezTo>
                  <a:pt x="14452" y="1003"/>
                  <a:pt x="16354" y="1458"/>
                  <a:pt x="17856" y="2959"/>
                </a:cubicBezTo>
                <a:cubicBezTo>
                  <a:pt x="19356" y="4460"/>
                  <a:pt x="19807" y="6366"/>
                  <a:pt x="19677" y="6496"/>
                </a:cubicBezTo>
                <a:cubicBezTo>
                  <a:pt x="19548" y="6625"/>
                  <a:pt x="17564" y="6252"/>
                  <a:pt x="16063" y="4751"/>
                </a:cubicBezTo>
                <a:close/>
                <a:moveTo>
                  <a:pt x="8257" y="11610"/>
                </a:moveTo>
                <a:cubicBezTo>
                  <a:pt x="7827" y="11179"/>
                  <a:pt x="7967" y="10342"/>
                  <a:pt x="8569" y="9739"/>
                </a:cubicBezTo>
                <a:cubicBezTo>
                  <a:pt x="9172" y="9137"/>
                  <a:pt x="10009" y="8997"/>
                  <a:pt x="10440" y="9428"/>
                </a:cubicBezTo>
                <a:cubicBezTo>
                  <a:pt x="10869" y="9858"/>
                  <a:pt x="10730" y="10696"/>
                  <a:pt x="10128" y="11298"/>
                </a:cubicBezTo>
                <a:cubicBezTo>
                  <a:pt x="9526" y="11900"/>
                  <a:pt x="8687" y="12040"/>
                  <a:pt x="8257" y="11610"/>
                </a:cubicBezTo>
                <a:close/>
                <a:moveTo>
                  <a:pt x="18634" y="2180"/>
                </a:moveTo>
                <a:cubicBezTo>
                  <a:pt x="16698" y="243"/>
                  <a:pt x="14265" y="-466"/>
                  <a:pt x="13491" y="308"/>
                </a:cubicBezTo>
                <a:lnTo>
                  <a:pt x="10372" y="3426"/>
                </a:lnTo>
                <a:cubicBezTo>
                  <a:pt x="9900" y="3899"/>
                  <a:pt x="9488" y="5482"/>
                  <a:pt x="9676" y="7085"/>
                </a:cubicBezTo>
                <a:lnTo>
                  <a:pt x="240" y="16521"/>
                </a:lnTo>
                <a:cubicBezTo>
                  <a:pt x="-320" y="17081"/>
                  <a:pt x="134" y="18442"/>
                  <a:pt x="1253" y="19561"/>
                </a:cubicBezTo>
                <a:cubicBezTo>
                  <a:pt x="2373" y="20681"/>
                  <a:pt x="3733" y="21134"/>
                  <a:pt x="4293" y="20574"/>
                </a:cubicBezTo>
                <a:lnTo>
                  <a:pt x="13729" y="11138"/>
                </a:lnTo>
                <a:cubicBezTo>
                  <a:pt x="15332" y="11327"/>
                  <a:pt x="16915" y="10914"/>
                  <a:pt x="17388" y="10442"/>
                </a:cubicBezTo>
                <a:lnTo>
                  <a:pt x="20506" y="7324"/>
                </a:lnTo>
                <a:cubicBezTo>
                  <a:pt x="21280" y="6549"/>
                  <a:pt x="20573" y="4116"/>
                  <a:pt x="18634" y="218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p>
        </p:txBody>
      </p:sp>
      <p:sp>
        <p:nvSpPr>
          <p:cNvPr id="29" name="文本框 28"/>
          <p:cNvSpPr txBox="1"/>
          <p:nvPr/>
        </p:nvSpPr>
        <p:spPr>
          <a:xfrm>
            <a:off x="1305510" y="2574782"/>
            <a:ext cx="2056838"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1691477" y="2274328"/>
            <a:ext cx="1284902"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3588898" y="2574782"/>
            <a:ext cx="2056838"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974865" y="2274328"/>
            <a:ext cx="1284902"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277571" y="2574782"/>
            <a:ext cx="2056838"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663538" y="2274328"/>
            <a:ext cx="1284902"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8525511" y="2574782"/>
            <a:ext cx="2056838"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911478" y="2274328"/>
            <a:ext cx="1284902"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Effect transition="in" filter="fade">
                                      <p:cBhvr>
                                        <p:cTn id="21" dur="500"/>
                                        <p:tgtEl>
                                          <p:spTgt spid="19"/>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500" fill="hold"/>
                                        <p:tgtEl>
                                          <p:spTgt spid="26"/>
                                        </p:tgtEl>
                                        <p:attrNameLst>
                                          <p:attrName>ppt_w</p:attrName>
                                        </p:attrNameLst>
                                      </p:cBhvr>
                                      <p:tavLst>
                                        <p:tav tm="0">
                                          <p:val>
                                            <p:fltVal val="0"/>
                                          </p:val>
                                        </p:tav>
                                        <p:tav tm="100000">
                                          <p:val>
                                            <p:strVal val="#ppt_w"/>
                                          </p:val>
                                        </p:tav>
                                      </p:tavLst>
                                    </p:anim>
                                    <p:anim calcmode="lin" valueType="num">
                                      <p:cBhvr>
                                        <p:cTn id="26" dur="500" fill="hold"/>
                                        <p:tgtEl>
                                          <p:spTgt spid="26"/>
                                        </p:tgtEl>
                                        <p:attrNameLst>
                                          <p:attrName>ppt_h</p:attrName>
                                        </p:attrNameLst>
                                      </p:cBhvr>
                                      <p:tavLst>
                                        <p:tav tm="0">
                                          <p:val>
                                            <p:fltVal val="0"/>
                                          </p:val>
                                        </p:tav>
                                        <p:tav tm="100000">
                                          <p:val>
                                            <p:strVal val="#ppt_h"/>
                                          </p:val>
                                        </p:tav>
                                      </p:tavLst>
                                    </p:anim>
                                    <p:animEffect transition="in" filter="fade">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9"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5F8"/>
        </a:solidFill>
        <a:effectLst/>
      </p:bgPr>
    </p:bg>
    <p:spTree>
      <p:nvGrpSpPr>
        <p:cNvPr id="1" name=""/>
        <p:cNvGrpSpPr/>
        <p:nvPr/>
      </p:nvGrpSpPr>
      <p:grpSpPr>
        <a:xfrm>
          <a:off x="0" y="0"/>
          <a:ext cx="0" cy="0"/>
          <a:chOff x="0" y="0"/>
          <a:chExt cx="0" cy="0"/>
        </a:xfrm>
      </p:grpSpPr>
      <p:sp>
        <p:nvSpPr>
          <p:cNvPr id="5" name="矩形 4"/>
          <p:cNvSpPr/>
          <p:nvPr/>
        </p:nvSpPr>
        <p:spPr>
          <a:xfrm>
            <a:off x="476250" y="381000"/>
            <a:ext cx="114300" cy="685800"/>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8" name="文本框 7"/>
          <p:cNvSpPr txBox="1"/>
          <p:nvPr/>
        </p:nvSpPr>
        <p:spPr>
          <a:xfrm>
            <a:off x="742343" y="222221"/>
            <a:ext cx="1008162" cy="1015663"/>
          </a:xfrm>
          <a:prstGeom prst="rect">
            <a:avLst/>
          </a:prstGeom>
          <a:noFill/>
        </p:spPr>
        <p:txBody>
          <a:bodyPr wrap="square" rtlCol="0">
            <a:spAutoFit/>
          </a:bodyPr>
          <a:lstStyle/>
          <a:p>
            <a:pPr algn="ctr"/>
            <a:r>
              <a:rPr lang="en-US" altLang="zh-CN" sz="6000" b="1" dirty="0" smtClean="0">
                <a:solidFill>
                  <a:srgbClr val="22547F"/>
                </a:solidFill>
                <a:latin typeface="华文仿宋" panose="02010600040101010101" pitchFamily="2" charset="-122"/>
                <a:ea typeface="华文仿宋" panose="02010600040101010101" pitchFamily="2" charset="-122"/>
              </a:rPr>
              <a:t>03</a:t>
            </a:r>
            <a:endParaRPr lang="zh-CN" altLang="en-US" sz="6000" b="1" dirty="0">
              <a:solidFill>
                <a:srgbClr val="22547F"/>
              </a:solidFill>
              <a:latin typeface="华文仿宋" panose="02010600040101010101" pitchFamily="2" charset="-122"/>
              <a:ea typeface="华文仿宋" panose="02010600040101010101" pitchFamily="2" charset="-122"/>
            </a:endParaRPr>
          </a:p>
        </p:txBody>
      </p:sp>
      <p:sp>
        <p:nvSpPr>
          <p:cNvPr id="9" name="矩形 8"/>
          <p:cNvSpPr/>
          <p:nvPr/>
        </p:nvSpPr>
        <p:spPr>
          <a:xfrm flipV="1">
            <a:off x="128" y="1"/>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0" name="矩形 9"/>
          <p:cNvSpPr/>
          <p:nvPr/>
        </p:nvSpPr>
        <p:spPr>
          <a:xfrm flipV="1">
            <a:off x="128" y="6762496"/>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3" name="矩形 12"/>
          <p:cNvSpPr/>
          <p:nvPr/>
        </p:nvSpPr>
        <p:spPr>
          <a:xfrm>
            <a:off x="1783039" y="181159"/>
            <a:ext cx="1800493" cy="562783"/>
          </a:xfrm>
          <a:prstGeom prst="rect">
            <a:avLst/>
          </a:prstGeom>
        </p:spPr>
        <p:txBody>
          <a:bodyPr wrap="none">
            <a:spAutoFit/>
          </a:bodyPr>
          <a:lstStyle/>
          <a:p>
            <a:pPr>
              <a:lnSpc>
                <a:spcPct val="200000"/>
              </a:lnSpc>
            </a:pPr>
            <a:r>
              <a:rPr lang="zh-CN" altLang="en-US" dirty="0" smtClean="0">
                <a:solidFill>
                  <a:srgbClr val="22547F"/>
                </a:solidFill>
                <a:latin typeface="微软雅黑" panose="020B0503020204020204" pitchFamily="34" charset="-122"/>
                <a:ea typeface="微软雅黑" panose="020B0503020204020204" pitchFamily="34" charset="-122"/>
              </a:rPr>
              <a:t>课题研究的进展</a:t>
            </a:r>
            <a:endParaRPr lang="en-US" altLang="zh-CN" dirty="0">
              <a:solidFill>
                <a:srgbClr val="22547F"/>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783039" y="743942"/>
            <a:ext cx="5022106" cy="369332"/>
          </a:xfrm>
          <a:prstGeom prst="snip1Rect">
            <a:avLst>
              <a:gd name="adj" fmla="val 0"/>
            </a:avLst>
          </a:prstGeom>
          <a:noFill/>
          <a:ln w="28575">
            <a:noFill/>
          </a:ln>
        </p:spPr>
        <p:txBody>
          <a:bodyPr wrap="square" rtlCol="0">
            <a:spAutoFit/>
          </a:bodyPr>
          <a:lstStyle/>
          <a:p>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sp>
        <p:nvSpPr>
          <p:cNvPr id="11" name="Freeform 5"/>
          <p:cNvSpPr/>
          <p:nvPr/>
        </p:nvSpPr>
        <p:spPr bwMode="auto">
          <a:xfrm>
            <a:off x="4329998" y="3089014"/>
            <a:ext cx="1083921" cy="1587754"/>
          </a:xfrm>
          <a:custGeom>
            <a:avLst/>
            <a:gdLst>
              <a:gd name="T0" fmla="*/ 194 w 336"/>
              <a:gd name="T1" fmla="*/ 492 h 492"/>
              <a:gd name="T2" fmla="*/ 43 w 336"/>
              <a:gd name="T3" fmla="*/ 128 h 492"/>
              <a:gd name="T4" fmla="*/ 41 w 336"/>
              <a:gd name="T5" fmla="*/ 126 h 492"/>
              <a:gd name="T6" fmla="*/ 40 w 336"/>
              <a:gd name="T7" fmla="*/ 126 h 492"/>
              <a:gd name="T8" fmla="*/ 39 w 336"/>
              <a:gd name="T9" fmla="*/ 126 h 492"/>
              <a:gd name="T10" fmla="*/ 9 w 336"/>
              <a:gd name="T11" fmla="*/ 140 h 492"/>
              <a:gd name="T12" fmla="*/ 0 w 336"/>
              <a:gd name="T13" fmla="*/ 131 h 492"/>
              <a:gd name="T14" fmla="*/ 2 w 336"/>
              <a:gd name="T15" fmla="*/ 125 h 492"/>
              <a:gd name="T16" fmla="*/ 146 w 336"/>
              <a:gd name="T17" fmla="*/ 5 h 492"/>
              <a:gd name="T18" fmla="*/ 159 w 336"/>
              <a:gd name="T19" fmla="*/ 0 h 492"/>
              <a:gd name="T20" fmla="*/ 161 w 336"/>
              <a:gd name="T21" fmla="*/ 0 h 492"/>
              <a:gd name="T22" fmla="*/ 174 w 336"/>
              <a:gd name="T23" fmla="*/ 8 h 492"/>
              <a:gd name="T24" fmla="*/ 175 w 336"/>
              <a:gd name="T25" fmla="*/ 9 h 492"/>
              <a:gd name="T26" fmla="*/ 286 w 336"/>
              <a:gd name="T27" fmla="*/ 125 h 492"/>
              <a:gd name="T28" fmla="*/ 288 w 336"/>
              <a:gd name="T29" fmla="*/ 131 h 492"/>
              <a:gd name="T30" fmla="*/ 279 w 336"/>
              <a:gd name="T31" fmla="*/ 140 h 492"/>
              <a:gd name="T32" fmla="*/ 248 w 336"/>
              <a:gd name="T33" fmla="*/ 125 h 492"/>
              <a:gd name="T34" fmla="*/ 247 w 336"/>
              <a:gd name="T35" fmla="*/ 125 h 492"/>
              <a:gd name="T36" fmla="*/ 245 w 336"/>
              <a:gd name="T37" fmla="*/ 125 h 492"/>
              <a:gd name="T38" fmla="*/ 244 w 336"/>
              <a:gd name="T39" fmla="*/ 128 h 492"/>
              <a:gd name="T40" fmla="*/ 336 w 336"/>
              <a:gd name="T41" fmla="*/ 350 h 492"/>
              <a:gd name="T42" fmla="*/ 194 w 336"/>
              <a:gd name="T43"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6" h="492">
                <a:moveTo>
                  <a:pt x="194" y="492"/>
                </a:moveTo>
                <a:cubicBezTo>
                  <a:pt x="98" y="395"/>
                  <a:pt x="44" y="266"/>
                  <a:pt x="43" y="128"/>
                </a:cubicBezTo>
                <a:cubicBezTo>
                  <a:pt x="43" y="128"/>
                  <a:pt x="42" y="127"/>
                  <a:pt x="41" y="126"/>
                </a:cubicBezTo>
                <a:cubicBezTo>
                  <a:pt x="41" y="126"/>
                  <a:pt x="40" y="126"/>
                  <a:pt x="40" y="126"/>
                </a:cubicBezTo>
                <a:cubicBezTo>
                  <a:pt x="39" y="126"/>
                  <a:pt x="39" y="126"/>
                  <a:pt x="39" y="126"/>
                </a:cubicBezTo>
                <a:cubicBezTo>
                  <a:pt x="9" y="140"/>
                  <a:pt x="9" y="140"/>
                  <a:pt x="9" y="140"/>
                </a:cubicBezTo>
                <a:cubicBezTo>
                  <a:pt x="4" y="140"/>
                  <a:pt x="0" y="136"/>
                  <a:pt x="0" y="131"/>
                </a:cubicBezTo>
                <a:cubicBezTo>
                  <a:pt x="0" y="129"/>
                  <a:pt x="1" y="127"/>
                  <a:pt x="2" y="125"/>
                </a:cubicBezTo>
                <a:cubicBezTo>
                  <a:pt x="146" y="5"/>
                  <a:pt x="146" y="5"/>
                  <a:pt x="146" y="5"/>
                </a:cubicBezTo>
                <a:cubicBezTo>
                  <a:pt x="150" y="2"/>
                  <a:pt x="154" y="0"/>
                  <a:pt x="159" y="0"/>
                </a:cubicBezTo>
                <a:cubicBezTo>
                  <a:pt x="160" y="0"/>
                  <a:pt x="160" y="0"/>
                  <a:pt x="161" y="0"/>
                </a:cubicBezTo>
                <a:cubicBezTo>
                  <a:pt x="166" y="1"/>
                  <a:pt x="171" y="4"/>
                  <a:pt x="174" y="8"/>
                </a:cubicBezTo>
                <a:cubicBezTo>
                  <a:pt x="174" y="9"/>
                  <a:pt x="175" y="9"/>
                  <a:pt x="175" y="9"/>
                </a:cubicBezTo>
                <a:cubicBezTo>
                  <a:pt x="286" y="125"/>
                  <a:pt x="286" y="125"/>
                  <a:pt x="286" y="125"/>
                </a:cubicBezTo>
                <a:cubicBezTo>
                  <a:pt x="287" y="127"/>
                  <a:pt x="288" y="129"/>
                  <a:pt x="288" y="131"/>
                </a:cubicBezTo>
                <a:cubicBezTo>
                  <a:pt x="288" y="136"/>
                  <a:pt x="284" y="140"/>
                  <a:pt x="279" y="140"/>
                </a:cubicBezTo>
                <a:cubicBezTo>
                  <a:pt x="248" y="125"/>
                  <a:pt x="248" y="125"/>
                  <a:pt x="248" y="125"/>
                </a:cubicBezTo>
                <a:cubicBezTo>
                  <a:pt x="248" y="125"/>
                  <a:pt x="247" y="125"/>
                  <a:pt x="247" y="125"/>
                </a:cubicBezTo>
                <a:cubicBezTo>
                  <a:pt x="246" y="125"/>
                  <a:pt x="246" y="125"/>
                  <a:pt x="245" y="125"/>
                </a:cubicBezTo>
                <a:cubicBezTo>
                  <a:pt x="245" y="126"/>
                  <a:pt x="244" y="127"/>
                  <a:pt x="244" y="128"/>
                </a:cubicBezTo>
                <a:cubicBezTo>
                  <a:pt x="245" y="211"/>
                  <a:pt x="278" y="290"/>
                  <a:pt x="336" y="350"/>
                </a:cubicBezTo>
                <a:lnTo>
                  <a:pt x="194" y="492"/>
                </a:ln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12" name="Freeform 6"/>
          <p:cNvSpPr/>
          <p:nvPr/>
        </p:nvSpPr>
        <p:spPr bwMode="auto">
          <a:xfrm>
            <a:off x="4881489" y="4118467"/>
            <a:ext cx="1271837" cy="1059410"/>
          </a:xfrm>
          <a:custGeom>
            <a:avLst/>
            <a:gdLst>
              <a:gd name="T0" fmla="*/ 394 w 394"/>
              <a:gd name="T1" fmla="*/ 328 h 328"/>
              <a:gd name="T2" fmla="*/ 31 w 394"/>
              <a:gd name="T3" fmla="*/ 179 h 328"/>
              <a:gd name="T4" fmla="*/ 29 w 394"/>
              <a:gd name="T5" fmla="*/ 178 h 328"/>
              <a:gd name="T6" fmla="*/ 28 w 394"/>
              <a:gd name="T7" fmla="*/ 178 h 328"/>
              <a:gd name="T8" fmla="*/ 26 w 394"/>
              <a:gd name="T9" fmla="*/ 180 h 328"/>
              <a:gd name="T10" fmla="*/ 15 w 394"/>
              <a:gd name="T11" fmla="*/ 211 h 328"/>
              <a:gd name="T12" fmla="*/ 8 w 394"/>
              <a:gd name="T13" fmla="*/ 213 h 328"/>
              <a:gd name="T14" fmla="*/ 2 w 394"/>
              <a:gd name="T15" fmla="*/ 211 h 328"/>
              <a:gd name="T16" fmla="*/ 0 w 394"/>
              <a:gd name="T17" fmla="*/ 205 h 328"/>
              <a:gd name="T18" fmla="*/ 17 w 394"/>
              <a:gd name="T19" fmla="*/ 18 h 328"/>
              <a:gd name="T20" fmla="*/ 25 w 394"/>
              <a:gd name="T21" fmla="*/ 4 h 328"/>
              <a:gd name="T22" fmla="*/ 36 w 394"/>
              <a:gd name="T23" fmla="*/ 0 h 328"/>
              <a:gd name="T24" fmla="*/ 40 w 394"/>
              <a:gd name="T25" fmla="*/ 1 h 328"/>
              <a:gd name="T26" fmla="*/ 40 w 394"/>
              <a:gd name="T27" fmla="*/ 1 h 328"/>
              <a:gd name="T28" fmla="*/ 201 w 394"/>
              <a:gd name="T29" fmla="*/ 5 h 328"/>
              <a:gd name="T30" fmla="*/ 207 w 394"/>
              <a:gd name="T31" fmla="*/ 8 h 328"/>
              <a:gd name="T32" fmla="*/ 207 w 394"/>
              <a:gd name="T33" fmla="*/ 21 h 328"/>
              <a:gd name="T34" fmla="*/ 174 w 394"/>
              <a:gd name="T35" fmla="*/ 32 h 328"/>
              <a:gd name="T36" fmla="*/ 172 w 394"/>
              <a:gd name="T37" fmla="*/ 34 h 328"/>
              <a:gd name="T38" fmla="*/ 173 w 394"/>
              <a:gd name="T39" fmla="*/ 36 h 328"/>
              <a:gd name="T40" fmla="*/ 394 w 394"/>
              <a:gd name="T41" fmla="*/ 127 h 328"/>
              <a:gd name="T42" fmla="*/ 394 w 394"/>
              <a:gd name="T43" fmla="*/ 32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4" h="328">
                <a:moveTo>
                  <a:pt x="394" y="328"/>
                </a:moveTo>
                <a:cubicBezTo>
                  <a:pt x="257" y="328"/>
                  <a:pt x="128" y="275"/>
                  <a:pt x="31" y="179"/>
                </a:cubicBezTo>
                <a:cubicBezTo>
                  <a:pt x="30" y="179"/>
                  <a:pt x="30" y="178"/>
                  <a:pt x="29" y="178"/>
                </a:cubicBezTo>
                <a:cubicBezTo>
                  <a:pt x="29" y="178"/>
                  <a:pt x="28" y="178"/>
                  <a:pt x="28" y="178"/>
                </a:cubicBezTo>
                <a:cubicBezTo>
                  <a:pt x="27" y="179"/>
                  <a:pt x="27" y="179"/>
                  <a:pt x="26" y="180"/>
                </a:cubicBezTo>
                <a:cubicBezTo>
                  <a:pt x="15" y="211"/>
                  <a:pt x="15" y="211"/>
                  <a:pt x="15" y="211"/>
                </a:cubicBezTo>
                <a:cubicBezTo>
                  <a:pt x="13" y="212"/>
                  <a:pt x="11" y="213"/>
                  <a:pt x="8" y="213"/>
                </a:cubicBezTo>
                <a:cubicBezTo>
                  <a:pt x="6" y="213"/>
                  <a:pt x="4" y="212"/>
                  <a:pt x="2" y="211"/>
                </a:cubicBezTo>
                <a:cubicBezTo>
                  <a:pt x="1" y="209"/>
                  <a:pt x="0" y="207"/>
                  <a:pt x="0" y="205"/>
                </a:cubicBezTo>
                <a:cubicBezTo>
                  <a:pt x="17" y="18"/>
                  <a:pt x="17" y="18"/>
                  <a:pt x="17" y="18"/>
                </a:cubicBezTo>
                <a:cubicBezTo>
                  <a:pt x="18" y="12"/>
                  <a:pt x="20" y="7"/>
                  <a:pt x="25" y="4"/>
                </a:cubicBezTo>
                <a:cubicBezTo>
                  <a:pt x="28" y="2"/>
                  <a:pt x="32" y="0"/>
                  <a:pt x="36" y="0"/>
                </a:cubicBezTo>
                <a:cubicBezTo>
                  <a:pt x="37" y="0"/>
                  <a:pt x="38" y="1"/>
                  <a:pt x="40" y="1"/>
                </a:cubicBezTo>
                <a:cubicBezTo>
                  <a:pt x="40" y="1"/>
                  <a:pt x="40" y="1"/>
                  <a:pt x="40" y="1"/>
                </a:cubicBezTo>
                <a:cubicBezTo>
                  <a:pt x="201" y="5"/>
                  <a:pt x="201" y="5"/>
                  <a:pt x="201" y="5"/>
                </a:cubicBezTo>
                <a:cubicBezTo>
                  <a:pt x="203" y="5"/>
                  <a:pt x="206" y="6"/>
                  <a:pt x="207" y="8"/>
                </a:cubicBezTo>
                <a:cubicBezTo>
                  <a:pt x="210" y="11"/>
                  <a:pt x="210" y="16"/>
                  <a:pt x="207" y="21"/>
                </a:cubicBezTo>
                <a:cubicBezTo>
                  <a:pt x="174" y="32"/>
                  <a:pt x="174" y="32"/>
                  <a:pt x="174" y="32"/>
                </a:cubicBezTo>
                <a:cubicBezTo>
                  <a:pt x="173" y="32"/>
                  <a:pt x="172" y="33"/>
                  <a:pt x="172" y="34"/>
                </a:cubicBezTo>
                <a:cubicBezTo>
                  <a:pt x="172" y="35"/>
                  <a:pt x="172" y="36"/>
                  <a:pt x="173" y="36"/>
                </a:cubicBezTo>
                <a:cubicBezTo>
                  <a:pt x="233" y="94"/>
                  <a:pt x="311" y="126"/>
                  <a:pt x="394" y="127"/>
                </a:cubicBezTo>
                <a:lnTo>
                  <a:pt x="394" y="328"/>
                </a:lnTo>
                <a:close/>
              </a:path>
            </a:pathLst>
          </a:custGeom>
          <a:solidFill>
            <a:srgbClr val="22547F"/>
          </a:solidFill>
          <a:ln>
            <a:noFill/>
          </a:ln>
        </p:spPr>
        <p:txBody>
          <a:bodyPr vert="horz" wrap="square" lIns="91440" tIns="45720" rIns="91440" bIns="45720" numCol="1" anchor="t" anchorCtr="0" compatLnSpc="1"/>
          <a:lstStyle/>
          <a:p>
            <a:endParaRPr lang="id-ID"/>
          </a:p>
        </p:txBody>
      </p:sp>
      <p:sp>
        <p:nvSpPr>
          <p:cNvPr id="15" name="Freeform 7"/>
          <p:cNvSpPr/>
          <p:nvPr/>
        </p:nvSpPr>
        <p:spPr bwMode="auto">
          <a:xfrm>
            <a:off x="5762516" y="4228765"/>
            <a:ext cx="1586392" cy="1088007"/>
          </a:xfrm>
          <a:custGeom>
            <a:avLst/>
            <a:gdLst>
              <a:gd name="T0" fmla="*/ 131 w 492"/>
              <a:gd name="T1" fmla="*/ 337 h 337"/>
              <a:gd name="T2" fmla="*/ 125 w 492"/>
              <a:gd name="T3" fmla="*/ 335 h 337"/>
              <a:gd name="T4" fmla="*/ 5 w 492"/>
              <a:gd name="T5" fmla="*/ 191 h 337"/>
              <a:gd name="T6" fmla="*/ 0 w 492"/>
              <a:gd name="T7" fmla="*/ 176 h 337"/>
              <a:gd name="T8" fmla="*/ 9 w 492"/>
              <a:gd name="T9" fmla="*/ 163 h 337"/>
              <a:gd name="T10" fmla="*/ 9 w 492"/>
              <a:gd name="T11" fmla="*/ 162 h 337"/>
              <a:gd name="T12" fmla="*/ 125 w 492"/>
              <a:gd name="T13" fmla="*/ 52 h 337"/>
              <a:gd name="T14" fmla="*/ 131 w 492"/>
              <a:gd name="T15" fmla="*/ 49 h 337"/>
              <a:gd name="T16" fmla="*/ 140 w 492"/>
              <a:gd name="T17" fmla="*/ 58 h 337"/>
              <a:gd name="T18" fmla="*/ 126 w 492"/>
              <a:gd name="T19" fmla="*/ 88 h 337"/>
              <a:gd name="T20" fmla="*/ 126 w 492"/>
              <a:gd name="T21" fmla="*/ 91 h 337"/>
              <a:gd name="T22" fmla="*/ 128 w 492"/>
              <a:gd name="T23" fmla="*/ 92 h 337"/>
              <a:gd name="T24" fmla="*/ 350 w 492"/>
              <a:gd name="T25" fmla="*/ 0 h 337"/>
              <a:gd name="T26" fmla="*/ 492 w 492"/>
              <a:gd name="T27" fmla="*/ 142 h 337"/>
              <a:gd name="T28" fmla="*/ 128 w 492"/>
              <a:gd name="T29" fmla="*/ 293 h 337"/>
              <a:gd name="T30" fmla="*/ 126 w 492"/>
              <a:gd name="T31" fmla="*/ 295 h 337"/>
              <a:gd name="T32" fmla="*/ 126 w 492"/>
              <a:gd name="T33" fmla="*/ 297 h 337"/>
              <a:gd name="T34" fmla="*/ 140 w 492"/>
              <a:gd name="T35" fmla="*/ 328 h 337"/>
              <a:gd name="T36" fmla="*/ 131 w 492"/>
              <a:gd name="T37" fmla="*/ 33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2" h="337">
                <a:moveTo>
                  <a:pt x="131" y="337"/>
                </a:moveTo>
                <a:cubicBezTo>
                  <a:pt x="129" y="337"/>
                  <a:pt x="127" y="337"/>
                  <a:pt x="125" y="335"/>
                </a:cubicBezTo>
                <a:cubicBezTo>
                  <a:pt x="5" y="191"/>
                  <a:pt x="5" y="191"/>
                  <a:pt x="5" y="191"/>
                </a:cubicBezTo>
                <a:cubicBezTo>
                  <a:pt x="1" y="186"/>
                  <a:pt x="0" y="181"/>
                  <a:pt x="0" y="176"/>
                </a:cubicBezTo>
                <a:cubicBezTo>
                  <a:pt x="1" y="171"/>
                  <a:pt x="4" y="166"/>
                  <a:pt x="9" y="163"/>
                </a:cubicBezTo>
                <a:cubicBezTo>
                  <a:pt x="9" y="163"/>
                  <a:pt x="9" y="163"/>
                  <a:pt x="9" y="162"/>
                </a:cubicBezTo>
                <a:cubicBezTo>
                  <a:pt x="125" y="52"/>
                  <a:pt x="125" y="52"/>
                  <a:pt x="125" y="52"/>
                </a:cubicBezTo>
                <a:cubicBezTo>
                  <a:pt x="127" y="50"/>
                  <a:pt x="129" y="49"/>
                  <a:pt x="131" y="49"/>
                </a:cubicBezTo>
                <a:cubicBezTo>
                  <a:pt x="136" y="49"/>
                  <a:pt x="140" y="53"/>
                  <a:pt x="140" y="58"/>
                </a:cubicBezTo>
                <a:cubicBezTo>
                  <a:pt x="126" y="88"/>
                  <a:pt x="126" y="88"/>
                  <a:pt x="126" y="88"/>
                </a:cubicBezTo>
                <a:cubicBezTo>
                  <a:pt x="125" y="89"/>
                  <a:pt x="126" y="90"/>
                  <a:pt x="126" y="91"/>
                </a:cubicBezTo>
                <a:cubicBezTo>
                  <a:pt x="127" y="92"/>
                  <a:pt x="127" y="92"/>
                  <a:pt x="128" y="92"/>
                </a:cubicBezTo>
                <a:cubicBezTo>
                  <a:pt x="212" y="91"/>
                  <a:pt x="290" y="58"/>
                  <a:pt x="350" y="0"/>
                </a:cubicBezTo>
                <a:cubicBezTo>
                  <a:pt x="492" y="142"/>
                  <a:pt x="492" y="142"/>
                  <a:pt x="492" y="142"/>
                </a:cubicBezTo>
                <a:cubicBezTo>
                  <a:pt x="395" y="239"/>
                  <a:pt x="265" y="292"/>
                  <a:pt x="128" y="293"/>
                </a:cubicBezTo>
                <a:cubicBezTo>
                  <a:pt x="127" y="293"/>
                  <a:pt x="126" y="294"/>
                  <a:pt x="126" y="295"/>
                </a:cubicBezTo>
                <a:cubicBezTo>
                  <a:pt x="125" y="296"/>
                  <a:pt x="125" y="296"/>
                  <a:pt x="126" y="297"/>
                </a:cubicBezTo>
                <a:cubicBezTo>
                  <a:pt x="140" y="328"/>
                  <a:pt x="140" y="328"/>
                  <a:pt x="140" y="328"/>
                </a:cubicBezTo>
                <a:cubicBezTo>
                  <a:pt x="140" y="333"/>
                  <a:pt x="136" y="337"/>
                  <a:pt x="131" y="337"/>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16" name="Freeform 8"/>
          <p:cNvSpPr/>
          <p:nvPr/>
        </p:nvSpPr>
        <p:spPr bwMode="auto">
          <a:xfrm>
            <a:off x="6794694" y="3505697"/>
            <a:ext cx="1058048" cy="1274561"/>
          </a:xfrm>
          <a:custGeom>
            <a:avLst/>
            <a:gdLst>
              <a:gd name="T0" fmla="*/ 18 w 328"/>
              <a:gd name="T1" fmla="*/ 378 h 395"/>
              <a:gd name="T2" fmla="*/ 4 w 328"/>
              <a:gd name="T3" fmla="*/ 371 h 395"/>
              <a:gd name="T4" fmla="*/ 1 w 328"/>
              <a:gd name="T5" fmla="*/ 356 h 395"/>
              <a:gd name="T6" fmla="*/ 1 w 328"/>
              <a:gd name="T7" fmla="*/ 355 h 395"/>
              <a:gd name="T8" fmla="*/ 4 w 328"/>
              <a:gd name="T9" fmla="*/ 195 h 395"/>
              <a:gd name="T10" fmla="*/ 7 w 328"/>
              <a:gd name="T11" fmla="*/ 188 h 395"/>
              <a:gd name="T12" fmla="*/ 13 w 328"/>
              <a:gd name="T13" fmla="*/ 186 h 395"/>
              <a:gd name="T14" fmla="*/ 20 w 328"/>
              <a:gd name="T15" fmla="*/ 189 h 395"/>
              <a:gd name="T16" fmla="*/ 31 w 328"/>
              <a:gd name="T17" fmla="*/ 220 h 395"/>
              <a:gd name="T18" fmla="*/ 33 w 328"/>
              <a:gd name="T19" fmla="*/ 222 h 395"/>
              <a:gd name="T20" fmla="*/ 33 w 328"/>
              <a:gd name="T21" fmla="*/ 222 h 395"/>
              <a:gd name="T22" fmla="*/ 35 w 328"/>
              <a:gd name="T23" fmla="*/ 221 h 395"/>
              <a:gd name="T24" fmla="*/ 126 w 328"/>
              <a:gd name="T25" fmla="*/ 0 h 395"/>
              <a:gd name="T26" fmla="*/ 328 w 328"/>
              <a:gd name="T27" fmla="*/ 0 h 395"/>
              <a:gd name="T28" fmla="*/ 178 w 328"/>
              <a:gd name="T29" fmla="*/ 364 h 395"/>
              <a:gd name="T30" fmla="*/ 177 w 328"/>
              <a:gd name="T31" fmla="*/ 366 h 395"/>
              <a:gd name="T32" fmla="*/ 179 w 328"/>
              <a:gd name="T33" fmla="*/ 368 h 395"/>
              <a:gd name="T34" fmla="*/ 211 w 328"/>
              <a:gd name="T35" fmla="*/ 380 h 395"/>
              <a:gd name="T36" fmla="*/ 211 w 328"/>
              <a:gd name="T37" fmla="*/ 393 h 395"/>
              <a:gd name="T38" fmla="*/ 205 w 328"/>
              <a:gd name="T39" fmla="*/ 395 h 395"/>
              <a:gd name="T40" fmla="*/ 18 w 328"/>
              <a:gd name="T41" fmla="*/ 37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8" h="395">
                <a:moveTo>
                  <a:pt x="18" y="378"/>
                </a:moveTo>
                <a:cubicBezTo>
                  <a:pt x="12" y="378"/>
                  <a:pt x="7" y="375"/>
                  <a:pt x="4" y="371"/>
                </a:cubicBezTo>
                <a:cubicBezTo>
                  <a:pt x="1" y="367"/>
                  <a:pt x="0" y="361"/>
                  <a:pt x="1" y="356"/>
                </a:cubicBezTo>
                <a:cubicBezTo>
                  <a:pt x="1" y="356"/>
                  <a:pt x="1" y="356"/>
                  <a:pt x="1" y="355"/>
                </a:cubicBezTo>
                <a:cubicBezTo>
                  <a:pt x="4" y="195"/>
                  <a:pt x="4" y="195"/>
                  <a:pt x="4" y="195"/>
                </a:cubicBezTo>
                <a:cubicBezTo>
                  <a:pt x="5" y="192"/>
                  <a:pt x="5" y="190"/>
                  <a:pt x="7" y="188"/>
                </a:cubicBezTo>
                <a:cubicBezTo>
                  <a:pt x="8" y="187"/>
                  <a:pt x="10" y="186"/>
                  <a:pt x="13" y="186"/>
                </a:cubicBezTo>
                <a:cubicBezTo>
                  <a:pt x="15" y="186"/>
                  <a:pt x="18" y="187"/>
                  <a:pt x="20" y="189"/>
                </a:cubicBezTo>
                <a:cubicBezTo>
                  <a:pt x="31" y="220"/>
                  <a:pt x="31" y="220"/>
                  <a:pt x="31" y="220"/>
                </a:cubicBezTo>
                <a:cubicBezTo>
                  <a:pt x="31" y="221"/>
                  <a:pt x="32" y="222"/>
                  <a:pt x="33" y="222"/>
                </a:cubicBezTo>
                <a:cubicBezTo>
                  <a:pt x="33" y="222"/>
                  <a:pt x="33" y="222"/>
                  <a:pt x="33" y="222"/>
                </a:cubicBezTo>
                <a:cubicBezTo>
                  <a:pt x="34" y="222"/>
                  <a:pt x="35" y="222"/>
                  <a:pt x="35" y="221"/>
                </a:cubicBezTo>
                <a:cubicBezTo>
                  <a:pt x="93" y="161"/>
                  <a:pt x="125" y="83"/>
                  <a:pt x="126" y="0"/>
                </a:cubicBezTo>
                <a:cubicBezTo>
                  <a:pt x="328" y="0"/>
                  <a:pt x="328" y="0"/>
                  <a:pt x="328" y="0"/>
                </a:cubicBezTo>
                <a:cubicBezTo>
                  <a:pt x="327" y="137"/>
                  <a:pt x="274" y="266"/>
                  <a:pt x="178" y="364"/>
                </a:cubicBezTo>
                <a:cubicBezTo>
                  <a:pt x="177" y="364"/>
                  <a:pt x="177" y="365"/>
                  <a:pt x="177" y="366"/>
                </a:cubicBezTo>
                <a:cubicBezTo>
                  <a:pt x="177" y="367"/>
                  <a:pt x="178" y="368"/>
                  <a:pt x="179" y="368"/>
                </a:cubicBezTo>
                <a:cubicBezTo>
                  <a:pt x="211" y="380"/>
                  <a:pt x="211" y="380"/>
                  <a:pt x="211" y="380"/>
                </a:cubicBezTo>
                <a:cubicBezTo>
                  <a:pt x="214" y="384"/>
                  <a:pt x="214" y="389"/>
                  <a:pt x="211" y="393"/>
                </a:cubicBezTo>
                <a:cubicBezTo>
                  <a:pt x="209" y="394"/>
                  <a:pt x="207" y="395"/>
                  <a:pt x="205" y="395"/>
                </a:cubicBezTo>
                <a:lnTo>
                  <a:pt x="18" y="378"/>
                </a:lnTo>
                <a:close/>
              </a:path>
            </a:pathLst>
          </a:custGeom>
          <a:solidFill>
            <a:srgbClr val="22547F"/>
          </a:solidFill>
          <a:ln>
            <a:noFill/>
          </a:ln>
        </p:spPr>
        <p:txBody>
          <a:bodyPr vert="horz" wrap="square" lIns="91440" tIns="45720" rIns="91440" bIns="45720" numCol="1" anchor="t" anchorCtr="0" compatLnSpc="1"/>
          <a:lstStyle/>
          <a:p>
            <a:endParaRPr lang="id-ID"/>
          </a:p>
        </p:txBody>
      </p:sp>
      <p:sp>
        <p:nvSpPr>
          <p:cNvPr id="17" name="Freeform 9"/>
          <p:cNvSpPr/>
          <p:nvPr/>
        </p:nvSpPr>
        <p:spPr bwMode="auto">
          <a:xfrm>
            <a:off x="4475700" y="2233860"/>
            <a:ext cx="1053963" cy="1158816"/>
          </a:xfrm>
          <a:custGeom>
            <a:avLst/>
            <a:gdLst>
              <a:gd name="T0" fmla="*/ 323 w 327"/>
              <a:gd name="T1" fmla="*/ 24 h 359"/>
              <a:gd name="T2" fmla="*/ 309 w 327"/>
              <a:gd name="T3" fmla="*/ 16 h 359"/>
              <a:gd name="T4" fmla="*/ 122 w 327"/>
              <a:gd name="T5" fmla="*/ 0 h 359"/>
              <a:gd name="T6" fmla="*/ 116 w 327"/>
              <a:gd name="T7" fmla="*/ 2 h 359"/>
              <a:gd name="T8" fmla="*/ 116 w 327"/>
              <a:gd name="T9" fmla="*/ 15 h 359"/>
              <a:gd name="T10" fmla="*/ 148 w 327"/>
              <a:gd name="T11" fmla="*/ 26 h 359"/>
              <a:gd name="T12" fmla="*/ 150 w 327"/>
              <a:gd name="T13" fmla="*/ 28 h 359"/>
              <a:gd name="T14" fmla="*/ 149 w 327"/>
              <a:gd name="T15" fmla="*/ 31 h 359"/>
              <a:gd name="T16" fmla="*/ 0 w 327"/>
              <a:gd name="T17" fmla="*/ 359 h 359"/>
              <a:gd name="T18" fmla="*/ 101 w 327"/>
              <a:gd name="T19" fmla="*/ 274 h 359"/>
              <a:gd name="T20" fmla="*/ 118 w 327"/>
              <a:gd name="T21" fmla="*/ 269 h 359"/>
              <a:gd name="T22" fmla="*/ 131 w 327"/>
              <a:gd name="T23" fmla="*/ 276 h 359"/>
              <a:gd name="T24" fmla="*/ 136 w 327"/>
              <a:gd name="T25" fmla="*/ 282 h 359"/>
              <a:gd name="T26" fmla="*/ 203 w 327"/>
              <a:gd name="T27" fmla="*/ 352 h 359"/>
              <a:gd name="T28" fmla="*/ 292 w 327"/>
              <a:gd name="T29" fmla="*/ 173 h 359"/>
              <a:gd name="T30" fmla="*/ 293 w 327"/>
              <a:gd name="T31" fmla="*/ 172 h 359"/>
              <a:gd name="T32" fmla="*/ 294 w 327"/>
              <a:gd name="T33" fmla="*/ 172 h 359"/>
              <a:gd name="T34" fmla="*/ 296 w 327"/>
              <a:gd name="T35" fmla="*/ 174 h 359"/>
              <a:gd name="T36" fmla="*/ 307 w 327"/>
              <a:gd name="T37" fmla="*/ 206 h 359"/>
              <a:gd name="T38" fmla="*/ 314 w 327"/>
              <a:gd name="T39" fmla="*/ 209 h 359"/>
              <a:gd name="T40" fmla="*/ 320 w 327"/>
              <a:gd name="T41" fmla="*/ 206 h 359"/>
              <a:gd name="T42" fmla="*/ 322 w 327"/>
              <a:gd name="T43" fmla="*/ 200 h 359"/>
              <a:gd name="T44" fmla="*/ 326 w 327"/>
              <a:gd name="T45" fmla="*/ 39 h 359"/>
              <a:gd name="T46" fmla="*/ 326 w 327"/>
              <a:gd name="T47" fmla="*/ 39 h 359"/>
              <a:gd name="T48" fmla="*/ 323 w 327"/>
              <a:gd name="T49" fmla="*/ 24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7" h="359">
                <a:moveTo>
                  <a:pt x="323" y="24"/>
                </a:moveTo>
                <a:cubicBezTo>
                  <a:pt x="320" y="19"/>
                  <a:pt x="315" y="17"/>
                  <a:pt x="309" y="16"/>
                </a:cubicBezTo>
                <a:cubicBezTo>
                  <a:pt x="122" y="0"/>
                  <a:pt x="122" y="0"/>
                  <a:pt x="122" y="0"/>
                </a:cubicBezTo>
                <a:cubicBezTo>
                  <a:pt x="120" y="0"/>
                  <a:pt x="118" y="1"/>
                  <a:pt x="116" y="2"/>
                </a:cubicBezTo>
                <a:cubicBezTo>
                  <a:pt x="113" y="5"/>
                  <a:pt x="113" y="11"/>
                  <a:pt x="116" y="15"/>
                </a:cubicBezTo>
                <a:cubicBezTo>
                  <a:pt x="148" y="26"/>
                  <a:pt x="148" y="26"/>
                  <a:pt x="148" y="26"/>
                </a:cubicBezTo>
                <a:cubicBezTo>
                  <a:pt x="149" y="27"/>
                  <a:pt x="149" y="27"/>
                  <a:pt x="150" y="28"/>
                </a:cubicBezTo>
                <a:cubicBezTo>
                  <a:pt x="150" y="29"/>
                  <a:pt x="149" y="30"/>
                  <a:pt x="149" y="31"/>
                </a:cubicBezTo>
                <a:cubicBezTo>
                  <a:pt x="62" y="119"/>
                  <a:pt x="9" y="236"/>
                  <a:pt x="0" y="359"/>
                </a:cubicBezTo>
                <a:cubicBezTo>
                  <a:pt x="101" y="274"/>
                  <a:pt x="101" y="274"/>
                  <a:pt x="101" y="274"/>
                </a:cubicBezTo>
                <a:cubicBezTo>
                  <a:pt x="106" y="270"/>
                  <a:pt x="112" y="268"/>
                  <a:pt x="118" y="269"/>
                </a:cubicBezTo>
                <a:cubicBezTo>
                  <a:pt x="123" y="270"/>
                  <a:pt x="127" y="272"/>
                  <a:pt x="131" y="276"/>
                </a:cubicBezTo>
                <a:cubicBezTo>
                  <a:pt x="133" y="278"/>
                  <a:pt x="135" y="279"/>
                  <a:pt x="136" y="282"/>
                </a:cubicBezTo>
                <a:cubicBezTo>
                  <a:pt x="203" y="352"/>
                  <a:pt x="203" y="352"/>
                  <a:pt x="203" y="352"/>
                </a:cubicBezTo>
                <a:cubicBezTo>
                  <a:pt x="213" y="284"/>
                  <a:pt x="243" y="222"/>
                  <a:pt x="292" y="173"/>
                </a:cubicBezTo>
                <a:cubicBezTo>
                  <a:pt x="292" y="172"/>
                  <a:pt x="293" y="172"/>
                  <a:pt x="293" y="172"/>
                </a:cubicBezTo>
                <a:cubicBezTo>
                  <a:pt x="294" y="172"/>
                  <a:pt x="294" y="172"/>
                  <a:pt x="294" y="172"/>
                </a:cubicBezTo>
                <a:cubicBezTo>
                  <a:pt x="295" y="172"/>
                  <a:pt x="296" y="173"/>
                  <a:pt x="296" y="174"/>
                </a:cubicBezTo>
                <a:cubicBezTo>
                  <a:pt x="307" y="206"/>
                  <a:pt x="307" y="206"/>
                  <a:pt x="307" y="206"/>
                </a:cubicBezTo>
                <a:cubicBezTo>
                  <a:pt x="309" y="208"/>
                  <a:pt x="312" y="209"/>
                  <a:pt x="314" y="209"/>
                </a:cubicBezTo>
                <a:cubicBezTo>
                  <a:pt x="317" y="209"/>
                  <a:pt x="318" y="208"/>
                  <a:pt x="320" y="206"/>
                </a:cubicBezTo>
                <a:cubicBezTo>
                  <a:pt x="322" y="205"/>
                  <a:pt x="322" y="202"/>
                  <a:pt x="322" y="200"/>
                </a:cubicBezTo>
                <a:cubicBezTo>
                  <a:pt x="326" y="39"/>
                  <a:pt x="326" y="39"/>
                  <a:pt x="326" y="39"/>
                </a:cubicBezTo>
                <a:cubicBezTo>
                  <a:pt x="326" y="39"/>
                  <a:pt x="326" y="39"/>
                  <a:pt x="326" y="39"/>
                </a:cubicBezTo>
                <a:cubicBezTo>
                  <a:pt x="327" y="33"/>
                  <a:pt x="326" y="28"/>
                  <a:pt x="323" y="24"/>
                </a:cubicBezTo>
                <a:close/>
              </a:path>
            </a:pathLst>
          </a:custGeom>
          <a:solidFill>
            <a:srgbClr val="22547F"/>
          </a:solidFill>
          <a:ln>
            <a:noFill/>
          </a:ln>
        </p:spPr>
        <p:txBody>
          <a:bodyPr vert="horz" wrap="square" lIns="91440" tIns="45720" rIns="91440" bIns="45720" numCol="1" anchor="t" anchorCtr="0" compatLnSpc="1"/>
          <a:lstStyle/>
          <a:p>
            <a:endParaRPr lang="id-ID"/>
          </a:p>
        </p:txBody>
      </p:sp>
      <p:grpSp>
        <p:nvGrpSpPr>
          <p:cNvPr id="18" name="Group 32"/>
          <p:cNvGrpSpPr/>
          <p:nvPr/>
        </p:nvGrpSpPr>
        <p:grpSpPr>
          <a:xfrm>
            <a:off x="5646999" y="3027159"/>
            <a:ext cx="1027520" cy="1027520"/>
            <a:chOff x="8487608" y="2681884"/>
            <a:chExt cx="421770" cy="421770"/>
          </a:xfrm>
          <a:solidFill>
            <a:srgbClr val="22547F"/>
          </a:solidFill>
        </p:grpSpPr>
        <p:sp>
          <p:nvSpPr>
            <p:cNvPr id="19" name="Shape 2464"/>
            <p:cNvSpPr/>
            <p:nvPr/>
          </p:nvSpPr>
          <p:spPr>
            <a:xfrm>
              <a:off x="8487608" y="2681884"/>
              <a:ext cx="421770" cy="421770"/>
            </a:xfrm>
            <a:prstGeom prst="ellipse">
              <a:avLst/>
            </a:prstGeom>
            <a:grpFill/>
            <a:ln w="12700" cap="flat">
              <a:noFill/>
              <a:miter lim="400000"/>
            </a:ln>
            <a:effectLst/>
          </p:spPr>
          <p:txBody>
            <a:bodyPr wrap="square" lIns="50800" tIns="50800" rIns="50800" bIns="50800" numCol="1" anchor="ctr">
              <a:noAutofit/>
            </a:bodyPr>
            <a:lstStyle/>
            <a:p>
              <a:pPr lvl="0"/>
            </a:p>
          </p:txBody>
        </p:sp>
        <p:sp>
          <p:nvSpPr>
            <p:cNvPr id="20" name="Shape 2465"/>
            <p:cNvSpPr/>
            <p:nvPr/>
          </p:nvSpPr>
          <p:spPr>
            <a:xfrm>
              <a:off x="8588957" y="2782281"/>
              <a:ext cx="219073" cy="219073"/>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6"/>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0"/>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bg1"/>
            </a:solidFill>
            <a:ln w="12700" cap="flat">
              <a:noFill/>
              <a:miter lim="400000"/>
            </a:ln>
            <a:effectLst/>
          </p:spPr>
          <p:txBody>
            <a:bodyPr wrap="square" lIns="38100" tIns="38100" rIns="38100" bIns="38100" numCol="1" anchor="ctr">
              <a:noAutofit/>
            </a:bodyPr>
            <a:lstStyle/>
            <a:p>
              <a:pPr lvl="0"/>
            </a:p>
          </p:txBody>
        </p:sp>
      </p:grpSp>
      <p:sp>
        <p:nvSpPr>
          <p:cNvPr id="21" name="文本框 20"/>
          <p:cNvSpPr txBox="1"/>
          <p:nvPr/>
        </p:nvSpPr>
        <p:spPr>
          <a:xfrm>
            <a:off x="8077685" y="3916333"/>
            <a:ext cx="2399965"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077686" y="3613756"/>
            <a:ext cx="1303994" cy="346769"/>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685029" y="5503326"/>
            <a:ext cx="2399965"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685030" y="5200749"/>
            <a:ext cx="1303994" cy="346769"/>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762516" y="2014800"/>
            <a:ext cx="2399965"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5762517" y="1712223"/>
            <a:ext cx="1303994" cy="346769"/>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2965302" y="5459134"/>
            <a:ext cx="2399965"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061273" y="5156557"/>
            <a:ext cx="1303994" cy="346769"/>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1755734" y="3891938"/>
            <a:ext cx="2399965"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851705" y="3589361"/>
            <a:ext cx="1303994" cy="346769"/>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p:nvPr/>
        </p:nvGrpSpPr>
        <p:grpSpPr>
          <a:xfrm>
            <a:off x="4575740" y="1908739"/>
            <a:ext cx="3040522" cy="3040522"/>
            <a:chOff x="4169160" y="1502160"/>
            <a:chExt cx="3853680" cy="3853680"/>
          </a:xfrm>
        </p:grpSpPr>
        <p:sp>
          <p:nvSpPr>
            <p:cNvPr id="11" name="矩形 10"/>
            <p:cNvSpPr/>
            <p:nvPr/>
          </p:nvSpPr>
          <p:spPr>
            <a:xfrm>
              <a:off x="4169160" y="1502160"/>
              <a:ext cx="3853680" cy="3853680"/>
            </a:xfrm>
            <a:prstGeom prst="rect">
              <a:avLst/>
            </a:prstGeom>
            <a:noFill/>
            <a:ln w="38100">
              <a:solidFill>
                <a:srgbClr val="2254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20" name="矩形 19"/>
            <p:cNvSpPr/>
            <p:nvPr/>
          </p:nvSpPr>
          <p:spPr>
            <a:xfrm>
              <a:off x="5436044" y="2187900"/>
              <a:ext cx="1319912" cy="1319912"/>
            </a:xfrm>
            <a:prstGeom prst="rect">
              <a:avLst/>
            </a:prstGeom>
            <a:noFill/>
            <a:ln w="38100">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21" name="文本框 20"/>
            <p:cNvSpPr txBox="1"/>
            <p:nvPr/>
          </p:nvSpPr>
          <p:spPr>
            <a:xfrm>
              <a:off x="5270877" y="2159149"/>
              <a:ext cx="1650245" cy="1404319"/>
            </a:xfrm>
            <a:prstGeom prst="rect">
              <a:avLst/>
            </a:prstGeom>
            <a:noFill/>
          </p:spPr>
          <p:txBody>
            <a:bodyPr wrap="square" rtlCol="0">
              <a:spAutoFit/>
            </a:bodyPr>
            <a:lstStyle/>
            <a:p>
              <a:pPr algn="ctr"/>
              <a:r>
                <a:rPr lang="en-US" altLang="zh-CN" sz="6600" dirty="0" smtClean="0">
                  <a:ln w="28575">
                    <a:noFill/>
                  </a:ln>
                  <a:solidFill>
                    <a:srgbClr val="22547F"/>
                  </a:solidFill>
                  <a:latin typeface="微软雅黑 Light" panose="020B0502040204020203" pitchFamily="34" charset="-122"/>
                  <a:ea typeface="微软雅黑 Light" panose="020B0502040204020203" pitchFamily="34" charset="-122"/>
                </a:rPr>
                <a:t>04</a:t>
              </a:r>
              <a:endParaRPr lang="zh-CN" altLang="en-US" sz="6600" dirty="0">
                <a:ln w="28575">
                  <a:noFill/>
                </a:ln>
                <a:solidFill>
                  <a:srgbClr val="22547F"/>
                </a:solidFill>
                <a:latin typeface="微软雅黑 Light" panose="020B0502040204020203" pitchFamily="34" charset="-122"/>
                <a:ea typeface="微软雅黑 Light" panose="020B0502040204020203" pitchFamily="34" charset="-122"/>
              </a:endParaRPr>
            </a:p>
          </p:txBody>
        </p:sp>
      </p:grpSp>
      <p:sp>
        <p:nvSpPr>
          <p:cNvPr id="12" name="文本框 11"/>
          <p:cNvSpPr txBox="1"/>
          <p:nvPr/>
        </p:nvSpPr>
        <p:spPr>
          <a:xfrm>
            <a:off x="3616035" y="3731371"/>
            <a:ext cx="4959929" cy="461665"/>
          </a:xfrm>
          <a:prstGeom prst="rect">
            <a:avLst/>
          </a:prstGeom>
          <a:noFill/>
        </p:spPr>
        <p:txBody>
          <a:bodyPr wrap="square" rtlCol="0">
            <a:spAutoFit/>
          </a:bodyPr>
          <a:lstStyle/>
          <a:p>
            <a:pPr algn="ctr"/>
            <a:r>
              <a:rPr lang="zh-CN" altLang="en-US" sz="2400" dirty="0" smtClean="0">
                <a:solidFill>
                  <a:srgbClr val="22547F"/>
                </a:solidFill>
                <a:latin typeface="微软雅黑" panose="020B0503020204020204" pitchFamily="34" charset="-122"/>
                <a:ea typeface="微软雅黑" panose="020B0503020204020204" pitchFamily="34" charset="-122"/>
              </a:rPr>
              <a:t>课题实践的可行性</a:t>
            </a:r>
            <a:endParaRPr lang="en-US" altLang="zh-CN" sz="2400" dirty="0" smtClean="0">
              <a:solidFill>
                <a:srgbClr val="22547F"/>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584946" y="4260958"/>
            <a:ext cx="5022106" cy="369332"/>
          </a:xfrm>
          <a:prstGeom prst="snip1Rect">
            <a:avLst>
              <a:gd name="adj" fmla="val 0"/>
            </a:avLst>
          </a:prstGeom>
          <a:noFill/>
          <a:ln w="28575">
            <a:noFill/>
          </a:ln>
        </p:spPr>
        <p:txBody>
          <a:bodyPr wrap="square" rtlCol="0">
            <a:spAutoFit/>
          </a:bodyPr>
          <a:lstStyle/>
          <a:p>
            <a:pPr algn="ctr"/>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3F5F8"/>
        </a:solidFill>
        <a:effectLst/>
      </p:bgPr>
    </p:bg>
    <p:spTree>
      <p:nvGrpSpPr>
        <p:cNvPr id="1" name=""/>
        <p:cNvGrpSpPr/>
        <p:nvPr/>
      </p:nvGrpSpPr>
      <p:grpSpPr>
        <a:xfrm>
          <a:off x="0" y="0"/>
          <a:ext cx="0" cy="0"/>
          <a:chOff x="0" y="0"/>
          <a:chExt cx="0" cy="0"/>
        </a:xfrm>
      </p:grpSpPr>
      <p:sp>
        <p:nvSpPr>
          <p:cNvPr id="5" name="矩形 4"/>
          <p:cNvSpPr/>
          <p:nvPr/>
        </p:nvSpPr>
        <p:spPr>
          <a:xfrm>
            <a:off x="476250" y="381000"/>
            <a:ext cx="114300" cy="685800"/>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8" name="文本框 7"/>
          <p:cNvSpPr txBox="1"/>
          <p:nvPr/>
        </p:nvSpPr>
        <p:spPr>
          <a:xfrm>
            <a:off x="742343" y="222221"/>
            <a:ext cx="1008162" cy="1015663"/>
          </a:xfrm>
          <a:prstGeom prst="rect">
            <a:avLst/>
          </a:prstGeom>
          <a:noFill/>
        </p:spPr>
        <p:txBody>
          <a:bodyPr wrap="square" rtlCol="0">
            <a:spAutoFit/>
          </a:bodyPr>
          <a:lstStyle/>
          <a:p>
            <a:pPr algn="ctr"/>
            <a:r>
              <a:rPr lang="en-US" altLang="zh-CN" sz="6000" b="1" dirty="0" smtClean="0">
                <a:solidFill>
                  <a:srgbClr val="22547F"/>
                </a:solidFill>
                <a:latin typeface="华文仿宋" panose="02010600040101010101" pitchFamily="2" charset="-122"/>
                <a:ea typeface="华文仿宋" panose="02010600040101010101" pitchFamily="2" charset="-122"/>
              </a:rPr>
              <a:t>04</a:t>
            </a:r>
            <a:endParaRPr lang="zh-CN" altLang="en-US" sz="6000" b="1" dirty="0">
              <a:solidFill>
                <a:srgbClr val="22547F"/>
              </a:solidFill>
              <a:latin typeface="华文仿宋" panose="02010600040101010101" pitchFamily="2" charset="-122"/>
              <a:ea typeface="华文仿宋" panose="02010600040101010101" pitchFamily="2" charset="-122"/>
            </a:endParaRPr>
          </a:p>
        </p:txBody>
      </p:sp>
      <p:sp>
        <p:nvSpPr>
          <p:cNvPr id="9" name="矩形 8"/>
          <p:cNvSpPr/>
          <p:nvPr/>
        </p:nvSpPr>
        <p:spPr>
          <a:xfrm flipV="1">
            <a:off x="128" y="1"/>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0" name="矩形 9"/>
          <p:cNvSpPr/>
          <p:nvPr/>
        </p:nvSpPr>
        <p:spPr>
          <a:xfrm flipV="1">
            <a:off x="128" y="6762496"/>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1" name="文本框 10"/>
          <p:cNvSpPr txBox="1"/>
          <p:nvPr/>
        </p:nvSpPr>
        <p:spPr>
          <a:xfrm>
            <a:off x="1793823" y="376279"/>
            <a:ext cx="4959929" cy="369332"/>
          </a:xfrm>
          <a:prstGeom prst="rect">
            <a:avLst/>
          </a:prstGeom>
          <a:noFill/>
        </p:spPr>
        <p:txBody>
          <a:bodyPr wrap="square" rtlCol="0">
            <a:spAutoFit/>
          </a:bodyPr>
          <a:lstStyle/>
          <a:p>
            <a:r>
              <a:rPr lang="zh-CN" altLang="en-US" dirty="0" smtClean="0">
                <a:solidFill>
                  <a:srgbClr val="22547F"/>
                </a:solidFill>
                <a:latin typeface="微软雅黑" panose="020B0503020204020204" pitchFamily="34" charset="-122"/>
                <a:ea typeface="微软雅黑" panose="020B0503020204020204" pitchFamily="34" charset="-122"/>
              </a:rPr>
              <a:t>课题实践的可行性</a:t>
            </a:r>
            <a:endParaRPr lang="en-US" altLang="zh-CN" dirty="0" smtClean="0">
              <a:solidFill>
                <a:srgbClr val="22547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793823" y="745611"/>
            <a:ext cx="5022106" cy="369332"/>
          </a:xfrm>
          <a:prstGeom prst="snip1Rect">
            <a:avLst>
              <a:gd name="adj" fmla="val 0"/>
            </a:avLst>
          </a:prstGeom>
          <a:noFill/>
          <a:ln w="28575">
            <a:noFill/>
          </a:ln>
        </p:spPr>
        <p:txBody>
          <a:bodyPr wrap="square" rtlCol="0">
            <a:spAutoFit/>
          </a:bodyPr>
          <a:lstStyle/>
          <a:p>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13" name="组合 12"/>
          <p:cNvGrpSpPr/>
          <p:nvPr/>
        </p:nvGrpSpPr>
        <p:grpSpPr>
          <a:xfrm>
            <a:off x="1538515" y="2344810"/>
            <a:ext cx="8875920" cy="3547141"/>
            <a:chOff x="1282482" y="2533492"/>
            <a:chExt cx="8875920" cy="3547141"/>
          </a:xfrm>
        </p:grpSpPr>
        <p:sp>
          <p:nvSpPr>
            <p:cNvPr id="14" name="Shape 2626"/>
            <p:cNvSpPr/>
            <p:nvPr/>
          </p:nvSpPr>
          <p:spPr>
            <a:xfrm rot="5400000" flipH="1">
              <a:off x="2229291" y="3350432"/>
              <a:ext cx="648492" cy="649358"/>
            </a:xfrm>
            <a:prstGeom prst="ellipse">
              <a:avLst/>
            </a:prstGeom>
            <a:solidFill>
              <a:schemeClr val="bg1">
                <a:lumMod val="65000"/>
              </a:schemeClr>
            </a:solidFill>
            <a:ln w="12700">
              <a:miter lim="400000"/>
            </a:ln>
          </p:spPr>
          <p:txBody>
            <a:bodyPr lIns="50800" tIns="50800" rIns="50800" bIns="50800" anchor="ctr"/>
            <a:lstStyle/>
            <a:p>
              <a:pPr lvl="0"/>
            </a:p>
          </p:txBody>
        </p:sp>
        <p:sp>
          <p:nvSpPr>
            <p:cNvPr id="15" name="Shape 2631"/>
            <p:cNvSpPr/>
            <p:nvPr/>
          </p:nvSpPr>
          <p:spPr>
            <a:xfrm rot="5400000">
              <a:off x="1938484" y="3011547"/>
              <a:ext cx="1747091" cy="1355653"/>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45" y="0"/>
                    <a:pt x="0" y="6244"/>
                    <a:pt x="0" y="13917"/>
                  </a:cubicBezTo>
                  <a:cubicBezTo>
                    <a:pt x="0" y="16594"/>
                    <a:pt x="592" y="19197"/>
                    <a:pt x="1714" y="21438"/>
                  </a:cubicBezTo>
                  <a:lnTo>
                    <a:pt x="1796" y="21600"/>
                  </a:lnTo>
                  <a:lnTo>
                    <a:pt x="3140" y="21600"/>
                  </a:lnTo>
                  <a:lnTo>
                    <a:pt x="4959" y="19550"/>
                  </a:lnTo>
                  <a:lnTo>
                    <a:pt x="4174" y="18388"/>
                  </a:lnTo>
                  <a:lnTo>
                    <a:pt x="2397" y="20385"/>
                  </a:lnTo>
                  <a:lnTo>
                    <a:pt x="2340" y="20260"/>
                  </a:lnTo>
                  <a:cubicBezTo>
                    <a:pt x="1465" y="18333"/>
                    <a:pt x="1004" y="16138"/>
                    <a:pt x="1004" y="13917"/>
                  </a:cubicBezTo>
                  <a:cubicBezTo>
                    <a:pt x="1004" y="13853"/>
                    <a:pt x="1005" y="13790"/>
                    <a:pt x="1011" y="13710"/>
                  </a:cubicBezTo>
                  <a:lnTo>
                    <a:pt x="1018" y="13477"/>
                  </a:lnTo>
                  <a:lnTo>
                    <a:pt x="3181" y="13474"/>
                  </a:lnTo>
                  <a:lnTo>
                    <a:pt x="3181" y="11932"/>
                  </a:lnTo>
                  <a:lnTo>
                    <a:pt x="1135" y="11932"/>
                  </a:lnTo>
                  <a:lnTo>
                    <a:pt x="1152" y="11789"/>
                  </a:lnTo>
                  <a:cubicBezTo>
                    <a:pt x="1437" y="9638"/>
                    <a:pt x="2149" y="7613"/>
                    <a:pt x="3212" y="5935"/>
                  </a:cubicBezTo>
                  <a:lnTo>
                    <a:pt x="3277" y="5832"/>
                  </a:lnTo>
                  <a:lnTo>
                    <a:pt x="4802" y="7793"/>
                  </a:lnTo>
                  <a:lnTo>
                    <a:pt x="5650" y="6705"/>
                  </a:lnTo>
                  <a:lnTo>
                    <a:pt x="4108" y="4715"/>
                  </a:lnTo>
                  <a:lnTo>
                    <a:pt x="4179" y="4630"/>
                  </a:lnTo>
                  <a:cubicBezTo>
                    <a:pt x="5770" y="2746"/>
                    <a:pt x="7733" y="1614"/>
                    <a:pt x="9860" y="1353"/>
                  </a:cubicBezTo>
                  <a:lnTo>
                    <a:pt x="9962" y="1339"/>
                  </a:lnTo>
                  <a:lnTo>
                    <a:pt x="9964" y="4558"/>
                  </a:lnTo>
                  <a:lnTo>
                    <a:pt x="11161" y="4558"/>
                  </a:lnTo>
                  <a:lnTo>
                    <a:pt x="11161" y="1314"/>
                  </a:lnTo>
                  <a:lnTo>
                    <a:pt x="11257" y="1321"/>
                  </a:lnTo>
                  <a:cubicBezTo>
                    <a:pt x="13615" y="1462"/>
                    <a:pt x="15852" y="2693"/>
                    <a:pt x="17557" y="4787"/>
                  </a:cubicBezTo>
                  <a:lnTo>
                    <a:pt x="17625" y="4872"/>
                  </a:lnTo>
                  <a:lnTo>
                    <a:pt x="16047" y="6910"/>
                  </a:lnTo>
                  <a:lnTo>
                    <a:pt x="16895" y="8000"/>
                  </a:lnTo>
                  <a:lnTo>
                    <a:pt x="18432" y="6015"/>
                  </a:lnTo>
                  <a:lnTo>
                    <a:pt x="18498" y="6124"/>
                  </a:lnTo>
                  <a:cubicBezTo>
                    <a:pt x="19501" y="7766"/>
                    <a:pt x="20176" y="9725"/>
                    <a:pt x="20448" y="11789"/>
                  </a:cubicBezTo>
                  <a:lnTo>
                    <a:pt x="20466" y="11932"/>
                  </a:lnTo>
                  <a:lnTo>
                    <a:pt x="18340" y="11934"/>
                  </a:lnTo>
                  <a:lnTo>
                    <a:pt x="18340" y="13477"/>
                  </a:lnTo>
                  <a:lnTo>
                    <a:pt x="20582" y="13477"/>
                  </a:lnTo>
                  <a:lnTo>
                    <a:pt x="20591" y="13726"/>
                  </a:lnTo>
                  <a:cubicBezTo>
                    <a:pt x="20594" y="13790"/>
                    <a:pt x="20596" y="13853"/>
                    <a:pt x="20596" y="13917"/>
                  </a:cubicBezTo>
                  <a:cubicBezTo>
                    <a:pt x="20596" y="16131"/>
                    <a:pt x="20140" y="18314"/>
                    <a:pt x="19274" y="20233"/>
                  </a:cubicBezTo>
                  <a:lnTo>
                    <a:pt x="19212" y="20369"/>
                  </a:lnTo>
                  <a:lnTo>
                    <a:pt x="17539" y="18215"/>
                  </a:lnTo>
                  <a:lnTo>
                    <a:pt x="16694" y="19306"/>
                  </a:lnTo>
                  <a:lnTo>
                    <a:pt x="18473" y="21600"/>
                  </a:lnTo>
                  <a:lnTo>
                    <a:pt x="19806" y="21600"/>
                  </a:lnTo>
                  <a:lnTo>
                    <a:pt x="19886" y="21438"/>
                  </a:lnTo>
                  <a:cubicBezTo>
                    <a:pt x="21008" y="19193"/>
                    <a:pt x="21600" y="16592"/>
                    <a:pt x="21600" y="13917"/>
                  </a:cubicBezTo>
                  <a:cubicBezTo>
                    <a:pt x="21600" y="6244"/>
                    <a:pt x="16755" y="0"/>
                    <a:pt x="10799" y="0"/>
                  </a:cubicBezTo>
                  <a:cubicBezTo>
                    <a:pt x="10799" y="0"/>
                    <a:pt x="10799" y="0"/>
                    <a:pt x="10799" y="0"/>
                  </a:cubicBezTo>
                  <a:close/>
                </a:path>
              </a:pathLst>
            </a:custGeom>
            <a:solidFill>
              <a:srgbClr val="22547F"/>
            </a:solidFill>
            <a:ln w="12700">
              <a:miter lim="400000"/>
            </a:ln>
          </p:spPr>
          <p:txBody>
            <a:bodyPr lIns="38100" tIns="38100" rIns="38100" bIns="38100" anchor="ctr"/>
            <a:lstStyle/>
            <a:p>
              <a:pPr lvl="0"/>
            </a:p>
          </p:txBody>
        </p:sp>
        <p:sp>
          <p:nvSpPr>
            <p:cNvPr id="16" name="Shape 2625"/>
            <p:cNvSpPr/>
            <p:nvPr/>
          </p:nvSpPr>
          <p:spPr>
            <a:xfrm rot="5400000" flipH="1">
              <a:off x="5296005" y="3188290"/>
              <a:ext cx="1011194" cy="1009816"/>
            </a:xfrm>
            <a:prstGeom prst="ellipse">
              <a:avLst/>
            </a:prstGeom>
            <a:solidFill>
              <a:schemeClr val="bg1">
                <a:lumMod val="65000"/>
              </a:schemeClr>
            </a:solidFill>
            <a:ln w="12700">
              <a:miter lim="400000"/>
            </a:ln>
          </p:spPr>
          <p:txBody>
            <a:bodyPr lIns="50800" tIns="50800" rIns="50800" bIns="50800" anchor="ctr"/>
            <a:lstStyle/>
            <a:p>
              <a:pPr lvl="0"/>
            </a:p>
          </p:txBody>
        </p:sp>
        <p:sp>
          <p:nvSpPr>
            <p:cNvPr id="17" name="Shape 2635"/>
            <p:cNvSpPr/>
            <p:nvPr/>
          </p:nvSpPr>
          <p:spPr>
            <a:xfrm rot="5400000">
              <a:off x="4921007" y="2799995"/>
              <a:ext cx="2379014" cy="1846008"/>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45" y="0"/>
                    <a:pt x="0" y="6244"/>
                    <a:pt x="0" y="13917"/>
                  </a:cubicBezTo>
                  <a:cubicBezTo>
                    <a:pt x="0" y="16594"/>
                    <a:pt x="592" y="19197"/>
                    <a:pt x="1714" y="21438"/>
                  </a:cubicBezTo>
                  <a:lnTo>
                    <a:pt x="1796" y="21600"/>
                  </a:lnTo>
                  <a:lnTo>
                    <a:pt x="3140" y="21600"/>
                  </a:lnTo>
                  <a:lnTo>
                    <a:pt x="4959" y="19550"/>
                  </a:lnTo>
                  <a:lnTo>
                    <a:pt x="4174" y="18388"/>
                  </a:lnTo>
                  <a:lnTo>
                    <a:pt x="2397" y="20385"/>
                  </a:lnTo>
                  <a:lnTo>
                    <a:pt x="2340" y="20260"/>
                  </a:lnTo>
                  <a:cubicBezTo>
                    <a:pt x="1465" y="18333"/>
                    <a:pt x="1003" y="16138"/>
                    <a:pt x="1003" y="13917"/>
                  </a:cubicBezTo>
                  <a:cubicBezTo>
                    <a:pt x="1003" y="13853"/>
                    <a:pt x="1005" y="13790"/>
                    <a:pt x="1011" y="13710"/>
                  </a:cubicBezTo>
                  <a:lnTo>
                    <a:pt x="1018" y="13477"/>
                  </a:lnTo>
                  <a:lnTo>
                    <a:pt x="3181" y="13475"/>
                  </a:lnTo>
                  <a:lnTo>
                    <a:pt x="3181" y="11932"/>
                  </a:lnTo>
                  <a:lnTo>
                    <a:pt x="1134" y="11932"/>
                  </a:lnTo>
                  <a:lnTo>
                    <a:pt x="1152" y="11789"/>
                  </a:lnTo>
                  <a:cubicBezTo>
                    <a:pt x="1437" y="9638"/>
                    <a:pt x="2149" y="7613"/>
                    <a:pt x="3212" y="5935"/>
                  </a:cubicBezTo>
                  <a:lnTo>
                    <a:pt x="3277" y="5832"/>
                  </a:lnTo>
                  <a:lnTo>
                    <a:pt x="4802" y="7793"/>
                  </a:lnTo>
                  <a:lnTo>
                    <a:pt x="5650" y="6705"/>
                  </a:lnTo>
                  <a:lnTo>
                    <a:pt x="4108" y="4715"/>
                  </a:lnTo>
                  <a:lnTo>
                    <a:pt x="4179" y="4630"/>
                  </a:lnTo>
                  <a:cubicBezTo>
                    <a:pt x="5770" y="2746"/>
                    <a:pt x="7733" y="1614"/>
                    <a:pt x="9860" y="1353"/>
                  </a:cubicBezTo>
                  <a:lnTo>
                    <a:pt x="9962" y="1339"/>
                  </a:lnTo>
                  <a:lnTo>
                    <a:pt x="9964" y="4558"/>
                  </a:lnTo>
                  <a:lnTo>
                    <a:pt x="11160" y="4558"/>
                  </a:lnTo>
                  <a:lnTo>
                    <a:pt x="11160" y="1314"/>
                  </a:lnTo>
                  <a:lnTo>
                    <a:pt x="11257" y="1321"/>
                  </a:lnTo>
                  <a:cubicBezTo>
                    <a:pt x="13615" y="1462"/>
                    <a:pt x="15852" y="2693"/>
                    <a:pt x="17557" y="4787"/>
                  </a:cubicBezTo>
                  <a:lnTo>
                    <a:pt x="17625" y="4872"/>
                  </a:lnTo>
                  <a:lnTo>
                    <a:pt x="16047" y="6910"/>
                  </a:lnTo>
                  <a:lnTo>
                    <a:pt x="16895" y="8001"/>
                  </a:lnTo>
                  <a:lnTo>
                    <a:pt x="18432" y="6015"/>
                  </a:lnTo>
                  <a:lnTo>
                    <a:pt x="18498" y="6124"/>
                  </a:lnTo>
                  <a:cubicBezTo>
                    <a:pt x="19502" y="7766"/>
                    <a:pt x="20176" y="9725"/>
                    <a:pt x="20448" y="11789"/>
                  </a:cubicBezTo>
                  <a:lnTo>
                    <a:pt x="20466" y="11932"/>
                  </a:lnTo>
                  <a:lnTo>
                    <a:pt x="18340" y="11934"/>
                  </a:lnTo>
                  <a:lnTo>
                    <a:pt x="18340" y="13477"/>
                  </a:lnTo>
                  <a:lnTo>
                    <a:pt x="20582" y="13477"/>
                  </a:lnTo>
                  <a:lnTo>
                    <a:pt x="20591" y="13726"/>
                  </a:lnTo>
                  <a:cubicBezTo>
                    <a:pt x="20595" y="13790"/>
                    <a:pt x="20596" y="13853"/>
                    <a:pt x="20596" y="13917"/>
                  </a:cubicBezTo>
                  <a:cubicBezTo>
                    <a:pt x="20596" y="16131"/>
                    <a:pt x="20140" y="18314"/>
                    <a:pt x="19274" y="20233"/>
                  </a:cubicBezTo>
                  <a:lnTo>
                    <a:pt x="19212" y="20369"/>
                  </a:lnTo>
                  <a:lnTo>
                    <a:pt x="17539" y="18215"/>
                  </a:lnTo>
                  <a:lnTo>
                    <a:pt x="16694" y="19306"/>
                  </a:lnTo>
                  <a:lnTo>
                    <a:pt x="18473" y="21600"/>
                  </a:lnTo>
                  <a:lnTo>
                    <a:pt x="19806" y="21600"/>
                  </a:lnTo>
                  <a:lnTo>
                    <a:pt x="19886" y="21438"/>
                  </a:lnTo>
                  <a:cubicBezTo>
                    <a:pt x="21008" y="19193"/>
                    <a:pt x="21600" y="16592"/>
                    <a:pt x="21600" y="13917"/>
                  </a:cubicBezTo>
                  <a:cubicBezTo>
                    <a:pt x="21600" y="6244"/>
                    <a:pt x="16755" y="0"/>
                    <a:pt x="10799" y="0"/>
                  </a:cubicBezTo>
                  <a:cubicBezTo>
                    <a:pt x="10799" y="0"/>
                    <a:pt x="10799" y="0"/>
                    <a:pt x="10799" y="0"/>
                  </a:cubicBezTo>
                  <a:close/>
                </a:path>
              </a:pathLst>
            </a:custGeom>
            <a:solidFill>
              <a:srgbClr val="22547F"/>
            </a:solidFill>
            <a:ln w="12700">
              <a:miter lim="400000"/>
            </a:ln>
          </p:spPr>
          <p:txBody>
            <a:bodyPr lIns="38100" tIns="38100" rIns="38100" bIns="38100" anchor="ctr"/>
            <a:lstStyle/>
            <a:p>
              <a:pPr lvl="0"/>
            </a:p>
          </p:txBody>
        </p:sp>
        <p:sp>
          <p:nvSpPr>
            <p:cNvPr id="18" name="Shape 2626"/>
            <p:cNvSpPr/>
            <p:nvPr/>
          </p:nvSpPr>
          <p:spPr>
            <a:xfrm rot="5400000" flipH="1">
              <a:off x="8700395" y="3350432"/>
              <a:ext cx="648492" cy="649358"/>
            </a:xfrm>
            <a:prstGeom prst="ellipse">
              <a:avLst/>
            </a:prstGeom>
            <a:solidFill>
              <a:schemeClr val="bg1">
                <a:lumMod val="65000"/>
              </a:schemeClr>
            </a:solidFill>
            <a:ln w="12700">
              <a:miter lim="400000"/>
            </a:ln>
          </p:spPr>
          <p:txBody>
            <a:bodyPr lIns="50800" tIns="50800" rIns="50800" bIns="50800" anchor="ctr"/>
            <a:lstStyle/>
            <a:p>
              <a:pPr lvl="0"/>
            </a:p>
          </p:txBody>
        </p:sp>
        <p:sp>
          <p:nvSpPr>
            <p:cNvPr id="19" name="Shape 2631"/>
            <p:cNvSpPr/>
            <p:nvPr/>
          </p:nvSpPr>
          <p:spPr>
            <a:xfrm rot="5400000">
              <a:off x="8409588" y="3011547"/>
              <a:ext cx="1747091" cy="1355653"/>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45" y="0"/>
                    <a:pt x="0" y="6244"/>
                    <a:pt x="0" y="13917"/>
                  </a:cubicBezTo>
                  <a:cubicBezTo>
                    <a:pt x="0" y="16594"/>
                    <a:pt x="592" y="19197"/>
                    <a:pt x="1714" y="21438"/>
                  </a:cubicBezTo>
                  <a:lnTo>
                    <a:pt x="1796" y="21600"/>
                  </a:lnTo>
                  <a:lnTo>
                    <a:pt x="3140" y="21600"/>
                  </a:lnTo>
                  <a:lnTo>
                    <a:pt x="4959" y="19550"/>
                  </a:lnTo>
                  <a:lnTo>
                    <a:pt x="4174" y="18388"/>
                  </a:lnTo>
                  <a:lnTo>
                    <a:pt x="2397" y="20385"/>
                  </a:lnTo>
                  <a:lnTo>
                    <a:pt x="2340" y="20260"/>
                  </a:lnTo>
                  <a:cubicBezTo>
                    <a:pt x="1465" y="18333"/>
                    <a:pt x="1004" y="16138"/>
                    <a:pt x="1004" y="13917"/>
                  </a:cubicBezTo>
                  <a:cubicBezTo>
                    <a:pt x="1004" y="13853"/>
                    <a:pt x="1005" y="13790"/>
                    <a:pt x="1011" y="13710"/>
                  </a:cubicBezTo>
                  <a:lnTo>
                    <a:pt x="1018" y="13477"/>
                  </a:lnTo>
                  <a:lnTo>
                    <a:pt x="3181" y="13474"/>
                  </a:lnTo>
                  <a:lnTo>
                    <a:pt x="3181" y="11932"/>
                  </a:lnTo>
                  <a:lnTo>
                    <a:pt x="1135" y="11932"/>
                  </a:lnTo>
                  <a:lnTo>
                    <a:pt x="1152" y="11789"/>
                  </a:lnTo>
                  <a:cubicBezTo>
                    <a:pt x="1437" y="9638"/>
                    <a:pt x="2149" y="7613"/>
                    <a:pt x="3212" y="5935"/>
                  </a:cubicBezTo>
                  <a:lnTo>
                    <a:pt x="3277" y="5832"/>
                  </a:lnTo>
                  <a:lnTo>
                    <a:pt x="4802" y="7793"/>
                  </a:lnTo>
                  <a:lnTo>
                    <a:pt x="5650" y="6705"/>
                  </a:lnTo>
                  <a:lnTo>
                    <a:pt x="4108" y="4715"/>
                  </a:lnTo>
                  <a:lnTo>
                    <a:pt x="4179" y="4630"/>
                  </a:lnTo>
                  <a:cubicBezTo>
                    <a:pt x="5770" y="2746"/>
                    <a:pt x="7733" y="1614"/>
                    <a:pt x="9860" y="1353"/>
                  </a:cubicBezTo>
                  <a:lnTo>
                    <a:pt x="9962" y="1339"/>
                  </a:lnTo>
                  <a:lnTo>
                    <a:pt x="9964" y="4558"/>
                  </a:lnTo>
                  <a:lnTo>
                    <a:pt x="11161" y="4558"/>
                  </a:lnTo>
                  <a:lnTo>
                    <a:pt x="11161" y="1314"/>
                  </a:lnTo>
                  <a:lnTo>
                    <a:pt x="11257" y="1321"/>
                  </a:lnTo>
                  <a:cubicBezTo>
                    <a:pt x="13615" y="1462"/>
                    <a:pt x="15852" y="2693"/>
                    <a:pt x="17557" y="4787"/>
                  </a:cubicBezTo>
                  <a:lnTo>
                    <a:pt x="17625" y="4872"/>
                  </a:lnTo>
                  <a:lnTo>
                    <a:pt x="16047" y="6910"/>
                  </a:lnTo>
                  <a:lnTo>
                    <a:pt x="16895" y="8000"/>
                  </a:lnTo>
                  <a:lnTo>
                    <a:pt x="18432" y="6015"/>
                  </a:lnTo>
                  <a:lnTo>
                    <a:pt x="18498" y="6124"/>
                  </a:lnTo>
                  <a:cubicBezTo>
                    <a:pt x="19501" y="7766"/>
                    <a:pt x="20176" y="9725"/>
                    <a:pt x="20448" y="11789"/>
                  </a:cubicBezTo>
                  <a:lnTo>
                    <a:pt x="20466" y="11932"/>
                  </a:lnTo>
                  <a:lnTo>
                    <a:pt x="18340" y="11934"/>
                  </a:lnTo>
                  <a:lnTo>
                    <a:pt x="18340" y="13477"/>
                  </a:lnTo>
                  <a:lnTo>
                    <a:pt x="20582" y="13477"/>
                  </a:lnTo>
                  <a:lnTo>
                    <a:pt x="20591" y="13726"/>
                  </a:lnTo>
                  <a:cubicBezTo>
                    <a:pt x="20594" y="13790"/>
                    <a:pt x="20596" y="13853"/>
                    <a:pt x="20596" y="13917"/>
                  </a:cubicBezTo>
                  <a:cubicBezTo>
                    <a:pt x="20596" y="16131"/>
                    <a:pt x="20140" y="18314"/>
                    <a:pt x="19274" y="20233"/>
                  </a:cubicBezTo>
                  <a:lnTo>
                    <a:pt x="19212" y="20369"/>
                  </a:lnTo>
                  <a:lnTo>
                    <a:pt x="17539" y="18215"/>
                  </a:lnTo>
                  <a:lnTo>
                    <a:pt x="16694" y="19306"/>
                  </a:lnTo>
                  <a:lnTo>
                    <a:pt x="18473" y="21600"/>
                  </a:lnTo>
                  <a:lnTo>
                    <a:pt x="19806" y="21600"/>
                  </a:lnTo>
                  <a:lnTo>
                    <a:pt x="19886" y="21438"/>
                  </a:lnTo>
                  <a:cubicBezTo>
                    <a:pt x="21008" y="19193"/>
                    <a:pt x="21600" y="16592"/>
                    <a:pt x="21600" y="13917"/>
                  </a:cubicBezTo>
                  <a:cubicBezTo>
                    <a:pt x="21600" y="6244"/>
                    <a:pt x="16755" y="0"/>
                    <a:pt x="10799" y="0"/>
                  </a:cubicBezTo>
                  <a:cubicBezTo>
                    <a:pt x="10799" y="0"/>
                    <a:pt x="10799" y="0"/>
                    <a:pt x="10799" y="0"/>
                  </a:cubicBezTo>
                  <a:close/>
                </a:path>
              </a:pathLst>
            </a:custGeom>
            <a:solidFill>
              <a:srgbClr val="22547F"/>
            </a:solidFill>
            <a:ln w="12700">
              <a:miter lim="400000"/>
            </a:ln>
          </p:spPr>
          <p:txBody>
            <a:bodyPr lIns="38100" tIns="38100" rIns="38100" bIns="38100" anchor="ctr"/>
            <a:lstStyle/>
            <a:p>
              <a:pPr lvl="0"/>
            </a:p>
          </p:txBody>
        </p:sp>
        <p:sp>
          <p:nvSpPr>
            <p:cNvPr id="20" name="Shape 2630"/>
            <p:cNvSpPr/>
            <p:nvPr/>
          </p:nvSpPr>
          <p:spPr>
            <a:xfrm rot="5400000">
              <a:off x="2482920" y="3325701"/>
              <a:ext cx="441500" cy="442412"/>
            </a:xfrm>
            <a:custGeom>
              <a:avLst/>
              <a:gdLst/>
              <a:ahLst/>
              <a:cxnLst>
                <a:cxn ang="0">
                  <a:pos x="wd2" y="hd2"/>
                </a:cxn>
                <a:cxn ang="5400000">
                  <a:pos x="wd2" y="hd2"/>
                </a:cxn>
                <a:cxn ang="10800000">
                  <a:pos x="wd2" y="hd2"/>
                </a:cxn>
                <a:cxn ang="16200000">
                  <a:pos x="wd2" y="hd2"/>
                </a:cxn>
              </a:cxnLst>
              <a:rect l="0" t="0" r="r" b="b"/>
              <a:pathLst>
                <a:path w="21600" h="21600" extrusionOk="0">
                  <a:moveTo>
                    <a:pt x="18075" y="21600"/>
                  </a:moveTo>
                  <a:cubicBezTo>
                    <a:pt x="20021" y="21600"/>
                    <a:pt x="21600" y="20017"/>
                    <a:pt x="21600" y="18074"/>
                  </a:cubicBezTo>
                  <a:cubicBezTo>
                    <a:pt x="21600" y="16138"/>
                    <a:pt x="20021" y="14563"/>
                    <a:pt x="18081" y="14563"/>
                  </a:cubicBezTo>
                  <a:lnTo>
                    <a:pt x="1489" y="0"/>
                  </a:lnTo>
                  <a:lnTo>
                    <a:pt x="0" y="1553"/>
                  </a:lnTo>
                  <a:lnTo>
                    <a:pt x="14556" y="18180"/>
                  </a:lnTo>
                  <a:lnTo>
                    <a:pt x="14563" y="18293"/>
                  </a:lnTo>
                  <a:cubicBezTo>
                    <a:pt x="14668" y="20144"/>
                    <a:pt x="16213" y="21600"/>
                    <a:pt x="18075" y="21600"/>
                  </a:cubicBezTo>
                  <a:cubicBezTo>
                    <a:pt x="18075" y="21600"/>
                    <a:pt x="18075" y="21600"/>
                    <a:pt x="18075" y="21600"/>
                  </a:cubicBezTo>
                  <a:close/>
                </a:path>
              </a:pathLst>
            </a:custGeom>
            <a:solidFill>
              <a:srgbClr val="22547F"/>
            </a:solidFill>
            <a:ln w="12700">
              <a:miter lim="400000"/>
            </a:ln>
          </p:spPr>
          <p:txBody>
            <a:bodyPr lIns="38100" tIns="38100" rIns="38100" bIns="38100" anchor="ctr"/>
            <a:lstStyle/>
            <a:p>
              <a:pPr lvl="0"/>
            </a:p>
          </p:txBody>
        </p:sp>
        <p:sp>
          <p:nvSpPr>
            <p:cNvPr id="21" name="Shape 2626"/>
            <p:cNvSpPr/>
            <p:nvPr/>
          </p:nvSpPr>
          <p:spPr>
            <a:xfrm rot="5400000" flipH="1">
              <a:off x="1539518" y="3477099"/>
              <a:ext cx="500086" cy="500754"/>
            </a:xfrm>
            <a:prstGeom prst="ellipse">
              <a:avLst/>
            </a:prstGeom>
            <a:solidFill>
              <a:srgbClr val="22547F"/>
            </a:solidFill>
            <a:ln w="12700">
              <a:miter lim="400000"/>
            </a:ln>
          </p:spPr>
          <p:txBody>
            <a:bodyPr lIns="50800" tIns="50800" rIns="50800" bIns="50800" anchor="ctr"/>
            <a:lstStyle/>
            <a:p>
              <a:pPr lvl="0"/>
            </a:p>
          </p:txBody>
        </p:sp>
        <p:sp>
          <p:nvSpPr>
            <p:cNvPr id="22" name="Shape 2634"/>
            <p:cNvSpPr/>
            <p:nvPr/>
          </p:nvSpPr>
          <p:spPr>
            <a:xfrm rot="5400000">
              <a:off x="5958611" y="3301074"/>
              <a:ext cx="196195" cy="781020"/>
            </a:xfrm>
            <a:custGeom>
              <a:avLst/>
              <a:gdLst/>
              <a:ahLst/>
              <a:cxnLst>
                <a:cxn ang="0">
                  <a:pos x="wd2" y="hd2"/>
                </a:cxn>
                <a:cxn ang="5400000">
                  <a:pos x="wd2" y="hd2"/>
                </a:cxn>
                <a:cxn ang="10800000">
                  <a:pos x="wd2" y="hd2"/>
                </a:cxn>
                <a:cxn ang="16200000">
                  <a:pos x="wd2" y="hd2"/>
                </a:cxn>
              </a:cxnLst>
              <a:rect l="0" t="0" r="r" b="b"/>
              <a:pathLst>
                <a:path w="19670" h="21338" extrusionOk="0">
                  <a:moveTo>
                    <a:pt x="2859" y="20551"/>
                  </a:moveTo>
                  <a:cubicBezTo>
                    <a:pt x="6693" y="21600"/>
                    <a:pt x="12936" y="21599"/>
                    <a:pt x="16785" y="20554"/>
                  </a:cubicBezTo>
                  <a:cubicBezTo>
                    <a:pt x="20620" y="19513"/>
                    <a:pt x="20633" y="17816"/>
                    <a:pt x="16813" y="16771"/>
                  </a:cubicBezTo>
                  <a:lnTo>
                    <a:pt x="12987" y="0"/>
                  </a:lnTo>
                  <a:lnTo>
                    <a:pt x="6980" y="34"/>
                  </a:lnTo>
                  <a:lnTo>
                    <a:pt x="2704" y="16817"/>
                  </a:lnTo>
                  <a:lnTo>
                    <a:pt x="2495" y="16882"/>
                  </a:lnTo>
                  <a:cubicBezTo>
                    <a:pt x="-967" y="17933"/>
                    <a:pt x="-807" y="19548"/>
                    <a:pt x="2859" y="20551"/>
                  </a:cubicBezTo>
                  <a:cubicBezTo>
                    <a:pt x="2859" y="20551"/>
                    <a:pt x="2859" y="20551"/>
                    <a:pt x="2859" y="20551"/>
                  </a:cubicBezTo>
                  <a:close/>
                </a:path>
              </a:pathLst>
            </a:custGeom>
            <a:solidFill>
              <a:srgbClr val="22547F"/>
            </a:solidFill>
            <a:ln w="12700">
              <a:miter lim="400000"/>
            </a:ln>
          </p:spPr>
          <p:txBody>
            <a:bodyPr lIns="38100" tIns="38100" rIns="38100" bIns="38100" anchor="ctr"/>
            <a:lstStyle/>
            <a:p>
              <a:pPr lvl="0"/>
            </a:p>
          </p:txBody>
        </p:sp>
        <p:sp>
          <p:nvSpPr>
            <p:cNvPr id="23" name="Text Placeholder 8"/>
            <p:cNvSpPr txBox="1"/>
            <p:nvPr/>
          </p:nvSpPr>
          <p:spPr>
            <a:xfrm>
              <a:off x="1585186" y="3577156"/>
              <a:ext cx="415704" cy="304800"/>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400" smtClean="0">
                  <a:solidFill>
                    <a:schemeClr val="bg1"/>
                  </a:solidFill>
                </a:rPr>
                <a:t>3</a:t>
              </a:r>
              <a:r>
                <a:rPr lang="en-GB" sz="1400" smtClean="0">
                  <a:solidFill>
                    <a:schemeClr val="bg1"/>
                  </a:solidFill>
                </a:rPr>
                <a:t>0%</a:t>
              </a:r>
              <a:endParaRPr lang="en-GB" sz="1400" dirty="0">
                <a:solidFill>
                  <a:schemeClr val="bg1"/>
                </a:solidFill>
              </a:endParaRPr>
            </a:p>
          </p:txBody>
        </p:sp>
        <p:sp>
          <p:nvSpPr>
            <p:cNvPr id="24" name="Text Placeholder 8"/>
            <p:cNvSpPr txBox="1"/>
            <p:nvPr/>
          </p:nvSpPr>
          <p:spPr>
            <a:xfrm>
              <a:off x="7878285" y="3570599"/>
              <a:ext cx="840014" cy="304800"/>
            </a:xfrm>
            <a:prstGeom prst="rect">
              <a:avLst/>
            </a:prstGeom>
          </p:spPr>
          <p:txBody>
            <a:bodyPr vert="horz" lIns="91440" tIns="45720" rIns="91440" bIns="45720" rtlCol="0" anchor="ctr">
              <a:normAutofit fontScale="92500" lnSpcReduction="10000"/>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600" smtClean="0">
                  <a:solidFill>
                    <a:schemeClr val="bg1"/>
                  </a:solidFill>
                </a:rPr>
                <a:t>80%</a:t>
              </a:r>
              <a:endParaRPr lang="en-GB" sz="1600" dirty="0">
                <a:solidFill>
                  <a:schemeClr val="bg1"/>
                </a:solidFill>
              </a:endParaRPr>
            </a:p>
          </p:txBody>
        </p:sp>
        <p:sp>
          <p:nvSpPr>
            <p:cNvPr id="25" name="Text Placeholder 8"/>
            <p:cNvSpPr txBox="1"/>
            <p:nvPr/>
          </p:nvSpPr>
          <p:spPr>
            <a:xfrm>
              <a:off x="4438577" y="3589649"/>
              <a:ext cx="840014" cy="304800"/>
            </a:xfrm>
            <a:prstGeom prst="rect">
              <a:avLst/>
            </a:prstGeom>
          </p:spPr>
          <p:txBody>
            <a:bodyPr vert="horz" lIns="91440" tIns="45720" rIns="91440" bIns="45720" rtlCol="0" anchor="ctr">
              <a:normAutofit fontScale="92500" lnSpcReduction="10000"/>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600" smtClean="0">
                  <a:solidFill>
                    <a:schemeClr val="bg1"/>
                  </a:solidFill>
                </a:rPr>
                <a:t>60%</a:t>
              </a:r>
              <a:endParaRPr lang="en-GB" sz="1600" dirty="0">
                <a:solidFill>
                  <a:schemeClr val="bg1"/>
                </a:solidFill>
              </a:endParaRPr>
            </a:p>
          </p:txBody>
        </p:sp>
        <p:sp>
          <p:nvSpPr>
            <p:cNvPr id="26" name="Shape 2630"/>
            <p:cNvSpPr/>
            <p:nvPr/>
          </p:nvSpPr>
          <p:spPr>
            <a:xfrm rot="11857196">
              <a:off x="8906859" y="3642837"/>
              <a:ext cx="441500" cy="442412"/>
            </a:xfrm>
            <a:custGeom>
              <a:avLst/>
              <a:gdLst/>
              <a:ahLst/>
              <a:cxnLst>
                <a:cxn ang="0">
                  <a:pos x="wd2" y="hd2"/>
                </a:cxn>
                <a:cxn ang="5400000">
                  <a:pos x="wd2" y="hd2"/>
                </a:cxn>
                <a:cxn ang="10800000">
                  <a:pos x="wd2" y="hd2"/>
                </a:cxn>
                <a:cxn ang="16200000">
                  <a:pos x="wd2" y="hd2"/>
                </a:cxn>
              </a:cxnLst>
              <a:rect l="0" t="0" r="r" b="b"/>
              <a:pathLst>
                <a:path w="21600" h="21600" extrusionOk="0">
                  <a:moveTo>
                    <a:pt x="18075" y="21600"/>
                  </a:moveTo>
                  <a:cubicBezTo>
                    <a:pt x="20021" y="21600"/>
                    <a:pt x="21600" y="20017"/>
                    <a:pt x="21600" y="18074"/>
                  </a:cubicBezTo>
                  <a:cubicBezTo>
                    <a:pt x="21600" y="16138"/>
                    <a:pt x="20021" y="14563"/>
                    <a:pt x="18081" y="14563"/>
                  </a:cubicBezTo>
                  <a:lnTo>
                    <a:pt x="1489" y="0"/>
                  </a:lnTo>
                  <a:lnTo>
                    <a:pt x="0" y="1553"/>
                  </a:lnTo>
                  <a:lnTo>
                    <a:pt x="14556" y="18180"/>
                  </a:lnTo>
                  <a:lnTo>
                    <a:pt x="14563" y="18293"/>
                  </a:lnTo>
                  <a:cubicBezTo>
                    <a:pt x="14668" y="20144"/>
                    <a:pt x="16213" y="21600"/>
                    <a:pt x="18075" y="21600"/>
                  </a:cubicBezTo>
                  <a:cubicBezTo>
                    <a:pt x="18075" y="21600"/>
                    <a:pt x="18075" y="21600"/>
                    <a:pt x="18075" y="21600"/>
                  </a:cubicBezTo>
                  <a:close/>
                </a:path>
              </a:pathLst>
            </a:custGeom>
            <a:solidFill>
              <a:srgbClr val="22547F"/>
            </a:solidFill>
            <a:ln w="12700">
              <a:miter lim="400000"/>
            </a:ln>
          </p:spPr>
          <p:txBody>
            <a:bodyPr lIns="38100" tIns="38100" rIns="38100" bIns="38100" anchor="ctr"/>
            <a:lstStyle/>
            <a:p>
              <a:pPr lvl="0"/>
            </a:p>
          </p:txBody>
        </p:sp>
        <p:sp>
          <p:nvSpPr>
            <p:cNvPr id="27" name="Shape 2626"/>
            <p:cNvSpPr/>
            <p:nvPr/>
          </p:nvSpPr>
          <p:spPr>
            <a:xfrm rot="5400000" flipH="1">
              <a:off x="4516999" y="3477099"/>
              <a:ext cx="500086" cy="500754"/>
            </a:xfrm>
            <a:prstGeom prst="ellipse">
              <a:avLst/>
            </a:prstGeom>
            <a:solidFill>
              <a:srgbClr val="22547F"/>
            </a:solidFill>
            <a:ln w="12700">
              <a:miter lim="400000"/>
            </a:ln>
          </p:spPr>
          <p:txBody>
            <a:bodyPr lIns="50800" tIns="50800" rIns="50800" bIns="50800" anchor="ctr"/>
            <a:lstStyle/>
            <a:p>
              <a:pPr lvl="0"/>
            </a:p>
          </p:txBody>
        </p:sp>
        <p:sp>
          <p:nvSpPr>
            <p:cNvPr id="28" name="Text Placeholder 8"/>
            <p:cNvSpPr txBox="1"/>
            <p:nvPr/>
          </p:nvSpPr>
          <p:spPr>
            <a:xfrm>
              <a:off x="4562667" y="3577156"/>
              <a:ext cx="415704" cy="304800"/>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400" smtClean="0">
                  <a:solidFill>
                    <a:schemeClr val="bg1"/>
                  </a:solidFill>
                </a:rPr>
                <a:t>5</a:t>
              </a:r>
              <a:r>
                <a:rPr lang="en-GB" sz="1400" smtClean="0">
                  <a:solidFill>
                    <a:schemeClr val="bg1"/>
                  </a:solidFill>
                </a:rPr>
                <a:t>0%</a:t>
              </a:r>
              <a:endParaRPr lang="en-GB" sz="1400" dirty="0">
                <a:solidFill>
                  <a:schemeClr val="bg1"/>
                </a:solidFill>
              </a:endParaRPr>
            </a:p>
          </p:txBody>
        </p:sp>
        <p:sp>
          <p:nvSpPr>
            <p:cNvPr id="29" name="Shape 2626"/>
            <p:cNvSpPr/>
            <p:nvPr/>
          </p:nvSpPr>
          <p:spPr>
            <a:xfrm rot="5400000" flipH="1">
              <a:off x="7966120" y="3477099"/>
              <a:ext cx="500086" cy="500754"/>
            </a:xfrm>
            <a:prstGeom prst="ellipse">
              <a:avLst/>
            </a:prstGeom>
            <a:solidFill>
              <a:srgbClr val="22547F"/>
            </a:solidFill>
            <a:ln w="12700">
              <a:miter lim="400000"/>
            </a:ln>
          </p:spPr>
          <p:txBody>
            <a:bodyPr lIns="50800" tIns="50800" rIns="50800" bIns="50800" anchor="ctr"/>
            <a:lstStyle/>
            <a:p>
              <a:pPr lvl="0"/>
            </a:p>
          </p:txBody>
        </p:sp>
        <p:sp>
          <p:nvSpPr>
            <p:cNvPr id="30" name="Text Placeholder 8"/>
            <p:cNvSpPr txBox="1"/>
            <p:nvPr/>
          </p:nvSpPr>
          <p:spPr>
            <a:xfrm>
              <a:off x="8011788" y="3577156"/>
              <a:ext cx="415704" cy="304800"/>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400" smtClean="0">
                  <a:solidFill>
                    <a:schemeClr val="bg1"/>
                  </a:solidFill>
                </a:rPr>
                <a:t>65</a:t>
              </a:r>
              <a:r>
                <a:rPr lang="en-GB" sz="1400" smtClean="0">
                  <a:solidFill>
                    <a:schemeClr val="bg1"/>
                  </a:solidFill>
                </a:rPr>
                <a:t>%</a:t>
              </a:r>
              <a:endParaRPr lang="en-GB" sz="1400" dirty="0">
                <a:solidFill>
                  <a:schemeClr val="bg1"/>
                </a:solidFill>
              </a:endParaRPr>
            </a:p>
          </p:txBody>
        </p:sp>
        <p:sp>
          <p:nvSpPr>
            <p:cNvPr id="31" name="文本框 30"/>
            <p:cNvSpPr txBox="1"/>
            <p:nvPr/>
          </p:nvSpPr>
          <p:spPr>
            <a:xfrm>
              <a:off x="1282482" y="5295803"/>
              <a:ext cx="2399965"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830467" y="4993226"/>
              <a:ext cx="1303994" cy="346769"/>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730606" y="5295803"/>
              <a:ext cx="2399965"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5278591" y="4993226"/>
              <a:ext cx="1303994" cy="346769"/>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7758437" y="5295803"/>
              <a:ext cx="2399965"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306422" y="4993226"/>
              <a:ext cx="1303994" cy="346769"/>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3F5F8"/>
        </a:solidFill>
        <a:effectLst/>
      </p:bgPr>
    </p:bg>
    <p:spTree>
      <p:nvGrpSpPr>
        <p:cNvPr id="1" name=""/>
        <p:cNvGrpSpPr/>
        <p:nvPr/>
      </p:nvGrpSpPr>
      <p:grpSpPr>
        <a:xfrm>
          <a:off x="0" y="0"/>
          <a:ext cx="0" cy="0"/>
          <a:chOff x="0" y="0"/>
          <a:chExt cx="0" cy="0"/>
        </a:xfrm>
      </p:grpSpPr>
      <p:sp>
        <p:nvSpPr>
          <p:cNvPr id="5" name="矩形 4"/>
          <p:cNvSpPr/>
          <p:nvPr/>
        </p:nvSpPr>
        <p:spPr>
          <a:xfrm>
            <a:off x="476250" y="381000"/>
            <a:ext cx="114300" cy="685800"/>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8" name="文本框 7"/>
          <p:cNvSpPr txBox="1"/>
          <p:nvPr/>
        </p:nvSpPr>
        <p:spPr>
          <a:xfrm>
            <a:off x="742343" y="222221"/>
            <a:ext cx="1008162" cy="1015663"/>
          </a:xfrm>
          <a:prstGeom prst="rect">
            <a:avLst/>
          </a:prstGeom>
          <a:noFill/>
        </p:spPr>
        <p:txBody>
          <a:bodyPr wrap="square" rtlCol="0">
            <a:spAutoFit/>
          </a:bodyPr>
          <a:lstStyle/>
          <a:p>
            <a:pPr algn="ctr"/>
            <a:r>
              <a:rPr lang="en-US" altLang="zh-CN" sz="6000" b="1" dirty="0" smtClean="0">
                <a:solidFill>
                  <a:srgbClr val="22547F"/>
                </a:solidFill>
                <a:latin typeface="华文仿宋" panose="02010600040101010101" pitchFamily="2" charset="-122"/>
                <a:ea typeface="华文仿宋" panose="02010600040101010101" pitchFamily="2" charset="-122"/>
              </a:rPr>
              <a:t>04</a:t>
            </a:r>
            <a:endParaRPr lang="zh-CN" altLang="en-US" sz="6000" b="1" dirty="0">
              <a:solidFill>
                <a:srgbClr val="22547F"/>
              </a:solidFill>
              <a:latin typeface="华文仿宋" panose="02010600040101010101" pitchFamily="2" charset="-122"/>
              <a:ea typeface="华文仿宋" panose="02010600040101010101" pitchFamily="2" charset="-122"/>
            </a:endParaRPr>
          </a:p>
        </p:txBody>
      </p:sp>
      <p:sp>
        <p:nvSpPr>
          <p:cNvPr id="9" name="矩形 8"/>
          <p:cNvSpPr/>
          <p:nvPr/>
        </p:nvSpPr>
        <p:spPr>
          <a:xfrm flipV="1">
            <a:off x="128" y="1"/>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0" name="矩形 9"/>
          <p:cNvSpPr/>
          <p:nvPr/>
        </p:nvSpPr>
        <p:spPr>
          <a:xfrm flipV="1">
            <a:off x="128" y="6762496"/>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1" name="文本框 10"/>
          <p:cNvSpPr txBox="1"/>
          <p:nvPr/>
        </p:nvSpPr>
        <p:spPr>
          <a:xfrm>
            <a:off x="1793823" y="376279"/>
            <a:ext cx="4959929" cy="369332"/>
          </a:xfrm>
          <a:prstGeom prst="rect">
            <a:avLst/>
          </a:prstGeom>
          <a:noFill/>
        </p:spPr>
        <p:txBody>
          <a:bodyPr wrap="square" rtlCol="0">
            <a:spAutoFit/>
          </a:bodyPr>
          <a:lstStyle/>
          <a:p>
            <a:r>
              <a:rPr lang="zh-CN" altLang="en-US" dirty="0" smtClean="0">
                <a:solidFill>
                  <a:srgbClr val="22547F"/>
                </a:solidFill>
                <a:latin typeface="微软雅黑" panose="020B0503020204020204" pitchFamily="34" charset="-122"/>
                <a:ea typeface="微软雅黑" panose="020B0503020204020204" pitchFamily="34" charset="-122"/>
              </a:rPr>
              <a:t>课题实践的可行性</a:t>
            </a:r>
            <a:endParaRPr lang="en-US" altLang="zh-CN" dirty="0" smtClean="0">
              <a:solidFill>
                <a:srgbClr val="22547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793823" y="745611"/>
            <a:ext cx="5022106" cy="369332"/>
          </a:xfrm>
          <a:prstGeom prst="snip1Rect">
            <a:avLst>
              <a:gd name="adj" fmla="val 0"/>
            </a:avLst>
          </a:prstGeom>
          <a:noFill/>
          <a:ln w="28575">
            <a:noFill/>
          </a:ln>
        </p:spPr>
        <p:txBody>
          <a:bodyPr wrap="square" rtlCol="0">
            <a:spAutoFit/>
          </a:bodyPr>
          <a:lstStyle/>
          <a:p>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13" name="组合 12"/>
          <p:cNvGrpSpPr/>
          <p:nvPr/>
        </p:nvGrpSpPr>
        <p:grpSpPr>
          <a:xfrm>
            <a:off x="1233793" y="1887990"/>
            <a:ext cx="9724414" cy="4310914"/>
            <a:chOff x="843671" y="1629930"/>
            <a:chExt cx="10156472" cy="4502449"/>
          </a:xfrm>
        </p:grpSpPr>
        <p:graphicFrame>
          <p:nvGraphicFramePr>
            <p:cNvPr id="14" name="Chart 6"/>
            <p:cNvGraphicFramePr/>
            <p:nvPr/>
          </p:nvGraphicFramePr>
          <p:xfrm>
            <a:off x="892676" y="1629930"/>
            <a:ext cx="6751391" cy="3000777"/>
          </p:xfrm>
          <a:graphic>
            <a:graphicData uri="http://schemas.openxmlformats.org/drawingml/2006/chart">
              <c:chart xmlns:c="http://schemas.openxmlformats.org/drawingml/2006/chart" xmlns:r="http://schemas.openxmlformats.org/officeDocument/2006/relationships" r:id="rId1"/>
            </a:graphicData>
          </a:graphic>
        </p:graphicFrame>
        <p:grpSp>
          <p:nvGrpSpPr>
            <p:cNvPr id="15" name="组合 14"/>
            <p:cNvGrpSpPr/>
            <p:nvPr/>
          </p:nvGrpSpPr>
          <p:grpSpPr>
            <a:xfrm>
              <a:off x="843671" y="2392798"/>
              <a:ext cx="10156472" cy="3739581"/>
              <a:chOff x="843671" y="2392798"/>
              <a:chExt cx="10156472" cy="3739581"/>
            </a:xfrm>
          </p:grpSpPr>
          <p:sp>
            <p:nvSpPr>
              <p:cNvPr id="16" name="Rounded Rectangle 7"/>
              <p:cNvSpPr/>
              <p:nvPr/>
            </p:nvSpPr>
            <p:spPr>
              <a:xfrm>
                <a:off x="8332208" y="2514728"/>
                <a:ext cx="310138" cy="310138"/>
              </a:xfrm>
              <a:prstGeom prst="roundRect">
                <a:avLst/>
              </a:prstGeom>
              <a:solidFill>
                <a:srgbClr val="1739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9"/>
              <p:cNvSpPr/>
              <p:nvPr/>
            </p:nvSpPr>
            <p:spPr>
              <a:xfrm>
                <a:off x="8332208" y="3039566"/>
                <a:ext cx="310138" cy="310138"/>
              </a:xfrm>
              <a:prstGeom prst="roundRect">
                <a:avLst/>
              </a:prstGeom>
              <a:solidFill>
                <a:srgbClr val="2254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1"/>
              <p:cNvSpPr/>
              <p:nvPr/>
            </p:nvSpPr>
            <p:spPr>
              <a:xfrm>
                <a:off x="8332208" y="3525809"/>
                <a:ext cx="310138" cy="310138"/>
              </a:xfrm>
              <a:prstGeom prst="roundRect">
                <a:avLst/>
              </a:prstGeom>
              <a:solidFill>
                <a:srgbClr val="327BB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35"/>
              <p:cNvSpPr/>
              <p:nvPr/>
            </p:nvSpPr>
            <p:spPr>
              <a:xfrm>
                <a:off x="843671" y="5062753"/>
                <a:ext cx="853007" cy="853006"/>
              </a:xfrm>
              <a:prstGeom prst="roundRect">
                <a:avLst>
                  <a:gd name="adj" fmla="val 7712"/>
                </a:avLst>
              </a:prstGeom>
              <a:solidFill>
                <a:srgbClr val="1739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1895" y="5251248"/>
                <a:ext cx="476558" cy="47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ounded Rectangle 38"/>
              <p:cNvSpPr/>
              <p:nvPr/>
            </p:nvSpPr>
            <p:spPr>
              <a:xfrm>
                <a:off x="4314877" y="5062755"/>
                <a:ext cx="853007" cy="853006"/>
              </a:xfrm>
              <a:prstGeom prst="roundRect">
                <a:avLst>
                  <a:gd name="adj" fmla="val 7712"/>
                </a:avLst>
              </a:prstGeom>
              <a:solidFill>
                <a:srgbClr val="2254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0446" y="5236517"/>
                <a:ext cx="561866" cy="561865"/>
              </a:xfrm>
              <a:prstGeom prst="rect">
                <a:avLst/>
              </a:prstGeom>
            </p:spPr>
          </p:pic>
          <p:sp>
            <p:nvSpPr>
              <p:cNvPr id="23" name="Rounded Rectangle 41"/>
              <p:cNvSpPr/>
              <p:nvPr/>
            </p:nvSpPr>
            <p:spPr>
              <a:xfrm>
                <a:off x="7849974" y="5062754"/>
                <a:ext cx="853007" cy="853006"/>
              </a:xfrm>
              <a:prstGeom prst="roundRect">
                <a:avLst>
                  <a:gd name="adj" fmla="val 7712"/>
                </a:avLst>
              </a:prstGeom>
              <a:solidFill>
                <a:srgbClr val="327BB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2567" y="5215347"/>
                <a:ext cx="547820" cy="547819"/>
              </a:xfrm>
              <a:prstGeom prst="rect">
                <a:avLst/>
              </a:prstGeom>
            </p:spPr>
          </p:pic>
          <p:sp>
            <p:nvSpPr>
              <p:cNvPr id="25" name="文本框 24"/>
              <p:cNvSpPr txBox="1"/>
              <p:nvPr/>
            </p:nvSpPr>
            <p:spPr>
              <a:xfrm>
                <a:off x="1849271" y="5347549"/>
                <a:ext cx="2130055"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1864126" y="5046070"/>
                <a:ext cx="1359748"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5286813" y="5347549"/>
                <a:ext cx="2130055"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5301668" y="5046070"/>
                <a:ext cx="1359748"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8870088" y="5347549"/>
                <a:ext cx="2130055"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8884943" y="5046070"/>
                <a:ext cx="1359748"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8702981" y="2392798"/>
                <a:ext cx="2130055" cy="553998"/>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702981" y="2917636"/>
                <a:ext cx="2130055" cy="553998"/>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8702981" y="3401441"/>
                <a:ext cx="2130055" cy="553998"/>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p:nvPr/>
        </p:nvGrpSpPr>
        <p:grpSpPr>
          <a:xfrm>
            <a:off x="4575740" y="1908739"/>
            <a:ext cx="3040522" cy="3040522"/>
            <a:chOff x="4169160" y="1502160"/>
            <a:chExt cx="3853680" cy="3853680"/>
          </a:xfrm>
        </p:grpSpPr>
        <p:sp>
          <p:nvSpPr>
            <p:cNvPr id="11" name="矩形 10"/>
            <p:cNvSpPr/>
            <p:nvPr/>
          </p:nvSpPr>
          <p:spPr>
            <a:xfrm>
              <a:off x="4169160" y="1502160"/>
              <a:ext cx="3853680" cy="3853680"/>
            </a:xfrm>
            <a:prstGeom prst="rect">
              <a:avLst/>
            </a:prstGeom>
            <a:noFill/>
            <a:ln w="38100">
              <a:solidFill>
                <a:srgbClr val="2254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20" name="矩形 19"/>
            <p:cNvSpPr/>
            <p:nvPr/>
          </p:nvSpPr>
          <p:spPr>
            <a:xfrm>
              <a:off x="5436044" y="2187900"/>
              <a:ext cx="1319912" cy="1319912"/>
            </a:xfrm>
            <a:prstGeom prst="rect">
              <a:avLst/>
            </a:prstGeom>
            <a:noFill/>
            <a:ln w="38100">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21" name="文本框 20"/>
            <p:cNvSpPr txBox="1"/>
            <p:nvPr/>
          </p:nvSpPr>
          <p:spPr>
            <a:xfrm>
              <a:off x="5270877" y="2159149"/>
              <a:ext cx="1650245" cy="1404319"/>
            </a:xfrm>
            <a:prstGeom prst="rect">
              <a:avLst/>
            </a:prstGeom>
            <a:noFill/>
          </p:spPr>
          <p:txBody>
            <a:bodyPr wrap="square" rtlCol="0">
              <a:spAutoFit/>
            </a:bodyPr>
            <a:lstStyle/>
            <a:p>
              <a:pPr algn="ctr"/>
              <a:r>
                <a:rPr lang="en-US" altLang="zh-CN" sz="6600" dirty="0" smtClean="0">
                  <a:ln w="28575">
                    <a:noFill/>
                  </a:ln>
                  <a:solidFill>
                    <a:srgbClr val="22547F"/>
                  </a:solidFill>
                  <a:latin typeface="微软雅黑 Light" panose="020B0502040204020203" pitchFamily="34" charset="-122"/>
                  <a:ea typeface="微软雅黑 Light" panose="020B0502040204020203" pitchFamily="34" charset="-122"/>
                </a:rPr>
                <a:t>05</a:t>
              </a:r>
              <a:endParaRPr lang="zh-CN" altLang="en-US" sz="6600" dirty="0">
                <a:ln w="28575">
                  <a:noFill/>
                </a:ln>
                <a:solidFill>
                  <a:srgbClr val="22547F"/>
                </a:solidFill>
                <a:latin typeface="微软雅黑 Light" panose="020B0502040204020203" pitchFamily="34" charset="-122"/>
                <a:ea typeface="微软雅黑 Light" panose="020B0502040204020203" pitchFamily="34" charset="-122"/>
              </a:endParaRPr>
            </a:p>
          </p:txBody>
        </p:sp>
      </p:grpSp>
      <p:sp>
        <p:nvSpPr>
          <p:cNvPr id="9" name="文本框 8"/>
          <p:cNvSpPr txBox="1"/>
          <p:nvPr/>
        </p:nvSpPr>
        <p:spPr>
          <a:xfrm>
            <a:off x="3616035" y="3731371"/>
            <a:ext cx="4959929" cy="461665"/>
          </a:xfrm>
          <a:prstGeom prst="rect">
            <a:avLst/>
          </a:prstGeom>
          <a:noFill/>
        </p:spPr>
        <p:txBody>
          <a:bodyPr wrap="square" rtlCol="0">
            <a:spAutoFit/>
          </a:bodyPr>
          <a:lstStyle/>
          <a:p>
            <a:pPr algn="ctr"/>
            <a:r>
              <a:rPr lang="zh-CN" altLang="en-US" sz="2400" dirty="0" smtClean="0">
                <a:solidFill>
                  <a:srgbClr val="22547F"/>
                </a:solidFill>
                <a:latin typeface="微软雅黑" panose="020B0503020204020204" pitchFamily="34" charset="-122"/>
                <a:ea typeface="微软雅黑" panose="020B0503020204020204" pitchFamily="34" charset="-122"/>
              </a:rPr>
              <a:t>课题研究的结论</a:t>
            </a:r>
            <a:endParaRPr lang="en-US" altLang="zh-CN" sz="2400" dirty="0" smtClean="0">
              <a:solidFill>
                <a:srgbClr val="22547F"/>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584946" y="4260958"/>
            <a:ext cx="5022106" cy="369332"/>
          </a:xfrm>
          <a:prstGeom prst="snip1Rect">
            <a:avLst>
              <a:gd name="adj" fmla="val 0"/>
            </a:avLst>
          </a:prstGeom>
          <a:noFill/>
          <a:ln w="28575">
            <a:noFill/>
          </a:ln>
        </p:spPr>
        <p:txBody>
          <a:bodyPr wrap="square" rtlCol="0">
            <a:spAutoFit/>
          </a:bodyPr>
          <a:lstStyle/>
          <a:p>
            <a:pPr algn="ctr"/>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3F5F8"/>
        </a:solidFill>
        <a:effectLst/>
      </p:bgPr>
    </p:bg>
    <p:spTree>
      <p:nvGrpSpPr>
        <p:cNvPr id="1" name=""/>
        <p:cNvGrpSpPr/>
        <p:nvPr/>
      </p:nvGrpSpPr>
      <p:grpSpPr>
        <a:xfrm>
          <a:off x="0" y="0"/>
          <a:ext cx="0" cy="0"/>
          <a:chOff x="0" y="0"/>
          <a:chExt cx="0" cy="0"/>
        </a:xfrm>
      </p:grpSpPr>
      <p:sp>
        <p:nvSpPr>
          <p:cNvPr id="5" name="矩形 4"/>
          <p:cNvSpPr/>
          <p:nvPr/>
        </p:nvSpPr>
        <p:spPr>
          <a:xfrm>
            <a:off x="476250" y="381000"/>
            <a:ext cx="114300" cy="685800"/>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8" name="文本框 7"/>
          <p:cNvSpPr txBox="1"/>
          <p:nvPr/>
        </p:nvSpPr>
        <p:spPr>
          <a:xfrm>
            <a:off x="742343" y="222221"/>
            <a:ext cx="1008162" cy="1015663"/>
          </a:xfrm>
          <a:prstGeom prst="rect">
            <a:avLst/>
          </a:prstGeom>
          <a:noFill/>
        </p:spPr>
        <p:txBody>
          <a:bodyPr wrap="square" rtlCol="0">
            <a:spAutoFit/>
          </a:bodyPr>
          <a:lstStyle/>
          <a:p>
            <a:pPr algn="ctr"/>
            <a:r>
              <a:rPr lang="en-US" altLang="zh-CN" sz="6000" b="1" dirty="0" smtClean="0">
                <a:solidFill>
                  <a:srgbClr val="22547F"/>
                </a:solidFill>
                <a:latin typeface="华文仿宋" panose="02010600040101010101" pitchFamily="2" charset="-122"/>
                <a:ea typeface="华文仿宋" panose="02010600040101010101" pitchFamily="2" charset="-122"/>
              </a:rPr>
              <a:t>05</a:t>
            </a:r>
            <a:endParaRPr lang="zh-CN" altLang="en-US" sz="6000" b="1" dirty="0">
              <a:solidFill>
                <a:srgbClr val="22547F"/>
              </a:solidFill>
              <a:latin typeface="华文仿宋" panose="02010600040101010101" pitchFamily="2" charset="-122"/>
              <a:ea typeface="华文仿宋" panose="02010600040101010101" pitchFamily="2" charset="-122"/>
            </a:endParaRPr>
          </a:p>
        </p:txBody>
      </p:sp>
      <p:sp>
        <p:nvSpPr>
          <p:cNvPr id="9" name="矩形 8"/>
          <p:cNvSpPr/>
          <p:nvPr/>
        </p:nvSpPr>
        <p:spPr>
          <a:xfrm flipV="1">
            <a:off x="128" y="1"/>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0" name="矩形 9"/>
          <p:cNvSpPr/>
          <p:nvPr/>
        </p:nvSpPr>
        <p:spPr>
          <a:xfrm flipV="1">
            <a:off x="128" y="6762496"/>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3" name="矩形 12"/>
          <p:cNvSpPr/>
          <p:nvPr/>
        </p:nvSpPr>
        <p:spPr>
          <a:xfrm>
            <a:off x="1795344" y="201039"/>
            <a:ext cx="1800493" cy="562783"/>
          </a:xfrm>
          <a:prstGeom prst="rect">
            <a:avLst/>
          </a:prstGeom>
        </p:spPr>
        <p:txBody>
          <a:bodyPr wrap="none">
            <a:spAutoFit/>
          </a:bodyPr>
          <a:lstStyle/>
          <a:p>
            <a:pPr>
              <a:lnSpc>
                <a:spcPct val="200000"/>
              </a:lnSpc>
            </a:pPr>
            <a:r>
              <a:rPr lang="zh-CN" altLang="en-US" dirty="0" smtClean="0">
                <a:solidFill>
                  <a:srgbClr val="22547F"/>
                </a:solidFill>
                <a:latin typeface="微软雅黑" panose="020B0503020204020204" pitchFamily="34" charset="-122"/>
                <a:ea typeface="微软雅黑" panose="020B0503020204020204" pitchFamily="34" charset="-122"/>
              </a:rPr>
              <a:t>课题</a:t>
            </a:r>
            <a:r>
              <a:rPr lang="zh-CN" altLang="en-US" dirty="0">
                <a:solidFill>
                  <a:srgbClr val="22547F"/>
                </a:solidFill>
                <a:latin typeface="微软雅黑" panose="020B0503020204020204" pitchFamily="34" charset="-122"/>
                <a:ea typeface="微软雅黑" panose="020B0503020204020204" pitchFamily="34" charset="-122"/>
              </a:rPr>
              <a:t>研究的结论</a:t>
            </a:r>
            <a:endParaRPr lang="zh-CN" altLang="en-US" dirty="0">
              <a:solidFill>
                <a:srgbClr val="22547F"/>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795344" y="697468"/>
            <a:ext cx="5022106" cy="369332"/>
          </a:xfrm>
          <a:prstGeom prst="snip1Rect">
            <a:avLst>
              <a:gd name="adj" fmla="val 0"/>
            </a:avLst>
          </a:prstGeom>
          <a:noFill/>
          <a:ln w="28575">
            <a:noFill/>
          </a:ln>
        </p:spPr>
        <p:txBody>
          <a:bodyPr wrap="square" rtlCol="0">
            <a:spAutoFit/>
          </a:bodyPr>
          <a:lstStyle/>
          <a:p>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11" name="组合 10"/>
          <p:cNvGrpSpPr/>
          <p:nvPr/>
        </p:nvGrpSpPr>
        <p:grpSpPr>
          <a:xfrm>
            <a:off x="2375647" y="2095697"/>
            <a:ext cx="7440706" cy="3637902"/>
            <a:chOff x="1564229" y="2329621"/>
            <a:chExt cx="7852716" cy="3839342"/>
          </a:xfrm>
        </p:grpSpPr>
        <p:cxnSp>
          <p:nvCxnSpPr>
            <p:cNvPr id="12" name="Straight Connector 16"/>
            <p:cNvCxnSpPr/>
            <p:nvPr/>
          </p:nvCxnSpPr>
          <p:spPr>
            <a:xfrm>
              <a:off x="6116471" y="2329621"/>
              <a:ext cx="0" cy="976495"/>
            </a:xfrm>
            <a:prstGeom prst="line">
              <a:avLst/>
            </a:prstGeom>
            <a:ln w="28575">
              <a:solidFill>
                <a:srgbClr val="22547F"/>
              </a:solidFill>
            </a:ln>
          </p:spPr>
          <p:style>
            <a:lnRef idx="1">
              <a:schemeClr val="accent1"/>
            </a:lnRef>
            <a:fillRef idx="0">
              <a:schemeClr val="accent1"/>
            </a:fillRef>
            <a:effectRef idx="0">
              <a:schemeClr val="accent1"/>
            </a:effectRef>
            <a:fontRef idx="minor">
              <a:schemeClr val="tx1"/>
            </a:fontRef>
          </p:style>
        </p:cxnSp>
        <p:cxnSp>
          <p:nvCxnSpPr>
            <p:cNvPr id="15" name="Straight Connector 17"/>
            <p:cNvCxnSpPr/>
            <p:nvPr/>
          </p:nvCxnSpPr>
          <p:spPr>
            <a:xfrm>
              <a:off x="6116471" y="3754401"/>
              <a:ext cx="0" cy="976495"/>
            </a:xfrm>
            <a:prstGeom prst="line">
              <a:avLst/>
            </a:prstGeom>
            <a:ln w="28575">
              <a:solidFill>
                <a:srgbClr val="22547F"/>
              </a:solidFill>
            </a:ln>
          </p:spPr>
          <p:style>
            <a:lnRef idx="1">
              <a:schemeClr val="accent1"/>
            </a:lnRef>
            <a:fillRef idx="0">
              <a:schemeClr val="accent1"/>
            </a:fillRef>
            <a:effectRef idx="0">
              <a:schemeClr val="accent1"/>
            </a:effectRef>
            <a:fontRef idx="minor">
              <a:schemeClr val="tx1"/>
            </a:fontRef>
          </p:style>
        </p:cxnSp>
        <p:cxnSp>
          <p:nvCxnSpPr>
            <p:cNvPr id="16" name="Straight Connector 18"/>
            <p:cNvCxnSpPr/>
            <p:nvPr/>
          </p:nvCxnSpPr>
          <p:spPr>
            <a:xfrm>
              <a:off x="6116472" y="5192468"/>
              <a:ext cx="0" cy="976495"/>
            </a:xfrm>
            <a:prstGeom prst="line">
              <a:avLst/>
            </a:prstGeom>
            <a:ln w="28575">
              <a:solidFill>
                <a:srgbClr val="22547F"/>
              </a:solidFill>
            </a:ln>
          </p:spPr>
          <p:style>
            <a:lnRef idx="1">
              <a:schemeClr val="accent1"/>
            </a:lnRef>
            <a:fillRef idx="0">
              <a:schemeClr val="accent1"/>
            </a:fillRef>
            <a:effectRef idx="0">
              <a:schemeClr val="accent1"/>
            </a:effectRef>
            <a:fontRef idx="minor">
              <a:schemeClr val="tx1"/>
            </a:fontRef>
          </p:style>
        </p:cxnSp>
        <p:sp>
          <p:nvSpPr>
            <p:cNvPr id="17" name="Freeform 5"/>
            <p:cNvSpPr/>
            <p:nvPr/>
          </p:nvSpPr>
          <p:spPr bwMode="auto">
            <a:xfrm>
              <a:off x="3190312" y="2329621"/>
              <a:ext cx="1945665" cy="2612055"/>
            </a:xfrm>
            <a:custGeom>
              <a:avLst/>
              <a:gdLst>
                <a:gd name="T0" fmla="*/ 506 w 506"/>
                <a:gd name="T1" fmla="*/ 472 h 680"/>
                <a:gd name="T2" fmla="*/ 488 w 506"/>
                <a:gd name="T3" fmla="*/ 600 h 680"/>
                <a:gd name="T4" fmla="*/ 488 w 506"/>
                <a:gd name="T5" fmla="*/ 600 h 680"/>
                <a:gd name="T6" fmla="*/ 314 w 506"/>
                <a:gd name="T7" fmla="*/ 680 h 680"/>
                <a:gd name="T8" fmla="*/ 259 w 506"/>
                <a:gd name="T9" fmla="*/ 562 h 680"/>
                <a:gd name="T10" fmla="*/ 276 w 506"/>
                <a:gd name="T11" fmla="*/ 472 h 680"/>
                <a:gd name="T12" fmla="*/ 54 w 506"/>
                <a:gd name="T13" fmla="*/ 230 h 680"/>
                <a:gd name="T14" fmla="*/ 142 w 506"/>
                <a:gd name="T15" fmla="*/ 141 h 680"/>
                <a:gd name="T16" fmla="*/ 0 w 506"/>
                <a:gd name="T17" fmla="*/ 1 h 680"/>
                <a:gd name="T18" fmla="*/ 34 w 506"/>
                <a:gd name="T19" fmla="*/ 0 h 680"/>
                <a:gd name="T20" fmla="*/ 506 w 506"/>
                <a:gd name="T21" fmla="*/ 47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6" h="680">
                  <a:moveTo>
                    <a:pt x="506" y="472"/>
                  </a:moveTo>
                  <a:cubicBezTo>
                    <a:pt x="506" y="516"/>
                    <a:pt x="500" y="559"/>
                    <a:pt x="488" y="600"/>
                  </a:cubicBezTo>
                  <a:cubicBezTo>
                    <a:pt x="488" y="600"/>
                    <a:pt x="488" y="600"/>
                    <a:pt x="488" y="600"/>
                  </a:cubicBezTo>
                  <a:cubicBezTo>
                    <a:pt x="314" y="680"/>
                    <a:pt x="314" y="680"/>
                    <a:pt x="314" y="680"/>
                  </a:cubicBezTo>
                  <a:cubicBezTo>
                    <a:pt x="259" y="562"/>
                    <a:pt x="259" y="562"/>
                    <a:pt x="259" y="562"/>
                  </a:cubicBezTo>
                  <a:cubicBezTo>
                    <a:pt x="270" y="534"/>
                    <a:pt x="276" y="504"/>
                    <a:pt x="276" y="472"/>
                  </a:cubicBezTo>
                  <a:cubicBezTo>
                    <a:pt x="276" y="345"/>
                    <a:pt x="179" y="240"/>
                    <a:pt x="54" y="230"/>
                  </a:cubicBezTo>
                  <a:cubicBezTo>
                    <a:pt x="142" y="141"/>
                    <a:pt x="142" y="141"/>
                    <a:pt x="142" y="141"/>
                  </a:cubicBezTo>
                  <a:cubicBezTo>
                    <a:pt x="0" y="1"/>
                    <a:pt x="0" y="1"/>
                    <a:pt x="0" y="1"/>
                  </a:cubicBezTo>
                  <a:cubicBezTo>
                    <a:pt x="11" y="0"/>
                    <a:pt x="23" y="0"/>
                    <a:pt x="34" y="0"/>
                  </a:cubicBezTo>
                  <a:cubicBezTo>
                    <a:pt x="295" y="0"/>
                    <a:pt x="506" y="211"/>
                    <a:pt x="506" y="472"/>
                  </a:cubicBezTo>
                  <a:close/>
                </a:path>
              </a:pathLst>
            </a:custGeom>
            <a:solidFill>
              <a:srgbClr val="22547F"/>
            </a:solidFill>
            <a:ln>
              <a:noFill/>
            </a:ln>
          </p:spPr>
          <p:txBody>
            <a:bodyPr vert="horz" wrap="square" lIns="91440" tIns="45720" rIns="91440" bIns="45720" numCol="1" anchor="t" anchorCtr="0" compatLnSpc="1"/>
            <a:lstStyle/>
            <a:p>
              <a:endParaRPr lang="en-US"/>
            </a:p>
          </p:txBody>
        </p:sp>
        <p:sp>
          <p:nvSpPr>
            <p:cNvPr id="18" name="Freeform 5"/>
            <p:cNvSpPr/>
            <p:nvPr/>
          </p:nvSpPr>
          <p:spPr bwMode="auto">
            <a:xfrm>
              <a:off x="3406489" y="3135475"/>
              <a:ext cx="1196051" cy="1800630"/>
            </a:xfrm>
            <a:custGeom>
              <a:avLst/>
              <a:gdLst>
                <a:gd name="connsiteX0" fmla="*/ 130432 w 2180836"/>
                <a:gd name="connsiteY0" fmla="*/ 0 h 3283202"/>
                <a:gd name="connsiteX1" fmla="*/ 286434 w 2180836"/>
                <a:gd name="connsiteY1" fmla="*/ 7878 h 3283202"/>
                <a:gd name="connsiteX2" fmla="*/ 2180836 w 2180836"/>
                <a:gd name="connsiteY2" fmla="*/ 2107137 h 3283202"/>
                <a:gd name="connsiteX3" fmla="*/ 1926152 w 2180836"/>
                <a:gd name="connsiteY3" fmla="*/ 3112962 h 3283202"/>
                <a:gd name="connsiteX4" fmla="*/ 1822728 w 2180836"/>
                <a:gd name="connsiteY4" fmla="*/ 3283202 h 3283202"/>
                <a:gd name="connsiteX5" fmla="*/ 1755028 w 2180836"/>
                <a:gd name="connsiteY5" fmla="*/ 3138103 h 3283202"/>
                <a:gd name="connsiteX6" fmla="*/ 1437292 w 2180836"/>
                <a:gd name="connsiteY6" fmla="*/ 2457110 h 3283202"/>
                <a:gd name="connsiteX7" fmla="*/ 1556482 w 2180836"/>
                <a:gd name="connsiteY7" fmla="*/ 1826749 h 3283202"/>
                <a:gd name="connsiteX8" fmla="*/ 0 w 2180836"/>
                <a:gd name="connsiteY8" fmla="*/ 131779 h 3283202"/>
                <a:gd name="connsiteX9" fmla="*/ 108604 w 2180836"/>
                <a:gd name="connsiteY9" fmla="*/ 22053 h 32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0836" h="3283202">
                  <a:moveTo>
                    <a:pt x="130432" y="0"/>
                  </a:moveTo>
                  <a:lnTo>
                    <a:pt x="286434" y="7878"/>
                  </a:lnTo>
                  <a:cubicBezTo>
                    <a:pt x="1350492" y="115939"/>
                    <a:pt x="2180836" y="1014569"/>
                    <a:pt x="2180836" y="2107137"/>
                  </a:cubicBezTo>
                  <a:cubicBezTo>
                    <a:pt x="2180836" y="2471327"/>
                    <a:pt x="2088576" y="2813967"/>
                    <a:pt x="1926152" y="3112962"/>
                  </a:cubicBezTo>
                  <a:lnTo>
                    <a:pt x="1822728" y="3283202"/>
                  </a:lnTo>
                  <a:lnTo>
                    <a:pt x="1755028" y="3138103"/>
                  </a:lnTo>
                  <a:cubicBezTo>
                    <a:pt x="1437292" y="2457110"/>
                    <a:pt x="1437292" y="2457110"/>
                    <a:pt x="1437292" y="2457110"/>
                  </a:cubicBezTo>
                  <a:cubicBezTo>
                    <a:pt x="1514416" y="2260998"/>
                    <a:pt x="1556482" y="2050878"/>
                    <a:pt x="1556482" y="1826749"/>
                  </a:cubicBezTo>
                  <a:cubicBezTo>
                    <a:pt x="1556482" y="937240"/>
                    <a:pt x="876398" y="201819"/>
                    <a:pt x="0" y="131779"/>
                  </a:cubicBezTo>
                  <a:cubicBezTo>
                    <a:pt x="38562" y="92820"/>
                    <a:pt x="74712" y="56295"/>
                    <a:pt x="108604" y="22053"/>
                  </a:cubicBezTo>
                  <a:close/>
                </a:path>
              </a:pathLst>
            </a:custGeom>
            <a:solidFill>
              <a:srgbClr val="173955"/>
            </a:solidFill>
            <a:ln>
              <a:noFill/>
            </a:ln>
          </p:spPr>
          <p:txBody>
            <a:bodyPr vert="horz" wrap="square" lIns="91440" tIns="45720" rIns="91440" bIns="45720" numCol="1" anchor="t" anchorCtr="0" compatLnSpc="1">
              <a:noAutofit/>
            </a:bodyPr>
            <a:lstStyle/>
            <a:p>
              <a:endParaRPr lang="en-US"/>
            </a:p>
          </p:txBody>
        </p:sp>
        <p:sp>
          <p:nvSpPr>
            <p:cNvPr id="19" name="Freeform 7"/>
            <p:cNvSpPr/>
            <p:nvPr/>
          </p:nvSpPr>
          <p:spPr bwMode="auto">
            <a:xfrm>
              <a:off x="1564229" y="2418274"/>
              <a:ext cx="1859731" cy="2774195"/>
            </a:xfrm>
            <a:custGeom>
              <a:avLst/>
              <a:gdLst>
                <a:gd name="T0" fmla="*/ 484 w 484"/>
                <a:gd name="T1" fmla="*/ 126 h 722"/>
                <a:gd name="T2" fmla="*/ 379 w 484"/>
                <a:gd name="T3" fmla="*/ 233 h 722"/>
                <a:gd name="T4" fmla="*/ 230 w 484"/>
                <a:gd name="T5" fmla="*/ 457 h 722"/>
                <a:gd name="T6" fmla="*/ 245 w 484"/>
                <a:gd name="T7" fmla="*/ 543 h 722"/>
                <a:gd name="T8" fmla="*/ 74 w 484"/>
                <a:gd name="T9" fmla="*/ 550 h 722"/>
                <a:gd name="T10" fmla="*/ 82 w 484"/>
                <a:gd name="T11" fmla="*/ 722 h 722"/>
                <a:gd name="T12" fmla="*/ 0 w 484"/>
                <a:gd name="T13" fmla="*/ 457 h 722"/>
                <a:gd name="T14" fmla="*/ 355 w 484"/>
                <a:gd name="T15" fmla="*/ 0 h 722"/>
                <a:gd name="T16" fmla="*/ 484 w 484"/>
                <a:gd name="T17" fmla="*/ 12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722">
                  <a:moveTo>
                    <a:pt x="484" y="126"/>
                  </a:moveTo>
                  <a:cubicBezTo>
                    <a:pt x="379" y="233"/>
                    <a:pt x="379" y="233"/>
                    <a:pt x="379" y="233"/>
                  </a:cubicBezTo>
                  <a:cubicBezTo>
                    <a:pt x="291" y="269"/>
                    <a:pt x="230" y="356"/>
                    <a:pt x="230" y="457"/>
                  </a:cubicBezTo>
                  <a:cubicBezTo>
                    <a:pt x="230" y="487"/>
                    <a:pt x="235" y="516"/>
                    <a:pt x="245" y="543"/>
                  </a:cubicBezTo>
                  <a:cubicBezTo>
                    <a:pt x="74" y="550"/>
                    <a:pt x="74" y="550"/>
                    <a:pt x="74" y="550"/>
                  </a:cubicBezTo>
                  <a:cubicBezTo>
                    <a:pt x="82" y="722"/>
                    <a:pt x="82" y="722"/>
                    <a:pt x="82" y="722"/>
                  </a:cubicBezTo>
                  <a:cubicBezTo>
                    <a:pt x="30" y="646"/>
                    <a:pt x="0" y="555"/>
                    <a:pt x="0" y="457"/>
                  </a:cubicBezTo>
                  <a:cubicBezTo>
                    <a:pt x="0" y="237"/>
                    <a:pt x="151" y="52"/>
                    <a:pt x="355" y="0"/>
                  </a:cubicBezTo>
                  <a:lnTo>
                    <a:pt x="484" y="126"/>
                  </a:lnTo>
                  <a:close/>
                </a:path>
              </a:pathLst>
            </a:custGeom>
            <a:solidFill>
              <a:srgbClr val="22547F"/>
            </a:solidFill>
            <a:ln>
              <a:noFill/>
            </a:ln>
          </p:spPr>
          <p:txBody>
            <a:bodyPr vert="horz" wrap="square" lIns="91440" tIns="45720" rIns="91440" bIns="45720" numCol="1" anchor="t" anchorCtr="0" compatLnSpc="1"/>
            <a:lstStyle/>
            <a:p>
              <a:endParaRPr lang="en-US"/>
            </a:p>
          </p:txBody>
        </p:sp>
        <p:sp>
          <p:nvSpPr>
            <p:cNvPr id="20" name="Freeform 11"/>
            <p:cNvSpPr/>
            <p:nvPr/>
          </p:nvSpPr>
          <p:spPr bwMode="auto">
            <a:xfrm>
              <a:off x="2180680" y="2876315"/>
              <a:ext cx="1251742" cy="1636153"/>
            </a:xfrm>
            <a:custGeom>
              <a:avLst/>
              <a:gdLst>
                <a:gd name="connsiteX0" fmla="*/ 2110154 w 2282381"/>
                <a:gd name="connsiteY0" fmla="*/ 0 h 2983301"/>
                <a:gd name="connsiteX1" fmla="*/ 2243506 w 2282381"/>
                <a:gd name="connsiteY1" fmla="*/ 6734 h 2983301"/>
                <a:gd name="connsiteX2" fmla="*/ 2282381 w 2282381"/>
                <a:gd name="connsiteY2" fmla="*/ 44704 h 2983301"/>
                <a:gd name="connsiteX3" fmla="*/ 1546737 w 2282381"/>
                <a:gd name="connsiteY3" fmla="*/ 794351 h 2983301"/>
                <a:gd name="connsiteX4" fmla="*/ 502824 w 2282381"/>
                <a:gd name="connsiteY4" fmla="*/ 2363705 h 2983301"/>
                <a:gd name="connsiteX5" fmla="*/ 607916 w 2282381"/>
                <a:gd name="connsiteY5" fmla="*/ 2966225 h 2983301"/>
                <a:gd name="connsiteX6" fmla="*/ 212467 w 2282381"/>
                <a:gd name="connsiteY6" fmla="*/ 2982413 h 2983301"/>
                <a:gd name="connsiteX7" fmla="*/ 190770 w 2282381"/>
                <a:gd name="connsiteY7" fmla="*/ 2983301 h 2983301"/>
                <a:gd name="connsiteX8" fmla="*/ 165827 w 2282381"/>
                <a:gd name="connsiteY8" fmla="*/ 2931521 h 2983301"/>
                <a:gd name="connsiteX9" fmla="*/ 0 w 2282381"/>
                <a:gd name="connsiteY9" fmla="*/ 2110154 h 2983301"/>
                <a:gd name="connsiteX10" fmla="*/ 2110154 w 2282381"/>
                <a:gd name="connsiteY10" fmla="*/ 0 h 298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2381" h="2983301">
                  <a:moveTo>
                    <a:pt x="2110154" y="0"/>
                  </a:moveTo>
                  <a:lnTo>
                    <a:pt x="2243506" y="6734"/>
                  </a:lnTo>
                  <a:lnTo>
                    <a:pt x="2282381" y="44704"/>
                  </a:lnTo>
                  <a:cubicBezTo>
                    <a:pt x="1546737" y="794351"/>
                    <a:pt x="1546737" y="794351"/>
                    <a:pt x="1546737" y="794351"/>
                  </a:cubicBezTo>
                  <a:cubicBezTo>
                    <a:pt x="930198" y="1046568"/>
                    <a:pt x="502824" y="1656094"/>
                    <a:pt x="502824" y="2363705"/>
                  </a:cubicBezTo>
                  <a:cubicBezTo>
                    <a:pt x="502824" y="2573886"/>
                    <a:pt x="537855" y="2777062"/>
                    <a:pt x="607916" y="2966225"/>
                  </a:cubicBezTo>
                  <a:cubicBezTo>
                    <a:pt x="458160" y="2972355"/>
                    <a:pt x="327124" y="2977719"/>
                    <a:pt x="212467" y="2982413"/>
                  </a:cubicBezTo>
                  <a:lnTo>
                    <a:pt x="190770" y="2983301"/>
                  </a:lnTo>
                  <a:lnTo>
                    <a:pt x="165827" y="2931521"/>
                  </a:lnTo>
                  <a:cubicBezTo>
                    <a:pt x="59047" y="2679066"/>
                    <a:pt x="0" y="2401505"/>
                    <a:pt x="0" y="2110154"/>
                  </a:cubicBezTo>
                  <a:cubicBezTo>
                    <a:pt x="0" y="944748"/>
                    <a:pt x="944748" y="0"/>
                    <a:pt x="2110154" y="0"/>
                  </a:cubicBezTo>
                  <a:close/>
                </a:path>
              </a:pathLst>
            </a:custGeom>
            <a:solidFill>
              <a:srgbClr val="173955"/>
            </a:solidFill>
            <a:ln>
              <a:noFill/>
            </a:ln>
          </p:spPr>
          <p:txBody>
            <a:bodyPr vert="horz" wrap="square" lIns="91440" tIns="45720" rIns="91440" bIns="45720" numCol="1" anchor="t" anchorCtr="0" compatLnSpc="1">
              <a:noAutofit/>
            </a:bodyPr>
            <a:lstStyle/>
            <a:p>
              <a:endParaRPr lang="en-US"/>
            </a:p>
          </p:txBody>
        </p:sp>
        <p:sp>
          <p:nvSpPr>
            <p:cNvPr id="21" name="Freeform 6"/>
            <p:cNvSpPr/>
            <p:nvPr/>
          </p:nvSpPr>
          <p:spPr bwMode="auto">
            <a:xfrm>
              <a:off x="2068311" y="4730896"/>
              <a:ext cx="2855264" cy="1220906"/>
            </a:xfrm>
            <a:custGeom>
              <a:avLst/>
              <a:gdLst>
                <a:gd name="T0" fmla="*/ 743 w 743"/>
                <a:gd name="T1" fmla="*/ 67 h 318"/>
                <a:gd name="T2" fmla="*/ 326 w 743"/>
                <a:gd name="T3" fmla="*/ 318 h 318"/>
                <a:gd name="T4" fmla="*/ 7 w 743"/>
                <a:gd name="T5" fmla="*/ 195 h 318"/>
                <a:gd name="T6" fmla="*/ 0 w 743"/>
                <a:gd name="T7" fmla="*/ 5 h 318"/>
                <a:gd name="T8" fmla="*/ 138 w 743"/>
                <a:gd name="T9" fmla="*/ 0 h 318"/>
                <a:gd name="T10" fmla="*/ 326 w 743"/>
                <a:gd name="T11" fmla="*/ 89 h 318"/>
                <a:gd name="T12" fmla="*/ 508 w 743"/>
                <a:gd name="T13" fmla="*/ 7 h 318"/>
                <a:gd name="T14" fmla="*/ 572 w 743"/>
                <a:gd name="T15" fmla="*/ 146 h 318"/>
                <a:gd name="T16" fmla="*/ 743 w 743"/>
                <a:gd name="T17" fmla="*/ 67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3" h="318">
                  <a:moveTo>
                    <a:pt x="743" y="67"/>
                  </a:moveTo>
                  <a:cubicBezTo>
                    <a:pt x="664" y="216"/>
                    <a:pt x="507" y="318"/>
                    <a:pt x="326" y="318"/>
                  </a:cubicBezTo>
                  <a:cubicBezTo>
                    <a:pt x="203" y="318"/>
                    <a:pt x="91" y="272"/>
                    <a:pt x="7" y="195"/>
                  </a:cubicBezTo>
                  <a:cubicBezTo>
                    <a:pt x="0" y="5"/>
                    <a:pt x="0" y="5"/>
                    <a:pt x="0" y="5"/>
                  </a:cubicBezTo>
                  <a:cubicBezTo>
                    <a:pt x="138" y="0"/>
                    <a:pt x="138" y="0"/>
                    <a:pt x="138" y="0"/>
                  </a:cubicBezTo>
                  <a:cubicBezTo>
                    <a:pt x="183" y="54"/>
                    <a:pt x="250" y="89"/>
                    <a:pt x="326" y="89"/>
                  </a:cubicBezTo>
                  <a:cubicBezTo>
                    <a:pt x="398" y="89"/>
                    <a:pt x="463" y="57"/>
                    <a:pt x="508" y="7"/>
                  </a:cubicBezTo>
                  <a:cubicBezTo>
                    <a:pt x="572" y="146"/>
                    <a:pt x="572" y="146"/>
                    <a:pt x="572" y="146"/>
                  </a:cubicBezTo>
                  <a:lnTo>
                    <a:pt x="743" y="67"/>
                  </a:lnTo>
                  <a:close/>
                </a:path>
              </a:pathLst>
            </a:custGeom>
            <a:solidFill>
              <a:srgbClr val="22547F"/>
            </a:solidFill>
            <a:ln>
              <a:noFill/>
            </a:ln>
          </p:spPr>
          <p:txBody>
            <a:bodyPr vert="horz" wrap="square" lIns="91440" tIns="45720" rIns="91440" bIns="45720" numCol="1" anchor="t" anchorCtr="0" compatLnSpc="1"/>
            <a:lstStyle/>
            <a:p>
              <a:endParaRPr lang="en-US"/>
            </a:p>
          </p:txBody>
        </p:sp>
        <p:sp>
          <p:nvSpPr>
            <p:cNvPr id="22" name="Freeform 9"/>
            <p:cNvSpPr/>
            <p:nvPr/>
          </p:nvSpPr>
          <p:spPr bwMode="auto">
            <a:xfrm>
              <a:off x="2068311" y="4730896"/>
              <a:ext cx="2030147" cy="719152"/>
            </a:xfrm>
            <a:custGeom>
              <a:avLst/>
              <a:gdLst>
                <a:gd name="connsiteX0" fmla="*/ 966472 w 3701696"/>
                <a:gd name="connsiteY0" fmla="*/ 0 h 1311275"/>
                <a:gd name="connsiteX1" fmla="*/ 2283784 w 3701696"/>
                <a:gd name="connsiteY1" fmla="*/ 623043 h 1311275"/>
                <a:gd name="connsiteX2" fmla="*/ 3559054 w 3701696"/>
                <a:gd name="connsiteY2" fmla="*/ 49003 h 1311275"/>
                <a:gd name="connsiteX3" fmla="*/ 3637992 w 3701696"/>
                <a:gd name="connsiteY3" fmla="*/ 220288 h 1311275"/>
                <a:gd name="connsiteX4" fmla="*/ 3701696 w 3701696"/>
                <a:gd name="connsiteY4" fmla="*/ 358517 h 1311275"/>
                <a:gd name="connsiteX5" fmla="*/ 3688081 w 3701696"/>
                <a:gd name="connsiteY5" fmla="*/ 380928 h 1311275"/>
                <a:gd name="connsiteX6" fmla="*/ 1938308 w 3701696"/>
                <a:gd name="connsiteY6" fmla="*/ 1311275 h 1311275"/>
                <a:gd name="connsiteX7" fmla="*/ 82839 w 3701696"/>
                <a:gd name="connsiteY7" fmla="*/ 206946 h 1311275"/>
                <a:gd name="connsiteX8" fmla="*/ 0 w 3701696"/>
                <a:gd name="connsiteY8" fmla="*/ 34984 h 1311275"/>
                <a:gd name="connsiteX9" fmla="*/ 169719 w 3701696"/>
                <a:gd name="connsiteY9" fmla="*/ 28841 h 1311275"/>
                <a:gd name="connsiteX10" fmla="*/ 966472 w 3701696"/>
                <a:gd name="connsiteY10" fmla="*/ 0 h 131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01696" h="1311275">
                  <a:moveTo>
                    <a:pt x="966472" y="0"/>
                  </a:moveTo>
                  <a:cubicBezTo>
                    <a:pt x="1281786" y="378026"/>
                    <a:pt x="1751254" y="623043"/>
                    <a:pt x="2283784" y="623043"/>
                  </a:cubicBezTo>
                  <a:cubicBezTo>
                    <a:pt x="2788287" y="623043"/>
                    <a:pt x="3243740" y="399028"/>
                    <a:pt x="3559054" y="49003"/>
                  </a:cubicBezTo>
                  <a:cubicBezTo>
                    <a:pt x="3587082" y="109820"/>
                    <a:pt x="3613358" y="166835"/>
                    <a:pt x="3637992" y="220288"/>
                  </a:cubicBezTo>
                  <a:lnTo>
                    <a:pt x="3701696" y="358517"/>
                  </a:lnTo>
                  <a:lnTo>
                    <a:pt x="3688081" y="380928"/>
                  </a:lnTo>
                  <a:cubicBezTo>
                    <a:pt x="3308871" y="942233"/>
                    <a:pt x="2666687" y="1311275"/>
                    <a:pt x="1938308" y="1311275"/>
                  </a:cubicBezTo>
                  <a:cubicBezTo>
                    <a:pt x="1137092" y="1311275"/>
                    <a:pt x="440170" y="864734"/>
                    <a:pt x="82839" y="206946"/>
                  </a:cubicBezTo>
                  <a:lnTo>
                    <a:pt x="0" y="34984"/>
                  </a:lnTo>
                  <a:lnTo>
                    <a:pt x="169719" y="28841"/>
                  </a:lnTo>
                  <a:cubicBezTo>
                    <a:pt x="966472" y="0"/>
                    <a:pt x="966472" y="0"/>
                    <a:pt x="966472" y="0"/>
                  </a:cubicBezTo>
                  <a:close/>
                </a:path>
              </a:pathLst>
            </a:custGeom>
            <a:solidFill>
              <a:srgbClr val="173955"/>
            </a:solidFill>
            <a:ln>
              <a:noFill/>
            </a:ln>
          </p:spPr>
          <p:txBody>
            <a:bodyPr vert="horz" wrap="square" lIns="91440" tIns="45720" rIns="91440" bIns="45720" numCol="1" anchor="t" anchorCtr="0" compatLnSpc="1">
              <a:noAutofit/>
            </a:bodyPr>
            <a:lstStyle/>
            <a:p>
              <a:endParaRPr lang="en-US"/>
            </a:p>
          </p:txBody>
        </p:sp>
        <p:sp>
          <p:nvSpPr>
            <p:cNvPr id="23" name="Freeform 26"/>
            <p:cNvSpPr>
              <a:spLocks noEditPoints="1"/>
            </p:cNvSpPr>
            <p:nvPr/>
          </p:nvSpPr>
          <p:spPr bwMode="auto">
            <a:xfrm>
              <a:off x="1723757" y="3865099"/>
              <a:ext cx="320646" cy="388252"/>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4" name="Freeform 27"/>
            <p:cNvSpPr>
              <a:spLocks noEditPoints="1"/>
            </p:cNvSpPr>
            <p:nvPr/>
          </p:nvSpPr>
          <p:spPr bwMode="auto">
            <a:xfrm>
              <a:off x="3894281" y="2663514"/>
              <a:ext cx="280081" cy="442337"/>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5" name="Freeform 28"/>
            <p:cNvSpPr>
              <a:spLocks noEditPoints="1"/>
            </p:cNvSpPr>
            <p:nvPr/>
          </p:nvSpPr>
          <p:spPr bwMode="auto">
            <a:xfrm>
              <a:off x="3661009" y="5313710"/>
              <a:ext cx="453926" cy="367005"/>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6" name="文本框 25"/>
            <p:cNvSpPr txBox="1"/>
            <p:nvPr/>
          </p:nvSpPr>
          <p:spPr>
            <a:xfrm>
              <a:off x="6257979" y="2630650"/>
              <a:ext cx="3158966" cy="553998"/>
            </a:xfrm>
            <a:prstGeom prst="rect">
              <a:avLst/>
            </a:prstGeom>
            <a:noFill/>
          </p:spPr>
          <p:txBody>
            <a:bodyPr wrap="square" rtlCol="0">
              <a:spAutoFit/>
            </a:bodyPr>
            <a:lstStyle/>
            <a:p>
              <a:pPr>
                <a:lnSpc>
                  <a:spcPct val="125000"/>
                </a:lnSpc>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257978" y="2354319"/>
              <a:ext cx="1246326" cy="377143"/>
            </a:xfrm>
            <a:prstGeom prst="rect">
              <a:avLst/>
            </a:prstGeom>
            <a:noFill/>
          </p:spPr>
          <p:txBody>
            <a:bodyPr wrap="square" rtlCol="0">
              <a:spAutoFit/>
            </a:bodyPr>
            <a:lstStyle/>
            <a:p>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257979" y="4045175"/>
              <a:ext cx="3158966" cy="553998"/>
            </a:xfrm>
            <a:prstGeom prst="rect">
              <a:avLst/>
            </a:prstGeom>
            <a:noFill/>
          </p:spPr>
          <p:txBody>
            <a:bodyPr wrap="square" rtlCol="0">
              <a:spAutoFit/>
            </a:bodyPr>
            <a:lstStyle/>
            <a:p>
              <a:pPr>
                <a:lnSpc>
                  <a:spcPct val="125000"/>
                </a:lnSpc>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257978" y="3768844"/>
              <a:ext cx="1246326" cy="377143"/>
            </a:xfrm>
            <a:prstGeom prst="rect">
              <a:avLst/>
            </a:prstGeom>
            <a:noFill/>
          </p:spPr>
          <p:txBody>
            <a:bodyPr wrap="square" rtlCol="0">
              <a:spAutoFit/>
            </a:bodyPr>
            <a:lstStyle/>
            <a:p>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257979" y="5513433"/>
              <a:ext cx="3158966" cy="553998"/>
            </a:xfrm>
            <a:prstGeom prst="rect">
              <a:avLst/>
            </a:prstGeom>
            <a:noFill/>
          </p:spPr>
          <p:txBody>
            <a:bodyPr wrap="square" rtlCol="0">
              <a:spAutoFit/>
            </a:bodyPr>
            <a:lstStyle/>
            <a:p>
              <a:pPr>
                <a:lnSpc>
                  <a:spcPct val="125000"/>
                </a:lnSpc>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6257978" y="5237102"/>
              <a:ext cx="1246326" cy="377143"/>
            </a:xfrm>
            <a:prstGeom prst="rect">
              <a:avLst/>
            </a:prstGeom>
            <a:noFill/>
          </p:spPr>
          <p:txBody>
            <a:bodyPr wrap="square" rtlCol="0">
              <a:spAutoFit/>
            </a:bodyPr>
            <a:lstStyle/>
            <a:p>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2" name="文本框 31"/>
          <p:cNvSpPr txBox="1"/>
          <p:nvPr/>
        </p:nvSpPr>
        <p:spPr>
          <a:xfrm>
            <a:off x="3426187" y="3702175"/>
            <a:ext cx="1261711" cy="646331"/>
          </a:xfrm>
          <a:prstGeom prst="rect">
            <a:avLst/>
          </a:prstGeom>
          <a:noFill/>
        </p:spPr>
        <p:txBody>
          <a:bodyPr wrap="square" rtlCol="0">
            <a:spAutoFit/>
          </a:bodyPr>
          <a:lstStyle/>
          <a:p>
            <a:pPr algn="ctr"/>
            <a:r>
              <a:rPr lang="en-US" altLang="zh-CN" dirty="0" smtClean="0">
                <a:solidFill>
                  <a:schemeClr val="tx1">
                    <a:lumMod val="75000"/>
                    <a:lumOff val="25000"/>
                  </a:schemeClr>
                </a:solidFill>
              </a:rPr>
              <a:t>add your title here</a:t>
            </a: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文本框 11"/>
          <p:cNvSpPr txBox="1"/>
          <p:nvPr/>
        </p:nvSpPr>
        <p:spPr>
          <a:xfrm>
            <a:off x="3543033" y="2753529"/>
            <a:ext cx="1612937" cy="923330"/>
          </a:xfrm>
          <a:prstGeom prst="rect">
            <a:avLst/>
          </a:prstGeom>
          <a:noFill/>
        </p:spPr>
        <p:txBody>
          <a:bodyPr wrap="square" rtlCol="0">
            <a:spAutoFit/>
          </a:bodyPr>
          <a:lstStyle/>
          <a:p>
            <a:pPr algn="ctr"/>
            <a:r>
              <a:rPr lang="zh-CN" altLang="en-US" sz="5400" dirty="0" smtClean="0">
                <a:solidFill>
                  <a:srgbClr val="22547F"/>
                </a:solidFill>
                <a:latin typeface="微软雅黑" panose="020B0503020204020204" pitchFamily="34" charset="-122"/>
                <a:ea typeface="微软雅黑" panose="020B0503020204020204" pitchFamily="34" charset="-122"/>
              </a:rPr>
              <a:t>目录</a:t>
            </a:r>
            <a:endParaRPr lang="zh-CN" altLang="en-US" sz="5400" dirty="0">
              <a:solidFill>
                <a:srgbClr val="22547F"/>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543033" y="3647837"/>
            <a:ext cx="1612937" cy="400110"/>
          </a:xfrm>
          <a:prstGeom prst="rect">
            <a:avLst/>
          </a:prstGeom>
          <a:noFill/>
        </p:spPr>
        <p:txBody>
          <a:bodyPr wrap="square" rtlCol="0">
            <a:spAutoFit/>
          </a:bodyPr>
          <a:lstStyle/>
          <a:p>
            <a:pPr algn="ctr"/>
            <a:r>
              <a:rPr lang="en-US" altLang="zh-CN" sz="2000" dirty="0" smtClean="0">
                <a:solidFill>
                  <a:srgbClr val="22547F"/>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000" dirty="0">
              <a:solidFill>
                <a:srgbClr val="22547F"/>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14" name="组合 13"/>
          <p:cNvGrpSpPr/>
          <p:nvPr/>
        </p:nvGrpSpPr>
        <p:grpSpPr>
          <a:xfrm>
            <a:off x="5765739" y="1739825"/>
            <a:ext cx="3233697" cy="3624055"/>
            <a:chOff x="4470289" y="1522630"/>
            <a:chExt cx="3233697" cy="3624055"/>
          </a:xfrm>
        </p:grpSpPr>
        <p:sp>
          <p:nvSpPr>
            <p:cNvPr id="15" name="矩形 14"/>
            <p:cNvSpPr/>
            <p:nvPr/>
          </p:nvSpPr>
          <p:spPr>
            <a:xfrm>
              <a:off x="4483113" y="2274884"/>
              <a:ext cx="3113353" cy="615040"/>
            </a:xfrm>
            <a:prstGeom prst="rect">
              <a:avLst/>
            </a:prstGeom>
          </p:spPr>
          <p:txBody>
            <a:bodyPr wrap="none">
              <a:spAutoFit/>
            </a:bodyPr>
            <a:lstStyle/>
            <a:p>
              <a:pPr>
                <a:lnSpc>
                  <a:spcPct val="200000"/>
                </a:lnSpc>
              </a:pPr>
              <a:r>
                <a:rPr lang="en-US" altLang="zh-CN" sz="2000" dirty="0" smtClean="0">
                  <a:solidFill>
                    <a:srgbClr val="22547F"/>
                  </a:solidFill>
                  <a:latin typeface="微软雅黑" panose="020B0503020204020204" pitchFamily="34" charset="-122"/>
                  <a:ea typeface="微软雅黑" panose="020B0503020204020204" pitchFamily="34" charset="-122"/>
                </a:rPr>
                <a:t>02.</a:t>
              </a:r>
              <a:r>
                <a:rPr lang="zh-CN" altLang="en-US" sz="2000" dirty="0" smtClean="0">
                  <a:solidFill>
                    <a:srgbClr val="22547F"/>
                  </a:solidFill>
                  <a:latin typeface="微软雅黑" panose="020B0503020204020204" pitchFamily="34" charset="-122"/>
                  <a:ea typeface="微软雅黑" panose="020B0503020204020204" pitchFamily="34" charset="-122"/>
                </a:rPr>
                <a:t>课题研究的思路与方法</a:t>
              </a:r>
              <a:endParaRPr lang="zh-CN" altLang="en-US" sz="2000" dirty="0" smtClean="0">
                <a:solidFill>
                  <a:srgbClr val="22547F"/>
                </a:solidFill>
                <a:latin typeface="微软雅黑" panose="020B0503020204020204" pitchFamily="34" charset="-122"/>
                <a:ea typeface="微软雅黑" panose="020B0503020204020204" pitchFamily="34" charset="-122"/>
              </a:endParaRPr>
            </a:p>
          </p:txBody>
        </p:sp>
        <p:sp>
          <p:nvSpPr>
            <p:cNvPr id="16" name="矩形 15"/>
            <p:cNvSpPr/>
            <p:nvPr/>
          </p:nvSpPr>
          <p:spPr>
            <a:xfrm>
              <a:off x="4488014" y="3779392"/>
              <a:ext cx="3215972" cy="615040"/>
            </a:xfrm>
            <a:prstGeom prst="rect">
              <a:avLst/>
            </a:prstGeom>
          </p:spPr>
          <p:txBody>
            <a:bodyPr wrap="square">
              <a:spAutoFit/>
            </a:bodyPr>
            <a:lstStyle/>
            <a:p>
              <a:pPr>
                <a:lnSpc>
                  <a:spcPct val="200000"/>
                </a:lnSpc>
              </a:pPr>
              <a:r>
                <a:rPr lang="en-US" altLang="zh-CN" sz="2000" dirty="0" smtClean="0">
                  <a:solidFill>
                    <a:srgbClr val="22547F"/>
                  </a:solidFill>
                  <a:latin typeface="微软雅黑" panose="020B0503020204020204" pitchFamily="34" charset="-122"/>
                  <a:ea typeface="微软雅黑" panose="020B0503020204020204" pitchFamily="34" charset="-122"/>
                </a:rPr>
                <a:t>04.</a:t>
              </a:r>
              <a:r>
                <a:rPr lang="zh-CN" altLang="en-US" sz="2000" dirty="0" smtClean="0">
                  <a:solidFill>
                    <a:srgbClr val="22547F"/>
                  </a:solidFill>
                  <a:latin typeface="微软雅黑" panose="020B0503020204020204" pitchFamily="34" charset="-122"/>
                  <a:ea typeface="微软雅黑" panose="020B0503020204020204" pitchFamily="34" charset="-122"/>
                </a:rPr>
                <a:t>课题实践的可行性</a:t>
              </a:r>
              <a:endParaRPr lang="en-US" altLang="zh-CN" sz="2000" dirty="0" smtClean="0">
                <a:solidFill>
                  <a:srgbClr val="22547F"/>
                </a:solidFill>
                <a:latin typeface="微软雅黑" panose="020B0503020204020204" pitchFamily="34" charset="-122"/>
                <a:ea typeface="微软雅黑" panose="020B0503020204020204" pitchFamily="34" charset="-122"/>
              </a:endParaRPr>
            </a:p>
          </p:txBody>
        </p:sp>
        <p:sp>
          <p:nvSpPr>
            <p:cNvPr id="17" name="矩形 16"/>
            <p:cNvSpPr/>
            <p:nvPr/>
          </p:nvSpPr>
          <p:spPr>
            <a:xfrm>
              <a:off x="4483113" y="4531645"/>
              <a:ext cx="2343911" cy="615040"/>
            </a:xfrm>
            <a:prstGeom prst="rect">
              <a:avLst/>
            </a:prstGeom>
          </p:spPr>
          <p:txBody>
            <a:bodyPr wrap="none">
              <a:spAutoFit/>
            </a:bodyPr>
            <a:lstStyle/>
            <a:p>
              <a:pPr>
                <a:lnSpc>
                  <a:spcPct val="200000"/>
                </a:lnSpc>
              </a:pPr>
              <a:r>
                <a:rPr lang="en-US" altLang="zh-CN" sz="2000" dirty="0" smtClean="0">
                  <a:solidFill>
                    <a:srgbClr val="22547F"/>
                  </a:solidFill>
                  <a:latin typeface="微软雅黑" panose="020B0503020204020204" pitchFamily="34" charset="-122"/>
                  <a:ea typeface="微软雅黑" panose="020B0503020204020204" pitchFamily="34" charset="-122"/>
                </a:rPr>
                <a:t>05.</a:t>
              </a:r>
              <a:r>
                <a:rPr lang="zh-CN" altLang="en-US" sz="2000" dirty="0" smtClean="0">
                  <a:solidFill>
                    <a:srgbClr val="22547F"/>
                  </a:solidFill>
                  <a:latin typeface="微软雅黑" panose="020B0503020204020204" pitchFamily="34" charset="-122"/>
                  <a:ea typeface="微软雅黑" panose="020B0503020204020204" pitchFamily="34" charset="-122"/>
                </a:rPr>
                <a:t>课题研究的结论</a:t>
              </a:r>
              <a:endParaRPr lang="zh-CN" altLang="en-US" sz="2000" dirty="0" smtClean="0">
                <a:solidFill>
                  <a:srgbClr val="22547F"/>
                </a:solidFill>
                <a:latin typeface="微软雅黑" panose="020B0503020204020204" pitchFamily="34" charset="-122"/>
                <a:ea typeface="微软雅黑" panose="020B0503020204020204" pitchFamily="34" charset="-122"/>
              </a:endParaRPr>
            </a:p>
          </p:txBody>
        </p:sp>
        <p:sp>
          <p:nvSpPr>
            <p:cNvPr id="18" name="矩形 17"/>
            <p:cNvSpPr/>
            <p:nvPr/>
          </p:nvSpPr>
          <p:spPr>
            <a:xfrm>
              <a:off x="4470289" y="1522630"/>
              <a:ext cx="2600392" cy="615040"/>
            </a:xfrm>
            <a:prstGeom prst="rect">
              <a:avLst/>
            </a:prstGeom>
          </p:spPr>
          <p:txBody>
            <a:bodyPr wrap="none">
              <a:spAutoFit/>
            </a:bodyPr>
            <a:lstStyle/>
            <a:p>
              <a:pPr>
                <a:lnSpc>
                  <a:spcPct val="200000"/>
                </a:lnSpc>
              </a:pPr>
              <a:r>
                <a:rPr lang="en-US" altLang="zh-CN" sz="2000" dirty="0" smtClean="0">
                  <a:solidFill>
                    <a:srgbClr val="22547F"/>
                  </a:solidFill>
                  <a:latin typeface="微软雅黑" panose="020B0503020204020204" pitchFamily="34" charset="-122"/>
                  <a:ea typeface="微软雅黑" panose="020B0503020204020204" pitchFamily="34" charset="-122"/>
                </a:rPr>
                <a:t>01.</a:t>
              </a:r>
              <a:r>
                <a:rPr lang="zh-CN" altLang="en-US" sz="2000" dirty="0" smtClean="0">
                  <a:solidFill>
                    <a:srgbClr val="22547F"/>
                  </a:solidFill>
                  <a:latin typeface="微软雅黑" panose="020B0503020204020204" pitchFamily="34" charset="-122"/>
                  <a:ea typeface="微软雅黑" panose="020B0503020204020204" pitchFamily="34" charset="-122"/>
                </a:rPr>
                <a:t>选题的背景与意义</a:t>
              </a:r>
              <a:endParaRPr lang="en-US" altLang="zh-CN" sz="2000" dirty="0" smtClean="0">
                <a:solidFill>
                  <a:srgbClr val="22547F"/>
                </a:solidFill>
                <a:latin typeface="微软雅黑" panose="020B0503020204020204" pitchFamily="34" charset="-122"/>
                <a:ea typeface="微软雅黑" panose="020B0503020204020204" pitchFamily="34" charset="-122"/>
              </a:endParaRPr>
            </a:p>
          </p:txBody>
        </p:sp>
        <p:sp>
          <p:nvSpPr>
            <p:cNvPr id="19" name="矩形 18"/>
            <p:cNvSpPr/>
            <p:nvPr/>
          </p:nvSpPr>
          <p:spPr>
            <a:xfrm>
              <a:off x="4483113" y="3027138"/>
              <a:ext cx="2343911" cy="615040"/>
            </a:xfrm>
            <a:prstGeom prst="rect">
              <a:avLst/>
            </a:prstGeom>
          </p:spPr>
          <p:txBody>
            <a:bodyPr wrap="none">
              <a:spAutoFit/>
            </a:bodyPr>
            <a:lstStyle/>
            <a:p>
              <a:pPr>
                <a:lnSpc>
                  <a:spcPct val="200000"/>
                </a:lnSpc>
              </a:pPr>
              <a:r>
                <a:rPr lang="en-US" altLang="zh-CN" sz="2000" dirty="0" smtClean="0">
                  <a:solidFill>
                    <a:srgbClr val="22547F"/>
                  </a:solidFill>
                  <a:latin typeface="微软雅黑" panose="020B0503020204020204" pitchFamily="34" charset="-122"/>
                  <a:ea typeface="微软雅黑" panose="020B0503020204020204" pitchFamily="34" charset="-122"/>
                </a:rPr>
                <a:t>03.</a:t>
              </a:r>
              <a:r>
                <a:rPr lang="zh-CN" altLang="en-US" sz="2000" dirty="0" smtClean="0">
                  <a:solidFill>
                    <a:srgbClr val="22547F"/>
                  </a:solidFill>
                  <a:latin typeface="微软雅黑" panose="020B0503020204020204" pitchFamily="34" charset="-122"/>
                  <a:ea typeface="微软雅黑" panose="020B0503020204020204" pitchFamily="34" charset="-122"/>
                </a:rPr>
                <a:t>课题研究的进展</a:t>
              </a:r>
              <a:endParaRPr lang="en-US" altLang="zh-CN" sz="2000" dirty="0" smtClean="0">
                <a:solidFill>
                  <a:srgbClr val="22547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文本框 11"/>
          <p:cNvSpPr txBox="1"/>
          <p:nvPr/>
        </p:nvSpPr>
        <p:spPr>
          <a:xfrm>
            <a:off x="2383742" y="3758443"/>
            <a:ext cx="7424516" cy="707886"/>
          </a:xfrm>
          <a:prstGeom prst="rect">
            <a:avLst/>
          </a:prstGeom>
          <a:noFill/>
        </p:spPr>
        <p:txBody>
          <a:bodyPr wrap="square" rtlCol="0">
            <a:spAutoFit/>
          </a:bodyPr>
          <a:lstStyle/>
          <a:p>
            <a:pPr algn="ctr"/>
            <a:r>
              <a:rPr lang="zh-CN" altLang="en-US" sz="4000" dirty="0" smtClean="0">
                <a:solidFill>
                  <a:srgbClr val="22547F"/>
                </a:solidFill>
                <a:latin typeface="微软雅黑" panose="020B0503020204020204" pitchFamily="34" charset="-122"/>
                <a:ea typeface="微软雅黑" panose="020B0503020204020204" pitchFamily="34" charset="-122"/>
              </a:rPr>
              <a:t>欢迎各位老师指导</a:t>
            </a:r>
            <a:endParaRPr lang="zh-CN" altLang="en-US" sz="4000" dirty="0">
              <a:solidFill>
                <a:srgbClr val="22547F"/>
              </a:solidFill>
              <a:latin typeface="微软雅黑" panose="020B0503020204020204" pitchFamily="34" charset="-122"/>
              <a:ea typeface="微软雅黑" panose="020B0503020204020204" pitchFamily="34" charset="-122"/>
            </a:endParaRPr>
          </a:p>
        </p:txBody>
      </p:sp>
      <p:sp>
        <p:nvSpPr>
          <p:cNvPr id="13" name="文本框 19"/>
          <p:cNvSpPr txBox="1"/>
          <p:nvPr/>
        </p:nvSpPr>
        <p:spPr>
          <a:xfrm>
            <a:off x="545823" y="2310957"/>
            <a:ext cx="11100354"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600" dirty="0" smtClean="0">
                <a:solidFill>
                  <a:srgbClr val="22547F"/>
                </a:solidFill>
                <a:latin typeface="Road Rage" pitchFamily="50" charset="0"/>
                <a:ea typeface="微软雅黑" panose="020B0503020204020204" pitchFamily="34" charset="-122"/>
                <a:cs typeface="Arial" panose="020B0604020202020204" pitchFamily="34" charset="0"/>
              </a:rPr>
              <a:t>THANK YOU</a:t>
            </a:r>
            <a:endParaRPr lang="zh-CN" altLang="en-US" sz="9600" dirty="0">
              <a:solidFill>
                <a:srgbClr val="22547F"/>
              </a:solidFill>
              <a:latin typeface="Road Rage" pitchFamily="50" charset="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p:nvPr/>
        </p:nvGrpSpPr>
        <p:grpSpPr>
          <a:xfrm>
            <a:off x="4114800" y="1908739"/>
            <a:ext cx="3962400" cy="3040522"/>
            <a:chOff x="3584947" y="1502160"/>
            <a:chExt cx="5022106" cy="3853680"/>
          </a:xfrm>
        </p:grpSpPr>
        <p:sp>
          <p:nvSpPr>
            <p:cNvPr id="11" name="矩形 10"/>
            <p:cNvSpPr/>
            <p:nvPr/>
          </p:nvSpPr>
          <p:spPr>
            <a:xfrm>
              <a:off x="4169160" y="1502160"/>
              <a:ext cx="3853680" cy="3853680"/>
            </a:xfrm>
            <a:prstGeom prst="rect">
              <a:avLst/>
            </a:prstGeom>
            <a:noFill/>
            <a:ln w="38100">
              <a:solidFill>
                <a:srgbClr val="2254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20" name="矩形 19"/>
            <p:cNvSpPr/>
            <p:nvPr/>
          </p:nvSpPr>
          <p:spPr>
            <a:xfrm>
              <a:off x="5436044" y="2187900"/>
              <a:ext cx="1319912" cy="1319912"/>
            </a:xfrm>
            <a:prstGeom prst="rect">
              <a:avLst/>
            </a:prstGeom>
            <a:noFill/>
            <a:ln w="38100">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21" name="文本框 20"/>
            <p:cNvSpPr txBox="1"/>
            <p:nvPr/>
          </p:nvSpPr>
          <p:spPr>
            <a:xfrm>
              <a:off x="5270877" y="2159149"/>
              <a:ext cx="1650245" cy="1404319"/>
            </a:xfrm>
            <a:prstGeom prst="rect">
              <a:avLst/>
            </a:prstGeom>
            <a:noFill/>
          </p:spPr>
          <p:txBody>
            <a:bodyPr wrap="square" rtlCol="0">
              <a:spAutoFit/>
            </a:bodyPr>
            <a:lstStyle/>
            <a:p>
              <a:pPr algn="ctr"/>
              <a:r>
                <a:rPr lang="en-US" altLang="zh-CN" sz="6600" dirty="0">
                  <a:ln w="28575">
                    <a:noFill/>
                  </a:ln>
                  <a:solidFill>
                    <a:srgbClr val="22547F"/>
                  </a:solidFill>
                  <a:latin typeface="微软雅黑 Light" panose="020B0502040204020203" pitchFamily="34" charset="-122"/>
                  <a:ea typeface="微软雅黑 Light" panose="020B0502040204020203" pitchFamily="34" charset="-122"/>
                </a:rPr>
                <a:t>0</a:t>
              </a:r>
              <a:r>
                <a:rPr lang="en-US" altLang="zh-CN" sz="6600" dirty="0" smtClean="0">
                  <a:ln w="28575">
                    <a:noFill/>
                  </a:ln>
                  <a:solidFill>
                    <a:srgbClr val="22547F"/>
                  </a:solidFill>
                  <a:latin typeface="微软雅黑 Light" panose="020B0502040204020203" pitchFamily="34" charset="-122"/>
                  <a:ea typeface="微软雅黑 Light" panose="020B0502040204020203" pitchFamily="34" charset="-122"/>
                </a:rPr>
                <a:t>1</a:t>
              </a:r>
              <a:endParaRPr lang="zh-CN" altLang="en-US" sz="6600" dirty="0">
                <a:ln w="28575">
                  <a:noFill/>
                </a:ln>
                <a:solidFill>
                  <a:srgbClr val="22547F"/>
                </a:solidFill>
                <a:latin typeface="微软雅黑 Light" panose="020B0502040204020203" pitchFamily="34" charset="-122"/>
                <a:ea typeface="微软雅黑 Light" panose="020B0502040204020203" pitchFamily="34" charset="-122"/>
              </a:endParaRPr>
            </a:p>
          </p:txBody>
        </p:sp>
        <p:sp>
          <p:nvSpPr>
            <p:cNvPr id="22" name="文本框 21"/>
            <p:cNvSpPr txBox="1"/>
            <p:nvPr/>
          </p:nvSpPr>
          <p:spPr>
            <a:xfrm>
              <a:off x="3616036" y="3927890"/>
              <a:ext cx="4959929" cy="585133"/>
            </a:xfrm>
            <a:prstGeom prst="rect">
              <a:avLst/>
            </a:prstGeom>
            <a:noFill/>
          </p:spPr>
          <p:txBody>
            <a:bodyPr wrap="square" rtlCol="0">
              <a:spAutoFit/>
            </a:bodyPr>
            <a:lstStyle/>
            <a:p>
              <a:pPr algn="ctr"/>
              <a:r>
                <a:rPr lang="zh-CN" altLang="en-US" sz="2400" dirty="0" smtClean="0">
                  <a:solidFill>
                    <a:srgbClr val="22547F"/>
                  </a:solidFill>
                  <a:latin typeface="微软雅黑" panose="020B0503020204020204" pitchFamily="34" charset="-122"/>
                  <a:ea typeface="微软雅黑" panose="020B0503020204020204" pitchFamily="34" charset="-122"/>
                </a:rPr>
                <a:t>选题的背景与意义</a:t>
              </a:r>
              <a:endParaRPr lang="en-US" altLang="zh-CN" sz="2400" dirty="0" smtClean="0">
                <a:solidFill>
                  <a:srgbClr val="22547F"/>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584947" y="4451111"/>
              <a:ext cx="5022106" cy="429097"/>
            </a:xfrm>
            <a:prstGeom prst="snip1Rect">
              <a:avLst>
                <a:gd name="adj" fmla="val 0"/>
              </a:avLst>
            </a:prstGeom>
            <a:noFill/>
            <a:ln w="28575">
              <a:noFill/>
            </a:ln>
          </p:spPr>
          <p:txBody>
            <a:bodyPr wrap="square" rtlCol="0">
              <a:spAutoFit/>
            </a:bodyPr>
            <a:lstStyle/>
            <a:p>
              <a:pPr algn="ctr"/>
              <a:r>
                <a:rPr lang="en-US" altLang="zh-CN" sz="1600"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5F8"/>
        </a:solidFill>
        <a:effectLst/>
      </p:bgPr>
    </p:bg>
    <p:spTree>
      <p:nvGrpSpPr>
        <p:cNvPr id="1" name=""/>
        <p:cNvGrpSpPr/>
        <p:nvPr/>
      </p:nvGrpSpPr>
      <p:grpSpPr>
        <a:xfrm>
          <a:off x="0" y="0"/>
          <a:ext cx="0" cy="0"/>
          <a:chOff x="0" y="0"/>
          <a:chExt cx="0" cy="0"/>
        </a:xfrm>
      </p:grpSpPr>
      <p:sp>
        <p:nvSpPr>
          <p:cNvPr id="5" name="矩形 4"/>
          <p:cNvSpPr/>
          <p:nvPr/>
        </p:nvSpPr>
        <p:spPr>
          <a:xfrm>
            <a:off x="476250" y="381000"/>
            <a:ext cx="114300" cy="685800"/>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6" name="矩形 5"/>
          <p:cNvSpPr/>
          <p:nvPr/>
        </p:nvSpPr>
        <p:spPr>
          <a:xfrm>
            <a:off x="1750505" y="167270"/>
            <a:ext cx="2031325" cy="562783"/>
          </a:xfrm>
          <a:prstGeom prst="rect">
            <a:avLst/>
          </a:prstGeom>
        </p:spPr>
        <p:txBody>
          <a:bodyPr wrap="none">
            <a:spAutoFit/>
          </a:bodyPr>
          <a:lstStyle/>
          <a:p>
            <a:pPr>
              <a:lnSpc>
                <a:spcPct val="200000"/>
              </a:lnSpc>
            </a:pPr>
            <a:r>
              <a:rPr lang="zh-CN" altLang="en-US" dirty="0" smtClean="0">
                <a:solidFill>
                  <a:srgbClr val="22547F"/>
                </a:solidFill>
                <a:latin typeface="微软雅黑" panose="020B0503020204020204" pitchFamily="34" charset="-122"/>
                <a:ea typeface="微软雅黑" panose="020B0503020204020204" pitchFamily="34" charset="-122"/>
              </a:rPr>
              <a:t>选题</a:t>
            </a:r>
            <a:r>
              <a:rPr lang="zh-CN" altLang="en-US" dirty="0">
                <a:solidFill>
                  <a:srgbClr val="22547F"/>
                </a:solidFill>
                <a:latin typeface="微软雅黑" panose="020B0503020204020204" pitchFamily="34" charset="-122"/>
                <a:ea typeface="微软雅黑" panose="020B0503020204020204" pitchFamily="34" charset="-122"/>
              </a:rPr>
              <a:t>的背景与意义</a:t>
            </a:r>
            <a:endParaRPr lang="en-US" altLang="zh-CN" dirty="0">
              <a:solidFill>
                <a:srgbClr val="22547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687005" y="728246"/>
            <a:ext cx="5022106" cy="338554"/>
          </a:xfrm>
          <a:prstGeom prst="snip1Rect">
            <a:avLst>
              <a:gd name="adj" fmla="val 0"/>
            </a:avLst>
          </a:prstGeom>
          <a:noFill/>
          <a:ln w="28575">
            <a:noFill/>
          </a:ln>
        </p:spPr>
        <p:txBody>
          <a:bodyPr wrap="square" rtlCol="0">
            <a:spAutoFit/>
          </a:bodyPr>
          <a:lstStyle/>
          <a:p>
            <a:r>
              <a:rPr lang="en-US" altLang="zh-CN" sz="1600"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sp>
        <p:nvSpPr>
          <p:cNvPr id="8" name="文本框 7"/>
          <p:cNvSpPr txBox="1"/>
          <p:nvPr/>
        </p:nvSpPr>
        <p:spPr>
          <a:xfrm>
            <a:off x="742343" y="222221"/>
            <a:ext cx="1008162" cy="1015663"/>
          </a:xfrm>
          <a:prstGeom prst="rect">
            <a:avLst/>
          </a:prstGeom>
          <a:noFill/>
        </p:spPr>
        <p:txBody>
          <a:bodyPr wrap="square" rtlCol="0">
            <a:spAutoFit/>
          </a:bodyPr>
          <a:lstStyle/>
          <a:p>
            <a:pPr algn="ctr"/>
            <a:r>
              <a:rPr lang="en-US" altLang="zh-CN" sz="6000" b="1" dirty="0" smtClean="0">
                <a:solidFill>
                  <a:srgbClr val="22547F"/>
                </a:solidFill>
                <a:latin typeface="华文仿宋" panose="02010600040101010101" pitchFamily="2" charset="-122"/>
                <a:ea typeface="华文仿宋" panose="02010600040101010101" pitchFamily="2" charset="-122"/>
              </a:rPr>
              <a:t>01</a:t>
            </a:r>
            <a:endParaRPr lang="zh-CN" altLang="en-US" sz="6000" b="1" dirty="0">
              <a:solidFill>
                <a:srgbClr val="22547F"/>
              </a:solidFill>
              <a:latin typeface="华文仿宋" panose="02010600040101010101" pitchFamily="2" charset="-122"/>
              <a:ea typeface="华文仿宋" panose="02010600040101010101" pitchFamily="2" charset="-122"/>
            </a:endParaRPr>
          </a:p>
        </p:txBody>
      </p:sp>
      <p:sp>
        <p:nvSpPr>
          <p:cNvPr id="9" name="矩形 8"/>
          <p:cNvSpPr/>
          <p:nvPr/>
        </p:nvSpPr>
        <p:spPr>
          <a:xfrm flipV="1">
            <a:off x="128" y="1"/>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0" name="矩形 9"/>
          <p:cNvSpPr/>
          <p:nvPr/>
        </p:nvSpPr>
        <p:spPr>
          <a:xfrm flipV="1">
            <a:off x="128" y="6762496"/>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pic>
        <p:nvPicPr>
          <p:cNvPr id="11" name="图片 10"/>
          <p:cNvPicPr>
            <a:picLocks noChangeAspect="1"/>
          </p:cNvPicPr>
          <p:nvPr/>
        </p:nvPicPr>
        <p:blipFill rotWithShape="1">
          <a:blip r:embed="rId1" cstate="print">
            <a:extLst>
              <a:ext uri="{28A0092B-C50C-407E-A947-70E740481C1C}">
                <a14:useLocalDpi xmlns:a14="http://schemas.microsoft.com/office/drawing/2010/main" val="0"/>
              </a:ext>
            </a:extLst>
          </a:blip>
          <a:srcRect l="40468" r="42338" b="84329"/>
          <a:stretch>
            <a:fillRect/>
          </a:stretch>
        </p:blipFill>
        <p:spPr>
          <a:xfrm>
            <a:off x="1640120" y="2287585"/>
            <a:ext cx="4133223" cy="3082274"/>
          </a:xfrm>
          <a:prstGeom prst="rect">
            <a:avLst/>
          </a:prstGeom>
        </p:spPr>
      </p:pic>
      <p:sp>
        <p:nvSpPr>
          <p:cNvPr id="12" name="文本框 11"/>
          <p:cNvSpPr txBox="1"/>
          <p:nvPr/>
        </p:nvSpPr>
        <p:spPr>
          <a:xfrm>
            <a:off x="6939074" y="2345641"/>
            <a:ext cx="3453219"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TextBox 38"/>
          <p:cNvSpPr txBox="1"/>
          <p:nvPr/>
        </p:nvSpPr>
        <p:spPr>
          <a:xfrm>
            <a:off x="7002268" y="3475494"/>
            <a:ext cx="3314944" cy="738664"/>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4" name="文本框 13"/>
          <p:cNvSpPr txBox="1"/>
          <p:nvPr/>
        </p:nvSpPr>
        <p:spPr>
          <a:xfrm>
            <a:off x="6939073" y="4307028"/>
            <a:ext cx="3453219"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6387805" y="2291165"/>
            <a:ext cx="0" cy="3078694"/>
          </a:xfrm>
          <a:prstGeom prst="line">
            <a:avLst/>
          </a:prstGeom>
          <a:ln w="28575">
            <a:solidFill>
              <a:srgbClr val="22547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5F8"/>
        </a:solidFill>
        <a:effectLst/>
      </p:bgPr>
    </p:bg>
    <p:spTree>
      <p:nvGrpSpPr>
        <p:cNvPr id="1" name=""/>
        <p:cNvGrpSpPr/>
        <p:nvPr/>
      </p:nvGrpSpPr>
      <p:grpSpPr>
        <a:xfrm>
          <a:off x="0" y="0"/>
          <a:ext cx="0" cy="0"/>
          <a:chOff x="0" y="0"/>
          <a:chExt cx="0" cy="0"/>
        </a:xfrm>
      </p:grpSpPr>
      <p:sp>
        <p:nvSpPr>
          <p:cNvPr id="5" name="矩形 4"/>
          <p:cNvSpPr/>
          <p:nvPr/>
        </p:nvSpPr>
        <p:spPr>
          <a:xfrm>
            <a:off x="476250" y="381000"/>
            <a:ext cx="114300" cy="685800"/>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6" name="矩形 5"/>
          <p:cNvSpPr/>
          <p:nvPr/>
        </p:nvSpPr>
        <p:spPr>
          <a:xfrm>
            <a:off x="1750505" y="167270"/>
            <a:ext cx="2031325" cy="562783"/>
          </a:xfrm>
          <a:prstGeom prst="rect">
            <a:avLst/>
          </a:prstGeom>
        </p:spPr>
        <p:txBody>
          <a:bodyPr wrap="none">
            <a:spAutoFit/>
          </a:bodyPr>
          <a:lstStyle/>
          <a:p>
            <a:pPr>
              <a:lnSpc>
                <a:spcPct val="200000"/>
              </a:lnSpc>
            </a:pPr>
            <a:r>
              <a:rPr lang="zh-CN" altLang="en-US" dirty="0" smtClean="0">
                <a:solidFill>
                  <a:srgbClr val="22547F"/>
                </a:solidFill>
                <a:latin typeface="微软雅黑" panose="020B0503020204020204" pitchFamily="34" charset="-122"/>
                <a:ea typeface="微软雅黑" panose="020B0503020204020204" pitchFamily="34" charset="-122"/>
              </a:rPr>
              <a:t>选题</a:t>
            </a:r>
            <a:r>
              <a:rPr lang="zh-CN" altLang="en-US" dirty="0">
                <a:solidFill>
                  <a:srgbClr val="22547F"/>
                </a:solidFill>
                <a:latin typeface="微软雅黑" panose="020B0503020204020204" pitchFamily="34" charset="-122"/>
                <a:ea typeface="微软雅黑" panose="020B0503020204020204" pitchFamily="34" charset="-122"/>
              </a:rPr>
              <a:t>的背景与意义</a:t>
            </a:r>
            <a:endParaRPr lang="en-US" altLang="zh-CN" dirty="0">
              <a:solidFill>
                <a:srgbClr val="22547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687005" y="728246"/>
            <a:ext cx="5022106" cy="338554"/>
          </a:xfrm>
          <a:prstGeom prst="snip1Rect">
            <a:avLst>
              <a:gd name="adj" fmla="val 0"/>
            </a:avLst>
          </a:prstGeom>
          <a:noFill/>
          <a:ln w="28575">
            <a:noFill/>
          </a:ln>
        </p:spPr>
        <p:txBody>
          <a:bodyPr wrap="square" rtlCol="0">
            <a:spAutoFit/>
          </a:bodyPr>
          <a:lstStyle/>
          <a:p>
            <a:r>
              <a:rPr lang="en-US" altLang="zh-CN" sz="1600"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sp>
        <p:nvSpPr>
          <p:cNvPr id="8" name="文本框 7"/>
          <p:cNvSpPr txBox="1"/>
          <p:nvPr/>
        </p:nvSpPr>
        <p:spPr>
          <a:xfrm>
            <a:off x="742343" y="222221"/>
            <a:ext cx="1008162" cy="1015663"/>
          </a:xfrm>
          <a:prstGeom prst="rect">
            <a:avLst/>
          </a:prstGeom>
          <a:noFill/>
        </p:spPr>
        <p:txBody>
          <a:bodyPr wrap="square" rtlCol="0">
            <a:spAutoFit/>
          </a:bodyPr>
          <a:lstStyle/>
          <a:p>
            <a:pPr algn="ctr"/>
            <a:r>
              <a:rPr lang="en-US" altLang="zh-CN" sz="6000" b="1" dirty="0" smtClean="0">
                <a:solidFill>
                  <a:srgbClr val="22547F"/>
                </a:solidFill>
                <a:latin typeface="华文仿宋" panose="02010600040101010101" pitchFamily="2" charset="-122"/>
                <a:ea typeface="华文仿宋" panose="02010600040101010101" pitchFamily="2" charset="-122"/>
              </a:rPr>
              <a:t>01</a:t>
            </a:r>
            <a:endParaRPr lang="zh-CN" altLang="en-US" sz="6000" b="1" dirty="0">
              <a:solidFill>
                <a:srgbClr val="22547F"/>
              </a:solidFill>
              <a:latin typeface="华文仿宋" panose="02010600040101010101" pitchFamily="2" charset="-122"/>
              <a:ea typeface="华文仿宋" panose="02010600040101010101" pitchFamily="2" charset="-122"/>
            </a:endParaRPr>
          </a:p>
        </p:txBody>
      </p:sp>
      <p:sp>
        <p:nvSpPr>
          <p:cNvPr id="9" name="矩形 8"/>
          <p:cNvSpPr/>
          <p:nvPr/>
        </p:nvSpPr>
        <p:spPr>
          <a:xfrm flipV="1">
            <a:off x="128" y="1"/>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0" name="矩形 9"/>
          <p:cNvSpPr/>
          <p:nvPr/>
        </p:nvSpPr>
        <p:spPr>
          <a:xfrm flipV="1">
            <a:off x="128" y="6762496"/>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cxnSp>
        <p:nvCxnSpPr>
          <p:cNvPr id="11" name="Straight Arrow Connector 48"/>
          <p:cNvCxnSpPr/>
          <p:nvPr/>
        </p:nvCxnSpPr>
        <p:spPr>
          <a:xfrm>
            <a:off x="0" y="3927808"/>
            <a:ext cx="11182350" cy="0"/>
          </a:xfrm>
          <a:prstGeom prst="straightConnector1">
            <a:avLst/>
          </a:prstGeom>
          <a:ln w="114300">
            <a:solidFill>
              <a:srgbClr val="22547F"/>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7163516" y="3509745"/>
            <a:ext cx="2262348" cy="254634"/>
            <a:chOff x="7163516" y="3227357"/>
            <a:chExt cx="2262348" cy="254634"/>
          </a:xfrm>
          <a:solidFill>
            <a:srgbClr val="22547F"/>
          </a:solidFill>
        </p:grpSpPr>
        <p:sp>
          <p:nvSpPr>
            <p:cNvPr id="13" name="Rectangle 51"/>
            <p:cNvSpPr/>
            <p:nvPr/>
          </p:nvSpPr>
          <p:spPr>
            <a:xfrm>
              <a:off x="7163516" y="3300674"/>
              <a:ext cx="2097777" cy="108000"/>
            </a:xfrm>
            <a:prstGeom prst="rect">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57"/>
            <p:cNvSpPr/>
            <p:nvPr/>
          </p:nvSpPr>
          <p:spPr>
            <a:xfrm>
              <a:off x="9171230" y="3227357"/>
              <a:ext cx="254634" cy="254634"/>
            </a:xfrm>
            <a:prstGeom prst="ellipse">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5" name="Oval 60"/>
          <p:cNvSpPr>
            <a:spLocks noChangeAspect="1"/>
          </p:cNvSpPr>
          <p:nvPr/>
        </p:nvSpPr>
        <p:spPr>
          <a:xfrm>
            <a:off x="2610975" y="1958940"/>
            <a:ext cx="551992" cy="551992"/>
          </a:xfrm>
          <a:prstGeom prst="ellipse">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rgbClr val="FFFFFF"/>
              </a:solidFill>
              <a:latin typeface="FontAwesome" pitchFamily="2" charset="0"/>
            </a:endParaRPr>
          </a:p>
        </p:txBody>
      </p:sp>
      <p:sp>
        <p:nvSpPr>
          <p:cNvPr id="16" name="Oval 63"/>
          <p:cNvSpPr>
            <a:spLocks noChangeAspect="1"/>
          </p:cNvSpPr>
          <p:nvPr/>
        </p:nvSpPr>
        <p:spPr>
          <a:xfrm>
            <a:off x="4752489" y="1958940"/>
            <a:ext cx="551992" cy="551992"/>
          </a:xfrm>
          <a:prstGeom prst="ellipse">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latin typeface="FontAwesome" pitchFamily="2" charset="0"/>
            </a:endParaRPr>
          </a:p>
        </p:txBody>
      </p:sp>
      <p:sp>
        <p:nvSpPr>
          <p:cNvPr id="17" name="Oval 66"/>
          <p:cNvSpPr>
            <a:spLocks noChangeAspect="1"/>
          </p:cNvSpPr>
          <p:nvPr/>
        </p:nvSpPr>
        <p:spPr>
          <a:xfrm>
            <a:off x="6879013" y="1958940"/>
            <a:ext cx="551992" cy="551992"/>
          </a:xfrm>
          <a:prstGeom prst="ellipse">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rgbClr val="FFFFFF"/>
              </a:solidFill>
              <a:latin typeface="FontAwesome" pitchFamily="2" charset="0"/>
            </a:endParaRPr>
          </a:p>
        </p:txBody>
      </p:sp>
      <p:sp>
        <p:nvSpPr>
          <p:cNvPr id="18" name="Oval 69"/>
          <p:cNvSpPr>
            <a:spLocks noChangeAspect="1"/>
          </p:cNvSpPr>
          <p:nvPr/>
        </p:nvSpPr>
        <p:spPr>
          <a:xfrm>
            <a:off x="9020527" y="1958940"/>
            <a:ext cx="551992" cy="551992"/>
          </a:xfrm>
          <a:prstGeom prst="ellipse">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rgbClr val="FFFFFF"/>
              </a:solidFill>
              <a:latin typeface="FontAwesome" pitchFamily="2" charset="0"/>
            </a:endParaRPr>
          </a:p>
        </p:txBody>
      </p:sp>
      <p:grpSp>
        <p:nvGrpSpPr>
          <p:cNvPr id="19" name="Group 10"/>
          <p:cNvGrpSpPr/>
          <p:nvPr/>
        </p:nvGrpSpPr>
        <p:grpSpPr>
          <a:xfrm>
            <a:off x="7163516" y="4117330"/>
            <a:ext cx="2262348" cy="254634"/>
            <a:chOff x="7163516" y="3834942"/>
            <a:chExt cx="2262348" cy="254634"/>
          </a:xfrm>
          <a:solidFill>
            <a:srgbClr val="22547F"/>
          </a:solidFill>
        </p:grpSpPr>
        <p:sp>
          <p:nvSpPr>
            <p:cNvPr id="20" name="Rectangle 72"/>
            <p:cNvSpPr/>
            <p:nvPr/>
          </p:nvSpPr>
          <p:spPr>
            <a:xfrm>
              <a:off x="7163516" y="3908259"/>
              <a:ext cx="2097777" cy="108000"/>
            </a:xfrm>
            <a:prstGeom prst="rect">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Oval 78"/>
            <p:cNvSpPr/>
            <p:nvPr/>
          </p:nvSpPr>
          <p:spPr>
            <a:xfrm>
              <a:off x="9171230" y="3834942"/>
              <a:ext cx="254634" cy="254634"/>
            </a:xfrm>
            <a:prstGeom prst="ellipse">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2" name="Oval 81"/>
          <p:cNvSpPr>
            <a:spLocks noChangeAspect="1"/>
          </p:cNvSpPr>
          <p:nvPr/>
        </p:nvSpPr>
        <p:spPr>
          <a:xfrm>
            <a:off x="2610975" y="4716271"/>
            <a:ext cx="551992" cy="551992"/>
          </a:xfrm>
          <a:prstGeom prst="ellipse">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AU" dirty="0">
              <a:solidFill>
                <a:srgbClr val="FFFFFF"/>
              </a:solidFill>
              <a:latin typeface="FontAwesome" pitchFamily="2" charset="0"/>
            </a:endParaRPr>
          </a:p>
        </p:txBody>
      </p:sp>
      <p:sp>
        <p:nvSpPr>
          <p:cNvPr id="23" name="Oval 84"/>
          <p:cNvSpPr>
            <a:spLocks noChangeAspect="1"/>
          </p:cNvSpPr>
          <p:nvPr/>
        </p:nvSpPr>
        <p:spPr>
          <a:xfrm>
            <a:off x="4752489" y="4716271"/>
            <a:ext cx="551992" cy="551992"/>
          </a:xfrm>
          <a:prstGeom prst="ellipse">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rgbClr val="FFFFFF"/>
              </a:solidFill>
              <a:latin typeface="FontAwesome" pitchFamily="2" charset="0"/>
            </a:endParaRPr>
          </a:p>
        </p:txBody>
      </p:sp>
      <p:sp>
        <p:nvSpPr>
          <p:cNvPr id="24" name="Oval 87"/>
          <p:cNvSpPr>
            <a:spLocks noChangeAspect="1"/>
          </p:cNvSpPr>
          <p:nvPr/>
        </p:nvSpPr>
        <p:spPr>
          <a:xfrm>
            <a:off x="6879013" y="4716271"/>
            <a:ext cx="551992" cy="551992"/>
          </a:xfrm>
          <a:prstGeom prst="ellipse">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dirty="0">
              <a:solidFill>
                <a:srgbClr val="FFFFFF"/>
              </a:solidFill>
            </a:endParaRPr>
          </a:p>
        </p:txBody>
      </p:sp>
      <p:sp>
        <p:nvSpPr>
          <p:cNvPr id="25" name="Oval 90"/>
          <p:cNvSpPr>
            <a:spLocks noChangeAspect="1"/>
          </p:cNvSpPr>
          <p:nvPr/>
        </p:nvSpPr>
        <p:spPr>
          <a:xfrm>
            <a:off x="9020527" y="4716271"/>
            <a:ext cx="551992" cy="551992"/>
          </a:xfrm>
          <a:prstGeom prst="ellipse">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dirty="0">
              <a:solidFill>
                <a:schemeClr val="bg1"/>
              </a:solidFill>
            </a:endParaRPr>
          </a:p>
        </p:txBody>
      </p:sp>
      <p:grpSp>
        <p:nvGrpSpPr>
          <p:cNvPr id="26" name="Group 6"/>
          <p:cNvGrpSpPr/>
          <p:nvPr/>
        </p:nvGrpSpPr>
        <p:grpSpPr>
          <a:xfrm>
            <a:off x="5028485" y="3509745"/>
            <a:ext cx="2262348" cy="254634"/>
            <a:chOff x="5028485" y="3227357"/>
            <a:chExt cx="2262348" cy="254634"/>
          </a:xfrm>
          <a:solidFill>
            <a:srgbClr val="22547F"/>
          </a:solidFill>
        </p:grpSpPr>
        <p:sp>
          <p:nvSpPr>
            <p:cNvPr id="27" name="Rectangle 50"/>
            <p:cNvSpPr/>
            <p:nvPr/>
          </p:nvSpPr>
          <p:spPr>
            <a:xfrm>
              <a:off x="5028485" y="3300674"/>
              <a:ext cx="2097777" cy="108000"/>
            </a:xfrm>
            <a:prstGeom prst="rect">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Oval 56"/>
            <p:cNvSpPr/>
            <p:nvPr/>
          </p:nvSpPr>
          <p:spPr>
            <a:xfrm>
              <a:off x="7036199" y="3227357"/>
              <a:ext cx="254634" cy="254634"/>
            </a:xfrm>
            <a:prstGeom prst="ellipse">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9" name="Group 9"/>
          <p:cNvGrpSpPr/>
          <p:nvPr/>
        </p:nvGrpSpPr>
        <p:grpSpPr>
          <a:xfrm>
            <a:off x="5028485" y="4117330"/>
            <a:ext cx="2262348" cy="254634"/>
            <a:chOff x="5028485" y="3834942"/>
            <a:chExt cx="2262348" cy="254634"/>
          </a:xfrm>
          <a:solidFill>
            <a:srgbClr val="22547F"/>
          </a:solidFill>
        </p:grpSpPr>
        <p:sp>
          <p:nvSpPr>
            <p:cNvPr id="30" name="Rectangle 71"/>
            <p:cNvSpPr/>
            <p:nvPr/>
          </p:nvSpPr>
          <p:spPr>
            <a:xfrm>
              <a:off x="5028485" y="3908259"/>
              <a:ext cx="2097777" cy="108000"/>
            </a:xfrm>
            <a:prstGeom prst="rect">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Oval 77"/>
            <p:cNvSpPr/>
            <p:nvPr/>
          </p:nvSpPr>
          <p:spPr>
            <a:xfrm>
              <a:off x="7036199" y="3834942"/>
              <a:ext cx="254634" cy="254634"/>
            </a:xfrm>
            <a:prstGeom prst="ellipse">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2" name="Group 4"/>
          <p:cNvGrpSpPr/>
          <p:nvPr/>
        </p:nvGrpSpPr>
        <p:grpSpPr>
          <a:xfrm>
            <a:off x="2972698" y="3509745"/>
            <a:ext cx="2183104" cy="254634"/>
            <a:chOff x="2972698" y="3227357"/>
            <a:chExt cx="2183104" cy="254634"/>
          </a:xfrm>
          <a:solidFill>
            <a:srgbClr val="22547F"/>
          </a:solidFill>
        </p:grpSpPr>
        <p:sp>
          <p:nvSpPr>
            <p:cNvPr id="33" name="Rectangle 53"/>
            <p:cNvSpPr/>
            <p:nvPr/>
          </p:nvSpPr>
          <p:spPr>
            <a:xfrm>
              <a:off x="2972698" y="3300674"/>
              <a:ext cx="2097777" cy="108000"/>
            </a:xfrm>
            <a:prstGeom prst="rect">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Oval 54"/>
            <p:cNvSpPr/>
            <p:nvPr/>
          </p:nvSpPr>
          <p:spPr>
            <a:xfrm>
              <a:off x="4901168" y="3227357"/>
              <a:ext cx="254634" cy="254634"/>
            </a:xfrm>
            <a:prstGeom prst="ellipse">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5" name="Group 1"/>
          <p:cNvGrpSpPr/>
          <p:nvPr/>
        </p:nvGrpSpPr>
        <p:grpSpPr>
          <a:xfrm>
            <a:off x="0" y="3509745"/>
            <a:ext cx="3020771" cy="254634"/>
            <a:chOff x="0" y="3227357"/>
            <a:chExt cx="3020771" cy="254634"/>
          </a:xfrm>
          <a:solidFill>
            <a:srgbClr val="22547F"/>
          </a:solidFill>
        </p:grpSpPr>
        <p:sp>
          <p:nvSpPr>
            <p:cNvPr id="36" name="Rectangle 52"/>
            <p:cNvSpPr/>
            <p:nvPr/>
          </p:nvSpPr>
          <p:spPr>
            <a:xfrm>
              <a:off x="0" y="3300674"/>
              <a:ext cx="2882900" cy="108000"/>
            </a:xfrm>
            <a:prstGeom prst="rect">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Oval 55"/>
            <p:cNvSpPr/>
            <p:nvPr/>
          </p:nvSpPr>
          <p:spPr>
            <a:xfrm>
              <a:off x="2766137" y="3227357"/>
              <a:ext cx="254634" cy="254634"/>
            </a:xfrm>
            <a:prstGeom prst="ellipse">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8" name="Group 5"/>
          <p:cNvGrpSpPr/>
          <p:nvPr/>
        </p:nvGrpSpPr>
        <p:grpSpPr>
          <a:xfrm>
            <a:off x="2972698" y="4117330"/>
            <a:ext cx="2183104" cy="254634"/>
            <a:chOff x="2972698" y="3834942"/>
            <a:chExt cx="2183104" cy="254634"/>
          </a:xfrm>
          <a:solidFill>
            <a:srgbClr val="22547F"/>
          </a:solidFill>
        </p:grpSpPr>
        <p:sp>
          <p:nvSpPr>
            <p:cNvPr id="39" name="Rectangle 74"/>
            <p:cNvSpPr/>
            <p:nvPr/>
          </p:nvSpPr>
          <p:spPr>
            <a:xfrm>
              <a:off x="2972698" y="3908259"/>
              <a:ext cx="2097777" cy="108000"/>
            </a:xfrm>
            <a:prstGeom prst="rect">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Oval 75"/>
            <p:cNvSpPr/>
            <p:nvPr/>
          </p:nvSpPr>
          <p:spPr>
            <a:xfrm>
              <a:off x="4901168" y="3834942"/>
              <a:ext cx="254634" cy="254634"/>
            </a:xfrm>
            <a:prstGeom prst="ellipse">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41" name="Group 2"/>
          <p:cNvGrpSpPr/>
          <p:nvPr/>
        </p:nvGrpSpPr>
        <p:grpSpPr>
          <a:xfrm>
            <a:off x="0" y="4117330"/>
            <a:ext cx="3020771" cy="254634"/>
            <a:chOff x="0" y="3834942"/>
            <a:chExt cx="3020771" cy="254634"/>
          </a:xfrm>
          <a:solidFill>
            <a:srgbClr val="22547F"/>
          </a:solidFill>
        </p:grpSpPr>
        <p:sp>
          <p:nvSpPr>
            <p:cNvPr id="42" name="Rectangle 73"/>
            <p:cNvSpPr/>
            <p:nvPr/>
          </p:nvSpPr>
          <p:spPr>
            <a:xfrm>
              <a:off x="0" y="3908259"/>
              <a:ext cx="2924175" cy="108000"/>
            </a:xfrm>
            <a:prstGeom prst="rect">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Oval 76"/>
            <p:cNvSpPr/>
            <p:nvPr/>
          </p:nvSpPr>
          <p:spPr>
            <a:xfrm>
              <a:off x="2766137" y="3834942"/>
              <a:ext cx="254634" cy="254634"/>
            </a:xfrm>
            <a:prstGeom prst="ellipse">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4" name="文本框 43"/>
          <p:cNvSpPr txBox="1"/>
          <p:nvPr/>
        </p:nvSpPr>
        <p:spPr>
          <a:xfrm>
            <a:off x="2578978" y="2030007"/>
            <a:ext cx="607843" cy="350563"/>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45" name="文本框 44"/>
          <p:cNvSpPr txBox="1"/>
          <p:nvPr/>
        </p:nvSpPr>
        <p:spPr>
          <a:xfrm>
            <a:off x="4730046" y="2030007"/>
            <a:ext cx="607843" cy="350563"/>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46" name="文本框 45"/>
          <p:cNvSpPr txBox="1"/>
          <p:nvPr/>
        </p:nvSpPr>
        <p:spPr>
          <a:xfrm>
            <a:off x="6851087" y="2030007"/>
            <a:ext cx="607843" cy="350563"/>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47" name="文本框 46"/>
          <p:cNvSpPr txBox="1"/>
          <p:nvPr/>
        </p:nvSpPr>
        <p:spPr>
          <a:xfrm>
            <a:off x="8992601" y="2030007"/>
            <a:ext cx="607843" cy="350563"/>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48" name="文本框 47"/>
          <p:cNvSpPr txBox="1"/>
          <p:nvPr/>
        </p:nvSpPr>
        <p:spPr>
          <a:xfrm>
            <a:off x="2578978" y="4804627"/>
            <a:ext cx="607843" cy="350563"/>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49" name="文本框 48"/>
          <p:cNvSpPr txBox="1"/>
          <p:nvPr/>
        </p:nvSpPr>
        <p:spPr>
          <a:xfrm>
            <a:off x="4730046" y="4804627"/>
            <a:ext cx="607843" cy="350563"/>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50" name="文本框 49"/>
          <p:cNvSpPr txBox="1"/>
          <p:nvPr/>
        </p:nvSpPr>
        <p:spPr>
          <a:xfrm>
            <a:off x="6851087" y="4804627"/>
            <a:ext cx="607843" cy="350563"/>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51" name="文本框 50"/>
          <p:cNvSpPr txBox="1"/>
          <p:nvPr/>
        </p:nvSpPr>
        <p:spPr>
          <a:xfrm>
            <a:off x="8992601" y="4804627"/>
            <a:ext cx="607843" cy="350563"/>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52" name="文本框 51"/>
          <p:cNvSpPr txBox="1"/>
          <p:nvPr/>
        </p:nvSpPr>
        <p:spPr>
          <a:xfrm>
            <a:off x="2081304" y="2617316"/>
            <a:ext cx="1603190"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4226890" y="2617316"/>
            <a:ext cx="1603190"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6372476" y="2617316"/>
            <a:ext cx="1603190"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8518062" y="2617316"/>
            <a:ext cx="1603190"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2081304" y="5384171"/>
            <a:ext cx="1603190"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4226890" y="5384171"/>
            <a:ext cx="1603190"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6372476" y="5384171"/>
            <a:ext cx="1603190"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8518062" y="5384171"/>
            <a:ext cx="1603190"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5F8"/>
        </a:solidFill>
        <a:effectLst/>
      </p:bgPr>
    </p:bg>
    <p:spTree>
      <p:nvGrpSpPr>
        <p:cNvPr id="1" name=""/>
        <p:cNvGrpSpPr/>
        <p:nvPr/>
      </p:nvGrpSpPr>
      <p:grpSpPr>
        <a:xfrm>
          <a:off x="0" y="0"/>
          <a:ext cx="0" cy="0"/>
          <a:chOff x="0" y="0"/>
          <a:chExt cx="0" cy="0"/>
        </a:xfrm>
      </p:grpSpPr>
      <p:sp>
        <p:nvSpPr>
          <p:cNvPr id="5" name="矩形 4"/>
          <p:cNvSpPr/>
          <p:nvPr/>
        </p:nvSpPr>
        <p:spPr>
          <a:xfrm>
            <a:off x="476250" y="381000"/>
            <a:ext cx="114300" cy="685800"/>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6" name="矩形 5"/>
          <p:cNvSpPr/>
          <p:nvPr/>
        </p:nvSpPr>
        <p:spPr>
          <a:xfrm>
            <a:off x="1750505" y="167270"/>
            <a:ext cx="2031325" cy="562783"/>
          </a:xfrm>
          <a:prstGeom prst="rect">
            <a:avLst/>
          </a:prstGeom>
        </p:spPr>
        <p:txBody>
          <a:bodyPr wrap="none">
            <a:spAutoFit/>
          </a:bodyPr>
          <a:lstStyle/>
          <a:p>
            <a:pPr>
              <a:lnSpc>
                <a:spcPct val="200000"/>
              </a:lnSpc>
            </a:pPr>
            <a:r>
              <a:rPr lang="zh-CN" altLang="en-US" dirty="0" smtClean="0">
                <a:solidFill>
                  <a:srgbClr val="22547F"/>
                </a:solidFill>
                <a:latin typeface="微软雅黑" panose="020B0503020204020204" pitchFamily="34" charset="-122"/>
                <a:ea typeface="微软雅黑" panose="020B0503020204020204" pitchFamily="34" charset="-122"/>
              </a:rPr>
              <a:t>选题</a:t>
            </a:r>
            <a:r>
              <a:rPr lang="zh-CN" altLang="en-US" dirty="0">
                <a:solidFill>
                  <a:srgbClr val="22547F"/>
                </a:solidFill>
                <a:latin typeface="微软雅黑" panose="020B0503020204020204" pitchFamily="34" charset="-122"/>
                <a:ea typeface="微软雅黑" panose="020B0503020204020204" pitchFamily="34" charset="-122"/>
              </a:rPr>
              <a:t>的背景与意义</a:t>
            </a:r>
            <a:endParaRPr lang="en-US" altLang="zh-CN" dirty="0">
              <a:solidFill>
                <a:srgbClr val="22547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687005" y="728246"/>
            <a:ext cx="5022106" cy="338554"/>
          </a:xfrm>
          <a:prstGeom prst="snip1Rect">
            <a:avLst>
              <a:gd name="adj" fmla="val 0"/>
            </a:avLst>
          </a:prstGeom>
          <a:noFill/>
          <a:ln w="28575">
            <a:noFill/>
          </a:ln>
        </p:spPr>
        <p:txBody>
          <a:bodyPr wrap="square" rtlCol="0">
            <a:spAutoFit/>
          </a:bodyPr>
          <a:lstStyle/>
          <a:p>
            <a:r>
              <a:rPr lang="en-US" altLang="zh-CN" sz="1600"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sp>
        <p:nvSpPr>
          <p:cNvPr id="8" name="文本框 7"/>
          <p:cNvSpPr txBox="1"/>
          <p:nvPr/>
        </p:nvSpPr>
        <p:spPr>
          <a:xfrm>
            <a:off x="742343" y="222221"/>
            <a:ext cx="1008162" cy="1015663"/>
          </a:xfrm>
          <a:prstGeom prst="rect">
            <a:avLst/>
          </a:prstGeom>
          <a:noFill/>
        </p:spPr>
        <p:txBody>
          <a:bodyPr wrap="square" rtlCol="0">
            <a:spAutoFit/>
          </a:bodyPr>
          <a:lstStyle/>
          <a:p>
            <a:pPr algn="ctr"/>
            <a:r>
              <a:rPr lang="en-US" altLang="zh-CN" sz="6000" b="1" dirty="0" smtClean="0">
                <a:solidFill>
                  <a:srgbClr val="22547F"/>
                </a:solidFill>
                <a:latin typeface="华文仿宋" panose="02010600040101010101" pitchFamily="2" charset="-122"/>
                <a:ea typeface="华文仿宋" panose="02010600040101010101" pitchFamily="2" charset="-122"/>
              </a:rPr>
              <a:t>01</a:t>
            </a:r>
            <a:endParaRPr lang="zh-CN" altLang="en-US" sz="6000" b="1" dirty="0">
              <a:solidFill>
                <a:srgbClr val="22547F"/>
              </a:solidFill>
              <a:latin typeface="华文仿宋" panose="02010600040101010101" pitchFamily="2" charset="-122"/>
              <a:ea typeface="华文仿宋" panose="02010600040101010101" pitchFamily="2" charset="-122"/>
            </a:endParaRPr>
          </a:p>
        </p:txBody>
      </p:sp>
      <p:sp>
        <p:nvSpPr>
          <p:cNvPr id="9" name="矩形 8"/>
          <p:cNvSpPr/>
          <p:nvPr/>
        </p:nvSpPr>
        <p:spPr>
          <a:xfrm flipV="1">
            <a:off x="128" y="1"/>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0" name="矩形 9"/>
          <p:cNvSpPr/>
          <p:nvPr/>
        </p:nvSpPr>
        <p:spPr>
          <a:xfrm flipV="1">
            <a:off x="128" y="6762496"/>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2" name="Freeform 5"/>
          <p:cNvSpPr/>
          <p:nvPr/>
        </p:nvSpPr>
        <p:spPr bwMode="auto">
          <a:xfrm flipH="1">
            <a:off x="4688735" y="2308911"/>
            <a:ext cx="1522579" cy="1757404"/>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22547F"/>
          </a:solidFill>
          <a:ln>
            <a:noFill/>
          </a:ln>
        </p:spPr>
        <p:txBody>
          <a:bodyPr vert="horz" wrap="square" lIns="91440" tIns="45720" rIns="91440" bIns="45720" numCol="1" anchor="ctr" anchorCtr="0" compatLnSpc="1"/>
          <a:lstStyle/>
          <a:p>
            <a:pPr lvl="0" algn="ctr"/>
            <a:endParaRPr lang="en-US" sz="5400" dirty="0"/>
          </a:p>
        </p:txBody>
      </p:sp>
      <p:sp>
        <p:nvSpPr>
          <p:cNvPr id="13" name="Freeform 5"/>
          <p:cNvSpPr/>
          <p:nvPr/>
        </p:nvSpPr>
        <p:spPr bwMode="auto">
          <a:xfrm flipH="1">
            <a:off x="4193759" y="3706122"/>
            <a:ext cx="970171" cy="1119800"/>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22547F"/>
          </a:solidFill>
          <a:ln>
            <a:noFill/>
          </a:ln>
        </p:spPr>
        <p:txBody>
          <a:bodyPr vert="horz" wrap="square" lIns="91440" tIns="45720" rIns="91440" bIns="45720" numCol="1" anchor="ctr" anchorCtr="0" compatLnSpc="1"/>
          <a:lstStyle/>
          <a:p>
            <a:pPr lvl="0" algn="ctr"/>
            <a:endParaRPr lang="en-US" sz="3200" dirty="0"/>
          </a:p>
        </p:txBody>
      </p:sp>
      <p:sp>
        <p:nvSpPr>
          <p:cNvPr id="14" name="Freeform 5"/>
          <p:cNvSpPr/>
          <p:nvPr/>
        </p:nvSpPr>
        <p:spPr bwMode="auto">
          <a:xfrm flipH="1">
            <a:off x="6290439" y="2509730"/>
            <a:ext cx="854951" cy="986809"/>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22547F"/>
          </a:solidFill>
          <a:ln>
            <a:noFill/>
          </a:ln>
        </p:spPr>
        <p:txBody>
          <a:bodyPr vert="horz" wrap="square" lIns="91440" tIns="45720" rIns="91440" bIns="45720" numCol="1" anchor="ctr" anchorCtr="0" compatLnSpc="1"/>
          <a:lstStyle/>
          <a:p>
            <a:pPr lvl="0" algn="ctr"/>
            <a:endParaRPr lang="en-US" sz="2000" dirty="0"/>
          </a:p>
        </p:txBody>
      </p:sp>
      <p:sp>
        <p:nvSpPr>
          <p:cNvPr id="15" name="Freeform 5"/>
          <p:cNvSpPr/>
          <p:nvPr/>
        </p:nvSpPr>
        <p:spPr bwMode="auto">
          <a:xfrm flipH="1">
            <a:off x="6745157" y="3177027"/>
            <a:ext cx="1342879" cy="1549991"/>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22547F"/>
          </a:solidFill>
          <a:ln>
            <a:noFill/>
          </a:ln>
        </p:spPr>
        <p:txBody>
          <a:bodyPr vert="horz" wrap="square" lIns="91440" tIns="45720" rIns="91440" bIns="45720" numCol="1" anchor="ctr" anchorCtr="0" compatLnSpc="1"/>
          <a:lstStyle/>
          <a:p>
            <a:pPr algn="ctr"/>
            <a:endParaRPr lang="en-US" sz="4800" dirty="0">
              <a:solidFill>
                <a:schemeClr val="bg1"/>
              </a:solidFill>
              <a:latin typeface="FontAwesome" pitchFamily="2" charset="0"/>
            </a:endParaRPr>
          </a:p>
        </p:txBody>
      </p:sp>
      <p:sp>
        <p:nvSpPr>
          <p:cNvPr id="16" name="Freeform 5"/>
          <p:cNvSpPr/>
          <p:nvPr/>
        </p:nvSpPr>
        <p:spPr bwMode="auto">
          <a:xfrm flipH="1">
            <a:off x="8175318" y="3354218"/>
            <a:ext cx="723343" cy="834905"/>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22547F"/>
          </a:solidFill>
          <a:ln>
            <a:noFill/>
          </a:ln>
        </p:spPr>
        <p:txBody>
          <a:bodyPr vert="horz" wrap="square" lIns="91440" tIns="45720" rIns="91440" bIns="45720" numCol="1" anchor="ctr" anchorCtr="0" compatLnSpc="1"/>
          <a:lstStyle/>
          <a:p>
            <a:pPr lvl="0" algn="ctr"/>
            <a:endParaRPr lang="en-US" sz="2400" dirty="0"/>
          </a:p>
        </p:txBody>
      </p:sp>
      <p:sp>
        <p:nvSpPr>
          <p:cNvPr id="17" name="Freeform 5"/>
          <p:cNvSpPr/>
          <p:nvPr/>
        </p:nvSpPr>
        <p:spPr bwMode="auto">
          <a:xfrm flipH="1">
            <a:off x="3402914" y="3328091"/>
            <a:ext cx="723343" cy="834905"/>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22547F"/>
          </a:solidFill>
          <a:ln>
            <a:noFill/>
          </a:ln>
        </p:spPr>
        <p:txBody>
          <a:bodyPr vert="horz" wrap="square" lIns="91440" tIns="45720" rIns="91440" bIns="45720" numCol="1" anchor="ctr" anchorCtr="0" compatLnSpc="1"/>
          <a:lstStyle/>
          <a:p>
            <a:pPr lvl="0" algn="ctr"/>
            <a:endParaRPr lang="en-US" sz="2400" dirty="0"/>
          </a:p>
        </p:txBody>
      </p:sp>
      <p:grpSp>
        <p:nvGrpSpPr>
          <p:cNvPr id="18" name="Group 42"/>
          <p:cNvGrpSpPr/>
          <p:nvPr/>
        </p:nvGrpSpPr>
        <p:grpSpPr>
          <a:xfrm>
            <a:off x="2472074" y="3768567"/>
            <a:ext cx="843557" cy="296125"/>
            <a:chOff x="1652259" y="4256917"/>
            <a:chExt cx="1206254" cy="360191"/>
          </a:xfrm>
        </p:grpSpPr>
        <p:cxnSp>
          <p:nvCxnSpPr>
            <p:cNvPr id="40" name="Straight Connector 43"/>
            <p:cNvCxnSpPr/>
            <p:nvPr/>
          </p:nvCxnSpPr>
          <p:spPr>
            <a:xfrm flipH="1">
              <a:off x="1652259" y="4256917"/>
              <a:ext cx="1206254" cy="0"/>
            </a:xfrm>
            <a:prstGeom prst="line">
              <a:avLst/>
            </a:prstGeom>
            <a:ln>
              <a:solidFill>
                <a:srgbClr val="22547F"/>
              </a:solidFill>
            </a:ln>
          </p:spPr>
          <p:style>
            <a:lnRef idx="1">
              <a:schemeClr val="accent1"/>
            </a:lnRef>
            <a:fillRef idx="0">
              <a:schemeClr val="accent1"/>
            </a:fillRef>
            <a:effectRef idx="0">
              <a:schemeClr val="accent1"/>
            </a:effectRef>
            <a:fontRef idx="minor">
              <a:schemeClr val="tx1"/>
            </a:fontRef>
          </p:style>
        </p:cxnSp>
        <p:cxnSp>
          <p:nvCxnSpPr>
            <p:cNvPr id="41" name="Straight Connector 44"/>
            <p:cNvCxnSpPr/>
            <p:nvPr/>
          </p:nvCxnSpPr>
          <p:spPr>
            <a:xfrm flipH="1">
              <a:off x="1652259" y="4256917"/>
              <a:ext cx="0" cy="360191"/>
            </a:xfrm>
            <a:prstGeom prst="line">
              <a:avLst/>
            </a:prstGeom>
            <a:ln>
              <a:solidFill>
                <a:srgbClr val="22547F"/>
              </a:solidFill>
              <a:tailEnd type="oval"/>
            </a:ln>
          </p:spPr>
          <p:style>
            <a:lnRef idx="1">
              <a:schemeClr val="accent1"/>
            </a:lnRef>
            <a:fillRef idx="0">
              <a:schemeClr val="accent1"/>
            </a:fillRef>
            <a:effectRef idx="0">
              <a:schemeClr val="accent1"/>
            </a:effectRef>
            <a:fontRef idx="minor">
              <a:schemeClr val="tx1"/>
            </a:fontRef>
          </p:style>
        </p:cxnSp>
      </p:grpSp>
      <p:grpSp>
        <p:nvGrpSpPr>
          <p:cNvPr id="19" name="Group 45"/>
          <p:cNvGrpSpPr/>
          <p:nvPr/>
        </p:nvGrpSpPr>
        <p:grpSpPr>
          <a:xfrm rot="10800000" flipH="1">
            <a:off x="3247461" y="2644016"/>
            <a:ext cx="1326908" cy="296125"/>
            <a:chOff x="1652259" y="4256917"/>
            <a:chExt cx="1206254" cy="360191"/>
          </a:xfrm>
        </p:grpSpPr>
        <p:cxnSp>
          <p:nvCxnSpPr>
            <p:cNvPr id="38" name="Straight Connector 46"/>
            <p:cNvCxnSpPr/>
            <p:nvPr/>
          </p:nvCxnSpPr>
          <p:spPr>
            <a:xfrm flipH="1">
              <a:off x="1652259" y="4256917"/>
              <a:ext cx="1206254" cy="0"/>
            </a:xfrm>
            <a:prstGeom prst="line">
              <a:avLst/>
            </a:prstGeom>
            <a:ln>
              <a:solidFill>
                <a:srgbClr val="22547F"/>
              </a:solidFill>
            </a:ln>
          </p:spPr>
          <p:style>
            <a:lnRef idx="1">
              <a:schemeClr val="accent1"/>
            </a:lnRef>
            <a:fillRef idx="0">
              <a:schemeClr val="accent1"/>
            </a:fillRef>
            <a:effectRef idx="0">
              <a:schemeClr val="accent1"/>
            </a:effectRef>
            <a:fontRef idx="minor">
              <a:schemeClr val="tx1"/>
            </a:fontRef>
          </p:style>
        </p:cxnSp>
        <p:cxnSp>
          <p:nvCxnSpPr>
            <p:cNvPr id="39" name="Straight Connector 47"/>
            <p:cNvCxnSpPr/>
            <p:nvPr/>
          </p:nvCxnSpPr>
          <p:spPr>
            <a:xfrm flipH="1">
              <a:off x="1652259" y="4256917"/>
              <a:ext cx="0" cy="360191"/>
            </a:xfrm>
            <a:prstGeom prst="line">
              <a:avLst/>
            </a:prstGeom>
            <a:ln>
              <a:solidFill>
                <a:srgbClr val="22547F"/>
              </a:solidFill>
              <a:tailEnd type="oval"/>
            </a:ln>
          </p:spPr>
          <p:style>
            <a:lnRef idx="1">
              <a:schemeClr val="accent1"/>
            </a:lnRef>
            <a:fillRef idx="0">
              <a:schemeClr val="accent1"/>
            </a:fillRef>
            <a:effectRef idx="0">
              <a:schemeClr val="accent1"/>
            </a:effectRef>
            <a:fontRef idx="minor">
              <a:schemeClr val="tx1"/>
            </a:fontRef>
          </p:style>
        </p:cxnSp>
      </p:grpSp>
      <p:grpSp>
        <p:nvGrpSpPr>
          <p:cNvPr id="20" name="Group 48"/>
          <p:cNvGrpSpPr/>
          <p:nvPr/>
        </p:nvGrpSpPr>
        <p:grpSpPr>
          <a:xfrm rot="16200000" flipH="1">
            <a:off x="7152452" y="1983875"/>
            <a:ext cx="314613" cy="737098"/>
            <a:chOff x="1652259" y="4256917"/>
            <a:chExt cx="1206254" cy="360191"/>
          </a:xfrm>
        </p:grpSpPr>
        <p:cxnSp>
          <p:nvCxnSpPr>
            <p:cNvPr id="36" name="Straight Connector 49"/>
            <p:cNvCxnSpPr/>
            <p:nvPr/>
          </p:nvCxnSpPr>
          <p:spPr>
            <a:xfrm flipH="1">
              <a:off x="1652259" y="4256917"/>
              <a:ext cx="1206254" cy="0"/>
            </a:xfrm>
            <a:prstGeom prst="line">
              <a:avLst/>
            </a:prstGeom>
            <a:ln>
              <a:solidFill>
                <a:srgbClr val="22547F"/>
              </a:solidFill>
            </a:ln>
          </p:spPr>
          <p:style>
            <a:lnRef idx="1">
              <a:schemeClr val="accent1"/>
            </a:lnRef>
            <a:fillRef idx="0">
              <a:schemeClr val="accent1"/>
            </a:fillRef>
            <a:effectRef idx="0">
              <a:schemeClr val="accent1"/>
            </a:effectRef>
            <a:fontRef idx="minor">
              <a:schemeClr val="tx1"/>
            </a:fontRef>
          </p:style>
        </p:cxnSp>
        <p:cxnSp>
          <p:nvCxnSpPr>
            <p:cNvPr id="37" name="Straight Connector 50"/>
            <p:cNvCxnSpPr/>
            <p:nvPr/>
          </p:nvCxnSpPr>
          <p:spPr>
            <a:xfrm flipH="1">
              <a:off x="1652259" y="4256917"/>
              <a:ext cx="0" cy="360191"/>
            </a:xfrm>
            <a:prstGeom prst="line">
              <a:avLst/>
            </a:prstGeom>
            <a:ln>
              <a:solidFill>
                <a:srgbClr val="22547F"/>
              </a:solidFill>
              <a:tailEnd type="oval"/>
            </a:ln>
          </p:spPr>
          <p:style>
            <a:lnRef idx="1">
              <a:schemeClr val="accent1"/>
            </a:lnRef>
            <a:fillRef idx="0">
              <a:schemeClr val="accent1"/>
            </a:fillRef>
            <a:effectRef idx="0">
              <a:schemeClr val="accent1"/>
            </a:effectRef>
            <a:fontRef idx="minor">
              <a:schemeClr val="tx1"/>
            </a:fontRef>
          </p:style>
        </p:cxnSp>
      </p:grpSp>
      <p:grpSp>
        <p:nvGrpSpPr>
          <p:cNvPr id="21" name="Group 51"/>
          <p:cNvGrpSpPr/>
          <p:nvPr/>
        </p:nvGrpSpPr>
        <p:grpSpPr>
          <a:xfrm rot="16200000" flipH="1">
            <a:off x="8475930" y="2905987"/>
            <a:ext cx="358295" cy="538168"/>
            <a:chOff x="1652259" y="4256917"/>
            <a:chExt cx="1206254" cy="360191"/>
          </a:xfrm>
        </p:grpSpPr>
        <p:cxnSp>
          <p:nvCxnSpPr>
            <p:cNvPr id="34" name="Straight Connector 52"/>
            <p:cNvCxnSpPr/>
            <p:nvPr/>
          </p:nvCxnSpPr>
          <p:spPr>
            <a:xfrm flipH="1">
              <a:off x="1652259" y="4256917"/>
              <a:ext cx="1206254" cy="0"/>
            </a:xfrm>
            <a:prstGeom prst="line">
              <a:avLst/>
            </a:prstGeom>
            <a:ln>
              <a:solidFill>
                <a:srgbClr val="22547F"/>
              </a:solidFill>
            </a:ln>
          </p:spPr>
          <p:style>
            <a:lnRef idx="1">
              <a:schemeClr val="accent1"/>
            </a:lnRef>
            <a:fillRef idx="0">
              <a:schemeClr val="accent1"/>
            </a:fillRef>
            <a:effectRef idx="0">
              <a:schemeClr val="accent1"/>
            </a:effectRef>
            <a:fontRef idx="minor">
              <a:schemeClr val="tx1"/>
            </a:fontRef>
          </p:style>
        </p:cxnSp>
        <p:cxnSp>
          <p:nvCxnSpPr>
            <p:cNvPr id="35" name="Straight Connector 53"/>
            <p:cNvCxnSpPr/>
            <p:nvPr/>
          </p:nvCxnSpPr>
          <p:spPr>
            <a:xfrm flipH="1">
              <a:off x="1652259" y="4256917"/>
              <a:ext cx="0" cy="360191"/>
            </a:xfrm>
            <a:prstGeom prst="line">
              <a:avLst/>
            </a:prstGeom>
            <a:ln>
              <a:solidFill>
                <a:srgbClr val="22547F"/>
              </a:solidFill>
              <a:tailEnd type="oval"/>
            </a:ln>
          </p:spPr>
          <p:style>
            <a:lnRef idx="1">
              <a:schemeClr val="accent1"/>
            </a:lnRef>
            <a:fillRef idx="0">
              <a:schemeClr val="accent1"/>
            </a:fillRef>
            <a:effectRef idx="0">
              <a:schemeClr val="accent1"/>
            </a:effectRef>
            <a:fontRef idx="minor">
              <a:schemeClr val="tx1"/>
            </a:fontRef>
          </p:style>
        </p:cxnSp>
      </p:grpSp>
      <p:grpSp>
        <p:nvGrpSpPr>
          <p:cNvPr id="22" name="Group 54"/>
          <p:cNvGrpSpPr/>
          <p:nvPr/>
        </p:nvGrpSpPr>
        <p:grpSpPr>
          <a:xfrm rot="16200000">
            <a:off x="7432573" y="4812453"/>
            <a:ext cx="583099" cy="610033"/>
            <a:chOff x="1652259" y="4256917"/>
            <a:chExt cx="1206254" cy="360191"/>
          </a:xfrm>
        </p:grpSpPr>
        <p:cxnSp>
          <p:nvCxnSpPr>
            <p:cNvPr id="32" name="Straight Connector 55"/>
            <p:cNvCxnSpPr/>
            <p:nvPr/>
          </p:nvCxnSpPr>
          <p:spPr>
            <a:xfrm flipH="1">
              <a:off x="1652259" y="4256917"/>
              <a:ext cx="1206254" cy="0"/>
            </a:xfrm>
            <a:prstGeom prst="line">
              <a:avLst/>
            </a:prstGeom>
            <a:ln>
              <a:solidFill>
                <a:srgbClr val="22547F"/>
              </a:solidFill>
            </a:ln>
          </p:spPr>
          <p:style>
            <a:lnRef idx="1">
              <a:schemeClr val="accent1"/>
            </a:lnRef>
            <a:fillRef idx="0">
              <a:schemeClr val="accent1"/>
            </a:fillRef>
            <a:effectRef idx="0">
              <a:schemeClr val="accent1"/>
            </a:effectRef>
            <a:fontRef idx="minor">
              <a:schemeClr val="tx1"/>
            </a:fontRef>
          </p:style>
        </p:cxnSp>
        <p:cxnSp>
          <p:nvCxnSpPr>
            <p:cNvPr id="33" name="Straight Connector 56"/>
            <p:cNvCxnSpPr/>
            <p:nvPr/>
          </p:nvCxnSpPr>
          <p:spPr>
            <a:xfrm flipH="1">
              <a:off x="1652259" y="4256917"/>
              <a:ext cx="0" cy="360191"/>
            </a:xfrm>
            <a:prstGeom prst="line">
              <a:avLst/>
            </a:prstGeom>
            <a:ln>
              <a:solidFill>
                <a:srgbClr val="22547F"/>
              </a:solidFill>
              <a:tailEnd type="oval"/>
            </a:ln>
          </p:spPr>
          <p:style>
            <a:lnRef idx="1">
              <a:schemeClr val="accent1"/>
            </a:lnRef>
            <a:fillRef idx="0">
              <a:schemeClr val="accent1"/>
            </a:fillRef>
            <a:effectRef idx="0">
              <a:schemeClr val="accent1"/>
            </a:effectRef>
            <a:fontRef idx="minor">
              <a:schemeClr val="tx1"/>
            </a:fontRef>
          </p:style>
        </p:cxnSp>
      </p:grpSp>
      <p:grpSp>
        <p:nvGrpSpPr>
          <p:cNvPr id="23" name="Group 57"/>
          <p:cNvGrpSpPr/>
          <p:nvPr/>
        </p:nvGrpSpPr>
        <p:grpSpPr>
          <a:xfrm>
            <a:off x="3801954" y="4550944"/>
            <a:ext cx="259360" cy="391746"/>
            <a:chOff x="1652259" y="4256917"/>
            <a:chExt cx="1206254" cy="360191"/>
          </a:xfrm>
        </p:grpSpPr>
        <p:cxnSp>
          <p:nvCxnSpPr>
            <p:cNvPr id="30" name="Straight Connector 58"/>
            <p:cNvCxnSpPr/>
            <p:nvPr/>
          </p:nvCxnSpPr>
          <p:spPr>
            <a:xfrm flipH="1">
              <a:off x="1652259" y="4256917"/>
              <a:ext cx="1206254" cy="0"/>
            </a:xfrm>
            <a:prstGeom prst="line">
              <a:avLst/>
            </a:prstGeom>
            <a:ln>
              <a:solidFill>
                <a:srgbClr val="22547F"/>
              </a:solidFill>
            </a:ln>
          </p:spPr>
          <p:style>
            <a:lnRef idx="1">
              <a:schemeClr val="accent1"/>
            </a:lnRef>
            <a:fillRef idx="0">
              <a:schemeClr val="accent1"/>
            </a:fillRef>
            <a:effectRef idx="0">
              <a:schemeClr val="accent1"/>
            </a:effectRef>
            <a:fontRef idx="minor">
              <a:schemeClr val="tx1"/>
            </a:fontRef>
          </p:style>
        </p:cxnSp>
        <p:cxnSp>
          <p:nvCxnSpPr>
            <p:cNvPr id="31" name="Straight Connector 59"/>
            <p:cNvCxnSpPr/>
            <p:nvPr/>
          </p:nvCxnSpPr>
          <p:spPr>
            <a:xfrm flipH="1">
              <a:off x="1652259" y="4256917"/>
              <a:ext cx="0" cy="360191"/>
            </a:xfrm>
            <a:prstGeom prst="line">
              <a:avLst/>
            </a:prstGeom>
            <a:ln>
              <a:solidFill>
                <a:srgbClr val="22547F"/>
              </a:solidFill>
              <a:tailEnd type="oval"/>
            </a:ln>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7724122" y="1897284"/>
            <a:ext cx="2033499"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9006536" y="2689701"/>
            <a:ext cx="2033499"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8088036" y="5102796"/>
            <a:ext cx="2033499"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3618131" y="4979456"/>
            <a:ext cx="2033499"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2338856" y="4141071"/>
            <a:ext cx="1203740" cy="1024786"/>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1666234" y="2582915"/>
            <a:ext cx="1581226"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016722" y="2895225"/>
            <a:ext cx="866603" cy="584775"/>
          </a:xfrm>
          <a:prstGeom prst="rect">
            <a:avLst/>
          </a:prstGeom>
          <a:noFill/>
        </p:spPr>
        <p:txBody>
          <a:bodyPr wrap="square" rtlCol="0">
            <a:spAutoFit/>
          </a:bodyPr>
          <a:lstStyle/>
          <a:p>
            <a:pPr algn="ctr"/>
            <a:r>
              <a:rPr lang="en-US" altLang="zh-CN" sz="1600" dirty="0" smtClean="0">
                <a:solidFill>
                  <a:schemeClr val="bg1"/>
                </a:solidFill>
              </a:rPr>
              <a:t>Text here</a:t>
            </a:r>
            <a:endParaRPr lang="zh-CN" altLang="en-US" sz="1600" dirty="0">
              <a:solidFill>
                <a:schemeClr val="bg1"/>
              </a:solidFill>
            </a:endParaRPr>
          </a:p>
        </p:txBody>
      </p:sp>
      <p:sp>
        <p:nvSpPr>
          <p:cNvPr id="43" name="文本框 42"/>
          <p:cNvSpPr txBox="1"/>
          <p:nvPr/>
        </p:nvSpPr>
        <p:spPr>
          <a:xfrm>
            <a:off x="6983294" y="3624241"/>
            <a:ext cx="866603" cy="584775"/>
          </a:xfrm>
          <a:prstGeom prst="rect">
            <a:avLst/>
          </a:prstGeom>
          <a:noFill/>
        </p:spPr>
        <p:txBody>
          <a:bodyPr wrap="square" rtlCol="0">
            <a:spAutoFit/>
          </a:bodyPr>
          <a:lstStyle/>
          <a:p>
            <a:pPr algn="ctr"/>
            <a:r>
              <a:rPr lang="en-US" altLang="zh-CN" sz="1600" dirty="0" smtClean="0">
                <a:solidFill>
                  <a:schemeClr val="bg1"/>
                </a:solidFill>
              </a:rPr>
              <a:t>Text here</a:t>
            </a:r>
            <a:endParaRPr lang="zh-CN" altLang="en-US" sz="1600" dirty="0">
              <a:solidFill>
                <a:schemeClr val="bg1"/>
              </a:solidFill>
            </a:endParaRPr>
          </a:p>
        </p:txBody>
      </p:sp>
      <p:sp>
        <p:nvSpPr>
          <p:cNvPr id="44" name="文本框 43"/>
          <p:cNvSpPr txBox="1"/>
          <p:nvPr/>
        </p:nvSpPr>
        <p:spPr>
          <a:xfrm>
            <a:off x="4238184" y="3973634"/>
            <a:ext cx="866603" cy="584775"/>
          </a:xfrm>
          <a:prstGeom prst="rect">
            <a:avLst/>
          </a:prstGeom>
          <a:noFill/>
        </p:spPr>
        <p:txBody>
          <a:bodyPr wrap="square" rtlCol="0">
            <a:spAutoFit/>
          </a:bodyPr>
          <a:lstStyle/>
          <a:p>
            <a:pPr algn="ctr"/>
            <a:r>
              <a:rPr lang="en-US" altLang="zh-CN" sz="1600" dirty="0" smtClean="0">
                <a:solidFill>
                  <a:schemeClr val="bg1"/>
                </a:solidFill>
              </a:rPr>
              <a:t>Text here</a:t>
            </a:r>
            <a:endParaRPr lang="zh-CN" altLang="en-US" sz="1600" dirty="0">
              <a:solidFill>
                <a:schemeClr val="bg1"/>
              </a:solidFill>
            </a:endParaRPr>
          </a:p>
        </p:txBody>
      </p:sp>
      <p:sp>
        <p:nvSpPr>
          <p:cNvPr id="45" name="文本框 44"/>
          <p:cNvSpPr txBox="1"/>
          <p:nvPr/>
        </p:nvSpPr>
        <p:spPr>
          <a:xfrm>
            <a:off x="6284612" y="2699241"/>
            <a:ext cx="866603" cy="584775"/>
          </a:xfrm>
          <a:prstGeom prst="rect">
            <a:avLst/>
          </a:prstGeom>
          <a:noFill/>
        </p:spPr>
        <p:txBody>
          <a:bodyPr wrap="square" rtlCol="0">
            <a:spAutoFit/>
          </a:bodyPr>
          <a:lstStyle/>
          <a:p>
            <a:pPr algn="ctr"/>
            <a:r>
              <a:rPr lang="en-US" altLang="zh-CN" sz="1600" dirty="0" smtClean="0">
                <a:solidFill>
                  <a:schemeClr val="bg1"/>
                </a:solidFill>
              </a:rPr>
              <a:t>Text here</a:t>
            </a:r>
            <a:endParaRPr lang="zh-CN" altLang="en-US" sz="1600" dirty="0">
              <a:solidFill>
                <a:schemeClr val="bg1"/>
              </a:solidFill>
            </a:endParaRPr>
          </a:p>
        </p:txBody>
      </p:sp>
      <p:sp>
        <p:nvSpPr>
          <p:cNvPr id="46" name="文本框 45"/>
          <p:cNvSpPr txBox="1"/>
          <p:nvPr/>
        </p:nvSpPr>
        <p:spPr>
          <a:xfrm>
            <a:off x="8098746" y="3479917"/>
            <a:ext cx="866603" cy="584775"/>
          </a:xfrm>
          <a:prstGeom prst="rect">
            <a:avLst/>
          </a:prstGeom>
          <a:noFill/>
        </p:spPr>
        <p:txBody>
          <a:bodyPr wrap="square" rtlCol="0">
            <a:spAutoFit/>
          </a:bodyPr>
          <a:lstStyle/>
          <a:p>
            <a:pPr algn="ctr"/>
            <a:r>
              <a:rPr lang="en-US" altLang="zh-CN" sz="1600" dirty="0" smtClean="0">
                <a:solidFill>
                  <a:schemeClr val="bg1"/>
                </a:solidFill>
              </a:rPr>
              <a:t>Text here</a:t>
            </a:r>
            <a:endParaRPr lang="zh-CN" altLang="en-US" sz="1600" dirty="0">
              <a:solidFill>
                <a:schemeClr val="bg1"/>
              </a:solidFill>
            </a:endParaRPr>
          </a:p>
        </p:txBody>
      </p:sp>
      <p:sp>
        <p:nvSpPr>
          <p:cNvPr id="47" name="文本框 46"/>
          <p:cNvSpPr txBox="1"/>
          <p:nvPr/>
        </p:nvSpPr>
        <p:spPr>
          <a:xfrm>
            <a:off x="3325149" y="3479917"/>
            <a:ext cx="866603" cy="584775"/>
          </a:xfrm>
          <a:prstGeom prst="rect">
            <a:avLst/>
          </a:prstGeom>
          <a:noFill/>
        </p:spPr>
        <p:txBody>
          <a:bodyPr wrap="square" rtlCol="0">
            <a:spAutoFit/>
          </a:bodyPr>
          <a:lstStyle/>
          <a:p>
            <a:pPr algn="ctr"/>
            <a:r>
              <a:rPr lang="en-US" altLang="zh-CN" sz="1600" dirty="0" smtClean="0">
                <a:solidFill>
                  <a:schemeClr val="bg1"/>
                </a:solidFill>
              </a:rPr>
              <a:t>Text here</a:t>
            </a:r>
            <a:endParaRPr lang="zh-CN" altLang="en-US" sz="16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p:nvPr/>
        </p:nvGrpSpPr>
        <p:grpSpPr>
          <a:xfrm>
            <a:off x="4575740" y="1908739"/>
            <a:ext cx="3040522" cy="3040522"/>
            <a:chOff x="4169160" y="1502160"/>
            <a:chExt cx="3853680" cy="3853680"/>
          </a:xfrm>
        </p:grpSpPr>
        <p:sp>
          <p:nvSpPr>
            <p:cNvPr id="11" name="矩形 10"/>
            <p:cNvSpPr/>
            <p:nvPr/>
          </p:nvSpPr>
          <p:spPr>
            <a:xfrm>
              <a:off x="4169160" y="1502160"/>
              <a:ext cx="3853680" cy="3853680"/>
            </a:xfrm>
            <a:prstGeom prst="rect">
              <a:avLst/>
            </a:prstGeom>
            <a:noFill/>
            <a:ln w="38100">
              <a:solidFill>
                <a:srgbClr val="2254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20" name="矩形 19"/>
            <p:cNvSpPr/>
            <p:nvPr/>
          </p:nvSpPr>
          <p:spPr>
            <a:xfrm>
              <a:off x="5436044" y="2187900"/>
              <a:ext cx="1319912" cy="1319912"/>
            </a:xfrm>
            <a:prstGeom prst="rect">
              <a:avLst/>
            </a:prstGeom>
            <a:noFill/>
            <a:ln w="38100">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21" name="文本框 20"/>
            <p:cNvSpPr txBox="1"/>
            <p:nvPr/>
          </p:nvSpPr>
          <p:spPr>
            <a:xfrm>
              <a:off x="5270877" y="2159149"/>
              <a:ext cx="1650245" cy="1404319"/>
            </a:xfrm>
            <a:prstGeom prst="rect">
              <a:avLst/>
            </a:prstGeom>
            <a:noFill/>
          </p:spPr>
          <p:txBody>
            <a:bodyPr wrap="square" rtlCol="0">
              <a:spAutoFit/>
            </a:bodyPr>
            <a:lstStyle/>
            <a:p>
              <a:pPr algn="ctr"/>
              <a:r>
                <a:rPr lang="en-US" altLang="zh-CN" sz="6600" dirty="0" smtClean="0">
                  <a:ln w="28575">
                    <a:noFill/>
                  </a:ln>
                  <a:solidFill>
                    <a:srgbClr val="22547F"/>
                  </a:solidFill>
                  <a:latin typeface="微软雅黑 Light" panose="020B0502040204020203" pitchFamily="34" charset="-122"/>
                  <a:ea typeface="微软雅黑 Light" panose="020B0502040204020203" pitchFamily="34" charset="-122"/>
                </a:rPr>
                <a:t>0</a:t>
              </a:r>
              <a:r>
                <a:rPr lang="en-US" altLang="zh-CN" sz="6600" dirty="0">
                  <a:ln w="28575">
                    <a:noFill/>
                  </a:ln>
                  <a:solidFill>
                    <a:srgbClr val="22547F"/>
                  </a:solidFill>
                  <a:latin typeface="微软雅黑 Light" panose="020B0502040204020203" pitchFamily="34" charset="-122"/>
                  <a:ea typeface="微软雅黑 Light" panose="020B0502040204020203" pitchFamily="34" charset="-122"/>
                </a:rPr>
                <a:t>2</a:t>
              </a:r>
              <a:endParaRPr lang="zh-CN" altLang="en-US" sz="6600" dirty="0">
                <a:ln w="28575">
                  <a:noFill/>
                </a:ln>
                <a:solidFill>
                  <a:srgbClr val="22547F"/>
                </a:solidFill>
                <a:latin typeface="微软雅黑 Light" panose="020B0502040204020203" pitchFamily="34" charset="-122"/>
                <a:ea typeface="微软雅黑 Light" panose="020B0502040204020203" pitchFamily="34" charset="-122"/>
              </a:endParaRPr>
            </a:p>
          </p:txBody>
        </p:sp>
      </p:grpSp>
      <p:sp>
        <p:nvSpPr>
          <p:cNvPr id="14" name="文本框 13"/>
          <p:cNvSpPr txBox="1"/>
          <p:nvPr/>
        </p:nvSpPr>
        <p:spPr>
          <a:xfrm>
            <a:off x="4252443" y="3795901"/>
            <a:ext cx="3687114" cy="461665"/>
          </a:xfrm>
          <a:prstGeom prst="rect">
            <a:avLst/>
          </a:prstGeom>
          <a:noFill/>
        </p:spPr>
        <p:txBody>
          <a:bodyPr wrap="square" rtlCol="0">
            <a:spAutoFit/>
          </a:bodyPr>
          <a:lstStyle/>
          <a:p>
            <a:pPr algn="ctr"/>
            <a:r>
              <a:rPr lang="zh-CN" altLang="en-US" sz="2400" dirty="0" smtClean="0">
                <a:solidFill>
                  <a:srgbClr val="22547F"/>
                </a:solidFill>
                <a:latin typeface="微软雅黑" panose="020B0503020204020204" pitchFamily="34" charset="-122"/>
                <a:ea typeface="微软雅黑" panose="020B0503020204020204" pitchFamily="34" charset="-122"/>
              </a:rPr>
              <a:t>课题研究的思路与方法</a:t>
            </a:r>
            <a:endParaRPr lang="en-US" altLang="zh-CN" sz="2400" dirty="0" smtClean="0">
              <a:solidFill>
                <a:srgbClr val="22547F"/>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229333" y="4319121"/>
            <a:ext cx="3733334" cy="369332"/>
          </a:xfrm>
          <a:prstGeom prst="snip1Rect">
            <a:avLst>
              <a:gd name="adj" fmla="val 0"/>
            </a:avLst>
          </a:prstGeom>
          <a:noFill/>
          <a:ln w="28575">
            <a:noFill/>
          </a:ln>
        </p:spPr>
        <p:txBody>
          <a:bodyPr wrap="square" rtlCol="0">
            <a:spAutoFit/>
          </a:bodyPr>
          <a:lstStyle/>
          <a:p>
            <a:pPr algn="ctr"/>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5F8"/>
        </a:solidFill>
        <a:effectLst/>
      </p:bgPr>
    </p:bg>
    <p:spTree>
      <p:nvGrpSpPr>
        <p:cNvPr id="1" name=""/>
        <p:cNvGrpSpPr/>
        <p:nvPr/>
      </p:nvGrpSpPr>
      <p:grpSpPr>
        <a:xfrm>
          <a:off x="0" y="0"/>
          <a:ext cx="0" cy="0"/>
          <a:chOff x="0" y="0"/>
          <a:chExt cx="0" cy="0"/>
        </a:xfrm>
      </p:grpSpPr>
      <p:sp>
        <p:nvSpPr>
          <p:cNvPr id="5" name="矩形 4"/>
          <p:cNvSpPr/>
          <p:nvPr/>
        </p:nvSpPr>
        <p:spPr>
          <a:xfrm>
            <a:off x="476250" y="381000"/>
            <a:ext cx="114300" cy="685800"/>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8" name="文本框 7"/>
          <p:cNvSpPr txBox="1"/>
          <p:nvPr/>
        </p:nvSpPr>
        <p:spPr>
          <a:xfrm>
            <a:off x="742343" y="222221"/>
            <a:ext cx="1008162" cy="1015663"/>
          </a:xfrm>
          <a:prstGeom prst="rect">
            <a:avLst/>
          </a:prstGeom>
          <a:noFill/>
        </p:spPr>
        <p:txBody>
          <a:bodyPr wrap="square" rtlCol="0">
            <a:spAutoFit/>
          </a:bodyPr>
          <a:lstStyle/>
          <a:p>
            <a:pPr algn="ctr"/>
            <a:r>
              <a:rPr lang="en-US" altLang="zh-CN" sz="6000" b="1" dirty="0" smtClean="0">
                <a:solidFill>
                  <a:srgbClr val="22547F"/>
                </a:solidFill>
                <a:latin typeface="华文仿宋" panose="02010600040101010101" pitchFamily="2" charset="-122"/>
                <a:ea typeface="华文仿宋" panose="02010600040101010101" pitchFamily="2" charset="-122"/>
              </a:rPr>
              <a:t>02</a:t>
            </a:r>
            <a:endParaRPr lang="zh-CN" altLang="en-US" sz="6000" b="1" dirty="0">
              <a:solidFill>
                <a:srgbClr val="22547F"/>
              </a:solidFill>
              <a:latin typeface="华文仿宋" panose="02010600040101010101" pitchFamily="2" charset="-122"/>
              <a:ea typeface="华文仿宋" panose="02010600040101010101" pitchFamily="2" charset="-122"/>
            </a:endParaRPr>
          </a:p>
        </p:txBody>
      </p:sp>
      <p:sp>
        <p:nvSpPr>
          <p:cNvPr id="9" name="矩形 8"/>
          <p:cNvSpPr/>
          <p:nvPr/>
        </p:nvSpPr>
        <p:spPr>
          <a:xfrm flipV="1">
            <a:off x="128" y="1"/>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0" name="矩形 9"/>
          <p:cNvSpPr/>
          <p:nvPr/>
        </p:nvSpPr>
        <p:spPr>
          <a:xfrm flipV="1">
            <a:off x="128" y="6762496"/>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1" name="矩形 10"/>
          <p:cNvSpPr/>
          <p:nvPr/>
        </p:nvSpPr>
        <p:spPr>
          <a:xfrm>
            <a:off x="1787065" y="181159"/>
            <a:ext cx="2492990" cy="562783"/>
          </a:xfrm>
          <a:prstGeom prst="rect">
            <a:avLst/>
          </a:prstGeom>
        </p:spPr>
        <p:txBody>
          <a:bodyPr wrap="none">
            <a:spAutoFit/>
          </a:bodyPr>
          <a:lstStyle/>
          <a:p>
            <a:pPr>
              <a:lnSpc>
                <a:spcPct val="200000"/>
              </a:lnSpc>
            </a:pPr>
            <a:r>
              <a:rPr lang="zh-CN" altLang="en-US" dirty="0" smtClean="0">
                <a:solidFill>
                  <a:srgbClr val="22547F"/>
                </a:solidFill>
                <a:latin typeface="微软雅黑" panose="020B0503020204020204" pitchFamily="34" charset="-122"/>
                <a:ea typeface="微软雅黑" panose="020B0503020204020204" pitchFamily="34" charset="-122"/>
              </a:rPr>
              <a:t>课题</a:t>
            </a:r>
            <a:r>
              <a:rPr lang="zh-CN" altLang="en-US" dirty="0">
                <a:solidFill>
                  <a:srgbClr val="22547F"/>
                </a:solidFill>
                <a:latin typeface="微软雅黑" panose="020B0503020204020204" pitchFamily="34" charset="-122"/>
                <a:ea typeface="微软雅黑" panose="020B0503020204020204" pitchFamily="34" charset="-122"/>
              </a:rPr>
              <a:t>研究的思路与方法</a:t>
            </a:r>
            <a:endParaRPr lang="zh-CN" altLang="en-US" dirty="0">
              <a:solidFill>
                <a:srgbClr val="22547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787065" y="743942"/>
            <a:ext cx="5022106" cy="369332"/>
          </a:xfrm>
          <a:prstGeom prst="snip1Rect">
            <a:avLst>
              <a:gd name="adj" fmla="val 0"/>
            </a:avLst>
          </a:prstGeom>
          <a:noFill/>
          <a:ln w="28575">
            <a:noFill/>
          </a:ln>
        </p:spPr>
        <p:txBody>
          <a:bodyPr wrap="square" rtlCol="0">
            <a:spAutoFit/>
          </a:bodyPr>
          <a:lstStyle/>
          <a:p>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13" name="组合 12"/>
          <p:cNvGrpSpPr/>
          <p:nvPr/>
        </p:nvGrpSpPr>
        <p:grpSpPr>
          <a:xfrm>
            <a:off x="897835" y="1860326"/>
            <a:ext cx="10298144" cy="4480952"/>
            <a:chOff x="357749" y="1585819"/>
            <a:chExt cx="11484971" cy="4997364"/>
          </a:xfrm>
        </p:grpSpPr>
        <p:grpSp>
          <p:nvGrpSpPr>
            <p:cNvPr id="14" name="组合 13"/>
            <p:cNvGrpSpPr/>
            <p:nvPr/>
          </p:nvGrpSpPr>
          <p:grpSpPr>
            <a:xfrm>
              <a:off x="2488878" y="2222638"/>
              <a:ext cx="7195761" cy="3703998"/>
              <a:chOff x="1983778" y="1822096"/>
              <a:chExt cx="8193755" cy="4217713"/>
            </a:xfrm>
          </p:grpSpPr>
          <p:sp>
            <p:nvSpPr>
              <p:cNvPr id="21" name="AutoShape 2"/>
              <p:cNvSpPr/>
              <p:nvPr/>
            </p:nvSpPr>
            <p:spPr bwMode="auto">
              <a:xfrm>
                <a:off x="4712153" y="2666022"/>
                <a:ext cx="3635595" cy="2355321"/>
              </a:xfrm>
              <a:custGeom>
                <a:avLst/>
                <a:gdLst>
                  <a:gd name="T0" fmla="*/ 18327 w 21600"/>
                  <a:gd name="T1" fmla="*/ 5753 h 21600"/>
                  <a:gd name="T2" fmla="*/ 16233 w 21600"/>
                  <a:gd name="T3" fmla="*/ 6923 h 21600"/>
                  <a:gd name="T4" fmla="*/ 16233 w 21600"/>
                  <a:gd name="T5" fmla="*/ 0 h 21600"/>
                  <a:gd name="T6" fmla="*/ 0 w 21600"/>
                  <a:gd name="T7" fmla="*/ 0 h 21600"/>
                  <a:gd name="T8" fmla="*/ 0 w 21600"/>
                  <a:gd name="T9" fmla="*/ 6923 h 21600"/>
                  <a:gd name="T10" fmla="*/ 2095 w 21600"/>
                  <a:gd name="T11" fmla="*/ 5753 h 21600"/>
                  <a:gd name="T12" fmla="*/ 5367 w 21600"/>
                  <a:gd name="T13" fmla="*/ 10800 h 21600"/>
                  <a:gd name="T14" fmla="*/ 2095 w 21600"/>
                  <a:gd name="T15" fmla="*/ 15847 h 21600"/>
                  <a:gd name="T16" fmla="*/ 0 w 21600"/>
                  <a:gd name="T17" fmla="*/ 14677 h 21600"/>
                  <a:gd name="T18" fmla="*/ 0 w 21600"/>
                  <a:gd name="T19" fmla="*/ 21600 h 21600"/>
                  <a:gd name="T20" fmla="*/ 16233 w 21600"/>
                  <a:gd name="T21" fmla="*/ 21600 h 21600"/>
                  <a:gd name="T22" fmla="*/ 16233 w 21600"/>
                  <a:gd name="T23" fmla="*/ 14677 h 21600"/>
                  <a:gd name="T24" fmla="*/ 18327 w 21600"/>
                  <a:gd name="T25" fmla="*/ 15847 h 21600"/>
                  <a:gd name="T26" fmla="*/ 21600 w 21600"/>
                  <a:gd name="T27" fmla="*/ 10800 h 21600"/>
                  <a:gd name="T28" fmla="*/ 18327 w 21600"/>
                  <a:gd name="T29" fmla="*/ 5753 h 21600"/>
                  <a:gd name="T30" fmla="*/ 18327 w 21600"/>
                  <a:gd name="T31" fmla="*/ 57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8327" y="5753"/>
                    </a:moveTo>
                    <a:cubicBezTo>
                      <a:pt x="17530" y="5753"/>
                      <a:pt x="16800" y="6193"/>
                      <a:pt x="16233" y="6923"/>
                    </a:cubicBezTo>
                    <a:lnTo>
                      <a:pt x="16233" y="0"/>
                    </a:lnTo>
                    <a:lnTo>
                      <a:pt x="0" y="0"/>
                    </a:lnTo>
                    <a:lnTo>
                      <a:pt x="0" y="6923"/>
                    </a:lnTo>
                    <a:cubicBezTo>
                      <a:pt x="568" y="6193"/>
                      <a:pt x="1298" y="5753"/>
                      <a:pt x="2095" y="5753"/>
                    </a:cubicBezTo>
                    <a:cubicBezTo>
                      <a:pt x="3902" y="5753"/>
                      <a:pt x="5367" y="8013"/>
                      <a:pt x="5367" y="10800"/>
                    </a:cubicBezTo>
                    <a:cubicBezTo>
                      <a:pt x="5367" y="13587"/>
                      <a:pt x="3902" y="15847"/>
                      <a:pt x="2095" y="15847"/>
                    </a:cubicBezTo>
                    <a:cubicBezTo>
                      <a:pt x="1298" y="15847"/>
                      <a:pt x="568" y="15407"/>
                      <a:pt x="0" y="14677"/>
                    </a:cubicBezTo>
                    <a:lnTo>
                      <a:pt x="0" y="21600"/>
                    </a:lnTo>
                    <a:lnTo>
                      <a:pt x="16233" y="21600"/>
                    </a:lnTo>
                    <a:lnTo>
                      <a:pt x="16233" y="14677"/>
                    </a:lnTo>
                    <a:cubicBezTo>
                      <a:pt x="16800" y="15407"/>
                      <a:pt x="17530" y="15847"/>
                      <a:pt x="18327" y="15847"/>
                    </a:cubicBezTo>
                    <a:cubicBezTo>
                      <a:pt x="20135" y="15847"/>
                      <a:pt x="21600" y="13587"/>
                      <a:pt x="21600" y="10800"/>
                    </a:cubicBezTo>
                    <a:cubicBezTo>
                      <a:pt x="21600" y="8013"/>
                      <a:pt x="20135" y="5753"/>
                      <a:pt x="18327" y="5753"/>
                    </a:cubicBezTo>
                    <a:close/>
                    <a:moveTo>
                      <a:pt x="18327" y="5753"/>
                    </a:moveTo>
                  </a:path>
                </a:pathLst>
              </a:custGeom>
              <a:solidFill>
                <a:srgbClr val="22547F"/>
              </a:solidFill>
              <a:ln>
                <a:solidFill>
                  <a:schemeClr val="bg1"/>
                </a:solidFill>
              </a:ln>
            </p:spPr>
            <p:txBody>
              <a:bodyPr lIns="0" tIns="0" rIns="0" bIns="0"/>
              <a:lstStyle/>
              <a:p>
                <a:endParaRPr lang="en-US"/>
              </a:p>
            </p:txBody>
          </p:sp>
          <p:sp>
            <p:nvSpPr>
              <p:cNvPr id="22" name="AutoShape 3"/>
              <p:cNvSpPr/>
              <p:nvPr/>
            </p:nvSpPr>
            <p:spPr bwMode="auto">
              <a:xfrm>
                <a:off x="1983778" y="2666022"/>
                <a:ext cx="3635595" cy="2355321"/>
              </a:xfrm>
              <a:custGeom>
                <a:avLst/>
                <a:gdLst>
                  <a:gd name="T0" fmla="*/ 18327 w 21600"/>
                  <a:gd name="T1" fmla="*/ 5753 h 21600"/>
                  <a:gd name="T2" fmla="*/ 16233 w 21600"/>
                  <a:gd name="T3" fmla="*/ 6923 h 21600"/>
                  <a:gd name="T4" fmla="*/ 16233 w 21600"/>
                  <a:gd name="T5" fmla="*/ 0 h 21600"/>
                  <a:gd name="T6" fmla="*/ 0 w 21600"/>
                  <a:gd name="T7" fmla="*/ 0 h 21600"/>
                  <a:gd name="T8" fmla="*/ 0 w 21600"/>
                  <a:gd name="T9" fmla="*/ 21600 h 21600"/>
                  <a:gd name="T10" fmla="*/ 16233 w 21600"/>
                  <a:gd name="T11" fmla="*/ 21600 h 21600"/>
                  <a:gd name="T12" fmla="*/ 16233 w 21600"/>
                  <a:gd name="T13" fmla="*/ 14677 h 21600"/>
                  <a:gd name="T14" fmla="*/ 18327 w 21600"/>
                  <a:gd name="T15" fmla="*/ 15847 h 21600"/>
                  <a:gd name="T16" fmla="*/ 21600 w 21600"/>
                  <a:gd name="T17" fmla="*/ 10800 h 21600"/>
                  <a:gd name="T18" fmla="*/ 18327 w 21600"/>
                  <a:gd name="T19" fmla="*/ 5753 h 21600"/>
                  <a:gd name="T20" fmla="*/ 18327 w 21600"/>
                  <a:gd name="T21" fmla="*/ 57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00" h="21600">
                    <a:moveTo>
                      <a:pt x="18327" y="5753"/>
                    </a:moveTo>
                    <a:cubicBezTo>
                      <a:pt x="17530" y="5753"/>
                      <a:pt x="16800" y="6193"/>
                      <a:pt x="16233" y="6923"/>
                    </a:cubicBezTo>
                    <a:lnTo>
                      <a:pt x="16233" y="0"/>
                    </a:lnTo>
                    <a:lnTo>
                      <a:pt x="0" y="0"/>
                    </a:lnTo>
                    <a:lnTo>
                      <a:pt x="0" y="21600"/>
                    </a:lnTo>
                    <a:lnTo>
                      <a:pt x="16233" y="21600"/>
                    </a:lnTo>
                    <a:lnTo>
                      <a:pt x="16233" y="14677"/>
                    </a:lnTo>
                    <a:cubicBezTo>
                      <a:pt x="16800" y="15407"/>
                      <a:pt x="17530" y="15847"/>
                      <a:pt x="18327" y="15847"/>
                    </a:cubicBezTo>
                    <a:cubicBezTo>
                      <a:pt x="20135" y="15847"/>
                      <a:pt x="21600" y="13587"/>
                      <a:pt x="21600" y="10800"/>
                    </a:cubicBezTo>
                    <a:cubicBezTo>
                      <a:pt x="21600" y="8013"/>
                      <a:pt x="20135" y="5753"/>
                      <a:pt x="18327" y="5753"/>
                    </a:cubicBezTo>
                    <a:close/>
                    <a:moveTo>
                      <a:pt x="18327" y="5753"/>
                    </a:moveTo>
                  </a:path>
                </a:pathLst>
              </a:custGeom>
              <a:solidFill>
                <a:srgbClr val="22547F"/>
              </a:solidFill>
              <a:ln>
                <a:solidFill>
                  <a:schemeClr val="bg1"/>
                </a:solidFill>
              </a:ln>
            </p:spPr>
            <p:txBody>
              <a:bodyPr lIns="0" tIns="0" rIns="0" bIns="0"/>
              <a:lstStyle/>
              <a:p>
                <a:endParaRPr lang="en-US"/>
              </a:p>
            </p:txBody>
          </p:sp>
          <p:sp>
            <p:nvSpPr>
              <p:cNvPr id="23" name="AutoShape 4"/>
              <p:cNvSpPr/>
              <p:nvPr/>
            </p:nvSpPr>
            <p:spPr bwMode="auto">
              <a:xfrm>
                <a:off x="7444363" y="2666022"/>
                <a:ext cx="2733170" cy="2355321"/>
              </a:xfrm>
              <a:custGeom>
                <a:avLst/>
                <a:gdLst>
                  <a:gd name="T0" fmla="*/ 21600 w 21600"/>
                  <a:gd name="T1" fmla="*/ 14677 h 21600"/>
                  <a:gd name="T2" fmla="*/ 21600 w 21600"/>
                  <a:gd name="T3" fmla="*/ 6923 h 21600"/>
                  <a:gd name="T4" fmla="*/ 21600 w 21600"/>
                  <a:gd name="T5" fmla="*/ 0 h 21600"/>
                  <a:gd name="T6" fmla="*/ 0 w 21600"/>
                  <a:gd name="T7" fmla="*/ 0 h 21600"/>
                  <a:gd name="T8" fmla="*/ 0 w 21600"/>
                  <a:gd name="T9" fmla="*/ 6923 h 21600"/>
                  <a:gd name="T10" fmla="*/ 2787 w 21600"/>
                  <a:gd name="T11" fmla="*/ 5753 h 21600"/>
                  <a:gd name="T12" fmla="*/ 7142 w 21600"/>
                  <a:gd name="T13" fmla="*/ 10800 h 21600"/>
                  <a:gd name="T14" fmla="*/ 2787 w 21600"/>
                  <a:gd name="T15" fmla="*/ 15847 h 21600"/>
                  <a:gd name="T16" fmla="*/ 0 w 21600"/>
                  <a:gd name="T17" fmla="*/ 14677 h 21600"/>
                  <a:gd name="T18" fmla="*/ 0 w 21600"/>
                  <a:gd name="T19" fmla="*/ 21600 h 21600"/>
                  <a:gd name="T20" fmla="*/ 21600 w 21600"/>
                  <a:gd name="T21" fmla="*/ 21600 h 21600"/>
                  <a:gd name="T22" fmla="*/ 21600 w 21600"/>
                  <a:gd name="T23" fmla="*/ 14677 h 21600"/>
                  <a:gd name="T24" fmla="*/ 21600 w 21600"/>
                  <a:gd name="T25" fmla="*/ 1467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600" h="21600">
                    <a:moveTo>
                      <a:pt x="21600" y="14677"/>
                    </a:moveTo>
                    <a:lnTo>
                      <a:pt x="21600" y="6923"/>
                    </a:lnTo>
                    <a:lnTo>
                      <a:pt x="21600" y="0"/>
                    </a:lnTo>
                    <a:lnTo>
                      <a:pt x="0" y="0"/>
                    </a:lnTo>
                    <a:lnTo>
                      <a:pt x="0" y="6923"/>
                    </a:lnTo>
                    <a:cubicBezTo>
                      <a:pt x="755" y="6193"/>
                      <a:pt x="1727" y="5753"/>
                      <a:pt x="2787" y="5753"/>
                    </a:cubicBezTo>
                    <a:cubicBezTo>
                      <a:pt x="5192" y="5753"/>
                      <a:pt x="7142" y="8013"/>
                      <a:pt x="7142" y="10800"/>
                    </a:cubicBezTo>
                    <a:cubicBezTo>
                      <a:pt x="7142" y="13587"/>
                      <a:pt x="5192" y="15847"/>
                      <a:pt x="2787" y="15847"/>
                    </a:cubicBezTo>
                    <a:cubicBezTo>
                      <a:pt x="1727" y="15847"/>
                      <a:pt x="755" y="15407"/>
                      <a:pt x="0" y="14677"/>
                    </a:cubicBezTo>
                    <a:lnTo>
                      <a:pt x="0" y="21600"/>
                    </a:lnTo>
                    <a:lnTo>
                      <a:pt x="21600" y="21600"/>
                    </a:lnTo>
                    <a:cubicBezTo>
                      <a:pt x="21600" y="21600"/>
                      <a:pt x="21600" y="14677"/>
                      <a:pt x="21600" y="14677"/>
                    </a:cubicBezTo>
                    <a:close/>
                    <a:moveTo>
                      <a:pt x="21600" y="14677"/>
                    </a:moveTo>
                  </a:path>
                </a:pathLst>
              </a:custGeom>
              <a:solidFill>
                <a:srgbClr val="22547F"/>
              </a:solidFill>
              <a:ln>
                <a:solidFill>
                  <a:schemeClr val="bg1"/>
                </a:solidFill>
              </a:ln>
            </p:spPr>
            <p:txBody>
              <a:bodyPr lIns="0" tIns="0" rIns="0" bIns="0"/>
              <a:lstStyle/>
              <a:p>
                <a:endParaRPr lang="en-US"/>
              </a:p>
            </p:txBody>
          </p:sp>
          <p:sp>
            <p:nvSpPr>
              <p:cNvPr id="24" name="Rectangle 6"/>
              <p:cNvSpPr/>
              <p:nvPr/>
            </p:nvSpPr>
            <p:spPr bwMode="auto">
              <a:xfrm>
                <a:off x="2750102" y="3486932"/>
                <a:ext cx="1400126" cy="721173"/>
              </a:xfrm>
              <a:prstGeom prst="rect">
                <a:avLst/>
              </a:prstGeom>
              <a:noFill/>
              <a:ln>
                <a:noFill/>
              </a:ln>
            </p:spPr>
            <p:txBody>
              <a:bodyPr lIns="0" tIns="0" rIns="0" bIns="0" anchor="ctr"/>
              <a:lstStyle/>
              <a:p>
                <a:r>
                  <a:rPr lang="en-US" dirty="0">
                    <a:solidFill>
                      <a:srgbClr val="FFFFFF"/>
                    </a:solidFill>
                    <a:latin typeface="Arial" panose="020B0604020202020204" pitchFamily="34" charset="0"/>
                    <a:ea typeface="MS PGothic" panose="020B0600070205080204" charset="-128"/>
                    <a:cs typeface="Arial" panose="020B0604020202020204" pitchFamily="34" charset="0"/>
                    <a:sym typeface="Nexa Bold" charset="0"/>
                  </a:rPr>
                  <a:t>Add your text here</a:t>
                </a:r>
                <a:endParaRPr lang="en-US" dirty="0">
                  <a:solidFill>
                    <a:srgbClr val="FFFFFF"/>
                  </a:solidFill>
                  <a:latin typeface="Arial" panose="020B0604020202020204" pitchFamily="34" charset="0"/>
                  <a:ea typeface="MS PGothic" panose="020B0600070205080204" charset="-128"/>
                  <a:cs typeface="Arial" panose="020B0604020202020204" pitchFamily="34" charset="0"/>
                  <a:sym typeface="Nexa Bold" charset="0"/>
                </a:endParaRPr>
              </a:p>
            </p:txBody>
          </p:sp>
          <p:sp>
            <p:nvSpPr>
              <p:cNvPr id="25" name="Rectangle 7"/>
              <p:cNvSpPr/>
              <p:nvPr/>
            </p:nvSpPr>
            <p:spPr bwMode="auto">
              <a:xfrm>
                <a:off x="5783224" y="3486932"/>
                <a:ext cx="1400126" cy="721173"/>
              </a:xfrm>
              <a:prstGeom prst="rect">
                <a:avLst/>
              </a:prstGeom>
              <a:noFill/>
              <a:ln>
                <a:noFill/>
              </a:ln>
            </p:spPr>
            <p:txBody>
              <a:bodyPr lIns="0" tIns="0" rIns="0" bIns="0" anchor="ctr"/>
              <a:lstStyle/>
              <a:p>
                <a:r>
                  <a:rPr lang="en-US" dirty="0">
                    <a:solidFill>
                      <a:srgbClr val="FFFFFF"/>
                    </a:solidFill>
                    <a:latin typeface="Arial" panose="020B0604020202020204" pitchFamily="34" charset="0"/>
                    <a:ea typeface="MS PGothic" panose="020B0600070205080204" charset="-128"/>
                    <a:cs typeface="Arial" panose="020B0604020202020204" pitchFamily="34" charset="0"/>
                    <a:sym typeface="Nexa Bold" charset="0"/>
                  </a:rPr>
                  <a:t>Add your text here</a:t>
                </a:r>
                <a:endParaRPr lang="en-US" dirty="0">
                  <a:solidFill>
                    <a:srgbClr val="FFFFFF"/>
                  </a:solidFill>
                  <a:latin typeface="Arial" panose="020B0604020202020204" pitchFamily="34" charset="0"/>
                  <a:ea typeface="MS PGothic" panose="020B0600070205080204" charset="-128"/>
                  <a:cs typeface="Arial" panose="020B0604020202020204" pitchFamily="34" charset="0"/>
                  <a:sym typeface="Nexa Bold" charset="0"/>
                </a:endParaRPr>
              </a:p>
            </p:txBody>
          </p:sp>
          <p:sp>
            <p:nvSpPr>
              <p:cNvPr id="26" name="Rectangle 8"/>
              <p:cNvSpPr/>
              <p:nvPr/>
            </p:nvSpPr>
            <p:spPr bwMode="auto">
              <a:xfrm>
                <a:off x="8507981" y="3486932"/>
                <a:ext cx="1400126" cy="721173"/>
              </a:xfrm>
              <a:prstGeom prst="rect">
                <a:avLst/>
              </a:prstGeom>
              <a:noFill/>
              <a:ln>
                <a:noFill/>
              </a:ln>
            </p:spPr>
            <p:txBody>
              <a:bodyPr lIns="0" tIns="0" rIns="0" bIns="0" anchor="ctr"/>
              <a:lstStyle/>
              <a:p>
                <a:r>
                  <a:rPr lang="en-US">
                    <a:solidFill>
                      <a:srgbClr val="FFFFFF"/>
                    </a:solidFill>
                    <a:latin typeface="Arial" panose="020B0604020202020204" pitchFamily="34" charset="0"/>
                    <a:ea typeface="MS PGothic" panose="020B0600070205080204" charset="-128"/>
                    <a:cs typeface="Arial" panose="020B0604020202020204" pitchFamily="34" charset="0"/>
                    <a:sym typeface="Nexa Bold" charset="0"/>
                  </a:rPr>
                  <a:t>Add your text here</a:t>
                </a:r>
                <a:endParaRPr lang="en-US">
                  <a:solidFill>
                    <a:srgbClr val="FFFFFF"/>
                  </a:solidFill>
                  <a:latin typeface="Arial" panose="020B0604020202020204" pitchFamily="34" charset="0"/>
                  <a:ea typeface="MS PGothic" panose="020B0600070205080204" charset="-128"/>
                  <a:cs typeface="Arial" panose="020B0604020202020204" pitchFamily="34" charset="0"/>
                  <a:sym typeface="Nexa Bold" charset="0"/>
                </a:endParaRPr>
              </a:p>
            </p:txBody>
          </p:sp>
          <p:sp>
            <p:nvSpPr>
              <p:cNvPr id="27" name="Freeform 9"/>
              <p:cNvSpPr/>
              <p:nvPr/>
            </p:nvSpPr>
            <p:spPr bwMode="auto">
              <a:xfrm>
                <a:off x="6219712" y="4689527"/>
                <a:ext cx="1181497" cy="1350282"/>
              </a:xfrm>
              <a:custGeom>
                <a:avLst/>
                <a:gdLst>
                  <a:gd name="T0" fmla="*/ 0 w 21600"/>
                  <a:gd name="T1" fmla="*/ 0 h 21600"/>
                  <a:gd name="T2" fmla="*/ 0 w 21600"/>
                  <a:gd name="T3" fmla="*/ 2235200 h 21600"/>
                  <a:gd name="T4" fmla="*/ 1955800 w 21600"/>
                  <a:gd name="T5" fmla="*/ 223520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0"/>
                    </a:moveTo>
                    <a:lnTo>
                      <a:pt x="0" y="21600"/>
                    </a:lnTo>
                    <a:lnTo>
                      <a:pt x="21600" y="21600"/>
                    </a:lnTo>
                  </a:path>
                </a:pathLst>
              </a:custGeom>
              <a:noFill/>
              <a:ln w="25400" cap="flat">
                <a:solidFill>
                  <a:srgbClr val="22547F"/>
                </a:solidFill>
                <a:prstDash val="solid"/>
                <a:miter lim="800000"/>
                <a:headEnd type="none" w="med" len="med"/>
                <a:tailEnd type="none" w="med" len="med"/>
              </a:ln>
            </p:spPr>
            <p:txBody>
              <a:bodyPr lIns="0" tIns="0" rIns="0" bIns="0"/>
              <a:lstStyle/>
              <a:p>
                <a:endParaRPr lang="en-US"/>
              </a:p>
            </p:txBody>
          </p:sp>
          <p:sp>
            <p:nvSpPr>
              <p:cNvPr id="28" name="Freeform 11"/>
              <p:cNvSpPr/>
              <p:nvPr/>
            </p:nvSpPr>
            <p:spPr bwMode="auto">
              <a:xfrm rot="10800000">
                <a:off x="2789344" y="1822096"/>
                <a:ext cx="1127792" cy="1012711"/>
              </a:xfrm>
              <a:custGeom>
                <a:avLst/>
                <a:gdLst>
                  <a:gd name="T0" fmla="*/ 0 w 21600"/>
                  <a:gd name="T1" fmla="*/ 0 h 21600"/>
                  <a:gd name="T2" fmla="*/ 0 w 21600"/>
                  <a:gd name="T3" fmla="*/ 1676400 h 21600"/>
                  <a:gd name="T4" fmla="*/ 1866900 w 21600"/>
                  <a:gd name="T5" fmla="*/ 167640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0"/>
                    </a:moveTo>
                    <a:lnTo>
                      <a:pt x="0" y="21600"/>
                    </a:lnTo>
                    <a:lnTo>
                      <a:pt x="21600" y="21600"/>
                    </a:lnTo>
                  </a:path>
                </a:pathLst>
              </a:custGeom>
              <a:noFill/>
              <a:ln w="25400" cap="flat">
                <a:solidFill>
                  <a:srgbClr val="22547F"/>
                </a:solidFill>
                <a:prstDash val="solid"/>
                <a:miter lim="800000"/>
                <a:headEnd type="none" w="med" len="med"/>
                <a:tailEnd type="none" w="med" len="med"/>
              </a:ln>
            </p:spPr>
            <p:txBody>
              <a:bodyPr lIns="0" tIns="0" rIns="0" bIns="0"/>
              <a:lstStyle/>
              <a:p>
                <a:endParaRPr lang="en-US"/>
              </a:p>
            </p:txBody>
          </p:sp>
          <p:sp>
            <p:nvSpPr>
              <p:cNvPr id="29" name="Freeform 13"/>
              <p:cNvSpPr/>
              <p:nvPr/>
            </p:nvSpPr>
            <p:spPr bwMode="auto">
              <a:xfrm rot="10800000" flipH="1">
                <a:off x="8274864" y="1822096"/>
                <a:ext cx="1127792" cy="1012711"/>
              </a:xfrm>
              <a:custGeom>
                <a:avLst/>
                <a:gdLst>
                  <a:gd name="T0" fmla="*/ 0 w 21600"/>
                  <a:gd name="T1" fmla="*/ 0 h 21600"/>
                  <a:gd name="T2" fmla="*/ 0 w 21600"/>
                  <a:gd name="T3" fmla="*/ 1676400 h 21600"/>
                  <a:gd name="T4" fmla="*/ 1866900 w 21600"/>
                  <a:gd name="T5" fmla="*/ 167640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0"/>
                    </a:moveTo>
                    <a:lnTo>
                      <a:pt x="0" y="21600"/>
                    </a:lnTo>
                    <a:lnTo>
                      <a:pt x="21600" y="21600"/>
                    </a:lnTo>
                  </a:path>
                </a:pathLst>
              </a:custGeom>
              <a:noFill/>
              <a:ln w="25400" cap="flat">
                <a:solidFill>
                  <a:srgbClr val="22547F"/>
                </a:solidFill>
                <a:prstDash val="solid"/>
                <a:miter lim="800000"/>
                <a:headEnd type="none" w="med" len="med"/>
                <a:tailEnd type="none" w="med" len="med"/>
              </a:ln>
            </p:spPr>
            <p:txBody>
              <a:bodyPr lIns="0" tIns="0" rIns="0" bIns="0"/>
              <a:lstStyle/>
              <a:p>
                <a:endParaRPr lang="en-US"/>
              </a:p>
            </p:txBody>
          </p:sp>
        </p:grpSp>
        <p:sp>
          <p:nvSpPr>
            <p:cNvPr id="15" name="文本框 14"/>
            <p:cNvSpPr txBox="1"/>
            <p:nvPr/>
          </p:nvSpPr>
          <p:spPr>
            <a:xfrm>
              <a:off x="9004142" y="1833875"/>
              <a:ext cx="2838578" cy="1132715"/>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9004143" y="1585819"/>
              <a:ext cx="1118802" cy="294789"/>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7284367" y="5450469"/>
              <a:ext cx="2838578" cy="1132714"/>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284367" y="5202413"/>
              <a:ext cx="1118802" cy="294789"/>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57749" y="1848135"/>
              <a:ext cx="2912553" cy="1132714"/>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2151500" y="1600080"/>
              <a:ext cx="1118802"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5F8"/>
        </a:solidFill>
        <a:effectLst/>
      </p:bgPr>
    </p:bg>
    <p:spTree>
      <p:nvGrpSpPr>
        <p:cNvPr id="1" name=""/>
        <p:cNvGrpSpPr/>
        <p:nvPr/>
      </p:nvGrpSpPr>
      <p:grpSpPr>
        <a:xfrm>
          <a:off x="0" y="0"/>
          <a:ext cx="0" cy="0"/>
          <a:chOff x="0" y="0"/>
          <a:chExt cx="0" cy="0"/>
        </a:xfrm>
      </p:grpSpPr>
      <p:sp>
        <p:nvSpPr>
          <p:cNvPr id="5" name="矩形 4"/>
          <p:cNvSpPr/>
          <p:nvPr/>
        </p:nvSpPr>
        <p:spPr>
          <a:xfrm>
            <a:off x="476250" y="381000"/>
            <a:ext cx="114300" cy="685800"/>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8" name="文本框 7"/>
          <p:cNvSpPr txBox="1"/>
          <p:nvPr/>
        </p:nvSpPr>
        <p:spPr>
          <a:xfrm>
            <a:off x="742343" y="222221"/>
            <a:ext cx="1008162" cy="1015663"/>
          </a:xfrm>
          <a:prstGeom prst="rect">
            <a:avLst/>
          </a:prstGeom>
          <a:noFill/>
        </p:spPr>
        <p:txBody>
          <a:bodyPr wrap="square" rtlCol="0">
            <a:spAutoFit/>
          </a:bodyPr>
          <a:lstStyle/>
          <a:p>
            <a:pPr algn="ctr"/>
            <a:r>
              <a:rPr lang="en-US" altLang="zh-CN" sz="6000" b="1" dirty="0" smtClean="0">
                <a:solidFill>
                  <a:srgbClr val="22547F"/>
                </a:solidFill>
                <a:latin typeface="华文仿宋" panose="02010600040101010101" pitchFamily="2" charset="-122"/>
                <a:ea typeface="华文仿宋" panose="02010600040101010101" pitchFamily="2" charset="-122"/>
              </a:rPr>
              <a:t>02</a:t>
            </a:r>
            <a:endParaRPr lang="zh-CN" altLang="en-US" sz="6000" b="1" dirty="0">
              <a:solidFill>
                <a:srgbClr val="22547F"/>
              </a:solidFill>
              <a:latin typeface="华文仿宋" panose="02010600040101010101" pitchFamily="2" charset="-122"/>
              <a:ea typeface="华文仿宋" panose="02010600040101010101" pitchFamily="2" charset="-122"/>
            </a:endParaRPr>
          </a:p>
        </p:txBody>
      </p:sp>
      <p:sp>
        <p:nvSpPr>
          <p:cNvPr id="9" name="矩形 8"/>
          <p:cNvSpPr/>
          <p:nvPr/>
        </p:nvSpPr>
        <p:spPr>
          <a:xfrm flipV="1">
            <a:off x="128" y="1"/>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0" name="矩形 9"/>
          <p:cNvSpPr/>
          <p:nvPr/>
        </p:nvSpPr>
        <p:spPr>
          <a:xfrm flipV="1">
            <a:off x="128" y="6762496"/>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1" name="矩形 10"/>
          <p:cNvSpPr/>
          <p:nvPr/>
        </p:nvSpPr>
        <p:spPr>
          <a:xfrm>
            <a:off x="1787065" y="181159"/>
            <a:ext cx="2492990" cy="562783"/>
          </a:xfrm>
          <a:prstGeom prst="rect">
            <a:avLst/>
          </a:prstGeom>
        </p:spPr>
        <p:txBody>
          <a:bodyPr wrap="none">
            <a:spAutoFit/>
          </a:bodyPr>
          <a:lstStyle/>
          <a:p>
            <a:pPr>
              <a:lnSpc>
                <a:spcPct val="200000"/>
              </a:lnSpc>
            </a:pPr>
            <a:r>
              <a:rPr lang="zh-CN" altLang="en-US" dirty="0" smtClean="0">
                <a:solidFill>
                  <a:srgbClr val="22547F"/>
                </a:solidFill>
                <a:latin typeface="微软雅黑" panose="020B0503020204020204" pitchFamily="34" charset="-122"/>
                <a:ea typeface="微软雅黑" panose="020B0503020204020204" pitchFamily="34" charset="-122"/>
              </a:rPr>
              <a:t>课题</a:t>
            </a:r>
            <a:r>
              <a:rPr lang="zh-CN" altLang="en-US" dirty="0">
                <a:solidFill>
                  <a:srgbClr val="22547F"/>
                </a:solidFill>
                <a:latin typeface="微软雅黑" panose="020B0503020204020204" pitchFamily="34" charset="-122"/>
                <a:ea typeface="微软雅黑" panose="020B0503020204020204" pitchFamily="34" charset="-122"/>
              </a:rPr>
              <a:t>研究的思路与方法</a:t>
            </a:r>
            <a:endParaRPr lang="zh-CN" altLang="en-US" dirty="0">
              <a:solidFill>
                <a:srgbClr val="22547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787065" y="743942"/>
            <a:ext cx="5022106" cy="369332"/>
          </a:xfrm>
          <a:prstGeom prst="snip1Rect">
            <a:avLst>
              <a:gd name="adj" fmla="val 0"/>
            </a:avLst>
          </a:prstGeom>
          <a:noFill/>
          <a:ln w="28575">
            <a:noFill/>
          </a:ln>
        </p:spPr>
        <p:txBody>
          <a:bodyPr wrap="square" rtlCol="0">
            <a:spAutoFit/>
          </a:bodyPr>
          <a:lstStyle/>
          <a:p>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sp>
        <p:nvSpPr>
          <p:cNvPr id="13" name="Shape 385"/>
          <p:cNvSpPr/>
          <p:nvPr/>
        </p:nvSpPr>
        <p:spPr>
          <a:xfrm rot="5400000">
            <a:off x="3485390" y="341866"/>
            <a:ext cx="1073726" cy="4991076"/>
          </a:xfrm>
          <a:custGeom>
            <a:avLst/>
            <a:gdLst/>
            <a:ahLst/>
            <a:cxnLst>
              <a:cxn ang="0">
                <a:pos x="wd2" y="hd2"/>
              </a:cxn>
              <a:cxn ang="5400000">
                <a:pos x="wd2" y="hd2"/>
              </a:cxn>
              <a:cxn ang="10800000">
                <a:pos x="wd2" y="hd2"/>
              </a:cxn>
              <a:cxn ang="16200000">
                <a:pos x="wd2" y="hd2"/>
              </a:cxn>
            </a:cxnLst>
            <a:rect l="0" t="0" r="r" b="b"/>
            <a:pathLst>
              <a:path w="21600" h="21600" extrusionOk="0">
                <a:moveTo>
                  <a:pt x="21600" y="13078"/>
                </a:moveTo>
                <a:lnTo>
                  <a:pt x="21600" y="0"/>
                </a:lnTo>
                <a:lnTo>
                  <a:pt x="12326" y="1995"/>
                </a:lnTo>
                <a:lnTo>
                  <a:pt x="12342" y="13028"/>
                </a:lnTo>
                <a:lnTo>
                  <a:pt x="12326" y="13028"/>
                </a:lnTo>
                <a:lnTo>
                  <a:pt x="39" y="14799"/>
                </a:lnTo>
                <a:lnTo>
                  <a:pt x="0" y="14799"/>
                </a:lnTo>
                <a:lnTo>
                  <a:pt x="0" y="21600"/>
                </a:lnTo>
                <a:lnTo>
                  <a:pt x="15442" y="21600"/>
                </a:lnTo>
                <a:lnTo>
                  <a:pt x="15442" y="14804"/>
                </a:lnTo>
                <a:lnTo>
                  <a:pt x="21425" y="13078"/>
                </a:lnTo>
                <a:cubicBezTo>
                  <a:pt x="21425" y="13078"/>
                  <a:pt x="21600" y="13078"/>
                  <a:pt x="21600" y="13078"/>
                </a:cubicBezTo>
                <a:close/>
              </a:path>
            </a:pathLst>
          </a:custGeom>
          <a:solidFill>
            <a:srgbClr val="22547F"/>
          </a:solidFill>
          <a:ln w="12700">
            <a:miter lim="400000"/>
          </a:ln>
        </p:spPr>
        <p:txBody>
          <a:bodyPr lIns="38100" tIns="38100" rIns="38100" bIns="38100" anchor="ctr"/>
          <a:lstStyle/>
          <a:p>
            <a:pPr lvl="0"/>
          </a:p>
        </p:txBody>
      </p:sp>
      <p:sp>
        <p:nvSpPr>
          <p:cNvPr id="14" name="Shape 389"/>
          <p:cNvSpPr/>
          <p:nvPr/>
        </p:nvSpPr>
        <p:spPr>
          <a:xfrm>
            <a:off x="2175569" y="2520095"/>
            <a:ext cx="376751" cy="331543"/>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bg1"/>
          </a:solidFill>
          <a:ln w="12700" cap="flat">
            <a:noFill/>
            <a:miter lim="400000"/>
          </a:ln>
          <a:effectLst/>
        </p:spPr>
        <p:txBody>
          <a:bodyPr wrap="square" lIns="38100" tIns="38100" rIns="38100" bIns="38100" numCol="1" anchor="ctr">
            <a:noAutofit/>
          </a:bodyPr>
          <a:lstStyle/>
          <a:p>
            <a:pPr lvl="0"/>
          </a:p>
        </p:txBody>
      </p:sp>
      <p:sp>
        <p:nvSpPr>
          <p:cNvPr id="15" name="Shape 386"/>
          <p:cNvSpPr/>
          <p:nvPr/>
        </p:nvSpPr>
        <p:spPr>
          <a:xfrm rot="5400000">
            <a:off x="3905644" y="846714"/>
            <a:ext cx="776250" cy="5530674"/>
          </a:xfrm>
          <a:custGeom>
            <a:avLst/>
            <a:gdLst/>
            <a:ahLst/>
            <a:cxnLst>
              <a:cxn ang="0">
                <a:pos x="wd2" y="hd2"/>
              </a:cxn>
              <a:cxn ang="5400000">
                <a:pos x="wd2" y="hd2"/>
              </a:cxn>
              <a:cxn ang="10800000">
                <a:pos x="wd2" y="hd2"/>
              </a:cxn>
              <a:cxn ang="16200000">
                <a:pos x="wd2" y="hd2"/>
              </a:cxn>
            </a:cxnLst>
            <a:rect l="0" t="0" r="r" b="b"/>
            <a:pathLst>
              <a:path w="21600" h="21600" extrusionOk="0">
                <a:moveTo>
                  <a:pt x="21599" y="15452"/>
                </a:moveTo>
                <a:lnTo>
                  <a:pt x="21490" y="13864"/>
                </a:lnTo>
                <a:lnTo>
                  <a:pt x="21490" y="0"/>
                </a:lnTo>
                <a:lnTo>
                  <a:pt x="8518" y="1799"/>
                </a:lnTo>
                <a:lnTo>
                  <a:pt x="8518" y="13864"/>
                </a:lnTo>
                <a:lnTo>
                  <a:pt x="8518" y="13864"/>
                </a:lnTo>
                <a:lnTo>
                  <a:pt x="81" y="15452"/>
                </a:lnTo>
                <a:lnTo>
                  <a:pt x="11" y="15452"/>
                </a:lnTo>
                <a:lnTo>
                  <a:pt x="11" y="15465"/>
                </a:lnTo>
                <a:lnTo>
                  <a:pt x="0" y="15467"/>
                </a:lnTo>
                <a:lnTo>
                  <a:pt x="11" y="15467"/>
                </a:lnTo>
                <a:lnTo>
                  <a:pt x="11" y="21600"/>
                </a:lnTo>
                <a:lnTo>
                  <a:pt x="21600" y="21600"/>
                </a:lnTo>
                <a:lnTo>
                  <a:pt x="21600" y="15452"/>
                </a:lnTo>
                <a:lnTo>
                  <a:pt x="21599" y="15452"/>
                </a:lnTo>
                <a:close/>
              </a:path>
            </a:pathLst>
          </a:custGeom>
          <a:solidFill>
            <a:srgbClr val="22547F"/>
          </a:solidFill>
          <a:ln w="12700">
            <a:miter lim="400000"/>
          </a:ln>
        </p:spPr>
        <p:txBody>
          <a:bodyPr lIns="38100" tIns="38100" rIns="38100" bIns="38100" anchor="ctr"/>
          <a:lstStyle/>
          <a:p>
            <a:pPr lvl="0"/>
          </a:p>
        </p:txBody>
      </p:sp>
      <p:sp>
        <p:nvSpPr>
          <p:cNvPr id="16" name="Shape 392"/>
          <p:cNvSpPr/>
          <p:nvPr/>
        </p:nvSpPr>
        <p:spPr>
          <a:xfrm>
            <a:off x="2125336" y="3422261"/>
            <a:ext cx="376751" cy="376779"/>
          </a:xfrm>
          <a:custGeom>
            <a:avLst/>
            <a:gdLst/>
            <a:ahLst/>
            <a:cxnLst>
              <a:cxn ang="0">
                <a:pos x="wd2" y="hd2"/>
              </a:cxn>
              <a:cxn ang="5400000">
                <a:pos x="wd2" y="hd2"/>
              </a:cxn>
              <a:cxn ang="10800000">
                <a:pos x="wd2" y="hd2"/>
              </a:cxn>
              <a:cxn ang="16200000">
                <a:pos x="wd2" y="hd2"/>
              </a:cxn>
            </a:cxnLst>
            <a:rect l="0" t="0" r="r" b="b"/>
            <a:pathLst>
              <a:path w="21600" h="21600" extrusionOk="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chemeClr val="bg1"/>
          </a:solidFill>
          <a:ln w="12700" cap="flat">
            <a:noFill/>
            <a:miter lim="400000"/>
          </a:ln>
          <a:effectLst/>
        </p:spPr>
        <p:txBody>
          <a:bodyPr wrap="square" lIns="38100" tIns="38100" rIns="38100" bIns="38100" numCol="1" anchor="ctr">
            <a:noAutofit/>
          </a:bodyPr>
          <a:lstStyle/>
          <a:p>
            <a:pPr lvl="0"/>
          </a:p>
        </p:txBody>
      </p:sp>
      <p:sp>
        <p:nvSpPr>
          <p:cNvPr id="17" name="Shape 387"/>
          <p:cNvSpPr/>
          <p:nvPr/>
        </p:nvSpPr>
        <p:spPr>
          <a:xfrm rot="5400000">
            <a:off x="3905840" y="1769902"/>
            <a:ext cx="767050" cy="5521867"/>
          </a:xfrm>
          <a:custGeom>
            <a:avLst/>
            <a:gdLst/>
            <a:ahLst/>
            <a:cxnLst>
              <a:cxn ang="0">
                <a:pos x="wd2" y="hd2"/>
              </a:cxn>
              <a:cxn ang="5400000">
                <a:pos x="wd2" y="hd2"/>
              </a:cxn>
              <a:cxn ang="10800000">
                <a:pos x="wd2" y="hd2"/>
              </a:cxn>
              <a:cxn ang="16200000">
                <a:pos x="wd2" y="hd2"/>
              </a:cxn>
            </a:cxnLst>
            <a:rect l="0" t="0" r="r" b="b"/>
            <a:pathLst>
              <a:path w="21600" h="21600" extrusionOk="0">
                <a:moveTo>
                  <a:pt x="21532" y="15452"/>
                </a:moveTo>
                <a:lnTo>
                  <a:pt x="12874" y="13852"/>
                </a:lnTo>
                <a:lnTo>
                  <a:pt x="12874" y="1791"/>
                </a:lnTo>
                <a:lnTo>
                  <a:pt x="0" y="0"/>
                </a:lnTo>
                <a:lnTo>
                  <a:pt x="0" y="13879"/>
                </a:lnTo>
                <a:lnTo>
                  <a:pt x="2" y="13879"/>
                </a:lnTo>
                <a:lnTo>
                  <a:pt x="111" y="15452"/>
                </a:lnTo>
                <a:lnTo>
                  <a:pt x="2" y="15452"/>
                </a:lnTo>
                <a:lnTo>
                  <a:pt x="2" y="21600"/>
                </a:lnTo>
                <a:lnTo>
                  <a:pt x="21600" y="21600"/>
                </a:lnTo>
                <a:lnTo>
                  <a:pt x="21600" y="15452"/>
                </a:lnTo>
                <a:lnTo>
                  <a:pt x="21532" y="15452"/>
                </a:lnTo>
                <a:close/>
              </a:path>
            </a:pathLst>
          </a:custGeom>
          <a:solidFill>
            <a:srgbClr val="22547F"/>
          </a:solidFill>
          <a:ln w="12700">
            <a:miter lim="400000"/>
          </a:ln>
        </p:spPr>
        <p:txBody>
          <a:bodyPr lIns="38100" tIns="38100" rIns="38100" bIns="38100" anchor="ctr"/>
          <a:lstStyle/>
          <a:p>
            <a:pPr lvl="0"/>
          </a:p>
        </p:txBody>
      </p:sp>
      <p:sp>
        <p:nvSpPr>
          <p:cNvPr id="18" name="Shape 395"/>
          <p:cNvSpPr/>
          <p:nvPr/>
        </p:nvSpPr>
        <p:spPr>
          <a:xfrm>
            <a:off x="2133696" y="4340846"/>
            <a:ext cx="360030" cy="376779"/>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chemeClr val="bg1"/>
          </a:solidFill>
          <a:ln w="12700" cap="flat">
            <a:noFill/>
            <a:miter lim="400000"/>
          </a:ln>
          <a:effectLst/>
        </p:spPr>
        <p:txBody>
          <a:bodyPr wrap="square" lIns="38100" tIns="38100" rIns="38100" bIns="38100" numCol="1" anchor="ctr">
            <a:noAutofit/>
          </a:bodyPr>
          <a:lstStyle/>
          <a:p>
            <a:pPr lvl="0"/>
          </a:p>
        </p:txBody>
      </p:sp>
      <p:sp>
        <p:nvSpPr>
          <p:cNvPr id="19" name="Shape 388"/>
          <p:cNvSpPr/>
          <p:nvPr/>
        </p:nvSpPr>
        <p:spPr>
          <a:xfrm rot="5400000">
            <a:off x="3480084" y="2791404"/>
            <a:ext cx="1081623" cy="4993792"/>
          </a:xfrm>
          <a:custGeom>
            <a:avLst/>
            <a:gdLst/>
            <a:ahLst/>
            <a:cxnLst>
              <a:cxn ang="0">
                <a:pos x="wd2" y="hd2"/>
              </a:cxn>
              <a:cxn ang="5400000">
                <a:pos x="wd2" y="hd2"/>
              </a:cxn>
              <a:cxn ang="10800000">
                <a:pos x="wd2" y="hd2"/>
              </a:cxn>
              <a:cxn ang="16200000">
                <a:pos x="wd2" y="hd2"/>
              </a:cxn>
            </a:cxnLst>
            <a:rect l="0" t="0" r="r" b="b"/>
            <a:pathLst>
              <a:path w="21600" h="21600" extrusionOk="0">
                <a:moveTo>
                  <a:pt x="21405" y="14802"/>
                </a:moveTo>
                <a:lnTo>
                  <a:pt x="9188" y="13032"/>
                </a:lnTo>
                <a:lnTo>
                  <a:pt x="9188" y="2006"/>
                </a:lnTo>
                <a:lnTo>
                  <a:pt x="22" y="0"/>
                </a:lnTo>
                <a:lnTo>
                  <a:pt x="22" y="13032"/>
                </a:lnTo>
                <a:lnTo>
                  <a:pt x="0" y="13032"/>
                </a:lnTo>
                <a:lnTo>
                  <a:pt x="22" y="13039"/>
                </a:lnTo>
                <a:lnTo>
                  <a:pt x="22" y="13062"/>
                </a:lnTo>
                <a:lnTo>
                  <a:pt x="104" y="13062"/>
                </a:lnTo>
                <a:lnTo>
                  <a:pt x="6144" y="14808"/>
                </a:lnTo>
                <a:lnTo>
                  <a:pt x="6271" y="14808"/>
                </a:lnTo>
                <a:lnTo>
                  <a:pt x="6271" y="21600"/>
                </a:lnTo>
                <a:lnTo>
                  <a:pt x="21600" y="21600"/>
                </a:lnTo>
                <a:lnTo>
                  <a:pt x="21600" y="14802"/>
                </a:lnTo>
                <a:cubicBezTo>
                  <a:pt x="21600" y="14802"/>
                  <a:pt x="21405" y="14802"/>
                  <a:pt x="21405" y="14802"/>
                </a:cubicBezTo>
                <a:close/>
              </a:path>
            </a:pathLst>
          </a:custGeom>
          <a:solidFill>
            <a:srgbClr val="22547F"/>
          </a:solidFill>
          <a:ln w="12700">
            <a:miter lim="400000"/>
          </a:ln>
        </p:spPr>
        <p:txBody>
          <a:bodyPr lIns="38100" tIns="38100" rIns="38100" bIns="38100" anchor="ctr"/>
          <a:lstStyle/>
          <a:p>
            <a:pPr lvl="0"/>
          </a:p>
        </p:txBody>
      </p:sp>
      <p:sp>
        <p:nvSpPr>
          <p:cNvPr id="20" name="Shape 398"/>
          <p:cNvSpPr/>
          <p:nvPr/>
        </p:nvSpPr>
        <p:spPr>
          <a:xfrm>
            <a:off x="2176456" y="5258030"/>
            <a:ext cx="374977" cy="376779"/>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p>
        </p:txBody>
      </p:sp>
      <p:sp>
        <p:nvSpPr>
          <p:cNvPr id="21" name="文本框 20"/>
          <p:cNvSpPr txBox="1"/>
          <p:nvPr/>
        </p:nvSpPr>
        <p:spPr>
          <a:xfrm>
            <a:off x="4060791" y="2961842"/>
            <a:ext cx="2016965" cy="369332"/>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
        <p:nvSpPr>
          <p:cNvPr id="22" name="文本框 21"/>
          <p:cNvSpPr txBox="1"/>
          <p:nvPr/>
        </p:nvSpPr>
        <p:spPr>
          <a:xfrm>
            <a:off x="4060791" y="3562020"/>
            <a:ext cx="2016965" cy="369332"/>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
        <p:nvSpPr>
          <p:cNvPr id="23" name="文本框 22"/>
          <p:cNvSpPr txBox="1"/>
          <p:nvPr/>
        </p:nvSpPr>
        <p:spPr>
          <a:xfrm>
            <a:off x="4060791" y="4170579"/>
            <a:ext cx="2016965" cy="369332"/>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
        <p:nvSpPr>
          <p:cNvPr id="24" name="文本框 23"/>
          <p:cNvSpPr txBox="1"/>
          <p:nvPr/>
        </p:nvSpPr>
        <p:spPr>
          <a:xfrm>
            <a:off x="4060791" y="4774238"/>
            <a:ext cx="2016965" cy="369332"/>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
        <p:nvSpPr>
          <p:cNvPr id="25" name="文本框 24"/>
          <p:cNvSpPr txBox="1"/>
          <p:nvPr/>
        </p:nvSpPr>
        <p:spPr>
          <a:xfrm>
            <a:off x="6517791" y="2777190"/>
            <a:ext cx="3720409"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517791" y="4677852"/>
            <a:ext cx="3720409"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7102062" y="3469687"/>
            <a:ext cx="3720409"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7102062" y="4083604"/>
            <a:ext cx="3720409"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3128</Words>
  <Application>WPS 演示</Application>
  <PresentationFormat>宽屏</PresentationFormat>
  <Paragraphs>361</Paragraphs>
  <Slides>20</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20</vt:i4>
      </vt:variant>
    </vt:vector>
  </HeadingPairs>
  <TitlesOfParts>
    <vt:vector size="39" baseType="lpstr">
      <vt:lpstr>Arial</vt:lpstr>
      <vt:lpstr>宋体</vt:lpstr>
      <vt:lpstr>Wingdings</vt:lpstr>
      <vt:lpstr>Impact</vt:lpstr>
      <vt:lpstr>微软雅黑</vt:lpstr>
      <vt:lpstr>微软雅黑 Light</vt:lpstr>
      <vt:lpstr>华文仿宋</vt:lpstr>
      <vt:lpstr>FontAwesome</vt:lpstr>
      <vt:lpstr>MS PGothic</vt:lpstr>
      <vt:lpstr>Nexa Bold</vt:lpstr>
      <vt:lpstr>Helvetica Light</vt:lpstr>
      <vt:lpstr>Arial Unicode MS</vt:lpstr>
      <vt:lpstr>Calibri Light</vt:lpstr>
      <vt:lpstr>Calibri</vt:lpstr>
      <vt:lpstr>Road Rage</vt:lpstr>
      <vt:lpstr>黑体</vt:lpstr>
      <vt:lpstr>仿宋</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dc:creator>
  <cp:lastModifiedBy>猪七爷素材</cp:lastModifiedBy>
  <cp:revision>12</cp:revision>
  <dcterms:created xsi:type="dcterms:W3CDTF">2017-07-03T14:17:00Z</dcterms:created>
  <dcterms:modified xsi:type="dcterms:W3CDTF">2017-11-02T06:23:09Z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