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mp3" ContentType="audio/mpe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0" r:id="rId2"/>
    <p:sldId id="332" r:id="rId3"/>
    <p:sldId id="340" r:id="rId4"/>
    <p:sldId id="354" r:id="rId5"/>
    <p:sldId id="351" r:id="rId6"/>
    <p:sldId id="306" r:id="rId7"/>
    <p:sldId id="310" r:id="rId8"/>
    <p:sldId id="307" r:id="rId9"/>
    <p:sldId id="308" r:id="rId10"/>
    <p:sldId id="341" r:id="rId11"/>
    <p:sldId id="312" r:id="rId12"/>
    <p:sldId id="313" r:id="rId13"/>
    <p:sldId id="330" r:id="rId14"/>
    <p:sldId id="342" r:id="rId15"/>
    <p:sldId id="316" r:id="rId16"/>
    <p:sldId id="317" r:id="rId17"/>
    <p:sldId id="318" r:id="rId18"/>
    <p:sldId id="352" r:id="rId19"/>
    <p:sldId id="343" r:id="rId20"/>
    <p:sldId id="353" r:id="rId21"/>
    <p:sldId id="320" r:id="rId22"/>
    <p:sldId id="321" r:id="rId23"/>
    <p:sldId id="322" r:id="rId24"/>
    <p:sldId id="344" r:id="rId25"/>
    <p:sldId id="324" r:id="rId26"/>
    <p:sldId id="325" r:id="rId27"/>
    <p:sldId id="326" r:id="rId28"/>
    <p:sldId id="345" r:id="rId29"/>
    <p:sldId id="328" r:id="rId30"/>
    <p:sldId id="329" r:id="rId31"/>
    <p:sldId id="331" r:id="rId32"/>
    <p:sldId id="334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5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999"/>
    <a:srgbClr val="15425B"/>
    <a:srgbClr val="03184D"/>
    <a:srgbClr val="199AAC"/>
    <a:srgbClr val="15415A"/>
    <a:srgbClr val="EEEDE5"/>
    <a:srgbClr val="BD184B"/>
    <a:srgbClr val="16AD8F"/>
    <a:srgbClr val="20989A"/>
    <a:srgbClr val="AFD1C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 autoAdjust="0"/>
    <p:restoredTop sz="98307" autoAdjust="0"/>
  </p:normalViewPr>
  <p:slideViewPr>
    <p:cSldViewPr>
      <p:cViewPr varScale="1">
        <p:scale>
          <a:sx n="145" d="100"/>
          <a:sy n="145" d="100"/>
        </p:scale>
        <p:origin x="-654" y="-90"/>
      </p:cViewPr>
      <p:guideLst>
        <p:guide orient="horz" pos="1685"/>
        <p:guide pos="2862"/>
      </p:guideLst>
    </p:cSldViewPr>
  </p:slideViewPr>
  <p:notesTextViewPr>
    <p:cViewPr>
      <p:scale>
        <a:sx n="1" d="1"/>
        <a:sy n="1" d="1"/>
      </p:scale>
      <p:origin x="0" y="27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482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FE34-86F9-42C4-8DC9-4E7FAF24455D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7D9F-F0B2-497E-BF7B-2B7E255A8C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135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4105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164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270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8458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3014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703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25049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65771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4033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3776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421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8591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815E18-B547-4BBB-8817-8D56991D119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226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5603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1854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9466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1049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7259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8247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8881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861596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762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7903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779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6596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CDAA1-80F9-478E-A1B1-FAB1A074B640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亮亮图文旗舰店</a:t>
            </a:r>
          </a:p>
          <a:p>
            <a:pPr eaLnBrk="1" hangingPunct="1"/>
            <a:r>
              <a:rPr lang="en-US" altLang="zh-CN" smtClean="0"/>
              <a:t>https://liangliangtuwen.tmall.com</a:t>
            </a:r>
          </a:p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xmlns="" val="335413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8276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1589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317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204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997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7D9F-F0B2-497E-BF7B-2B7E255A8C9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9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5000"/>
          <a:stretch>
            <a:fillRect/>
          </a:stretch>
        </p:blipFill>
        <p:spPr>
          <a:xfrm rot="10800000">
            <a:off x="-324544" y="0"/>
            <a:ext cx="5040560" cy="1203043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83" r="7384" b="2138"/>
          <a:stretch>
            <a:fillRect/>
          </a:stretch>
        </p:blipFill>
        <p:spPr>
          <a:xfrm rot="5400000">
            <a:off x="-575022" y="517971"/>
            <a:ext cx="5184577" cy="41075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57" r="7018" b="1353"/>
          <a:stretch>
            <a:fillRect/>
          </a:stretch>
        </p:blipFill>
        <p:spPr>
          <a:xfrm rot="5400000">
            <a:off x="-1324658" y="1267606"/>
            <a:ext cx="5184577" cy="26082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0227" y="4002385"/>
            <a:ext cx="1374998" cy="10077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4172"/>
          <a:stretch>
            <a:fillRect/>
          </a:stretch>
        </p:blipFill>
        <p:spPr>
          <a:xfrm rot="5400000">
            <a:off x="1805749" y="4274215"/>
            <a:ext cx="676823" cy="110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7503"/>
          <a:stretch>
            <a:fillRect/>
          </a:stretch>
        </p:blipFill>
        <p:spPr>
          <a:xfrm>
            <a:off x="-96228" y="1851670"/>
            <a:ext cx="9252520" cy="3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844"/>
          <a:stretch>
            <a:fillRect/>
          </a:stretch>
        </p:blipFill>
        <p:spPr>
          <a:xfrm>
            <a:off x="-83528" y="2067694"/>
            <a:ext cx="1393379" cy="2251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21963" y="3254561"/>
            <a:ext cx="2094786" cy="1545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2320" y="3939902"/>
            <a:ext cx="1789088" cy="16698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3909" y="1826270"/>
            <a:ext cx="1316105" cy="2679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3867" t="8001" r="10858" b="57000"/>
          <a:stretch>
            <a:fillRect/>
          </a:stretch>
        </p:blipFill>
        <p:spPr>
          <a:xfrm>
            <a:off x="7991872" y="-34308"/>
            <a:ext cx="1152128" cy="18002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61" y="241759"/>
            <a:ext cx="1153496" cy="648072"/>
            <a:chOff x="9761" y="241759"/>
            <a:chExt cx="1153496" cy="648072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84657" b="60713"/>
            <a:stretch>
              <a:fillRect/>
            </a:stretch>
          </p:blipFill>
          <p:spPr>
            <a:xfrm rot="16200000">
              <a:off x="251520" y="0"/>
              <a:ext cx="648072" cy="113159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21261"/>
            <a:stretch>
              <a:fillRect/>
            </a:stretch>
          </p:blipFill>
          <p:spPr>
            <a:xfrm rot="16200000">
              <a:off x="331797" y="34332"/>
              <a:ext cx="607167" cy="105575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5719"/>
          <a:stretch>
            <a:fillRect/>
          </a:stretch>
        </p:blipFill>
        <p:spPr>
          <a:xfrm>
            <a:off x="0" y="1961481"/>
            <a:ext cx="9144000" cy="311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3576146-C38A-4DCD-84CF-81CDB3891966}" type="datetimeFigureOut">
              <a:rPr lang="zh-CN" altLang="en-US" smtClean="0"/>
              <a:pPr/>
              <a:t>2017/7/9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C2AFFC-7EC3-4C38-B0B1-7FABB7B563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media" Target="../media/media1.mp3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37722"/>
          <a:stretch>
            <a:fillRect/>
          </a:stretch>
        </p:blipFill>
        <p:spPr>
          <a:xfrm>
            <a:off x="-19050" y="1359594"/>
            <a:ext cx="9144000" cy="38044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8512"/>
          <a:stretch>
            <a:fillRect/>
          </a:stretch>
        </p:blipFill>
        <p:spPr>
          <a:xfrm>
            <a:off x="18604" y="3507854"/>
            <a:ext cx="9144000" cy="1656184"/>
          </a:xfrm>
          <a:prstGeom prst="rect">
            <a:avLst/>
          </a:prstGeom>
        </p:spPr>
      </p:pic>
      <p:sp>
        <p:nvSpPr>
          <p:cNvPr id="4" name="TextBox 40"/>
          <p:cNvSpPr txBox="1"/>
          <p:nvPr/>
        </p:nvSpPr>
        <p:spPr>
          <a:xfrm>
            <a:off x="2139005" y="1653683"/>
            <a:ext cx="4825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毕业论文答辩</a:t>
            </a:r>
            <a:r>
              <a:rPr lang="en-US" altLang="zh-CN" sz="4800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PPT</a:t>
            </a:r>
            <a:endParaRPr lang="zh-CN" altLang="en-US" sz="4800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TextBox 41"/>
          <p:cNvSpPr txBox="1"/>
          <p:nvPr/>
        </p:nvSpPr>
        <p:spPr>
          <a:xfrm>
            <a:off x="3299463" y="2474169"/>
            <a:ext cx="2504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学院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系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XX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班</a:t>
            </a:r>
          </a:p>
        </p:txBody>
      </p:sp>
      <p:sp>
        <p:nvSpPr>
          <p:cNvPr id="6" name="TextBox 43"/>
          <p:cNvSpPr txBox="1"/>
          <p:nvPr/>
        </p:nvSpPr>
        <p:spPr>
          <a:xfrm>
            <a:off x="3199038" y="3001326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答辩人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：亮亮图文</a:t>
            </a: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    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导师</a:t>
            </a: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：亮亮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556604" y="2843501"/>
            <a:ext cx="406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93757" y="1005330"/>
            <a:ext cx="1915855" cy="6905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绿1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8"/>
              </p:ext>
            </p:extLst>
          </p:nvPr>
        </p:nvPicPr>
        <p:blipFill>
          <a:blip r:embed="rId9" cstate="print"/>
          <a:stretch>
            <a:fillRect/>
          </a:stretch>
        </p:blipFill>
        <p:spPr>
          <a:xfrm>
            <a:off x="-999828" y="1438363"/>
            <a:ext cx="60960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9232" y="3291830"/>
            <a:ext cx="1889096" cy="17184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93"/>
          <a:stretch>
            <a:fillRect/>
          </a:stretch>
        </p:blipFill>
        <p:spPr>
          <a:xfrm>
            <a:off x="-60895" y="1492120"/>
            <a:ext cx="1467111" cy="2303766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34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6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299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4299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799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video>
                  <p:cMediaNode vol="80000" numSld="999">
                    <p:cTn id="34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0"/>
                    </p:tgtEl>
                  </p:cMediaNode>
                </p:video>
              </p:childTnLst>
            </p:cTn>
          </p:par>
        </p:tnLst>
        <p:bldLst>
          <p:bldP spid="4" grpId="0"/>
          <p:bldP spid="5" grpId="0"/>
          <p:bldP spid="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3528" y="914016"/>
            <a:ext cx="43588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绪论研究方法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与研究思路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2158" y="89089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研究思路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2071954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采用某某某方案方法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1495577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研究方案可行性说明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35979" y="396628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研究思路</a:t>
            </a:r>
          </a:p>
        </p:txBody>
      </p:sp>
      <p:sp>
        <p:nvSpPr>
          <p:cNvPr id="16" name="矩形 15"/>
          <p:cNvSpPr/>
          <p:nvPr/>
        </p:nvSpPr>
        <p:spPr>
          <a:xfrm>
            <a:off x="713692" y="2084491"/>
            <a:ext cx="3067198" cy="640403"/>
          </a:xfrm>
          <a:prstGeom prst="rect">
            <a:avLst/>
          </a:prstGeom>
          <a:solidFill>
            <a:srgbClr val="168999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" name="矩形 15"/>
          <p:cNvSpPr/>
          <p:nvPr/>
        </p:nvSpPr>
        <p:spPr>
          <a:xfrm>
            <a:off x="609189" y="2724894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168999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 15"/>
          <p:cNvSpPr/>
          <p:nvPr/>
        </p:nvSpPr>
        <p:spPr>
          <a:xfrm flipV="1">
            <a:off x="609189" y="3368128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168999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8" name="矩形 15"/>
          <p:cNvSpPr/>
          <p:nvPr/>
        </p:nvSpPr>
        <p:spPr>
          <a:xfrm>
            <a:off x="609189" y="4036768"/>
            <a:ext cx="3276205" cy="668640"/>
          </a:xfrm>
          <a:custGeom>
            <a:avLst/>
            <a:gdLst>
              <a:gd name="connsiteX0" fmla="*/ 0 w 2376264"/>
              <a:gd name="connsiteY0" fmla="*/ 0 h 432048"/>
              <a:gd name="connsiteX1" fmla="*/ 2376264 w 2376264"/>
              <a:gd name="connsiteY1" fmla="*/ 0 h 432048"/>
              <a:gd name="connsiteX2" fmla="*/ 2376264 w 2376264"/>
              <a:gd name="connsiteY2" fmla="*/ 432048 h 432048"/>
              <a:gd name="connsiteX3" fmla="*/ 0 w 2376264"/>
              <a:gd name="connsiteY3" fmla="*/ 432048 h 432048"/>
              <a:gd name="connsiteX4" fmla="*/ 0 w 2376264"/>
              <a:gd name="connsiteY4" fmla="*/ 0 h 432048"/>
              <a:gd name="connsiteX0-1" fmla="*/ 85725 w 2461989"/>
              <a:gd name="connsiteY0-2" fmla="*/ 0 h 451098"/>
              <a:gd name="connsiteX1-3" fmla="*/ 2461989 w 2461989"/>
              <a:gd name="connsiteY1-4" fmla="*/ 0 h 451098"/>
              <a:gd name="connsiteX2-5" fmla="*/ 2461989 w 2461989"/>
              <a:gd name="connsiteY2-6" fmla="*/ 432048 h 451098"/>
              <a:gd name="connsiteX3-7" fmla="*/ 0 w 2461989"/>
              <a:gd name="connsiteY3-8" fmla="*/ 451098 h 451098"/>
              <a:gd name="connsiteX4-9" fmla="*/ 85725 w 2461989"/>
              <a:gd name="connsiteY4-10" fmla="*/ 0 h 451098"/>
              <a:gd name="connsiteX0-11" fmla="*/ 85725 w 2538189"/>
              <a:gd name="connsiteY0-12" fmla="*/ 0 h 451098"/>
              <a:gd name="connsiteX1-13" fmla="*/ 2461989 w 2538189"/>
              <a:gd name="connsiteY1-14" fmla="*/ 0 h 451098"/>
              <a:gd name="connsiteX2-15" fmla="*/ 2538189 w 2538189"/>
              <a:gd name="connsiteY2-16" fmla="*/ 451098 h 451098"/>
              <a:gd name="connsiteX3-17" fmla="*/ 0 w 2538189"/>
              <a:gd name="connsiteY3-18" fmla="*/ 451098 h 451098"/>
              <a:gd name="connsiteX4-19" fmla="*/ 85725 w 2538189"/>
              <a:gd name="connsiteY4-20" fmla="*/ 0 h 4510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8189" h="451098">
                <a:moveTo>
                  <a:pt x="85725" y="0"/>
                </a:moveTo>
                <a:lnTo>
                  <a:pt x="2461989" y="0"/>
                </a:lnTo>
                <a:lnTo>
                  <a:pt x="2538189" y="451098"/>
                </a:lnTo>
                <a:lnTo>
                  <a:pt x="0" y="451098"/>
                </a:lnTo>
                <a:lnTo>
                  <a:pt x="85725" y="0"/>
                </a:lnTo>
                <a:close/>
              </a:path>
            </a:pathLst>
          </a:custGeom>
          <a:solidFill>
            <a:srgbClr val="168999"/>
          </a:solidFill>
          <a:ln w="12700">
            <a:solidFill>
              <a:srgbClr val="FFFFFF"/>
            </a:solidFill>
            <a:miter lim="800000"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30168" y="1425793"/>
            <a:ext cx="2455361" cy="871479"/>
            <a:chOff x="886651" y="1654399"/>
            <a:chExt cx="2455361" cy="871479"/>
          </a:xfrm>
        </p:grpSpPr>
        <p:sp>
          <p:nvSpPr>
            <p:cNvPr id="33" name="椭圆 32"/>
            <p:cNvSpPr/>
            <p:nvPr/>
          </p:nvSpPr>
          <p:spPr>
            <a:xfrm>
              <a:off x="886651" y="2436585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252719" y="2431211"/>
              <a:ext cx="89293" cy="89293"/>
            </a:xfrm>
            <a:prstGeom prst="ellipse">
              <a:avLst/>
            </a:prstGeom>
            <a:solidFill>
              <a:sysClr val="windowText" lastClr="000000">
                <a:lumMod val="85000"/>
                <a:lumOff val="15000"/>
              </a:sysClr>
            </a:solidFill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9728" y="1654399"/>
              <a:ext cx="2429208" cy="858403"/>
              <a:chOff x="899728" y="1654399"/>
              <a:chExt cx="2429208" cy="858403"/>
            </a:xfrm>
          </p:grpSpPr>
          <p:cxnSp>
            <p:nvCxnSpPr>
              <p:cNvPr id="36" name="直接连接符 35"/>
              <p:cNvCxnSpPr>
                <a:stCxn id="38" idx="6"/>
                <a:endCxn id="34" idx="5"/>
              </p:cNvCxnSpPr>
              <p:nvPr/>
            </p:nvCxnSpPr>
            <p:spPr>
              <a:xfrm>
                <a:off x="2195020" y="1772923"/>
                <a:ext cx="1133916" cy="734504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cxnSp>
            <p:nvCxnSpPr>
              <p:cNvPr id="37" name="直接连接符 36"/>
              <p:cNvCxnSpPr>
                <a:stCxn id="38" idx="2"/>
                <a:endCxn id="33" idx="3"/>
              </p:cNvCxnSpPr>
              <p:nvPr/>
            </p:nvCxnSpPr>
            <p:spPr>
              <a:xfrm flipH="1">
                <a:off x="899728" y="1772923"/>
                <a:ext cx="1058243" cy="739879"/>
              </a:xfrm>
              <a:prstGeom prst="line">
                <a:avLst/>
              </a:prstGeom>
              <a:noFill/>
              <a:ln w="19050" cap="flat" cmpd="sng" algn="ctr">
                <a:solidFill>
                  <a:srgbClr val="414455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38" name="椭圆 37"/>
              <p:cNvSpPr/>
              <p:nvPr/>
            </p:nvSpPr>
            <p:spPr>
              <a:xfrm>
                <a:off x="1957971" y="1654399"/>
                <a:ext cx="237049" cy="23704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>
                      <a:shade val="30000"/>
                      <a:satMod val="115000"/>
                    </a:sysClr>
                  </a:gs>
                  <a:gs pos="50000">
                    <a:sysClr val="window" lastClr="FFFFFF">
                      <a:shade val="67500"/>
                      <a:satMod val="115000"/>
                    </a:sysClr>
                  </a:gs>
                  <a:gs pos="100000">
                    <a:sysClr val="window" lastClr="FFFFFF">
                      <a:shade val="100000"/>
                      <a:satMod val="115000"/>
                    </a:sys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12700"/>
              </a:sp3d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1096162" y="2249443"/>
            <a:ext cx="23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点击添加标题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2746" y="2877359"/>
            <a:ext cx="256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</a:t>
            </a: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点击添加标题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4378" y="3503901"/>
            <a:ext cx="308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</a:t>
            </a: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点击添加标题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4919" y="4186367"/>
            <a:ext cx="326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</a:t>
            </a:r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点击添加标题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1750" y="834847"/>
            <a:ext cx="2929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研究思路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 rot="21430795">
            <a:off x="4008965" y="1238816"/>
            <a:ext cx="14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【</a:t>
            </a:r>
            <a:r>
              <a:rPr lang="zh-CN" altLang="en-US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壹</a:t>
            </a:r>
            <a:r>
              <a:rPr lang="en-US" altLang="zh-CN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】</a:t>
            </a:r>
            <a:endParaRPr lang="zh-CN" altLang="en-US" sz="3200" b="1" dirty="0">
              <a:solidFill>
                <a:srgbClr val="2098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 rot="21430795">
            <a:off x="5018147" y="1152901"/>
            <a:ext cx="14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【</a:t>
            </a:r>
            <a:r>
              <a:rPr lang="zh-CN" altLang="en-US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贰</a:t>
            </a:r>
            <a:r>
              <a:rPr lang="en-US" altLang="zh-CN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】</a:t>
            </a:r>
            <a:endParaRPr lang="zh-CN" altLang="en-US" sz="3200" b="1" dirty="0">
              <a:solidFill>
                <a:srgbClr val="199A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 rot="21430795">
            <a:off x="6007210" y="1080758"/>
            <a:ext cx="14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【</a:t>
            </a:r>
            <a:r>
              <a:rPr lang="zh-CN" altLang="en-US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叁</a:t>
            </a:r>
            <a:r>
              <a:rPr lang="en-US" altLang="zh-CN" sz="3200" b="1" dirty="0" smtClean="0">
                <a:solidFill>
                  <a:srgbClr val="199A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】</a:t>
            </a:r>
            <a:endParaRPr lang="zh-CN" altLang="en-US" sz="3200" b="1" dirty="0">
              <a:solidFill>
                <a:srgbClr val="199A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 rot="21430795">
            <a:off x="6956161" y="1016719"/>
            <a:ext cx="141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【</a:t>
            </a:r>
            <a:r>
              <a:rPr lang="zh-CN" altLang="en-US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肆</a:t>
            </a:r>
            <a:r>
              <a:rPr lang="en-US" altLang="zh-CN" sz="3200" b="1" dirty="0" smtClean="0">
                <a:solidFill>
                  <a:srgbClr val="209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】</a:t>
            </a:r>
            <a:endParaRPr lang="zh-CN" altLang="en-US" sz="3200" b="1" dirty="0">
              <a:solidFill>
                <a:srgbClr val="2098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 rot="21351799">
            <a:off x="4245952" y="1651764"/>
            <a:ext cx="4041385" cy="2948614"/>
          </a:xfrm>
          <a:prstGeom prst="rect">
            <a:avLst/>
          </a:prstGeom>
          <a:solidFill>
            <a:sysClr val="window" lastClr="FFFFFF"/>
          </a:solidFill>
          <a:ln w="76200" cap="flat" cmpd="sng" algn="ctr">
            <a:solidFill>
              <a:srgbClr val="199AAC"/>
            </a:solidFill>
            <a:prstDash val="solid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35066" y="2020856"/>
            <a:ext cx="3039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添加文本说明内容添加文本说明内容添加文本说明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46649" y="2020856"/>
            <a:ext cx="3039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添加文本说明内容添加文本说明内容添加文本说明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87525" y="2037729"/>
            <a:ext cx="3039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添加文本说明内容添加文本说明内容添加文本说明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87525" y="2037729"/>
            <a:ext cx="3039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添加文本说明内容添加文本说明内容添加文本说明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文本说明内容添加文本说明内容添加文本说明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内容添加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文本说明内容添加文本说明内容添加</a:t>
            </a:r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文本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700"/>
                            </p:stCondLst>
                            <p:childTnLst>
                              <p:par>
                                <p:cTn id="81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00"/>
                            </p:stCondLst>
                            <p:childTnLst>
                              <p:par>
                                <p:cTn id="88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2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7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2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00"/>
                            </p:stCondLst>
                            <p:childTnLst>
                              <p:par>
                                <p:cTn id="108" presetID="9" presetClass="emph" presetSubtype="0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0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7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200"/>
                            </p:stCondLst>
                            <p:childTnLst>
                              <p:par>
                                <p:cTn id="12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7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27" grpId="0" animBg="1"/>
      <p:bldP spid="28" grpId="0" animBg="1"/>
      <p:bldP spid="39" grpId="0"/>
      <p:bldP spid="40" grpId="0"/>
      <p:bldP spid="41" grpId="0"/>
      <p:bldP spid="42" grpId="0"/>
      <p:bldP spid="43" grpId="0"/>
      <p:bldP spid="44" grpId="0"/>
      <p:bldP spid="44" grpId="1"/>
      <p:bldP spid="44" grpId="2"/>
      <p:bldP spid="44" grpId="3"/>
      <p:bldP spid="45" grpId="0"/>
      <p:bldP spid="45" grpId="1"/>
      <p:bldP spid="45" grpId="2"/>
      <p:bldP spid="46" grpId="0"/>
      <p:bldP spid="46" grpId="1"/>
      <p:bldP spid="47" grpId="0"/>
      <p:bldP spid="48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43714" y="375904"/>
            <a:ext cx="2592288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采用某某某方案方法</a:t>
            </a:r>
          </a:p>
        </p:txBody>
      </p:sp>
      <p:sp>
        <p:nvSpPr>
          <p:cNvPr id="18" name="Round Diagonal Corner Rectangle 6"/>
          <p:cNvSpPr/>
          <p:nvPr/>
        </p:nvSpPr>
        <p:spPr>
          <a:xfrm flipV="1">
            <a:off x="2464091" y="2933337"/>
            <a:ext cx="2057549" cy="1617081"/>
          </a:xfrm>
          <a:prstGeom prst="round2DiagRect">
            <a:avLst>
              <a:gd name="adj1" fmla="val 30369"/>
              <a:gd name="adj2" fmla="val 0"/>
            </a:avLst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Round Diagonal Corner Rectangle 13"/>
          <p:cNvSpPr/>
          <p:nvPr/>
        </p:nvSpPr>
        <p:spPr>
          <a:xfrm flipH="1" flipV="1">
            <a:off x="4622360" y="2933337"/>
            <a:ext cx="2057549" cy="1617081"/>
          </a:xfrm>
          <a:prstGeom prst="round2DiagRect">
            <a:avLst>
              <a:gd name="adj1" fmla="val 30369"/>
              <a:gd name="adj2" fmla="val 0"/>
            </a:avLst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 flipH="1">
            <a:off x="4622360" y="1224113"/>
            <a:ext cx="2057549" cy="1617081"/>
          </a:xfrm>
          <a:prstGeom prst="round2DiagRect">
            <a:avLst>
              <a:gd name="adj1" fmla="val 30369"/>
              <a:gd name="adj2" fmla="val 0"/>
            </a:avLst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Round Diagonal Corner Rectangle 25"/>
          <p:cNvSpPr/>
          <p:nvPr/>
        </p:nvSpPr>
        <p:spPr>
          <a:xfrm>
            <a:off x="2464091" y="1224113"/>
            <a:ext cx="2057549" cy="1617081"/>
          </a:xfrm>
          <a:prstGeom prst="round2DiagRect">
            <a:avLst>
              <a:gd name="adj1" fmla="val 30369"/>
              <a:gd name="adj2" fmla="val 0"/>
            </a:avLst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2" name="Group 28"/>
          <p:cNvGrpSpPr/>
          <p:nvPr/>
        </p:nvGrpSpPr>
        <p:grpSpPr>
          <a:xfrm>
            <a:off x="3836963" y="2152228"/>
            <a:ext cx="1470074" cy="1470074"/>
            <a:chOff x="5115951" y="2869638"/>
            <a:chExt cx="1960098" cy="1960098"/>
          </a:xfrm>
        </p:grpSpPr>
        <p:sp>
          <p:nvSpPr>
            <p:cNvPr id="23" name="Oval 29"/>
            <p:cNvSpPr/>
            <p:nvPr/>
          </p:nvSpPr>
          <p:spPr>
            <a:xfrm>
              <a:off x="5115951" y="2869638"/>
              <a:ext cx="1960098" cy="1960098"/>
            </a:xfrm>
            <a:prstGeom prst="ellipse">
              <a:avLst/>
            </a:pr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chemeClr val="bg1">
                    <a:tint val="0"/>
                  </a:schemeClr>
                </a:gs>
              </a:gsLst>
              <a:lin ang="2700000" scaled="1"/>
              <a:tileRect/>
            </a:gra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/>
          </p:nvSpPr>
          <p:spPr bwMode="auto">
            <a:xfrm>
              <a:off x="5803263" y="3214932"/>
              <a:ext cx="585475" cy="598562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168999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5344834" y="3876342"/>
              <a:ext cx="147732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514736" y="3253505"/>
            <a:ext cx="1913614" cy="925374"/>
            <a:chOff x="8716043" y="2874498"/>
            <a:chExt cx="3070023" cy="1233832"/>
          </a:xfrm>
        </p:grpSpPr>
        <p:sp>
          <p:nvSpPr>
            <p:cNvPr id="27" name="TextBox 33"/>
            <p:cNvSpPr txBox="1"/>
            <p:nvPr/>
          </p:nvSpPr>
          <p:spPr>
            <a:xfrm>
              <a:off x="8716043" y="3222717"/>
              <a:ext cx="3070021" cy="8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10025693" y="2874498"/>
              <a:ext cx="1760373" cy="49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514350" y="1577017"/>
            <a:ext cx="1913613" cy="925374"/>
            <a:chOff x="8716043" y="2874498"/>
            <a:chExt cx="3070022" cy="1233832"/>
          </a:xfrm>
        </p:grpSpPr>
        <p:sp>
          <p:nvSpPr>
            <p:cNvPr id="30" name="TextBox 36"/>
            <p:cNvSpPr txBox="1"/>
            <p:nvPr/>
          </p:nvSpPr>
          <p:spPr>
            <a:xfrm>
              <a:off x="8716043" y="3222717"/>
              <a:ext cx="3070020" cy="8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  <p:sp>
          <p:nvSpPr>
            <p:cNvPr id="31" name="TextBox 37"/>
            <p:cNvSpPr txBox="1"/>
            <p:nvPr/>
          </p:nvSpPr>
          <p:spPr>
            <a:xfrm>
              <a:off x="10025691" y="2874498"/>
              <a:ext cx="1760374" cy="49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</p:grpSp>
      <p:grpSp>
        <p:nvGrpSpPr>
          <p:cNvPr id="32" name="Group 38"/>
          <p:cNvGrpSpPr/>
          <p:nvPr/>
        </p:nvGrpSpPr>
        <p:grpSpPr>
          <a:xfrm>
            <a:off x="6769839" y="3253505"/>
            <a:ext cx="2198315" cy="734239"/>
            <a:chOff x="8596287" y="2874498"/>
            <a:chExt cx="2931087" cy="978986"/>
          </a:xfrm>
        </p:grpSpPr>
        <p:sp>
          <p:nvSpPr>
            <p:cNvPr id="33" name="TextBox 39"/>
            <p:cNvSpPr txBox="1"/>
            <p:nvPr/>
          </p:nvSpPr>
          <p:spPr>
            <a:xfrm>
              <a:off x="8596287" y="3222717"/>
              <a:ext cx="2931087" cy="63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  <p:sp>
          <p:nvSpPr>
            <p:cNvPr id="34" name="TextBox 40"/>
            <p:cNvSpPr txBox="1"/>
            <p:nvPr/>
          </p:nvSpPr>
          <p:spPr>
            <a:xfrm>
              <a:off x="8596287" y="2874498"/>
              <a:ext cx="1463040" cy="49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</p:grpSp>
      <p:grpSp>
        <p:nvGrpSpPr>
          <p:cNvPr id="35" name="Group 41"/>
          <p:cNvGrpSpPr/>
          <p:nvPr/>
        </p:nvGrpSpPr>
        <p:grpSpPr>
          <a:xfrm>
            <a:off x="6753766" y="1544281"/>
            <a:ext cx="2084003" cy="925374"/>
            <a:chOff x="8596287" y="2874498"/>
            <a:chExt cx="2778670" cy="1233832"/>
          </a:xfrm>
        </p:grpSpPr>
        <p:sp>
          <p:nvSpPr>
            <p:cNvPr id="36" name="TextBox 42"/>
            <p:cNvSpPr txBox="1"/>
            <p:nvPr/>
          </p:nvSpPr>
          <p:spPr>
            <a:xfrm>
              <a:off x="8596287" y="3222717"/>
              <a:ext cx="2778670" cy="8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  <p:sp>
          <p:nvSpPr>
            <p:cNvPr id="37" name="TextBox 43"/>
            <p:cNvSpPr txBox="1"/>
            <p:nvPr/>
          </p:nvSpPr>
          <p:spPr>
            <a:xfrm>
              <a:off x="8596287" y="2874498"/>
              <a:ext cx="1463040" cy="49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</p:grpSp>
      <p:sp>
        <p:nvSpPr>
          <p:cNvPr id="38" name="Rectangle 3"/>
          <p:cNvSpPr/>
          <p:nvPr/>
        </p:nvSpPr>
        <p:spPr>
          <a:xfrm>
            <a:off x="2691749" y="1597468"/>
            <a:ext cx="1602233" cy="66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39" name="Rectangle 68"/>
          <p:cNvSpPr/>
          <p:nvPr/>
        </p:nvSpPr>
        <p:spPr>
          <a:xfrm>
            <a:off x="4850018" y="1597468"/>
            <a:ext cx="1602233" cy="66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40" name="Rectangle 69"/>
          <p:cNvSpPr/>
          <p:nvPr/>
        </p:nvSpPr>
        <p:spPr>
          <a:xfrm>
            <a:off x="4850018" y="3514669"/>
            <a:ext cx="1602233" cy="66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41" name="Rectangle 70"/>
          <p:cNvSpPr/>
          <p:nvPr/>
        </p:nvSpPr>
        <p:spPr>
          <a:xfrm>
            <a:off x="2691749" y="3514669"/>
            <a:ext cx="1602233" cy="664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66428" y="391939"/>
            <a:ext cx="2592288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研究方案可行性说明</a:t>
            </a:r>
          </a:p>
        </p:txBody>
      </p:sp>
      <p:grpSp>
        <p:nvGrpSpPr>
          <p:cNvPr id="18" name="组合 208"/>
          <p:cNvGrpSpPr/>
          <p:nvPr/>
        </p:nvGrpSpPr>
        <p:grpSpPr>
          <a:xfrm>
            <a:off x="4520803" y="3479686"/>
            <a:ext cx="138113" cy="483394"/>
            <a:chOff x="2752726" y="4344988"/>
            <a:chExt cx="184150" cy="644525"/>
          </a:xfrm>
          <a:solidFill>
            <a:srgbClr val="168999"/>
          </a:solidFill>
        </p:grpSpPr>
        <p:sp>
          <p:nvSpPr>
            <p:cNvPr id="19" name="Freeform 101"/>
            <p:cNvSpPr/>
            <p:nvPr/>
          </p:nvSpPr>
          <p:spPr bwMode="auto">
            <a:xfrm>
              <a:off x="2762251" y="4427538"/>
              <a:ext cx="174625" cy="519113"/>
            </a:xfrm>
            <a:custGeom>
              <a:avLst/>
              <a:gdLst>
                <a:gd name="T0" fmla="*/ 34 w 110"/>
                <a:gd name="T1" fmla="*/ 267 h 327"/>
                <a:gd name="T2" fmla="*/ 67 w 110"/>
                <a:gd name="T3" fmla="*/ 327 h 327"/>
                <a:gd name="T4" fmla="*/ 95 w 110"/>
                <a:gd name="T5" fmla="*/ 323 h 327"/>
                <a:gd name="T6" fmla="*/ 110 w 110"/>
                <a:gd name="T7" fmla="*/ 256 h 327"/>
                <a:gd name="T8" fmla="*/ 76 w 110"/>
                <a:gd name="T9" fmla="*/ 0 h 327"/>
                <a:gd name="T10" fmla="*/ 0 w 110"/>
                <a:gd name="T11" fmla="*/ 10 h 327"/>
                <a:gd name="T12" fmla="*/ 34 w 110"/>
                <a:gd name="T13" fmla="*/ 26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327">
                  <a:moveTo>
                    <a:pt x="34" y="267"/>
                  </a:moveTo>
                  <a:lnTo>
                    <a:pt x="67" y="327"/>
                  </a:lnTo>
                  <a:lnTo>
                    <a:pt x="95" y="323"/>
                  </a:lnTo>
                  <a:lnTo>
                    <a:pt x="110" y="256"/>
                  </a:lnTo>
                  <a:lnTo>
                    <a:pt x="76" y="0"/>
                  </a:lnTo>
                  <a:lnTo>
                    <a:pt x="0" y="10"/>
                  </a:lnTo>
                  <a:lnTo>
                    <a:pt x="34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" name="Freeform 102"/>
            <p:cNvSpPr/>
            <p:nvPr/>
          </p:nvSpPr>
          <p:spPr bwMode="auto">
            <a:xfrm>
              <a:off x="2754313" y="4344988"/>
              <a:ext cx="128588" cy="146050"/>
            </a:xfrm>
            <a:custGeom>
              <a:avLst/>
              <a:gdLst>
                <a:gd name="T0" fmla="*/ 5 w 81"/>
                <a:gd name="T1" fmla="*/ 58 h 92"/>
                <a:gd name="T2" fmla="*/ 5 w 81"/>
                <a:gd name="T3" fmla="*/ 58 h 92"/>
                <a:gd name="T4" fmla="*/ 7 w 81"/>
                <a:gd name="T5" fmla="*/ 66 h 92"/>
                <a:gd name="T6" fmla="*/ 10 w 81"/>
                <a:gd name="T7" fmla="*/ 73 h 92"/>
                <a:gd name="T8" fmla="*/ 15 w 81"/>
                <a:gd name="T9" fmla="*/ 78 h 92"/>
                <a:gd name="T10" fmla="*/ 20 w 81"/>
                <a:gd name="T11" fmla="*/ 84 h 92"/>
                <a:gd name="T12" fmla="*/ 26 w 81"/>
                <a:gd name="T13" fmla="*/ 88 h 92"/>
                <a:gd name="T14" fmla="*/ 33 w 81"/>
                <a:gd name="T15" fmla="*/ 90 h 92"/>
                <a:gd name="T16" fmla="*/ 39 w 81"/>
                <a:gd name="T17" fmla="*/ 92 h 92"/>
                <a:gd name="T18" fmla="*/ 47 w 81"/>
                <a:gd name="T19" fmla="*/ 90 h 92"/>
                <a:gd name="T20" fmla="*/ 49 w 81"/>
                <a:gd name="T21" fmla="*/ 90 h 92"/>
                <a:gd name="T22" fmla="*/ 49 w 81"/>
                <a:gd name="T23" fmla="*/ 90 h 92"/>
                <a:gd name="T24" fmla="*/ 56 w 81"/>
                <a:gd name="T25" fmla="*/ 89 h 92"/>
                <a:gd name="T26" fmla="*/ 62 w 81"/>
                <a:gd name="T27" fmla="*/ 86 h 92"/>
                <a:gd name="T28" fmla="*/ 69 w 81"/>
                <a:gd name="T29" fmla="*/ 81 h 92"/>
                <a:gd name="T30" fmla="*/ 73 w 81"/>
                <a:gd name="T31" fmla="*/ 77 h 92"/>
                <a:gd name="T32" fmla="*/ 77 w 81"/>
                <a:gd name="T33" fmla="*/ 70 h 92"/>
                <a:gd name="T34" fmla="*/ 80 w 81"/>
                <a:gd name="T35" fmla="*/ 63 h 92"/>
                <a:gd name="T36" fmla="*/ 81 w 81"/>
                <a:gd name="T37" fmla="*/ 56 h 92"/>
                <a:gd name="T38" fmla="*/ 81 w 81"/>
                <a:gd name="T39" fmla="*/ 48 h 92"/>
                <a:gd name="T40" fmla="*/ 76 w 81"/>
                <a:gd name="T41" fmla="*/ 13 h 92"/>
                <a:gd name="T42" fmla="*/ 76 w 81"/>
                <a:gd name="T43" fmla="*/ 13 h 92"/>
                <a:gd name="T44" fmla="*/ 75 w 81"/>
                <a:gd name="T45" fmla="*/ 8 h 92"/>
                <a:gd name="T46" fmla="*/ 72 w 81"/>
                <a:gd name="T47" fmla="*/ 2 h 92"/>
                <a:gd name="T48" fmla="*/ 68 w 81"/>
                <a:gd name="T49" fmla="*/ 1 h 92"/>
                <a:gd name="T50" fmla="*/ 64 w 81"/>
                <a:gd name="T51" fmla="*/ 0 h 92"/>
                <a:gd name="T52" fmla="*/ 51 w 81"/>
                <a:gd name="T53" fmla="*/ 0 h 92"/>
                <a:gd name="T54" fmla="*/ 37 w 81"/>
                <a:gd name="T55" fmla="*/ 2 h 92"/>
                <a:gd name="T56" fmla="*/ 35 w 81"/>
                <a:gd name="T57" fmla="*/ 2 h 92"/>
                <a:gd name="T58" fmla="*/ 35 w 81"/>
                <a:gd name="T59" fmla="*/ 2 h 92"/>
                <a:gd name="T60" fmla="*/ 22 w 81"/>
                <a:gd name="T61" fmla="*/ 4 h 92"/>
                <a:gd name="T62" fmla="*/ 10 w 81"/>
                <a:gd name="T63" fmla="*/ 6 h 92"/>
                <a:gd name="T64" fmla="*/ 5 w 81"/>
                <a:gd name="T65" fmla="*/ 9 h 92"/>
                <a:gd name="T66" fmla="*/ 3 w 81"/>
                <a:gd name="T67" fmla="*/ 12 h 92"/>
                <a:gd name="T68" fmla="*/ 0 w 81"/>
                <a:gd name="T69" fmla="*/ 17 h 92"/>
                <a:gd name="T70" fmla="*/ 0 w 81"/>
                <a:gd name="T71" fmla="*/ 24 h 92"/>
                <a:gd name="T72" fmla="*/ 5 w 81"/>
                <a:gd name="T73" fmla="*/ 5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1" h="92">
                  <a:moveTo>
                    <a:pt x="5" y="58"/>
                  </a:moveTo>
                  <a:lnTo>
                    <a:pt x="5" y="58"/>
                  </a:lnTo>
                  <a:lnTo>
                    <a:pt x="7" y="66"/>
                  </a:lnTo>
                  <a:lnTo>
                    <a:pt x="10" y="73"/>
                  </a:lnTo>
                  <a:lnTo>
                    <a:pt x="15" y="78"/>
                  </a:lnTo>
                  <a:lnTo>
                    <a:pt x="20" y="84"/>
                  </a:lnTo>
                  <a:lnTo>
                    <a:pt x="26" y="88"/>
                  </a:lnTo>
                  <a:lnTo>
                    <a:pt x="33" y="90"/>
                  </a:lnTo>
                  <a:lnTo>
                    <a:pt x="39" y="92"/>
                  </a:lnTo>
                  <a:lnTo>
                    <a:pt x="47" y="90"/>
                  </a:lnTo>
                  <a:lnTo>
                    <a:pt x="49" y="90"/>
                  </a:lnTo>
                  <a:lnTo>
                    <a:pt x="49" y="90"/>
                  </a:lnTo>
                  <a:lnTo>
                    <a:pt x="56" y="89"/>
                  </a:lnTo>
                  <a:lnTo>
                    <a:pt x="62" y="86"/>
                  </a:lnTo>
                  <a:lnTo>
                    <a:pt x="69" y="81"/>
                  </a:lnTo>
                  <a:lnTo>
                    <a:pt x="73" y="77"/>
                  </a:lnTo>
                  <a:lnTo>
                    <a:pt x="77" y="70"/>
                  </a:lnTo>
                  <a:lnTo>
                    <a:pt x="80" y="63"/>
                  </a:lnTo>
                  <a:lnTo>
                    <a:pt x="81" y="56"/>
                  </a:lnTo>
                  <a:lnTo>
                    <a:pt x="81" y="48"/>
                  </a:lnTo>
                  <a:lnTo>
                    <a:pt x="76" y="13"/>
                  </a:lnTo>
                  <a:lnTo>
                    <a:pt x="76" y="13"/>
                  </a:lnTo>
                  <a:lnTo>
                    <a:pt x="75" y="8"/>
                  </a:lnTo>
                  <a:lnTo>
                    <a:pt x="72" y="2"/>
                  </a:lnTo>
                  <a:lnTo>
                    <a:pt x="68" y="1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2" y="4"/>
                  </a:lnTo>
                  <a:lnTo>
                    <a:pt x="10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5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" name="Freeform 103"/>
            <p:cNvSpPr/>
            <p:nvPr/>
          </p:nvSpPr>
          <p:spPr bwMode="auto">
            <a:xfrm>
              <a:off x="2752726" y="4394200"/>
              <a:ext cx="149225" cy="142875"/>
            </a:xfrm>
            <a:custGeom>
              <a:avLst/>
              <a:gdLst>
                <a:gd name="T0" fmla="*/ 11 w 94"/>
                <a:gd name="T1" fmla="*/ 90 h 90"/>
                <a:gd name="T2" fmla="*/ 94 w 94"/>
                <a:gd name="T3" fmla="*/ 80 h 90"/>
                <a:gd name="T4" fmla="*/ 84 w 94"/>
                <a:gd name="T5" fmla="*/ 0 h 90"/>
                <a:gd name="T6" fmla="*/ 0 w 94"/>
                <a:gd name="T7" fmla="*/ 11 h 90"/>
                <a:gd name="T8" fmla="*/ 11 w 9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0">
                  <a:moveTo>
                    <a:pt x="11" y="90"/>
                  </a:moveTo>
                  <a:lnTo>
                    <a:pt x="94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Freeform 104"/>
            <p:cNvSpPr/>
            <p:nvPr/>
          </p:nvSpPr>
          <p:spPr bwMode="auto">
            <a:xfrm>
              <a:off x="2868613" y="4933950"/>
              <a:ext cx="44450" cy="55563"/>
            </a:xfrm>
            <a:custGeom>
              <a:avLst/>
              <a:gdLst>
                <a:gd name="T0" fmla="*/ 28 w 28"/>
                <a:gd name="T1" fmla="*/ 2 h 35"/>
                <a:gd name="T2" fmla="*/ 28 w 28"/>
                <a:gd name="T3" fmla="*/ 2 h 35"/>
                <a:gd name="T4" fmla="*/ 27 w 28"/>
                <a:gd name="T5" fmla="*/ 14 h 35"/>
                <a:gd name="T6" fmla="*/ 21 w 28"/>
                <a:gd name="T7" fmla="*/ 31 h 35"/>
                <a:gd name="T8" fmla="*/ 21 w 28"/>
                <a:gd name="T9" fmla="*/ 31 h 35"/>
                <a:gd name="T10" fmla="*/ 20 w 28"/>
                <a:gd name="T11" fmla="*/ 35 h 35"/>
                <a:gd name="T12" fmla="*/ 19 w 28"/>
                <a:gd name="T13" fmla="*/ 35 h 35"/>
                <a:gd name="T14" fmla="*/ 16 w 28"/>
                <a:gd name="T15" fmla="*/ 35 h 35"/>
                <a:gd name="T16" fmla="*/ 13 w 28"/>
                <a:gd name="T17" fmla="*/ 32 h 35"/>
                <a:gd name="T18" fmla="*/ 11 w 28"/>
                <a:gd name="T19" fmla="*/ 27 h 35"/>
                <a:gd name="T20" fmla="*/ 0 w 28"/>
                <a:gd name="T21" fmla="*/ 8 h 35"/>
                <a:gd name="T22" fmla="*/ 0 w 28"/>
                <a:gd name="T23" fmla="*/ 8 h 35"/>
                <a:gd name="T24" fmla="*/ 3 w 28"/>
                <a:gd name="T25" fmla="*/ 5 h 35"/>
                <a:gd name="T26" fmla="*/ 8 w 28"/>
                <a:gd name="T27" fmla="*/ 2 h 35"/>
                <a:gd name="T28" fmla="*/ 12 w 28"/>
                <a:gd name="T29" fmla="*/ 1 h 35"/>
                <a:gd name="T30" fmla="*/ 16 w 28"/>
                <a:gd name="T31" fmla="*/ 0 h 35"/>
                <a:gd name="T32" fmla="*/ 23 w 28"/>
                <a:gd name="T33" fmla="*/ 0 h 35"/>
                <a:gd name="T34" fmla="*/ 28 w 28"/>
                <a:gd name="T35" fmla="*/ 2 h 35"/>
                <a:gd name="T36" fmla="*/ 28 w 28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35">
                  <a:moveTo>
                    <a:pt x="28" y="2"/>
                  </a:moveTo>
                  <a:lnTo>
                    <a:pt x="28" y="2"/>
                  </a:lnTo>
                  <a:lnTo>
                    <a:pt x="27" y="14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3" y="32"/>
                  </a:lnTo>
                  <a:lnTo>
                    <a:pt x="11" y="27"/>
                  </a:lnTo>
                  <a:lnTo>
                    <a:pt x="0" y="8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3" name="组合 215"/>
          <p:cNvGrpSpPr/>
          <p:nvPr/>
        </p:nvGrpSpPr>
        <p:grpSpPr>
          <a:xfrm>
            <a:off x="4063603" y="3919027"/>
            <a:ext cx="1060847" cy="1156097"/>
            <a:chOff x="2143126" y="4930775"/>
            <a:chExt cx="1414463" cy="1541463"/>
          </a:xfrm>
        </p:grpSpPr>
        <p:sp>
          <p:nvSpPr>
            <p:cNvPr id="24" name="Freeform 5"/>
            <p:cNvSpPr/>
            <p:nvPr/>
          </p:nvSpPr>
          <p:spPr bwMode="auto">
            <a:xfrm>
              <a:off x="2143126" y="5083175"/>
              <a:ext cx="1414463" cy="1257300"/>
            </a:xfrm>
            <a:custGeom>
              <a:avLst/>
              <a:gdLst>
                <a:gd name="T0" fmla="*/ 334 w 891"/>
                <a:gd name="T1" fmla="*/ 790 h 792"/>
                <a:gd name="T2" fmla="*/ 228 w 891"/>
                <a:gd name="T3" fmla="*/ 775 h 792"/>
                <a:gd name="T4" fmla="*/ 212 w 891"/>
                <a:gd name="T5" fmla="*/ 764 h 792"/>
                <a:gd name="T6" fmla="*/ 190 w 891"/>
                <a:gd name="T7" fmla="*/ 734 h 792"/>
                <a:gd name="T8" fmla="*/ 110 w 891"/>
                <a:gd name="T9" fmla="*/ 683 h 792"/>
                <a:gd name="T10" fmla="*/ 65 w 891"/>
                <a:gd name="T11" fmla="*/ 631 h 792"/>
                <a:gd name="T12" fmla="*/ 56 w 891"/>
                <a:gd name="T13" fmla="*/ 597 h 792"/>
                <a:gd name="T14" fmla="*/ 61 w 891"/>
                <a:gd name="T15" fmla="*/ 560 h 792"/>
                <a:gd name="T16" fmla="*/ 45 w 891"/>
                <a:gd name="T17" fmla="*/ 545 h 792"/>
                <a:gd name="T18" fmla="*/ 26 w 891"/>
                <a:gd name="T19" fmla="*/ 528 h 792"/>
                <a:gd name="T20" fmla="*/ 48 w 891"/>
                <a:gd name="T21" fmla="*/ 513 h 792"/>
                <a:gd name="T22" fmla="*/ 61 w 891"/>
                <a:gd name="T23" fmla="*/ 501 h 792"/>
                <a:gd name="T24" fmla="*/ 56 w 891"/>
                <a:gd name="T25" fmla="*/ 465 h 792"/>
                <a:gd name="T26" fmla="*/ 65 w 891"/>
                <a:gd name="T27" fmla="*/ 442 h 792"/>
                <a:gd name="T28" fmla="*/ 48 w 891"/>
                <a:gd name="T29" fmla="*/ 435 h 792"/>
                <a:gd name="T30" fmla="*/ 23 w 891"/>
                <a:gd name="T31" fmla="*/ 425 h 792"/>
                <a:gd name="T32" fmla="*/ 34 w 891"/>
                <a:gd name="T33" fmla="*/ 405 h 792"/>
                <a:gd name="T34" fmla="*/ 56 w 891"/>
                <a:gd name="T35" fmla="*/ 393 h 792"/>
                <a:gd name="T36" fmla="*/ 55 w 891"/>
                <a:gd name="T37" fmla="*/ 365 h 792"/>
                <a:gd name="T38" fmla="*/ 56 w 891"/>
                <a:gd name="T39" fmla="*/ 343 h 792"/>
                <a:gd name="T40" fmla="*/ 53 w 891"/>
                <a:gd name="T41" fmla="*/ 320 h 792"/>
                <a:gd name="T42" fmla="*/ 32 w 891"/>
                <a:gd name="T43" fmla="*/ 310 h 792"/>
                <a:gd name="T44" fmla="*/ 36 w 891"/>
                <a:gd name="T45" fmla="*/ 291 h 792"/>
                <a:gd name="T46" fmla="*/ 60 w 891"/>
                <a:gd name="T47" fmla="*/ 281 h 792"/>
                <a:gd name="T48" fmla="*/ 64 w 891"/>
                <a:gd name="T49" fmla="*/ 262 h 792"/>
                <a:gd name="T50" fmla="*/ 61 w 891"/>
                <a:gd name="T51" fmla="*/ 245 h 792"/>
                <a:gd name="T52" fmla="*/ 71 w 891"/>
                <a:gd name="T53" fmla="*/ 218 h 792"/>
                <a:gd name="T54" fmla="*/ 59 w 891"/>
                <a:gd name="T55" fmla="*/ 214 h 792"/>
                <a:gd name="T56" fmla="*/ 34 w 891"/>
                <a:gd name="T57" fmla="*/ 203 h 792"/>
                <a:gd name="T58" fmla="*/ 0 w 891"/>
                <a:gd name="T59" fmla="*/ 0 h 792"/>
                <a:gd name="T60" fmla="*/ 873 w 891"/>
                <a:gd name="T61" fmla="*/ 147 h 792"/>
                <a:gd name="T62" fmla="*/ 854 w 891"/>
                <a:gd name="T63" fmla="*/ 164 h 792"/>
                <a:gd name="T64" fmla="*/ 835 w 891"/>
                <a:gd name="T65" fmla="*/ 168 h 792"/>
                <a:gd name="T66" fmla="*/ 832 w 891"/>
                <a:gd name="T67" fmla="*/ 180 h 792"/>
                <a:gd name="T68" fmla="*/ 839 w 891"/>
                <a:gd name="T69" fmla="*/ 205 h 792"/>
                <a:gd name="T70" fmla="*/ 832 w 891"/>
                <a:gd name="T71" fmla="*/ 228 h 792"/>
                <a:gd name="T72" fmla="*/ 848 w 891"/>
                <a:gd name="T73" fmla="*/ 237 h 792"/>
                <a:gd name="T74" fmla="*/ 871 w 891"/>
                <a:gd name="T75" fmla="*/ 254 h 792"/>
                <a:gd name="T76" fmla="*/ 854 w 891"/>
                <a:gd name="T77" fmla="*/ 271 h 792"/>
                <a:gd name="T78" fmla="*/ 841 w 891"/>
                <a:gd name="T79" fmla="*/ 281 h 792"/>
                <a:gd name="T80" fmla="*/ 845 w 891"/>
                <a:gd name="T81" fmla="*/ 310 h 792"/>
                <a:gd name="T82" fmla="*/ 841 w 891"/>
                <a:gd name="T83" fmla="*/ 336 h 792"/>
                <a:gd name="T84" fmla="*/ 856 w 891"/>
                <a:gd name="T85" fmla="*/ 355 h 792"/>
                <a:gd name="T86" fmla="*/ 877 w 891"/>
                <a:gd name="T87" fmla="*/ 369 h 792"/>
                <a:gd name="T88" fmla="*/ 863 w 891"/>
                <a:gd name="T89" fmla="*/ 386 h 792"/>
                <a:gd name="T90" fmla="*/ 836 w 891"/>
                <a:gd name="T91" fmla="*/ 390 h 792"/>
                <a:gd name="T92" fmla="*/ 843 w 891"/>
                <a:gd name="T93" fmla="*/ 411 h 792"/>
                <a:gd name="T94" fmla="*/ 841 w 891"/>
                <a:gd name="T95" fmla="*/ 435 h 792"/>
                <a:gd name="T96" fmla="*/ 844 w 891"/>
                <a:gd name="T97" fmla="*/ 463 h 792"/>
                <a:gd name="T98" fmla="*/ 867 w 891"/>
                <a:gd name="T99" fmla="*/ 474 h 792"/>
                <a:gd name="T100" fmla="*/ 870 w 891"/>
                <a:gd name="T101" fmla="*/ 490 h 792"/>
                <a:gd name="T102" fmla="*/ 845 w 891"/>
                <a:gd name="T103" fmla="*/ 503 h 792"/>
                <a:gd name="T104" fmla="*/ 841 w 891"/>
                <a:gd name="T105" fmla="*/ 535 h 792"/>
                <a:gd name="T106" fmla="*/ 844 w 891"/>
                <a:gd name="T107" fmla="*/ 554 h 792"/>
                <a:gd name="T108" fmla="*/ 858 w 891"/>
                <a:gd name="T109" fmla="*/ 572 h 792"/>
                <a:gd name="T110" fmla="*/ 856 w 891"/>
                <a:gd name="T111" fmla="*/ 595 h 792"/>
                <a:gd name="T112" fmla="*/ 820 w 891"/>
                <a:gd name="T113" fmla="*/ 653 h 792"/>
                <a:gd name="T114" fmla="*/ 776 w 891"/>
                <a:gd name="T115" fmla="*/ 695 h 792"/>
                <a:gd name="T116" fmla="*/ 711 w 891"/>
                <a:gd name="T117" fmla="*/ 742 h 792"/>
                <a:gd name="T118" fmla="*/ 695 w 891"/>
                <a:gd name="T119" fmla="*/ 764 h 792"/>
                <a:gd name="T120" fmla="*/ 675 w 891"/>
                <a:gd name="T121" fmla="*/ 775 h 792"/>
                <a:gd name="T122" fmla="*/ 548 w 891"/>
                <a:gd name="T123" fmla="*/ 79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1" h="792">
                  <a:moveTo>
                    <a:pt x="435" y="792"/>
                  </a:moveTo>
                  <a:lnTo>
                    <a:pt x="435" y="792"/>
                  </a:lnTo>
                  <a:lnTo>
                    <a:pt x="370" y="791"/>
                  </a:lnTo>
                  <a:lnTo>
                    <a:pt x="334" y="790"/>
                  </a:lnTo>
                  <a:lnTo>
                    <a:pt x="298" y="787"/>
                  </a:lnTo>
                  <a:lnTo>
                    <a:pt x="266" y="783"/>
                  </a:lnTo>
                  <a:lnTo>
                    <a:pt x="237" y="778"/>
                  </a:lnTo>
                  <a:lnTo>
                    <a:pt x="228" y="775"/>
                  </a:lnTo>
                  <a:lnTo>
                    <a:pt x="220" y="772"/>
                  </a:lnTo>
                  <a:lnTo>
                    <a:pt x="213" y="768"/>
                  </a:lnTo>
                  <a:lnTo>
                    <a:pt x="212" y="764"/>
                  </a:lnTo>
                  <a:lnTo>
                    <a:pt x="212" y="764"/>
                  </a:lnTo>
                  <a:lnTo>
                    <a:pt x="209" y="756"/>
                  </a:lnTo>
                  <a:lnTo>
                    <a:pt x="205" y="749"/>
                  </a:lnTo>
                  <a:lnTo>
                    <a:pt x="198" y="741"/>
                  </a:lnTo>
                  <a:lnTo>
                    <a:pt x="190" y="734"/>
                  </a:lnTo>
                  <a:lnTo>
                    <a:pt x="164" y="717"/>
                  </a:lnTo>
                  <a:lnTo>
                    <a:pt x="129" y="695"/>
                  </a:lnTo>
                  <a:lnTo>
                    <a:pt x="129" y="695"/>
                  </a:lnTo>
                  <a:lnTo>
                    <a:pt x="110" y="683"/>
                  </a:lnTo>
                  <a:lnTo>
                    <a:pt x="95" y="669"/>
                  </a:lnTo>
                  <a:lnTo>
                    <a:pt x="82" y="657"/>
                  </a:lnTo>
                  <a:lnTo>
                    <a:pt x="72" y="643"/>
                  </a:lnTo>
                  <a:lnTo>
                    <a:pt x="65" y="631"/>
                  </a:lnTo>
                  <a:lnTo>
                    <a:pt x="60" y="619"/>
                  </a:lnTo>
                  <a:lnTo>
                    <a:pt x="57" y="608"/>
                  </a:lnTo>
                  <a:lnTo>
                    <a:pt x="56" y="597"/>
                  </a:lnTo>
                  <a:lnTo>
                    <a:pt x="56" y="597"/>
                  </a:lnTo>
                  <a:lnTo>
                    <a:pt x="57" y="589"/>
                  </a:lnTo>
                  <a:lnTo>
                    <a:pt x="59" y="581"/>
                  </a:lnTo>
                  <a:lnTo>
                    <a:pt x="61" y="566"/>
                  </a:lnTo>
                  <a:lnTo>
                    <a:pt x="61" y="560"/>
                  </a:lnTo>
                  <a:lnTo>
                    <a:pt x="59" y="554"/>
                  </a:lnTo>
                  <a:lnTo>
                    <a:pt x="55" y="549"/>
                  </a:lnTo>
                  <a:lnTo>
                    <a:pt x="45" y="545"/>
                  </a:lnTo>
                  <a:lnTo>
                    <a:pt x="45" y="545"/>
                  </a:lnTo>
                  <a:lnTo>
                    <a:pt x="36" y="541"/>
                  </a:lnTo>
                  <a:lnTo>
                    <a:pt x="30" y="537"/>
                  </a:lnTo>
                  <a:lnTo>
                    <a:pt x="28" y="532"/>
                  </a:lnTo>
                  <a:lnTo>
                    <a:pt x="26" y="528"/>
                  </a:lnTo>
                  <a:lnTo>
                    <a:pt x="29" y="524"/>
                  </a:lnTo>
                  <a:lnTo>
                    <a:pt x="33" y="522"/>
                  </a:lnTo>
                  <a:lnTo>
                    <a:pt x="40" y="518"/>
                  </a:lnTo>
                  <a:lnTo>
                    <a:pt x="48" y="513"/>
                  </a:lnTo>
                  <a:lnTo>
                    <a:pt x="48" y="513"/>
                  </a:lnTo>
                  <a:lnTo>
                    <a:pt x="55" y="511"/>
                  </a:lnTo>
                  <a:lnTo>
                    <a:pt x="59" y="505"/>
                  </a:lnTo>
                  <a:lnTo>
                    <a:pt x="61" y="501"/>
                  </a:lnTo>
                  <a:lnTo>
                    <a:pt x="61" y="496"/>
                  </a:lnTo>
                  <a:lnTo>
                    <a:pt x="59" y="482"/>
                  </a:lnTo>
                  <a:lnTo>
                    <a:pt x="57" y="474"/>
                  </a:lnTo>
                  <a:lnTo>
                    <a:pt x="56" y="465"/>
                  </a:lnTo>
                  <a:lnTo>
                    <a:pt x="56" y="465"/>
                  </a:lnTo>
                  <a:lnTo>
                    <a:pt x="57" y="457"/>
                  </a:lnTo>
                  <a:lnTo>
                    <a:pt x="60" y="450"/>
                  </a:lnTo>
                  <a:lnTo>
                    <a:pt x="65" y="442"/>
                  </a:lnTo>
                  <a:lnTo>
                    <a:pt x="65" y="439"/>
                  </a:lnTo>
                  <a:lnTo>
                    <a:pt x="64" y="436"/>
                  </a:lnTo>
                  <a:lnTo>
                    <a:pt x="59" y="435"/>
                  </a:lnTo>
                  <a:lnTo>
                    <a:pt x="48" y="435"/>
                  </a:lnTo>
                  <a:lnTo>
                    <a:pt x="48" y="435"/>
                  </a:lnTo>
                  <a:lnTo>
                    <a:pt x="36" y="432"/>
                  </a:lnTo>
                  <a:lnTo>
                    <a:pt x="28" y="430"/>
                  </a:lnTo>
                  <a:lnTo>
                    <a:pt x="23" y="425"/>
                  </a:lnTo>
                  <a:lnTo>
                    <a:pt x="22" y="420"/>
                  </a:lnTo>
                  <a:lnTo>
                    <a:pt x="23" y="415"/>
                  </a:lnTo>
                  <a:lnTo>
                    <a:pt x="28" y="409"/>
                  </a:lnTo>
                  <a:lnTo>
                    <a:pt x="34" y="405"/>
                  </a:lnTo>
                  <a:lnTo>
                    <a:pt x="42" y="401"/>
                  </a:lnTo>
                  <a:lnTo>
                    <a:pt x="42" y="401"/>
                  </a:lnTo>
                  <a:lnTo>
                    <a:pt x="51" y="397"/>
                  </a:lnTo>
                  <a:lnTo>
                    <a:pt x="56" y="393"/>
                  </a:lnTo>
                  <a:lnTo>
                    <a:pt x="59" y="389"/>
                  </a:lnTo>
                  <a:lnTo>
                    <a:pt x="59" y="384"/>
                  </a:lnTo>
                  <a:lnTo>
                    <a:pt x="56" y="371"/>
                  </a:lnTo>
                  <a:lnTo>
                    <a:pt x="55" y="365"/>
                  </a:lnTo>
                  <a:lnTo>
                    <a:pt x="55" y="356"/>
                  </a:lnTo>
                  <a:lnTo>
                    <a:pt x="55" y="356"/>
                  </a:lnTo>
                  <a:lnTo>
                    <a:pt x="55" y="350"/>
                  </a:lnTo>
                  <a:lnTo>
                    <a:pt x="56" y="343"/>
                  </a:lnTo>
                  <a:lnTo>
                    <a:pt x="59" y="332"/>
                  </a:lnTo>
                  <a:lnTo>
                    <a:pt x="59" y="328"/>
                  </a:lnTo>
                  <a:lnTo>
                    <a:pt x="57" y="324"/>
                  </a:lnTo>
                  <a:lnTo>
                    <a:pt x="53" y="320"/>
                  </a:lnTo>
                  <a:lnTo>
                    <a:pt x="45" y="317"/>
                  </a:lnTo>
                  <a:lnTo>
                    <a:pt x="45" y="317"/>
                  </a:lnTo>
                  <a:lnTo>
                    <a:pt x="37" y="314"/>
                  </a:lnTo>
                  <a:lnTo>
                    <a:pt x="32" y="310"/>
                  </a:lnTo>
                  <a:lnTo>
                    <a:pt x="29" y="305"/>
                  </a:lnTo>
                  <a:lnTo>
                    <a:pt x="29" y="301"/>
                  </a:lnTo>
                  <a:lnTo>
                    <a:pt x="30" y="296"/>
                  </a:lnTo>
                  <a:lnTo>
                    <a:pt x="36" y="291"/>
                  </a:lnTo>
                  <a:lnTo>
                    <a:pt x="42" y="287"/>
                  </a:lnTo>
                  <a:lnTo>
                    <a:pt x="52" y="283"/>
                  </a:lnTo>
                  <a:lnTo>
                    <a:pt x="52" y="283"/>
                  </a:lnTo>
                  <a:lnTo>
                    <a:pt x="60" y="281"/>
                  </a:lnTo>
                  <a:lnTo>
                    <a:pt x="65" y="278"/>
                  </a:lnTo>
                  <a:lnTo>
                    <a:pt x="68" y="275"/>
                  </a:lnTo>
                  <a:lnTo>
                    <a:pt x="68" y="271"/>
                  </a:lnTo>
                  <a:lnTo>
                    <a:pt x="64" y="262"/>
                  </a:lnTo>
                  <a:lnTo>
                    <a:pt x="63" y="256"/>
                  </a:lnTo>
                  <a:lnTo>
                    <a:pt x="61" y="251"/>
                  </a:lnTo>
                  <a:lnTo>
                    <a:pt x="61" y="251"/>
                  </a:lnTo>
                  <a:lnTo>
                    <a:pt x="61" y="245"/>
                  </a:lnTo>
                  <a:lnTo>
                    <a:pt x="63" y="239"/>
                  </a:lnTo>
                  <a:lnTo>
                    <a:pt x="68" y="228"/>
                  </a:lnTo>
                  <a:lnTo>
                    <a:pt x="70" y="222"/>
                  </a:lnTo>
                  <a:lnTo>
                    <a:pt x="71" y="218"/>
                  </a:lnTo>
                  <a:lnTo>
                    <a:pt x="70" y="216"/>
                  </a:lnTo>
                  <a:lnTo>
                    <a:pt x="65" y="216"/>
                  </a:lnTo>
                  <a:lnTo>
                    <a:pt x="65" y="216"/>
                  </a:lnTo>
                  <a:lnTo>
                    <a:pt x="59" y="214"/>
                  </a:lnTo>
                  <a:lnTo>
                    <a:pt x="53" y="213"/>
                  </a:lnTo>
                  <a:lnTo>
                    <a:pt x="46" y="210"/>
                  </a:lnTo>
                  <a:lnTo>
                    <a:pt x="40" y="207"/>
                  </a:lnTo>
                  <a:lnTo>
                    <a:pt x="34" y="203"/>
                  </a:lnTo>
                  <a:lnTo>
                    <a:pt x="30" y="198"/>
                  </a:lnTo>
                  <a:lnTo>
                    <a:pt x="28" y="193"/>
                  </a:lnTo>
                  <a:lnTo>
                    <a:pt x="25" y="187"/>
                  </a:lnTo>
                  <a:lnTo>
                    <a:pt x="0" y="0"/>
                  </a:lnTo>
                  <a:lnTo>
                    <a:pt x="891" y="0"/>
                  </a:lnTo>
                  <a:lnTo>
                    <a:pt x="874" y="140"/>
                  </a:lnTo>
                  <a:lnTo>
                    <a:pt x="874" y="140"/>
                  </a:lnTo>
                  <a:lnTo>
                    <a:pt x="873" y="147"/>
                  </a:lnTo>
                  <a:lnTo>
                    <a:pt x="870" y="152"/>
                  </a:lnTo>
                  <a:lnTo>
                    <a:pt x="864" y="157"/>
                  </a:lnTo>
                  <a:lnTo>
                    <a:pt x="859" y="161"/>
                  </a:lnTo>
                  <a:lnTo>
                    <a:pt x="854" y="164"/>
                  </a:lnTo>
                  <a:lnTo>
                    <a:pt x="847" y="167"/>
                  </a:lnTo>
                  <a:lnTo>
                    <a:pt x="840" y="168"/>
                  </a:lnTo>
                  <a:lnTo>
                    <a:pt x="835" y="168"/>
                  </a:lnTo>
                  <a:lnTo>
                    <a:pt x="835" y="168"/>
                  </a:lnTo>
                  <a:lnTo>
                    <a:pt x="831" y="170"/>
                  </a:lnTo>
                  <a:lnTo>
                    <a:pt x="829" y="172"/>
                  </a:lnTo>
                  <a:lnTo>
                    <a:pt x="829" y="176"/>
                  </a:lnTo>
                  <a:lnTo>
                    <a:pt x="832" y="180"/>
                  </a:lnTo>
                  <a:lnTo>
                    <a:pt x="837" y="193"/>
                  </a:lnTo>
                  <a:lnTo>
                    <a:pt x="839" y="198"/>
                  </a:lnTo>
                  <a:lnTo>
                    <a:pt x="839" y="205"/>
                  </a:lnTo>
                  <a:lnTo>
                    <a:pt x="839" y="205"/>
                  </a:lnTo>
                  <a:lnTo>
                    <a:pt x="837" y="210"/>
                  </a:lnTo>
                  <a:lnTo>
                    <a:pt x="835" y="216"/>
                  </a:lnTo>
                  <a:lnTo>
                    <a:pt x="832" y="224"/>
                  </a:lnTo>
                  <a:lnTo>
                    <a:pt x="832" y="228"/>
                  </a:lnTo>
                  <a:lnTo>
                    <a:pt x="833" y="232"/>
                  </a:lnTo>
                  <a:lnTo>
                    <a:pt x="839" y="235"/>
                  </a:lnTo>
                  <a:lnTo>
                    <a:pt x="848" y="237"/>
                  </a:lnTo>
                  <a:lnTo>
                    <a:pt x="848" y="237"/>
                  </a:lnTo>
                  <a:lnTo>
                    <a:pt x="858" y="240"/>
                  </a:lnTo>
                  <a:lnTo>
                    <a:pt x="864" y="244"/>
                  </a:lnTo>
                  <a:lnTo>
                    <a:pt x="868" y="249"/>
                  </a:lnTo>
                  <a:lnTo>
                    <a:pt x="871" y="254"/>
                  </a:lnTo>
                  <a:lnTo>
                    <a:pt x="870" y="259"/>
                  </a:lnTo>
                  <a:lnTo>
                    <a:pt x="867" y="263"/>
                  </a:lnTo>
                  <a:lnTo>
                    <a:pt x="862" y="267"/>
                  </a:lnTo>
                  <a:lnTo>
                    <a:pt x="854" y="271"/>
                  </a:lnTo>
                  <a:lnTo>
                    <a:pt x="854" y="271"/>
                  </a:lnTo>
                  <a:lnTo>
                    <a:pt x="847" y="274"/>
                  </a:lnTo>
                  <a:lnTo>
                    <a:pt x="843" y="277"/>
                  </a:lnTo>
                  <a:lnTo>
                    <a:pt x="841" y="281"/>
                  </a:lnTo>
                  <a:lnTo>
                    <a:pt x="840" y="286"/>
                  </a:lnTo>
                  <a:lnTo>
                    <a:pt x="843" y="297"/>
                  </a:lnTo>
                  <a:lnTo>
                    <a:pt x="844" y="304"/>
                  </a:lnTo>
                  <a:lnTo>
                    <a:pt x="845" y="310"/>
                  </a:lnTo>
                  <a:lnTo>
                    <a:pt x="845" y="310"/>
                  </a:lnTo>
                  <a:lnTo>
                    <a:pt x="844" y="317"/>
                  </a:lnTo>
                  <a:lnTo>
                    <a:pt x="843" y="324"/>
                  </a:lnTo>
                  <a:lnTo>
                    <a:pt x="841" y="336"/>
                  </a:lnTo>
                  <a:lnTo>
                    <a:pt x="841" y="342"/>
                  </a:lnTo>
                  <a:lnTo>
                    <a:pt x="844" y="347"/>
                  </a:lnTo>
                  <a:lnTo>
                    <a:pt x="848" y="351"/>
                  </a:lnTo>
                  <a:lnTo>
                    <a:pt x="856" y="355"/>
                  </a:lnTo>
                  <a:lnTo>
                    <a:pt x="856" y="355"/>
                  </a:lnTo>
                  <a:lnTo>
                    <a:pt x="866" y="359"/>
                  </a:lnTo>
                  <a:lnTo>
                    <a:pt x="873" y="363"/>
                  </a:lnTo>
                  <a:lnTo>
                    <a:pt x="877" y="369"/>
                  </a:lnTo>
                  <a:lnTo>
                    <a:pt x="878" y="374"/>
                  </a:lnTo>
                  <a:lnTo>
                    <a:pt x="877" y="378"/>
                  </a:lnTo>
                  <a:lnTo>
                    <a:pt x="871" y="384"/>
                  </a:lnTo>
                  <a:lnTo>
                    <a:pt x="863" y="386"/>
                  </a:lnTo>
                  <a:lnTo>
                    <a:pt x="852" y="388"/>
                  </a:lnTo>
                  <a:lnTo>
                    <a:pt x="852" y="388"/>
                  </a:lnTo>
                  <a:lnTo>
                    <a:pt x="841" y="389"/>
                  </a:lnTo>
                  <a:lnTo>
                    <a:pt x="836" y="390"/>
                  </a:lnTo>
                  <a:lnTo>
                    <a:pt x="833" y="392"/>
                  </a:lnTo>
                  <a:lnTo>
                    <a:pt x="835" y="396"/>
                  </a:lnTo>
                  <a:lnTo>
                    <a:pt x="840" y="404"/>
                  </a:lnTo>
                  <a:lnTo>
                    <a:pt x="843" y="411"/>
                  </a:lnTo>
                  <a:lnTo>
                    <a:pt x="843" y="419"/>
                  </a:lnTo>
                  <a:lnTo>
                    <a:pt x="843" y="419"/>
                  </a:lnTo>
                  <a:lnTo>
                    <a:pt x="843" y="428"/>
                  </a:lnTo>
                  <a:lnTo>
                    <a:pt x="841" y="435"/>
                  </a:lnTo>
                  <a:lnTo>
                    <a:pt x="839" y="449"/>
                  </a:lnTo>
                  <a:lnTo>
                    <a:pt x="839" y="455"/>
                  </a:lnTo>
                  <a:lnTo>
                    <a:pt x="840" y="459"/>
                  </a:lnTo>
                  <a:lnTo>
                    <a:pt x="844" y="463"/>
                  </a:lnTo>
                  <a:lnTo>
                    <a:pt x="852" y="467"/>
                  </a:lnTo>
                  <a:lnTo>
                    <a:pt x="852" y="467"/>
                  </a:lnTo>
                  <a:lnTo>
                    <a:pt x="860" y="472"/>
                  </a:lnTo>
                  <a:lnTo>
                    <a:pt x="867" y="474"/>
                  </a:lnTo>
                  <a:lnTo>
                    <a:pt x="871" y="478"/>
                  </a:lnTo>
                  <a:lnTo>
                    <a:pt x="873" y="482"/>
                  </a:lnTo>
                  <a:lnTo>
                    <a:pt x="873" y="486"/>
                  </a:lnTo>
                  <a:lnTo>
                    <a:pt x="870" y="490"/>
                  </a:lnTo>
                  <a:lnTo>
                    <a:pt x="863" y="495"/>
                  </a:lnTo>
                  <a:lnTo>
                    <a:pt x="854" y="499"/>
                  </a:lnTo>
                  <a:lnTo>
                    <a:pt x="854" y="499"/>
                  </a:lnTo>
                  <a:lnTo>
                    <a:pt x="845" y="503"/>
                  </a:lnTo>
                  <a:lnTo>
                    <a:pt x="840" y="508"/>
                  </a:lnTo>
                  <a:lnTo>
                    <a:pt x="839" y="513"/>
                  </a:lnTo>
                  <a:lnTo>
                    <a:pt x="837" y="520"/>
                  </a:lnTo>
                  <a:lnTo>
                    <a:pt x="841" y="535"/>
                  </a:lnTo>
                  <a:lnTo>
                    <a:pt x="843" y="543"/>
                  </a:lnTo>
                  <a:lnTo>
                    <a:pt x="843" y="551"/>
                  </a:lnTo>
                  <a:lnTo>
                    <a:pt x="843" y="551"/>
                  </a:lnTo>
                  <a:lnTo>
                    <a:pt x="844" y="554"/>
                  </a:lnTo>
                  <a:lnTo>
                    <a:pt x="845" y="557"/>
                  </a:lnTo>
                  <a:lnTo>
                    <a:pt x="852" y="564"/>
                  </a:lnTo>
                  <a:lnTo>
                    <a:pt x="855" y="568"/>
                  </a:lnTo>
                  <a:lnTo>
                    <a:pt x="858" y="572"/>
                  </a:lnTo>
                  <a:lnTo>
                    <a:pt x="859" y="576"/>
                  </a:lnTo>
                  <a:lnTo>
                    <a:pt x="859" y="581"/>
                  </a:lnTo>
                  <a:lnTo>
                    <a:pt x="859" y="581"/>
                  </a:lnTo>
                  <a:lnTo>
                    <a:pt x="856" y="595"/>
                  </a:lnTo>
                  <a:lnTo>
                    <a:pt x="850" y="610"/>
                  </a:lnTo>
                  <a:lnTo>
                    <a:pt x="841" y="625"/>
                  </a:lnTo>
                  <a:lnTo>
                    <a:pt x="832" y="638"/>
                  </a:lnTo>
                  <a:lnTo>
                    <a:pt x="820" y="653"/>
                  </a:lnTo>
                  <a:lnTo>
                    <a:pt x="806" y="668"/>
                  </a:lnTo>
                  <a:lnTo>
                    <a:pt x="793" y="681"/>
                  </a:lnTo>
                  <a:lnTo>
                    <a:pt x="776" y="695"/>
                  </a:lnTo>
                  <a:lnTo>
                    <a:pt x="776" y="695"/>
                  </a:lnTo>
                  <a:lnTo>
                    <a:pt x="761" y="707"/>
                  </a:lnTo>
                  <a:lnTo>
                    <a:pt x="747" y="718"/>
                  </a:lnTo>
                  <a:lnTo>
                    <a:pt x="722" y="734"/>
                  </a:lnTo>
                  <a:lnTo>
                    <a:pt x="711" y="742"/>
                  </a:lnTo>
                  <a:lnTo>
                    <a:pt x="703" y="749"/>
                  </a:lnTo>
                  <a:lnTo>
                    <a:pt x="698" y="756"/>
                  </a:lnTo>
                  <a:lnTo>
                    <a:pt x="695" y="764"/>
                  </a:lnTo>
                  <a:lnTo>
                    <a:pt x="695" y="764"/>
                  </a:lnTo>
                  <a:lnTo>
                    <a:pt x="694" y="765"/>
                  </a:lnTo>
                  <a:lnTo>
                    <a:pt x="692" y="768"/>
                  </a:lnTo>
                  <a:lnTo>
                    <a:pt x="686" y="772"/>
                  </a:lnTo>
                  <a:lnTo>
                    <a:pt x="675" y="775"/>
                  </a:lnTo>
                  <a:lnTo>
                    <a:pt x="663" y="778"/>
                  </a:lnTo>
                  <a:lnTo>
                    <a:pt x="629" y="783"/>
                  </a:lnTo>
                  <a:lnTo>
                    <a:pt x="590" y="787"/>
                  </a:lnTo>
                  <a:lnTo>
                    <a:pt x="548" y="790"/>
                  </a:lnTo>
                  <a:lnTo>
                    <a:pt x="504" y="791"/>
                  </a:lnTo>
                  <a:lnTo>
                    <a:pt x="435" y="792"/>
                  </a:lnTo>
                  <a:lnTo>
                    <a:pt x="435" y="792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2446338" y="5083175"/>
              <a:ext cx="400050" cy="1257300"/>
            </a:xfrm>
            <a:custGeom>
              <a:avLst/>
              <a:gdLst>
                <a:gd name="T0" fmla="*/ 92 w 252"/>
                <a:gd name="T1" fmla="*/ 790 h 792"/>
                <a:gd name="T2" fmla="*/ 59 w 252"/>
                <a:gd name="T3" fmla="*/ 772 h 792"/>
                <a:gd name="T4" fmla="*/ 55 w 252"/>
                <a:gd name="T5" fmla="*/ 749 h 792"/>
                <a:gd name="T6" fmla="*/ 33 w 252"/>
                <a:gd name="T7" fmla="*/ 695 h 792"/>
                <a:gd name="T8" fmla="*/ 14 w 252"/>
                <a:gd name="T9" fmla="*/ 619 h 792"/>
                <a:gd name="T10" fmla="*/ 14 w 252"/>
                <a:gd name="T11" fmla="*/ 566 h 792"/>
                <a:gd name="T12" fmla="*/ 10 w 252"/>
                <a:gd name="T13" fmla="*/ 545 h 792"/>
                <a:gd name="T14" fmla="*/ 10 w 252"/>
                <a:gd name="T15" fmla="*/ 513 h 792"/>
                <a:gd name="T16" fmla="*/ 14 w 252"/>
                <a:gd name="T17" fmla="*/ 496 h 792"/>
                <a:gd name="T18" fmla="*/ 14 w 252"/>
                <a:gd name="T19" fmla="*/ 450 h 792"/>
                <a:gd name="T20" fmla="*/ 13 w 252"/>
                <a:gd name="T21" fmla="*/ 435 h 792"/>
                <a:gd name="T22" fmla="*/ 4 w 252"/>
                <a:gd name="T23" fmla="*/ 430 h 792"/>
                <a:gd name="T24" fmla="*/ 6 w 252"/>
                <a:gd name="T25" fmla="*/ 405 h 792"/>
                <a:gd name="T26" fmla="*/ 13 w 252"/>
                <a:gd name="T27" fmla="*/ 393 h 792"/>
                <a:gd name="T28" fmla="*/ 13 w 252"/>
                <a:gd name="T29" fmla="*/ 332 h 792"/>
                <a:gd name="T30" fmla="*/ 10 w 252"/>
                <a:gd name="T31" fmla="*/ 317 h 792"/>
                <a:gd name="T32" fmla="*/ 6 w 252"/>
                <a:gd name="T33" fmla="*/ 291 h 792"/>
                <a:gd name="T34" fmla="*/ 14 w 252"/>
                <a:gd name="T35" fmla="*/ 281 h 792"/>
                <a:gd name="T36" fmla="*/ 14 w 252"/>
                <a:gd name="T37" fmla="*/ 251 h 792"/>
                <a:gd name="T38" fmla="*/ 17 w 252"/>
                <a:gd name="T39" fmla="*/ 216 h 792"/>
                <a:gd name="T40" fmla="*/ 7 w 252"/>
                <a:gd name="T41" fmla="*/ 207 h 792"/>
                <a:gd name="T42" fmla="*/ 4 w 252"/>
                <a:gd name="T43" fmla="*/ 174 h 792"/>
                <a:gd name="T44" fmla="*/ 7 w 252"/>
                <a:gd name="T45" fmla="*/ 133 h 792"/>
                <a:gd name="T46" fmla="*/ 7 w 252"/>
                <a:gd name="T47" fmla="*/ 65 h 792"/>
                <a:gd name="T48" fmla="*/ 252 w 252"/>
                <a:gd name="T49" fmla="*/ 0 h 792"/>
                <a:gd name="T50" fmla="*/ 250 w 252"/>
                <a:gd name="T51" fmla="*/ 34 h 792"/>
                <a:gd name="T52" fmla="*/ 244 w 252"/>
                <a:gd name="T53" fmla="*/ 87 h 792"/>
                <a:gd name="T54" fmla="*/ 247 w 252"/>
                <a:gd name="T55" fmla="*/ 140 h 792"/>
                <a:gd name="T56" fmla="*/ 240 w 252"/>
                <a:gd name="T57" fmla="*/ 167 h 792"/>
                <a:gd name="T58" fmla="*/ 235 w 252"/>
                <a:gd name="T59" fmla="*/ 172 h 792"/>
                <a:gd name="T60" fmla="*/ 237 w 252"/>
                <a:gd name="T61" fmla="*/ 205 h 792"/>
                <a:gd name="T62" fmla="*/ 240 w 252"/>
                <a:gd name="T63" fmla="*/ 237 h 792"/>
                <a:gd name="T64" fmla="*/ 247 w 252"/>
                <a:gd name="T65" fmla="*/ 254 h 792"/>
                <a:gd name="T66" fmla="*/ 241 w 252"/>
                <a:gd name="T67" fmla="*/ 271 h 792"/>
                <a:gd name="T68" fmla="*/ 239 w 252"/>
                <a:gd name="T69" fmla="*/ 310 h 792"/>
                <a:gd name="T70" fmla="*/ 240 w 252"/>
                <a:gd name="T71" fmla="*/ 351 h 792"/>
                <a:gd name="T72" fmla="*/ 247 w 252"/>
                <a:gd name="T73" fmla="*/ 363 h 792"/>
                <a:gd name="T74" fmla="*/ 244 w 252"/>
                <a:gd name="T75" fmla="*/ 386 h 792"/>
                <a:gd name="T76" fmla="*/ 236 w 252"/>
                <a:gd name="T77" fmla="*/ 390 h 792"/>
                <a:gd name="T78" fmla="*/ 239 w 252"/>
                <a:gd name="T79" fmla="*/ 419 h 792"/>
                <a:gd name="T80" fmla="*/ 237 w 252"/>
                <a:gd name="T81" fmla="*/ 459 h 792"/>
                <a:gd name="T82" fmla="*/ 245 w 252"/>
                <a:gd name="T83" fmla="*/ 474 h 792"/>
                <a:gd name="T84" fmla="*/ 241 w 252"/>
                <a:gd name="T85" fmla="*/ 499 h 792"/>
                <a:gd name="T86" fmla="*/ 237 w 252"/>
                <a:gd name="T87" fmla="*/ 535 h 792"/>
                <a:gd name="T88" fmla="*/ 241 w 252"/>
                <a:gd name="T89" fmla="*/ 564 h 792"/>
                <a:gd name="T90" fmla="*/ 240 w 252"/>
                <a:gd name="T91" fmla="*/ 610 h 792"/>
                <a:gd name="T92" fmla="*/ 220 w 252"/>
                <a:gd name="T93" fmla="*/ 695 h 792"/>
                <a:gd name="T94" fmla="*/ 197 w 252"/>
                <a:gd name="T95" fmla="*/ 756 h 792"/>
                <a:gd name="T96" fmla="*/ 193 w 252"/>
                <a:gd name="T97" fmla="*/ 772 h 792"/>
                <a:gd name="T98" fmla="*/ 166 w 252"/>
                <a:gd name="T99" fmla="*/ 787 h 792"/>
                <a:gd name="T100" fmla="*/ 121 w 252"/>
                <a:gd name="T101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2" h="792">
                  <a:moveTo>
                    <a:pt x="121" y="792"/>
                  </a:moveTo>
                  <a:lnTo>
                    <a:pt x="121" y="792"/>
                  </a:lnTo>
                  <a:lnTo>
                    <a:pt x="103" y="791"/>
                  </a:lnTo>
                  <a:lnTo>
                    <a:pt x="92" y="790"/>
                  </a:lnTo>
                  <a:lnTo>
                    <a:pt x="82" y="787"/>
                  </a:lnTo>
                  <a:lnTo>
                    <a:pt x="72" y="783"/>
                  </a:lnTo>
                  <a:lnTo>
                    <a:pt x="64" y="778"/>
                  </a:lnTo>
                  <a:lnTo>
                    <a:pt x="59" y="772"/>
                  </a:lnTo>
                  <a:lnTo>
                    <a:pt x="57" y="768"/>
                  </a:lnTo>
                  <a:lnTo>
                    <a:pt x="57" y="764"/>
                  </a:lnTo>
                  <a:lnTo>
                    <a:pt x="57" y="764"/>
                  </a:lnTo>
                  <a:lnTo>
                    <a:pt x="55" y="749"/>
                  </a:lnTo>
                  <a:lnTo>
                    <a:pt x="50" y="734"/>
                  </a:lnTo>
                  <a:lnTo>
                    <a:pt x="44" y="717"/>
                  </a:lnTo>
                  <a:lnTo>
                    <a:pt x="33" y="695"/>
                  </a:lnTo>
                  <a:lnTo>
                    <a:pt x="33" y="695"/>
                  </a:lnTo>
                  <a:lnTo>
                    <a:pt x="27" y="683"/>
                  </a:lnTo>
                  <a:lnTo>
                    <a:pt x="23" y="669"/>
                  </a:lnTo>
                  <a:lnTo>
                    <a:pt x="17" y="643"/>
                  </a:lnTo>
                  <a:lnTo>
                    <a:pt x="14" y="619"/>
                  </a:lnTo>
                  <a:lnTo>
                    <a:pt x="13" y="597"/>
                  </a:lnTo>
                  <a:lnTo>
                    <a:pt x="13" y="597"/>
                  </a:lnTo>
                  <a:lnTo>
                    <a:pt x="13" y="581"/>
                  </a:lnTo>
                  <a:lnTo>
                    <a:pt x="14" y="566"/>
                  </a:lnTo>
                  <a:lnTo>
                    <a:pt x="13" y="554"/>
                  </a:lnTo>
                  <a:lnTo>
                    <a:pt x="11" y="549"/>
                  </a:lnTo>
                  <a:lnTo>
                    <a:pt x="10" y="545"/>
                  </a:lnTo>
                  <a:lnTo>
                    <a:pt x="10" y="545"/>
                  </a:lnTo>
                  <a:lnTo>
                    <a:pt x="4" y="537"/>
                  </a:lnTo>
                  <a:lnTo>
                    <a:pt x="4" y="528"/>
                  </a:lnTo>
                  <a:lnTo>
                    <a:pt x="6" y="522"/>
                  </a:lnTo>
                  <a:lnTo>
                    <a:pt x="10" y="513"/>
                  </a:lnTo>
                  <a:lnTo>
                    <a:pt x="10" y="513"/>
                  </a:lnTo>
                  <a:lnTo>
                    <a:pt x="13" y="511"/>
                  </a:lnTo>
                  <a:lnTo>
                    <a:pt x="13" y="505"/>
                  </a:lnTo>
                  <a:lnTo>
                    <a:pt x="14" y="496"/>
                  </a:lnTo>
                  <a:lnTo>
                    <a:pt x="13" y="482"/>
                  </a:lnTo>
                  <a:lnTo>
                    <a:pt x="13" y="465"/>
                  </a:lnTo>
                  <a:lnTo>
                    <a:pt x="13" y="465"/>
                  </a:lnTo>
                  <a:lnTo>
                    <a:pt x="14" y="450"/>
                  </a:lnTo>
                  <a:lnTo>
                    <a:pt x="15" y="442"/>
                  </a:lnTo>
                  <a:lnTo>
                    <a:pt x="15" y="439"/>
                  </a:lnTo>
                  <a:lnTo>
                    <a:pt x="14" y="436"/>
                  </a:lnTo>
                  <a:lnTo>
                    <a:pt x="13" y="435"/>
                  </a:lnTo>
                  <a:lnTo>
                    <a:pt x="10" y="435"/>
                  </a:lnTo>
                  <a:lnTo>
                    <a:pt x="10" y="435"/>
                  </a:lnTo>
                  <a:lnTo>
                    <a:pt x="7" y="432"/>
                  </a:lnTo>
                  <a:lnTo>
                    <a:pt x="4" y="430"/>
                  </a:lnTo>
                  <a:lnTo>
                    <a:pt x="3" y="425"/>
                  </a:lnTo>
                  <a:lnTo>
                    <a:pt x="3" y="420"/>
                  </a:lnTo>
                  <a:lnTo>
                    <a:pt x="4" y="409"/>
                  </a:lnTo>
                  <a:lnTo>
                    <a:pt x="6" y="405"/>
                  </a:lnTo>
                  <a:lnTo>
                    <a:pt x="9" y="401"/>
                  </a:lnTo>
                  <a:lnTo>
                    <a:pt x="9" y="401"/>
                  </a:lnTo>
                  <a:lnTo>
                    <a:pt x="11" y="397"/>
                  </a:lnTo>
                  <a:lnTo>
                    <a:pt x="13" y="393"/>
                  </a:lnTo>
                  <a:lnTo>
                    <a:pt x="13" y="384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3" y="332"/>
                  </a:lnTo>
                  <a:lnTo>
                    <a:pt x="13" y="324"/>
                  </a:lnTo>
                  <a:lnTo>
                    <a:pt x="11" y="320"/>
                  </a:lnTo>
                  <a:lnTo>
                    <a:pt x="10" y="317"/>
                  </a:lnTo>
                  <a:lnTo>
                    <a:pt x="10" y="317"/>
                  </a:lnTo>
                  <a:lnTo>
                    <a:pt x="7" y="314"/>
                  </a:lnTo>
                  <a:lnTo>
                    <a:pt x="6" y="310"/>
                  </a:lnTo>
                  <a:lnTo>
                    <a:pt x="4" y="301"/>
                  </a:lnTo>
                  <a:lnTo>
                    <a:pt x="6" y="291"/>
                  </a:lnTo>
                  <a:lnTo>
                    <a:pt x="9" y="287"/>
                  </a:lnTo>
                  <a:lnTo>
                    <a:pt x="11" y="283"/>
                  </a:lnTo>
                  <a:lnTo>
                    <a:pt x="11" y="283"/>
                  </a:lnTo>
                  <a:lnTo>
                    <a:pt x="14" y="281"/>
                  </a:lnTo>
                  <a:lnTo>
                    <a:pt x="15" y="278"/>
                  </a:lnTo>
                  <a:lnTo>
                    <a:pt x="15" y="271"/>
                  </a:lnTo>
                  <a:lnTo>
                    <a:pt x="14" y="251"/>
                  </a:lnTo>
                  <a:lnTo>
                    <a:pt x="14" y="251"/>
                  </a:lnTo>
                  <a:lnTo>
                    <a:pt x="14" y="239"/>
                  </a:lnTo>
                  <a:lnTo>
                    <a:pt x="15" y="228"/>
                  </a:lnTo>
                  <a:lnTo>
                    <a:pt x="17" y="218"/>
                  </a:lnTo>
                  <a:lnTo>
                    <a:pt x="17" y="216"/>
                  </a:lnTo>
                  <a:lnTo>
                    <a:pt x="15" y="216"/>
                  </a:lnTo>
                  <a:lnTo>
                    <a:pt x="15" y="216"/>
                  </a:lnTo>
                  <a:lnTo>
                    <a:pt x="11" y="213"/>
                  </a:lnTo>
                  <a:lnTo>
                    <a:pt x="7" y="207"/>
                  </a:lnTo>
                  <a:lnTo>
                    <a:pt x="4" y="198"/>
                  </a:lnTo>
                  <a:lnTo>
                    <a:pt x="3" y="187"/>
                  </a:lnTo>
                  <a:lnTo>
                    <a:pt x="3" y="187"/>
                  </a:lnTo>
                  <a:lnTo>
                    <a:pt x="4" y="174"/>
                  </a:lnTo>
                  <a:lnTo>
                    <a:pt x="6" y="163"/>
                  </a:lnTo>
                  <a:lnTo>
                    <a:pt x="7" y="149"/>
                  </a:lnTo>
                  <a:lnTo>
                    <a:pt x="7" y="133"/>
                  </a:lnTo>
                  <a:lnTo>
                    <a:pt x="7" y="133"/>
                  </a:lnTo>
                  <a:lnTo>
                    <a:pt x="9" y="96"/>
                  </a:lnTo>
                  <a:lnTo>
                    <a:pt x="7" y="80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3" y="34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21"/>
                  </a:lnTo>
                  <a:lnTo>
                    <a:pt x="251" y="27"/>
                  </a:lnTo>
                  <a:lnTo>
                    <a:pt x="250" y="34"/>
                  </a:lnTo>
                  <a:lnTo>
                    <a:pt x="250" y="34"/>
                  </a:lnTo>
                  <a:lnTo>
                    <a:pt x="245" y="46"/>
                  </a:lnTo>
                  <a:lnTo>
                    <a:pt x="244" y="59"/>
                  </a:lnTo>
                  <a:lnTo>
                    <a:pt x="244" y="87"/>
                  </a:lnTo>
                  <a:lnTo>
                    <a:pt x="244" y="87"/>
                  </a:lnTo>
                  <a:lnTo>
                    <a:pt x="244" y="103"/>
                  </a:lnTo>
                  <a:lnTo>
                    <a:pt x="245" y="115"/>
                  </a:lnTo>
                  <a:lnTo>
                    <a:pt x="247" y="128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7" y="152"/>
                  </a:lnTo>
                  <a:lnTo>
                    <a:pt x="243" y="161"/>
                  </a:lnTo>
                  <a:lnTo>
                    <a:pt x="240" y="167"/>
                  </a:lnTo>
                  <a:lnTo>
                    <a:pt x="236" y="168"/>
                  </a:lnTo>
                  <a:lnTo>
                    <a:pt x="236" y="168"/>
                  </a:lnTo>
                  <a:lnTo>
                    <a:pt x="235" y="170"/>
                  </a:lnTo>
                  <a:lnTo>
                    <a:pt x="235" y="172"/>
                  </a:lnTo>
                  <a:lnTo>
                    <a:pt x="235" y="180"/>
                  </a:lnTo>
                  <a:lnTo>
                    <a:pt x="236" y="193"/>
                  </a:lnTo>
                  <a:lnTo>
                    <a:pt x="237" y="205"/>
                  </a:lnTo>
                  <a:lnTo>
                    <a:pt x="237" y="205"/>
                  </a:lnTo>
                  <a:lnTo>
                    <a:pt x="235" y="224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40" y="237"/>
                  </a:lnTo>
                  <a:lnTo>
                    <a:pt x="240" y="237"/>
                  </a:lnTo>
                  <a:lnTo>
                    <a:pt x="243" y="240"/>
                  </a:lnTo>
                  <a:lnTo>
                    <a:pt x="244" y="244"/>
                  </a:lnTo>
                  <a:lnTo>
                    <a:pt x="247" y="254"/>
                  </a:lnTo>
                  <a:lnTo>
                    <a:pt x="245" y="263"/>
                  </a:lnTo>
                  <a:lnTo>
                    <a:pt x="244" y="267"/>
                  </a:lnTo>
                  <a:lnTo>
                    <a:pt x="241" y="271"/>
                  </a:lnTo>
                  <a:lnTo>
                    <a:pt x="241" y="271"/>
                  </a:lnTo>
                  <a:lnTo>
                    <a:pt x="240" y="274"/>
                  </a:lnTo>
                  <a:lnTo>
                    <a:pt x="239" y="277"/>
                  </a:lnTo>
                  <a:lnTo>
                    <a:pt x="237" y="286"/>
                  </a:lnTo>
                  <a:lnTo>
                    <a:pt x="239" y="310"/>
                  </a:lnTo>
                  <a:lnTo>
                    <a:pt x="239" y="310"/>
                  </a:lnTo>
                  <a:lnTo>
                    <a:pt x="237" y="336"/>
                  </a:lnTo>
                  <a:lnTo>
                    <a:pt x="239" y="347"/>
                  </a:lnTo>
                  <a:lnTo>
                    <a:pt x="240" y="351"/>
                  </a:lnTo>
                  <a:lnTo>
                    <a:pt x="243" y="355"/>
                  </a:lnTo>
                  <a:lnTo>
                    <a:pt x="243" y="355"/>
                  </a:lnTo>
                  <a:lnTo>
                    <a:pt x="245" y="359"/>
                  </a:lnTo>
                  <a:lnTo>
                    <a:pt x="247" y="363"/>
                  </a:lnTo>
                  <a:lnTo>
                    <a:pt x="248" y="374"/>
                  </a:lnTo>
                  <a:lnTo>
                    <a:pt x="248" y="378"/>
                  </a:lnTo>
                  <a:lnTo>
                    <a:pt x="247" y="384"/>
                  </a:lnTo>
                  <a:lnTo>
                    <a:pt x="244" y="386"/>
                  </a:lnTo>
                  <a:lnTo>
                    <a:pt x="241" y="388"/>
                  </a:lnTo>
                  <a:lnTo>
                    <a:pt x="241" y="388"/>
                  </a:lnTo>
                  <a:lnTo>
                    <a:pt x="237" y="389"/>
                  </a:lnTo>
                  <a:lnTo>
                    <a:pt x="236" y="390"/>
                  </a:lnTo>
                  <a:lnTo>
                    <a:pt x="236" y="392"/>
                  </a:lnTo>
                  <a:lnTo>
                    <a:pt x="236" y="396"/>
                  </a:lnTo>
                  <a:lnTo>
                    <a:pt x="237" y="404"/>
                  </a:lnTo>
                  <a:lnTo>
                    <a:pt x="239" y="419"/>
                  </a:lnTo>
                  <a:lnTo>
                    <a:pt x="239" y="419"/>
                  </a:lnTo>
                  <a:lnTo>
                    <a:pt x="237" y="435"/>
                  </a:lnTo>
                  <a:lnTo>
                    <a:pt x="237" y="449"/>
                  </a:lnTo>
                  <a:lnTo>
                    <a:pt x="237" y="459"/>
                  </a:lnTo>
                  <a:lnTo>
                    <a:pt x="239" y="463"/>
                  </a:lnTo>
                  <a:lnTo>
                    <a:pt x="241" y="467"/>
                  </a:lnTo>
                  <a:lnTo>
                    <a:pt x="241" y="467"/>
                  </a:lnTo>
                  <a:lnTo>
                    <a:pt x="245" y="474"/>
                  </a:lnTo>
                  <a:lnTo>
                    <a:pt x="247" y="482"/>
                  </a:lnTo>
                  <a:lnTo>
                    <a:pt x="245" y="490"/>
                  </a:lnTo>
                  <a:lnTo>
                    <a:pt x="241" y="499"/>
                  </a:lnTo>
                  <a:lnTo>
                    <a:pt x="241" y="499"/>
                  </a:lnTo>
                  <a:lnTo>
                    <a:pt x="239" y="503"/>
                  </a:lnTo>
                  <a:lnTo>
                    <a:pt x="237" y="508"/>
                  </a:lnTo>
                  <a:lnTo>
                    <a:pt x="237" y="520"/>
                  </a:lnTo>
                  <a:lnTo>
                    <a:pt x="237" y="535"/>
                  </a:lnTo>
                  <a:lnTo>
                    <a:pt x="239" y="551"/>
                  </a:lnTo>
                  <a:lnTo>
                    <a:pt x="239" y="551"/>
                  </a:lnTo>
                  <a:lnTo>
                    <a:pt x="239" y="557"/>
                  </a:lnTo>
                  <a:lnTo>
                    <a:pt x="241" y="564"/>
                  </a:lnTo>
                  <a:lnTo>
                    <a:pt x="243" y="572"/>
                  </a:lnTo>
                  <a:lnTo>
                    <a:pt x="243" y="581"/>
                  </a:lnTo>
                  <a:lnTo>
                    <a:pt x="243" y="581"/>
                  </a:lnTo>
                  <a:lnTo>
                    <a:pt x="240" y="610"/>
                  </a:lnTo>
                  <a:lnTo>
                    <a:pt x="235" y="638"/>
                  </a:lnTo>
                  <a:lnTo>
                    <a:pt x="228" y="668"/>
                  </a:lnTo>
                  <a:lnTo>
                    <a:pt x="220" y="695"/>
                  </a:lnTo>
                  <a:lnTo>
                    <a:pt x="220" y="695"/>
                  </a:lnTo>
                  <a:lnTo>
                    <a:pt x="210" y="718"/>
                  </a:lnTo>
                  <a:lnTo>
                    <a:pt x="204" y="734"/>
                  </a:lnTo>
                  <a:lnTo>
                    <a:pt x="198" y="749"/>
                  </a:lnTo>
                  <a:lnTo>
                    <a:pt x="197" y="756"/>
                  </a:lnTo>
                  <a:lnTo>
                    <a:pt x="195" y="764"/>
                  </a:lnTo>
                  <a:lnTo>
                    <a:pt x="195" y="764"/>
                  </a:lnTo>
                  <a:lnTo>
                    <a:pt x="195" y="768"/>
                  </a:lnTo>
                  <a:lnTo>
                    <a:pt x="193" y="772"/>
                  </a:lnTo>
                  <a:lnTo>
                    <a:pt x="190" y="775"/>
                  </a:lnTo>
                  <a:lnTo>
                    <a:pt x="186" y="778"/>
                  </a:lnTo>
                  <a:lnTo>
                    <a:pt x="176" y="783"/>
                  </a:lnTo>
                  <a:lnTo>
                    <a:pt x="166" y="787"/>
                  </a:lnTo>
                  <a:lnTo>
                    <a:pt x="153" y="790"/>
                  </a:lnTo>
                  <a:lnTo>
                    <a:pt x="141" y="791"/>
                  </a:lnTo>
                  <a:lnTo>
                    <a:pt x="121" y="792"/>
                  </a:lnTo>
                  <a:lnTo>
                    <a:pt x="121" y="792"/>
                  </a:lnTo>
                  <a:close/>
                </a:path>
              </a:pathLst>
            </a:custGeom>
            <a:solidFill>
              <a:srgbClr val="B1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700338" y="6330950"/>
              <a:ext cx="322263" cy="141288"/>
            </a:xfrm>
            <a:custGeom>
              <a:avLst/>
              <a:gdLst>
                <a:gd name="T0" fmla="*/ 102 w 203"/>
                <a:gd name="T1" fmla="*/ 0 h 89"/>
                <a:gd name="T2" fmla="*/ 102 w 203"/>
                <a:gd name="T3" fmla="*/ 0 h 89"/>
                <a:gd name="T4" fmla="*/ 122 w 203"/>
                <a:gd name="T5" fmla="*/ 1 h 89"/>
                <a:gd name="T6" fmla="*/ 141 w 203"/>
                <a:gd name="T7" fmla="*/ 4 h 89"/>
                <a:gd name="T8" fmla="*/ 159 w 203"/>
                <a:gd name="T9" fmla="*/ 8 h 89"/>
                <a:gd name="T10" fmla="*/ 174 w 203"/>
                <a:gd name="T11" fmla="*/ 13 h 89"/>
                <a:gd name="T12" fmla="*/ 186 w 203"/>
                <a:gd name="T13" fmla="*/ 20 h 89"/>
                <a:gd name="T14" fmla="*/ 195 w 203"/>
                <a:gd name="T15" fmla="*/ 27 h 89"/>
                <a:gd name="T16" fmla="*/ 199 w 203"/>
                <a:gd name="T17" fmla="*/ 31 h 89"/>
                <a:gd name="T18" fmla="*/ 202 w 203"/>
                <a:gd name="T19" fmla="*/ 36 h 89"/>
                <a:gd name="T20" fmla="*/ 203 w 203"/>
                <a:gd name="T21" fmla="*/ 40 h 89"/>
                <a:gd name="T22" fmla="*/ 203 w 203"/>
                <a:gd name="T23" fmla="*/ 44 h 89"/>
                <a:gd name="T24" fmla="*/ 203 w 203"/>
                <a:gd name="T25" fmla="*/ 44 h 89"/>
                <a:gd name="T26" fmla="*/ 203 w 203"/>
                <a:gd name="T27" fmla="*/ 50 h 89"/>
                <a:gd name="T28" fmla="*/ 202 w 203"/>
                <a:gd name="T29" fmla="*/ 54 h 89"/>
                <a:gd name="T30" fmla="*/ 199 w 203"/>
                <a:gd name="T31" fmla="*/ 58 h 89"/>
                <a:gd name="T32" fmla="*/ 195 w 203"/>
                <a:gd name="T33" fmla="*/ 62 h 89"/>
                <a:gd name="T34" fmla="*/ 186 w 203"/>
                <a:gd name="T35" fmla="*/ 70 h 89"/>
                <a:gd name="T36" fmla="*/ 174 w 203"/>
                <a:gd name="T37" fmla="*/ 77 h 89"/>
                <a:gd name="T38" fmla="*/ 159 w 203"/>
                <a:gd name="T39" fmla="*/ 82 h 89"/>
                <a:gd name="T40" fmla="*/ 141 w 203"/>
                <a:gd name="T41" fmla="*/ 86 h 89"/>
                <a:gd name="T42" fmla="*/ 122 w 203"/>
                <a:gd name="T43" fmla="*/ 89 h 89"/>
                <a:gd name="T44" fmla="*/ 102 w 203"/>
                <a:gd name="T45" fmla="*/ 89 h 89"/>
                <a:gd name="T46" fmla="*/ 102 w 203"/>
                <a:gd name="T47" fmla="*/ 89 h 89"/>
                <a:gd name="T48" fmla="*/ 81 w 203"/>
                <a:gd name="T49" fmla="*/ 89 h 89"/>
                <a:gd name="T50" fmla="*/ 62 w 203"/>
                <a:gd name="T51" fmla="*/ 86 h 89"/>
                <a:gd name="T52" fmla="*/ 45 w 203"/>
                <a:gd name="T53" fmla="*/ 82 h 89"/>
                <a:gd name="T54" fmla="*/ 30 w 203"/>
                <a:gd name="T55" fmla="*/ 77 h 89"/>
                <a:gd name="T56" fmla="*/ 18 w 203"/>
                <a:gd name="T57" fmla="*/ 70 h 89"/>
                <a:gd name="T58" fmla="*/ 8 w 203"/>
                <a:gd name="T59" fmla="*/ 62 h 89"/>
                <a:gd name="T60" fmla="*/ 4 w 203"/>
                <a:gd name="T61" fmla="*/ 58 h 89"/>
                <a:gd name="T62" fmla="*/ 2 w 203"/>
                <a:gd name="T63" fmla="*/ 54 h 89"/>
                <a:gd name="T64" fmla="*/ 0 w 203"/>
                <a:gd name="T65" fmla="*/ 50 h 89"/>
                <a:gd name="T66" fmla="*/ 0 w 203"/>
                <a:gd name="T67" fmla="*/ 44 h 89"/>
                <a:gd name="T68" fmla="*/ 0 w 203"/>
                <a:gd name="T69" fmla="*/ 44 h 89"/>
                <a:gd name="T70" fmla="*/ 0 w 203"/>
                <a:gd name="T71" fmla="*/ 40 h 89"/>
                <a:gd name="T72" fmla="*/ 2 w 203"/>
                <a:gd name="T73" fmla="*/ 36 h 89"/>
                <a:gd name="T74" fmla="*/ 4 w 203"/>
                <a:gd name="T75" fmla="*/ 31 h 89"/>
                <a:gd name="T76" fmla="*/ 8 w 203"/>
                <a:gd name="T77" fmla="*/ 27 h 89"/>
                <a:gd name="T78" fmla="*/ 18 w 203"/>
                <a:gd name="T79" fmla="*/ 20 h 89"/>
                <a:gd name="T80" fmla="*/ 30 w 203"/>
                <a:gd name="T81" fmla="*/ 13 h 89"/>
                <a:gd name="T82" fmla="*/ 45 w 203"/>
                <a:gd name="T83" fmla="*/ 8 h 89"/>
                <a:gd name="T84" fmla="*/ 62 w 203"/>
                <a:gd name="T85" fmla="*/ 4 h 89"/>
                <a:gd name="T86" fmla="*/ 81 w 203"/>
                <a:gd name="T87" fmla="*/ 1 h 89"/>
                <a:gd name="T88" fmla="*/ 102 w 203"/>
                <a:gd name="T89" fmla="*/ 0 h 89"/>
                <a:gd name="T90" fmla="*/ 102 w 203"/>
                <a:gd name="T9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3" h="89">
                  <a:moveTo>
                    <a:pt x="102" y="0"/>
                  </a:moveTo>
                  <a:lnTo>
                    <a:pt x="102" y="0"/>
                  </a:lnTo>
                  <a:lnTo>
                    <a:pt x="122" y="1"/>
                  </a:lnTo>
                  <a:lnTo>
                    <a:pt x="141" y="4"/>
                  </a:lnTo>
                  <a:lnTo>
                    <a:pt x="159" y="8"/>
                  </a:lnTo>
                  <a:lnTo>
                    <a:pt x="174" y="13"/>
                  </a:lnTo>
                  <a:lnTo>
                    <a:pt x="186" y="20"/>
                  </a:lnTo>
                  <a:lnTo>
                    <a:pt x="195" y="27"/>
                  </a:lnTo>
                  <a:lnTo>
                    <a:pt x="199" y="31"/>
                  </a:lnTo>
                  <a:lnTo>
                    <a:pt x="202" y="36"/>
                  </a:lnTo>
                  <a:lnTo>
                    <a:pt x="203" y="40"/>
                  </a:lnTo>
                  <a:lnTo>
                    <a:pt x="203" y="44"/>
                  </a:lnTo>
                  <a:lnTo>
                    <a:pt x="203" y="44"/>
                  </a:lnTo>
                  <a:lnTo>
                    <a:pt x="203" y="50"/>
                  </a:lnTo>
                  <a:lnTo>
                    <a:pt x="202" y="54"/>
                  </a:lnTo>
                  <a:lnTo>
                    <a:pt x="199" y="58"/>
                  </a:lnTo>
                  <a:lnTo>
                    <a:pt x="195" y="62"/>
                  </a:lnTo>
                  <a:lnTo>
                    <a:pt x="186" y="70"/>
                  </a:lnTo>
                  <a:lnTo>
                    <a:pt x="174" y="77"/>
                  </a:lnTo>
                  <a:lnTo>
                    <a:pt x="159" y="82"/>
                  </a:lnTo>
                  <a:lnTo>
                    <a:pt x="141" y="86"/>
                  </a:lnTo>
                  <a:lnTo>
                    <a:pt x="122" y="89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81" y="89"/>
                  </a:lnTo>
                  <a:lnTo>
                    <a:pt x="62" y="86"/>
                  </a:lnTo>
                  <a:lnTo>
                    <a:pt x="45" y="82"/>
                  </a:lnTo>
                  <a:lnTo>
                    <a:pt x="30" y="77"/>
                  </a:lnTo>
                  <a:lnTo>
                    <a:pt x="18" y="70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2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1"/>
                  </a:lnTo>
                  <a:lnTo>
                    <a:pt x="8" y="27"/>
                  </a:lnTo>
                  <a:lnTo>
                    <a:pt x="18" y="20"/>
                  </a:lnTo>
                  <a:lnTo>
                    <a:pt x="30" y="13"/>
                  </a:lnTo>
                  <a:lnTo>
                    <a:pt x="45" y="8"/>
                  </a:lnTo>
                  <a:lnTo>
                    <a:pt x="62" y="4"/>
                  </a:lnTo>
                  <a:lnTo>
                    <a:pt x="81" y="1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2579688" y="6265863"/>
              <a:ext cx="563563" cy="157163"/>
            </a:xfrm>
            <a:custGeom>
              <a:avLst/>
              <a:gdLst>
                <a:gd name="T0" fmla="*/ 178 w 355"/>
                <a:gd name="T1" fmla="*/ 0 h 99"/>
                <a:gd name="T2" fmla="*/ 178 w 355"/>
                <a:gd name="T3" fmla="*/ 0 h 99"/>
                <a:gd name="T4" fmla="*/ 213 w 355"/>
                <a:gd name="T5" fmla="*/ 1 h 99"/>
                <a:gd name="T6" fmla="*/ 247 w 355"/>
                <a:gd name="T7" fmla="*/ 4 h 99"/>
                <a:gd name="T8" fmla="*/ 277 w 355"/>
                <a:gd name="T9" fmla="*/ 8 h 99"/>
                <a:gd name="T10" fmla="*/ 302 w 355"/>
                <a:gd name="T11" fmla="*/ 15 h 99"/>
                <a:gd name="T12" fmla="*/ 324 w 355"/>
                <a:gd name="T13" fmla="*/ 22 h 99"/>
                <a:gd name="T14" fmla="*/ 333 w 355"/>
                <a:gd name="T15" fmla="*/ 26 h 99"/>
                <a:gd name="T16" fmla="*/ 340 w 355"/>
                <a:gd name="T17" fmla="*/ 30 h 99"/>
                <a:gd name="T18" fmla="*/ 347 w 355"/>
                <a:gd name="T19" fmla="*/ 34 h 99"/>
                <a:gd name="T20" fmla="*/ 351 w 355"/>
                <a:gd name="T21" fmla="*/ 39 h 99"/>
                <a:gd name="T22" fmla="*/ 354 w 355"/>
                <a:gd name="T23" fmla="*/ 45 h 99"/>
                <a:gd name="T24" fmla="*/ 355 w 355"/>
                <a:gd name="T25" fmla="*/ 49 h 99"/>
                <a:gd name="T26" fmla="*/ 355 w 355"/>
                <a:gd name="T27" fmla="*/ 49 h 99"/>
                <a:gd name="T28" fmla="*/ 354 w 355"/>
                <a:gd name="T29" fmla="*/ 54 h 99"/>
                <a:gd name="T30" fmla="*/ 351 w 355"/>
                <a:gd name="T31" fmla="*/ 60 h 99"/>
                <a:gd name="T32" fmla="*/ 347 w 355"/>
                <a:gd name="T33" fmla="*/ 64 h 99"/>
                <a:gd name="T34" fmla="*/ 340 w 355"/>
                <a:gd name="T35" fmla="*/ 68 h 99"/>
                <a:gd name="T36" fmla="*/ 333 w 355"/>
                <a:gd name="T37" fmla="*/ 73 h 99"/>
                <a:gd name="T38" fmla="*/ 324 w 355"/>
                <a:gd name="T39" fmla="*/ 77 h 99"/>
                <a:gd name="T40" fmla="*/ 302 w 355"/>
                <a:gd name="T41" fmla="*/ 84 h 99"/>
                <a:gd name="T42" fmla="*/ 277 w 355"/>
                <a:gd name="T43" fmla="*/ 89 h 99"/>
                <a:gd name="T44" fmla="*/ 247 w 355"/>
                <a:gd name="T45" fmla="*/ 95 h 99"/>
                <a:gd name="T46" fmla="*/ 213 w 355"/>
                <a:gd name="T47" fmla="*/ 98 h 99"/>
                <a:gd name="T48" fmla="*/ 178 w 355"/>
                <a:gd name="T49" fmla="*/ 99 h 99"/>
                <a:gd name="T50" fmla="*/ 178 w 355"/>
                <a:gd name="T51" fmla="*/ 99 h 99"/>
                <a:gd name="T52" fmla="*/ 143 w 355"/>
                <a:gd name="T53" fmla="*/ 98 h 99"/>
                <a:gd name="T54" fmla="*/ 109 w 355"/>
                <a:gd name="T55" fmla="*/ 95 h 99"/>
                <a:gd name="T56" fmla="*/ 79 w 355"/>
                <a:gd name="T57" fmla="*/ 89 h 99"/>
                <a:gd name="T58" fmla="*/ 53 w 355"/>
                <a:gd name="T59" fmla="*/ 84 h 99"/>
                <a:gd name="T60" fmla="*/ 31 w 355"/>
                <a:gd name="T61" fmla="*/ 77 h 99"/>
                <a:gd name="T62" fmla="*/ 22 w 355"/>
                <a:gd name="T63" fmla="*/ 73 h 99"/>
                <a:gd name="T64" fmla="*/ 15 w 355"/>
                <a:gd name="T65" fmla="*/ 68 h 99"/>
                <a:gd name="T66" fmla="*/ 8 w 355"/>
                <a:gd name="T67" fmla="*/ 64 h 99"/>
                <a:gd name="T68" fmla="*/ 4 w 355"/>
                <a:gd name="T69" fmla="*/ 60 h 99"/>
                <a:gd name="T70" fmla="*/ 2 w 355"/>
                <a:gd name="T71" fmla="*/ 54 h 99"/>
                <a:gd name="T72" fmla="*/ 0 w 355"/>
                <a:gd name="T73" fmla="*/ 49 h 99"/>
                <a:gd name="T74" fmla="*/ 0 w 355"/>
                <a:gd name="T75" fmla="*/ 49 h 99"/>
                <a:gd name="T76" fmla="*/ 2 w 355"/>
                <a:gd name="T77" fmla="*/ 45 h 99"/>
                <a:gd name="T78" fmla="*/ 4 w 355"/>
                <a:gd name="T79" fmla="*/ 39 h 99"/>
                <a:gd name="T80" fmla="*/ 8 w 355"/>
                <a:gd name="T81" fmla="*/ 34 h 99"/>
                <a:gd name="T82" fmla="*/ 15 w 355"/>
                <a:gd name="T83" fmla="*/ 30 h 99"/>
                <a:gd name="T84" fmla="*/ 22 w 355"/>
                <a:gd name="T85" fmla="*/ 26 h 99"/>
                <a:gd name="T86" fmla="*/ 31 w 355"/>
                <a:gd name="T87" fmla="*/ 22 h 99"/>
                <a:gd name="T88" fmla="*/ 53 w 355"/>
                <a:gd name="T89" fmla="*/ 15 h 99"/>
                <a:gd name="T90" fmla="*/ 79 w 355"/>
                <a:gd name="T91" fmla="*/ 8 h 99"/>
                <a:gd name="T92" fmla="*/ 109 w 355"/>
                <a:gd name="T93" fmla="*/ 4 h 99"/>
                <a:gd name="T94" fmla="*/ 143 w 355"/>
                <a:gd name="T95" fmla="*/ 1 h 99"/>
                <a:gd name="T96" fmla="*/ 178 w 355"/>
                <a:gd name="T97" fmla="*/ 0 h 99"/>
                <a:gd name="T98" fmla="*/ 178 w 355"/>
                <a:gd name="T9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5" h="99">
                  <a:moveTo>
                    <a:pt x="178" y="0"/>
                  </a:moveTo>
                  <a:lnTo>
                    <a:pt x="178" y="0"/>
                  </a:lnTo>
                  <a:lnTo>
                    <a:pt x="213" y="1"/>
                  </a:lnTo>
                  <a:lnTo>
                    <a:pt x="247" y="4"/>
                  </a:lnTo>
                  <a:lnTo>
                    <a:pt x="277" y="8"/>
                  </a:lnTo>
                  <a:lnTo>
                    <a:pt x="302" y="15"/>
                  </a:lnTo>
                  <a:lnTo>
                    <a:pt x="324" y="22"/>
                  </a:lnTo>
                  <a:lnTo>
                    <a:pt x="333" y="26"/>
                  </a:lnTo>
                  <a:lnTo>
                    <a:pt x="340" y="30"/>
                  </a:lnTo>
                  <a:lnTo>
                    <a:pt x="347" y="34"/>
                  </a:lnTo>
                  <a:lnTo>
                    <a:pt x="351" y="39"/>
                  </a:lnTo>
                  <a:lnTo>
                    <a:pt x="354" y="45"/>
                  </a:lnTo>
                  <a:lnTo>
                    <a:pt x="355" y="49"/>
                  </a:lnTo>
                  <a:lnTo>
                    <a:pt x="355" y="49"/>
                  </a:lnTo>
                  <a:lnTo>
                    <a:pt x="354" y="54"/>
                  </a:lnTo>
                  <a:lnTo>
                    <a:pt x="351" y="60"/>
                  </a:lnTo>
                  <a:lnTo>
                    <a:pt x="347" y="64"/>
                  </a:lnTo>
                  <a:lnTo>
                    <a:pt x="340" y="68"/>
                  </a:lnTo>
                  <a:lnTo>
                    <a:pt x="333" y="73"/>
                  </a:lnTo>
                  <a:lnTo>
                    <a:pt x="324" y="77"/>
                  </a:lnTo>
                  <a:lnTo>
                    <a:pt x="302" y="84"/>
                  </a:lnTo>
                  <a:lnTo>
                    <a:pt x="277" y="89"/>
                  </a:lnTo>
                  <a:lnTo>
                    <a:pt x="247" y="95"/>
                  </a:lnTo>
                  <a:lnTo>
                    <a:pt x="213" y="98"/>
                  </a:lnTo>
                  <a:lnTo>
                    <a:pt x="178" y="99"/>
                  </a:lnTo>
                  <a:lnTo>
                    <a:pt x="178" y="99"/>
                  </a:lnTo>
                  <a:lnTo>
                    <a:pt x="143" y="98"/>
                  </a:lnTo>
                  <a:lnTo>
                    <a:pt x="109" y="95"/>
                  </a:lnTo>
                  <a:lnTo>
                    <a:pt x="79" y="89"/>
                  </a:lnTo>
                  <a:lnTo>
                    <a:pt x="53" y="84"/>
                  </a:lnTo>
                  <a:lnTo>
                    <a:pt x="31" y="77"/>
                  </a:lnTo>
                  <a:lnTo>
                    <a:pt x="22" y="73"/>
                  </a:lnTo>
                  <a:lnTo>
                    <a:pt x="15" y="68"/>
                  </a:lnTo>
                  <a:lnTo>
                    <a:pt x="8" y="64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45"/>
                  </a:lnTo>
                  <a:lnTo>
                    <a:pt x="4" y="39"/>
                  </a:lnTo>
                  <a:lnTo>
                    <a:pt x="8" y="34"/>
                  </a:lnTo>
                  <a:lnTo>
                    <a:pt x="15" y="30"/>
                  </a:lnTo>
                  <a:lnTo>
                    <a:pt x="22" y="26"/>
                  </a:lnTo>
                  <a:lnTo>
                    <a:pt x="31" y="22"/>
                  </a:lnTo>
                  <a:lnTo>
                    <a:pt x="53" y="15"/>
                  </a:lnTo>
                  <a:lnTo>
                    <a:pt x="79" y="8"/>
                  </a:lnTo>
                  <a:lnTo>
                    <a:pt x="109" y="4"/>
                  </a:lnTo>
                  <a:lnTo>
                    <a:pt x="143" y="1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505076" y="6310313"/>
              <a:ext cx="714375" cy="58738"/>
            </a:xfrm>
            <a:custGeom>
              <a:avLst/>
              <a:gdLst>
                <a:gd name="T0" fmla="*/ 207 w 450"/>
                <a:gd name="T1" fmla="*/ 37 h 37"/>
                <a:gd name="T2" fmla="*/ 207 w 450"/>
                <a:gd name="T3" fmla="*/ 37 h 37"/>
                <a:gd name="T4" fmla="*/ 149 w 450"/>
                <a:gd name="T5" fmla="*/ 37 h 37"/>
                <a:gd name="T6" fmla="*/ 115 w 450"/>
                <a:gd name="T7" fmla="*/ 34 h 37"/>
                <a:gd name="T8" fmla="*/ 83 w 450"/>
                <a:gd name="T9" fmla="*/ 32 h 37"/>
                <a:gd name="T10" fmla="*/ 53 w 450"/>
                <a:gd name="T11" fmla="*/ 29 h 37"/>
                <a:gd name="T12" fmla="*/ 27 w 450"/>
                <a:gd name="T13" fmla="*/ 23 h 37"/>
                <a:gd name="T14" fmla="*/ 18 w 450"/>
                <a:gd name="T15" fmla="*/ 21 h 37"/>
                <a:gd name="T16" fmla="*/ 9 w 450"/>
                <a:gd name="T17" fmla="*/ 18 h 37"/>
                <a:gd name="T18" fmla="*/ 5 w 450"/>
                <a:gd name="T19" fmla="*/ 15 h 37"/>
                <a:gd name="T20" fmla="*/ 3 w 450"/>
                <a:gd name="T21" fmla="*/ 11 h 37"/>
                <a:gd name="T22" fmla="*/ 3 w 450"/>
                <a:gd name="T23" fmla="*/ 11 h 37"/>
                <a:gd name="T24" fmla="*/ 0 w 450"/>
                <a:gd name="T25" fmla="*/ 2 h 37"/>
                <a:gd name="T26" fmla="*/ 0 w 450"/>
                <a:gd name="T27" fmla="*/ 2 h 37"/>
                <a:gd name="T28" fmla="*/ 19 w 450"/>
                <a:gd name="T29" fmla="*/ 7 h 37"/>
                <a:gd name="T30" fmla="*/ 42 w 450"/>
                <a:gd name="T31" fmla="*/ 10 h 37"/>
                <a:gd name="T32" fmla="*/ 69 w 450"/>
                <a:gd name="T33" fmla="*/ 14 h 37"/>
                <a:gd name="T34" fmla="*/ 97 w 450"/>
                <a:gd name="T35" fmla="*/ 15 h 37"/>
                <a:gd name="T36" fmla="*/ 156 w 450"/>
                <a:gd name="T37" fmla="*/ 19 h 37"/>
                <a:gd name="T38" fmla="*/ 206 w 450"/>
                <a:gd name="T39" fmla="*/ 19 h 37"/>
                <a:gd name="T40" fmla="*/ 206 w 450"/>
                <a:gd name="T41" fmla="*/ 19 h 37"/>
                <a:gd name="T42" fmla="*/ 263 w 450"/>
                <a:gd name="T43" fmla="*/ 18 h 37"/>
                <a:gd name="T44" fmla="*/ 332 w 450"/>
                <a:gd name="T45" fmla="*/ 15 h 37"/>
                <a:gd name="T46" fmla="*/ 367 w 450"/>
                <a:gd name="T47" fmla="*/ 13 h 37"/>
                <a:gd name="T48" fmla="*/ 399 w 450"/>
                <a:gd name="T49" fmla="*/ 10 h 37"/>
                <a:gd name="T50" fmla="*/ 428 w 450"/>
                <a:gd name="T51" fmla="*/ 6 h 37"/>
                <a:gd name="T52" fmla="*/ 450 w 450"/>
                <a:gd name="T53" fmla="*/ 0 h 37"/>
                <a:gd name="T54" fmla="*/ 450 w 450"/>
                <a:gd name="T55" fmla="*/ 0 h 37"/>
                <a:gd name="T56" fmla="*/ 447 w 450"/>
                <a:gd name="T57" fmla="*/ 11 h 37"/>
                <a:gd name="T58" fmla="*/ 447 w 450"/>
                <a:gd name="T59" fmla="*/ 11 h 37"/>
                <a:gd name="T60" fmla="*/ 444 w 450"/>
                <a:gd name="T61" fmla="*/ 15 h 37"/>
                <a:gd name="T62" fmla="*/ 437 w 450"/>
                <a:gd name="T63" fmla="*/ 18 h 37"/>
                <a:gd name="T64" fmla="*/ 429 w 450"/>
                <a:gd name="T65" fmla="*/ 21 h 37"/>
                <a:gd name="T66" fmla="*/ 417 w 450"/>
                <a:gd name="T67" fmla="*/ 23 h 37"/>
                <a:gd name="T68" fmla="*/ 386 w 450"/>
                <a:gd name="T69" fmla="*/ 29 h 37"/>
                <a:gd name="T70" fmla="*/ 351 w 450"/>
                <a:gd name="T71" fmla="*/ 32 h 37"/>
                <a:gd name="T72" fmla="*/ 311 w 450"/>
                <a:gd name="T73" fmla="*/ 34 h 37"/>
                <a:gd name="T74" fmla="*/ 272 w 450"/>
                <a:gd name="T75" fmla="*/ 37 h 37"/>
                <a:gd name="T76" fmla="*/ 207 w 450"/>
                <a:gd name="T77" fmla="*/ 37 h 37"/>
                <a:gd name="T78" fmla="*/ 207 w 450"/>
                <a:gd name="T7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0" h="37">
                  <a:moveTo>
                    <a:pt x="207" y="37"/>
                  </a:moveTo>
                  <a:lnTo>
                    <a:pt x="207" y="37"/>
                  </a:lnTo>
                  <a:lnTo>
                    <a:pt x="149" y="37"/>
                  </a:lnTo>
                  <a:lnTo>
                    <a:pt x="115" y="34"/>
                  </a:lnTo>
                  <a:lnTo>
                    <a:pt x="83" y="32"/>
                  </a:lnTo>
                  <a:lnTo>
                    <a:pt x="53" y="29"/>
                  </a:lnTo>
                  <a:lnTo>
                    <a:pt x="27" y="23"/>
                  </a:lnTo>
                  <a:lnTo>
                    <a:pt x="18" y="21"/>
                  </a:lnTo>
                  <a:lnTo>
                    <a:pt x="9" y="18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9" y="7"/>
                  </a:lnTo>
                  <a:lnTo>
                    <a:pt x="42" y="10"/>
                  </a:lnTo>
                  <a:lnTo>
                    <a:pt x="69" y="14"/>
                  </a:lnTo>
                  <a:lnTo>
                    <a:pt x="97" y="15"/>
                  </a:lnTo>
                  <a:lnTo>
                    <a:pt x="156" y="19"/>
                  </a:lnTo>
                  <a:lnTo>
                    <a:pt x="206" y="19"/>
                  </a:lnTo>
                  <a:lnTo>
                    <a:pt x="206" y="19"/>
                  </a:lnTo>
                  <a:lnTo>
                    <a:pt x="263" y="18"/>
                  </a:lnTo>
                  <a:lnTo>
                    <a:pt x="332" y="15"/>
                  </a:lnTo>
                  <a:lnTo>
                    <a:pt x="367" y="13"/>
                  </a:lnTo>
                  <a:lnTo>
                    <a:pt x="399" y="10"/>
                  </a:lnTo>
                  <a:lnTo>
                    <a:pt x="428" y="6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47" y="11"/>
                  </a:lnTo>
                  <a:lnTo>
                    <a:pt x="447" y="11"/>
                  </a:lnTo>
                  <a:lnTo>
                    <a:pt x="444" y="15"/>
                  </a:lnTo>
                  <a:lnTo>
                    <a:pt x="437" y="18"/>
                  </a:lnTo>
                  <a:lnTo>
                    <a:pt x="429" y="21"/>
                  </a:lnTo>
                  <a:lnTo>
                    <a:pt x="417" y="23"/>
                  </a:lnTo>
                  <a:lnTo>
                    <a:pt x="386" y="29"/>
                  </a:lnTo>
                  <a:lnTo>
                    <a:pt x="351" y="32"/>
                  </a:lnTo>
                  <a:lnTo>
                    <a:pt x="311" y="34"/>
                  </a:lnTo>
                  <a:lnTo>
                    <a:pt x="272" y="37"/>
                  </a:lnTo>
                  <a:lnTo>
                    <a:pt x="207" y="37"/>
                  </a:lnTo>
                  <a:lnTo>
                    <a:pt x="207" y="37"/>
                  </a:ln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212976" y="5440363"/>
              <a:ext cx="1306513" cy="96838"/>
            </a:xfrm>
            <a:custGeom>
              <a:avLst/>
              <a:gdLst>
                <a:gd name="T0" fmla="*/ 20 w 823"/>
                <a:gd name="T1" fmla="*/ 37 h 61"/>
                <a:gd name="T2" fmla="*/ 788 w 823"/>
                <a:gd name="T3" fmla="*/ 0 h 61"/>
                <a:gd name="T4" fmla="*/ 788 w 823"/>
                <a:gd name="T5" fmla="*/ 0 h 61"/>
                <a:gd name="T6" fmla="*/ 788 w 823"/>
                <a:gd name="T7" fmla="*/ 4 h 61"/>
                <a:gd name="T8" fmla="*/ 791 w 823"/>
                <a:gd name="T9" fmla="*/ 7 h 61"/>
                <a:gd name="T10" fmla="*/ 795 w 823"/>
                <a:gd name="T11" fmla="*/ 10 h 61"/>
                <a:gd name="T12" fmla="*/ 804 w 823"/>
                <a:gd name="T13" fmla="*/ 12 h 61"/>
                <a:gd name="T14" fmla="*/ 804 w 823"/>
                <a:gd name="T15" fmla="*/ 12 h 61"/>
                <a:gd name="T16" fmla="*/ 810 w 823"/>
                <a:gd name="T17" fmla="*/ 15 h 61"/>
                <a:gd name="T18" fmla="*/ 816 w 823"/>
                <a:gd name="T19" fmla="*/ 16 h 61"/>
                <a:gd name="T20" fmla="*/ 820 w 823"/>
                <a:gd name="T21" fmla="*/ 19 h 61"/>
                <a:gd name="T22" fmla="*/ 823 w 823"/>
                <a:gd name="T23" fmla="*/ 23 h 61"/>
                <a:gd name="T24" fmla="*/ 0 w 823"/>
                <a:gd name="T25" fmla="*/ 61 h 61"/>
                <a:gd name="T26" fmla="*/ 0 w 823"/>
                <a:gd name="T27" fmla="*/ 61 h 61"/>
                <a:gd name="T28" fmla="*/ 8 w 823"/>
                <a:gd name="T29" fmla="*/ 58 h 61"/>
                <a:gd name="T30" fmla="*/ 8 w 823"/>
                <a:gd name="T31" fmla="*/ 58 h 61"/>
                <a:gd name="T32" fmla="*/ 15 w 823"/>
                <a:gd name="T33" fmla="*/ 57 h 61"/>
                <a:gd name="T34" fmla="*/ 20 w 823"/>
                <a:gd name="T35" fmla="*/ 54 h 61"/>
                <a:gd name="T36" fmla="*/ 23 w 823"/>
                <a:gd name="T37" fmla="*/ 52 h 61"/>
                <a:gd name="T38" fmla="*/ 24 w 823"/>
                <a:gd name="T39" fmla="*/ 49 h 61"/>
                <a:gd name="T40" fmla="*/ 24 w 823"/>
                <a:gd name="T41" fmla="*/ 46 h 61"/>
                <a:gd name="T42" fmla="*/ 23 w 823"/>
                <a:gd name="T43" fmla="*/ 43 h 61"/>
                <a:gd name="T44" fmla="*/ 20 w 823"/>
                <a:gd name="T45" fmla="*/ 37 h 61"/>
                <a:gd name="T46" fmla="*/ 20 w 823"/>
                <a:gd name="T47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3" h="61">
                  <a:moveTo>
                    <a:pt x="20" y="37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4"/>
                  </a:lnTo>
                  <a:lnTo>
                    <a:pt x="791" y="7"/>
                  </a:lnTo>
                  <a:lnTo>
                    <a:pt x="795" y="10"/>
                  </a:lnTo>
                  <a:lnTo>
                    <a:pt x="804" y="12"/>
                  </a:lnTo>
                  <a:lnTo>
                    <a:pt x="804" y="12"/>
                  </a:lnTo>
                  <a:lnTo>
                    <a:pt x="810" y="15"/>
                  </a:lnTo>
                  <a:lnTo>
                    <a:pt x="816" y="16"/>
                  </a:lnTo>
                  <a:lnTo>
                    <a:pt x="820" y="19"/>
                  </a:lnTo>
                  <a:lnTo>
                    <a:pt x="823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5" y="57"/>
                  </a:lnTo>
                  <a:lnTo>
                    <a:pt x="20" y="54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4" y="46"/>
                  </a:lnTo>
                  <a:lnTo>
                    <a:pt x="23" y="43"/>
                  </a:lnTo>
                  <a:lnTo>
                    <a:pt x="20" y="37"/>
                  </a:lnTo>
                  <a:lnTo>
                    <a:pt x="20" y="37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189163" y="5332413"/>
              <a:ext cx="1325563" cy="100013"/>
            </a:xfrm>
            <a:custGeom>
              <a:avLst/>
              <a:gdLst>
                <a:gd name="T0" fmla="*/ 0 w 835"/>
                <a:gd name="T1" fmla="*/ 40 h 63"/>
                <a:gd name="T2" fmla="*/ 835 w 835"/>
                <a:gd name="T3" fmla="*/ 0 h 63"/>
                <a:gd name="T4" fmla="*/ 835 w 835"/>
                <a:gd name="T5" fmla="*/ 0 h 63"/>
                <a:gd name="T6" fmla="*/ 829 w 835"/>
                <a:gd name="T7" fmla="*/ 6 h 63"/>
                <a:gd name="T8" fmla="*/ 821 w 835"/>
                <a:gd name="T9" fmla="*/ 9 h 63"/>
                <a:gd name="T10" fmla="*/ 812 w 835"/>
                <a:gd name="T11" fmla="*/ 11 h 63"/>
                <a:gd name="T12" fmla="*/ 806 w 835"/>
                <a:gd name="T13" fmla="*/ 11 h 63"/>
                <a:gd name="T14" fmla="*/ 806 w 835"/>
                <a:gd name="T15" fmla="*/ 11 h 63"/>
                <a:gd name="T16" fmla="*/ 800 w 835"/>
                <a:gd name="T17" fmla="*/ 13 h 63"/>
                <a:gd name="T18" fmla="*/ 800 w 835"/>
                <a:gd name="T19" fmla="*/ 14 h 63"/>
                <a:gd name="T20" fmla="*/ 800 w 835"/>
                <a:gd name="T21" fmla="*/ 17 h 63"/>
                <a:gd name="T22" fmla="*/ 802 w 835"/>
                <a:gd name="T23" fmla="*/ 21 h 63"/>
                <a:gd name="T24" fmla="*/ 804 w 835"/>
                <a:gd name="T25" fmla="*/ 26 h 63"/>
                <a:gd name="T26" fmla="*/ 42 w 835"/>
                <a:gd name="T27" fmla="*/ 63 h 63"/>
                <a:gd name="T28" fmla="*/ 42 w 835"/>
                <a:gd name="T29" fmla="*/ 63 h 63"/>
                <a:gd name="T30" fmla="*/ 42 w 835"/>
                <a:gd name="T31" fmla="*/ 60 h 63"/>
                <a:gd name="T32" fmla="*/ 41 w 835"/>
                <a:gd name="T33" fmla="*/ 60 h 63"/>
                <a:gd name="T34" fmla="*/ 36 w 835"/>
                <a:gd name="T35" fmla="*/ 59 h 63"/>
                <a:gd name="T36" fmla="*/ 36 w 835"/>
                <a:gd name="T37" fmla="*/ 59 h 63"/>
                <a:gd name="T38" fmla="*/ 27 w 835"/>
                <a:gd name="T39" fmla="*/ 57 h 63"/>
                <a:gd name="T40" fmla="*/ 16 w 835"/>
                <a:gd name="T41" fmla="*/ 53 h 63"/>
                <a:gd name="T42" fmla="*/ 7 w 835"/>
                <a:gd name="T43" fmla="*/ 48 h 63"/>
                <a:gd name="T44" fmla="*/ 3 w 835"/>
                <a:gd name="T45" fmla="*/ 44 h 63"/>
                <a:gd name="T46" fmla="*/ 0 w 835"/>
                <a:gd name="T47" fmla="*/ 40 h 63"/>
                <a:gd name="T48" fmla="*/ 0 w 835"/>
                <a:gd name="T49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5" h="63">
                  <a:moveTo>
                    <a:pt x="0" y="40"/>
                  </a:moveTo>
                  <a:lnTo>
                    <a:pt x="835" y="0"/>
                  </a:lnTo>
                  <a:lnTo>
                    <a:pt x="835" y="0"/>
                  </a:lnTo>
                  <a:lnTo>
                    <a:pt x="829" y="6"/>
                  </a:lnTo>
                  <a:lnTo>
                    <a:pt x="821" y="9"/>
                  </a:lnTo>
                  <a:lnTo>
                    <a:pt x="812" y="11"/>
                  </a:lnTo>
                  <a:lnTo>
                    <a:pt x="806" y="11"/>
                  </a:lnTo>
                  <a:lnTo>
                    <a:pt x="806" y="11"/>
                  </a:lnTo>
                  <a:lnTo>
                    <a:pt x="800" y="13"/>
                  </a:lnTo>
                  <a:lnTo>
                    <a:pt x="800" y="14"/>
                  </a:lnTo>
                  <a:lnTo>
                    <a:pt x="800" y="17"/>
                  </a:lnTo>
                  <a:lnTo>
                    <a:pt x="802" y="21"/>
                  </a:lnTo>
                  <a:lnTo>
                    <a:pt x="804" y="26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1" y="60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27" y="57"/>
                  </a:lnTo>
                  <a:lnTo>
                    <a:pt x="16" y="53"/>
                  </a:lnTo>
                  <a:lnTo>
                    <a:pt x="7" y="48"/>
                  </a:lnTo>
                  <a:lnTo>
                    <a:pt x="3" y="44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2216151" y="5529263"/>
              <a:ext cx="1268413" cy="96838"/>
            </a:xfrm>
            <a:custGeom>
              <a:avLst/>
              <a:gdLst>
                <a:gd name="T0" fmla="*/ 0 w 799"/>
                <a:gd name="T1" fmla="*/ 36 h 61"/>
                <a:gd name="T2" fmla="*/ 795 w 799"/>
                <a:gd name="T3" fmla="*/ 0 h 61"/>
                <a:gd name="T4" fmla="*/ 795 w 799"/>
                <a:gd name="T5" fmla="*/ 0 h 61"/>
                <a:gd name="T6" fmla="*/ 794 w 799"/>
                <a:gd name="T7" fmla="*/ 4 h 61"/>
                <a:gd name="T8" fmla="*/ 795 w 799"/>
                <a:gd name="T9" fmla="*/ 10 h 61"/>
                <a:gd name="T10" fmla="*/ 799 w 799"/>
                <a:gd name="T11" fmla="*/ 23 h 61"/>
                <a:gd name="T12" fmla="*/ 11 w 799"/>
                <a:gd name="T13" fmla="*/ 61 h 61"/>
                <a:gd name="T14" fmla="*/ 11 w 799"/>
                <a:gd name="T15" fmla="*/ 61 h 61"/>
                <a:gd name="T16" fmla="*/ 13 w 799"/>
                <a:gd name="T17" fmla="*/ 52 h 61"/>
                <a:gd name="T18" fmla="*/ 13 w 799"/>
                <a:gd name="T19" fmla="*/ 46 h 61"/>
                <a:gd name="T20" fmla="*/ 11 w 799"/>
                <a:gd name="T21" fmla="*/ 43 h 61"/>
                <a:gd name="T22" fmla="*/ 10 w 799"/>
                <a:gd name="T23" fmla="*/ 40 h 61"/>
                <a:gd name="T24" fmla="*/ 6 w 799"/>
                <a:gd name="T25" fmla="*/ 39 h 61"/>
                <a:gd name="T26" fmla="*/ 0 w 799"/>
                <a:gd name="T27" fmla="*/ 36 h 61"/>
                <a:gd name="T28" fmla="*/ 0 w 799"/>
                <a:gd name="T2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9" h="61">
                  <a:moveTo>
                    <a:pt x="0" y="36"/>
                  </a:moveTo>
                  <a:lnTo>
                    <a:pt x="795" y="0"/>
                  </a:lnTo>
                  <a:lnTo>
                    <a:pt x="795" y="0"/>
                  </a:lnTo>
                  <a:lnTo>
                    <a:pt x="794" y="4"/>
                  </a:lnTo>
                  <a:lnTo>
                    <a:pt x="795" y="10"/>
                  </a:lnTo>
                  <a:lnTo>
                    <a:pt x="799" y="23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3" y="52"/>
                  </a:lnTo>
                  <a:lnTo>
                    <a:pt x="13" y="46"/>
                  </a:lnTo>
                  <a:lnTo>
                    <a:pt x="11" y="43"/>
                  </a:lnTo>
                  <a:lnTo>
                    <a:pt x="10" y="40"/>
                  </a:lnTo>
                  <a:lnTo>
                    <a:pt x="6" y="39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2227263" y="5614988"/>
              <a:ext cx="1285875" cy="96838"/>
            </a:xfrm>
            <a:custGeom>
              <a:avLst/>
              <a:gdLst>
                <a:gd name="T0" fmla="*/ 3 w 810"/>
                <a:gd name="T1" fmla="*/ 36 h 61"/>
                <a:gd name="T2" fmla="*/ 788 w 810"/>
                <a:gd name="T3" fmla="*/ 0 h 61"/>
                <a:gd name="T4" fmla="*/ 788 w 810"/>
                <a:gd name="T5" fmla="*/ 0 h 61"/>
                <a:gd name="T6" fmla="*/ 788 w 810"/>
                <a:gd name="T7" fmla="*/ 5 h 61"/>
                <a:gd name="T8" fmla="*/ 790 w 810"/>
                <a:gd name="T9" fmla="*/ 11 h 61"/>
                <a:gd name="T10" fmla="*/ 795 w 810"/>
                <a:gd name="T11" fmla="*/ 16 h 61"/>
                <a:gd name="T12" fmla="*/ 803 w 810"/>
                <a:gd name="T13" fmla="*/ 20 h 61"/>
                <a:gd name="T14" fmla="*/ 803 w 810"/>
                <a:gd name="T15" fmla="*/ 20 h 61"/>
                <a:gd name="T16" fmla="*/ 810 w 810"/>
                <a:gd name="T17" fmla="*/ 23 h 61"/>
                <a:gd name="T18" fmla="*/ 0 w 810"/>
                <a:gd name="T19" fmla="*/ 61 h 61"/>
                <a:gd name="T20" fmla="*/ 0 w 810"/>
                <a:gd name="T21" fmla="*/ 61 h 61"/>
                <a:gd name="T22" fmla="*/ 4 w 810"/>
                <a:gd name="T23" fmla="*/ 55 h 61"/>
                <a:gd name="T24" fmla="*/ 6 w 810"/>
                <a:gd name="T25" fmla="*/ 50 h 61"/>
                <a:gd name="T26" fmla="*/ 4 w 810"/>
                <a:gd name="T27" fmla="*/ 43 h 61"/>
                <a:gd name="T28" fmla="*/ 3 w 810"/>
                <a:gd name="T29" fmla="*/ 36 h 61"/>
                <a:gd name="T30" fmla="*/ 3 w 810"/>
                <a:gd name="T31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0" h="61">
                  <a:moveTo>
                    <a:pt x="3" y="36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88" y="5"/>
                  </a:lnTo>
                  <a:lnTo>
                    <a:pt x="790" y="11"/>
                  </a:lnTo>
                  <a:lnTo>
                    <a:pt x="795" y="16"/>
                  </a:lnTo>
                  <a:lnTo>
                    <a:pt x="803" y="20"/>
                  </a:lnTo>
                  <a:lnTo>
                    <a:pt x="803" y="20"/>
                  </a:lnTo>
                  <a:lnTo>
                    <a:pt x="810" y="2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55"/>
                  </a:lnTo>
                  <a:lnTo>
                    <a:pt x="6" y="50"/>
                  </a:lnTo>
                  <a:lnTo>
                    <a:pt x="4" y="43"/>
                  </a:lnTo>
                  <a:lnTo>
                    <a:pt x="3" y="36"/>
                  </a:lnTo>
                  <a:lnTo>
                    <a:pt x="3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2219326" y="5713413"/>
              <a:ext cx="1262063" cy="96838"/>
            </a:xfrm>
            <a:custGeom>
              <a:avLst/>
              <a:gdLst>
                <a:gd name="T0" fmla="*/ 0 w 795"/>
                <a:gd name="T1" fmla="*/ 38 h 61"/>
                <a:gd name="T2" fmla="*/ 788 w 795"/>
                <a:gd name="T3" fmla="*/ 0 h 61"/>
                <a:gd name="T4" fmla="*/ 788 w 795"/>
                <a:gd name="T5" fmla="*/ 0 h 61"/>
                <a:gd name="T6" fmla="*/ 792 w 795"/>
                <a:gd name="T7" fmla="*/ 8 h 61"/>
                <a:gd name="T8" fmla="*/ 795 w 795"/>
                <a:gd name="T9" fmla="*/ 15 h 61"/>
                <a:gd name="T10" fmla="*/ 795 w 795"/>
                <a:gd name="T11" fmla="*/ 22 h 61"/>
                <a:gd name="T12" fmla="*/ 795 w 795"/>
                <a:gd name="T13" fmla="*/ 22 h 61"/>
                <a:gd name="T14" fmla="*/ 795 w 795"/>
                <a:gd name="T15" fmla="*/ 24 h 61"/>
                <a:gd name="T16" fmla="*/ 9 w 795"/>
                <a:gd name="T17" fmla="*/ 61 h 61"/>
                <a:gd name="T18" fmla="*/ 9 w 795"/>
                <a:gd name="T19" fmla="*/ 61 h 61"/>
                <a:gd name="T20" fmla="*/ 11 w 795"/>
                <a:gd name="T21" fmla="*/ 56 h 61"/>
                <a:gd name="T22" fmla="*/ 13 w 795"/>
                <a:gd name="T23" fmla="*/ 50 h 61"/>
                <a:gd name="T24" fmla="*/ 17 w 795"/>
                <a:gd name="T25" fmla="*/ 43 h 61"/>
                <a:gd name="T26" fmla="*/ 17 w 795"/>
                <a:gd name="T27" fmla="*/ 41 h 61"/>
                <a:gd name="T28" fmla="*/ 15 w 795"/>
                <a:gd name="T29" fmla="*/ 39 h 61"/>
                <a:gd name="T30" fmla="*/ 9 w 795"/>
                <a:gd name="T31" fmla="*/ 38 h 61"/>
                <a:gd name="T32" fmla="*/ 0 w 795"/>
                <a:gd name="T33" fmla="*/ 38 h 61"/>
                <a:gd name="T34" fmla="*/ 0 w 795"/>
                <a:gd name="T3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5" h="61">
                  <a:moveTo>
                    <a:pt x="0" y="38"/>
                  </a:moveTo>
                  <a:lnTo>
                    <a:pt x="788" y="0"/>
                  </a:lnTo>
                  <a:lnTo>
                    <a:pt x="788" y="0"/>
                  </a:lnTo>
                  <a:lnTo>
                    <a:pt x="792" y="8"/>
                  </a:lnTo>
                  <a:lnTo>
                    <a:pt x="795" y="15"/>
                  </a:lnTo>
                  <a:lnTo>
                    <a:pt x="795" y="22"/>
                  </a:lnTo>
                  <a:lnTo>
                    <a:pt x="795" y="22"/>
                  </a:lnTo>
                  <a:lnTo>
                    <a:pt x="795" y="24"/>
                  </a:lnTo>
                  <a:lnTo>
                    <a:pt x="9" y="61"/>
                  </a:lnTo>
                  <a:lnTo>
                    <a:pt x="9" y="61"/>
                  </a:lnTo>
                  <a:lnTo>
                    <a:pt x="11" y="56"/>
                  </a:lnTo>
                  <a:lnTo>
                    <a:pt x="13" y="50"/>
                  </a:lnTo>
                  <a:lnTo>
                    <a:pt x="17" y="43"/>
                  </a:lnTo>
                  <a:lnTo>
                    <a:pt x="17" y="41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2214563" y="5803900"/>
              <a:ext cx="1306513" cy="96838"/>
            </a:xfrm>
            <a:custGeom>
              <a:avLst/>
              <a:gdLst>
                <a:gd name="T0" fmla="*/ 15 w 823"/>
                <a:gd name="T1" fmla="*/ 36 h 61"/>
                <a:gd name="T2" fmla="*/ 794 w 823"/>
                <a:gd name="T3" fmla="*/ 0 h 61"/>
                <a:gd name="T4" fmla="*/ 794 w 823"/>
                <a:gd name="T5" fmla="*/ 0 h 61"/>
                <a:gd name="T6" fmla="*/ 794 w 823"/>
                <a:gd name="T7" fmla="*/ 4 h 61"/>
                <a:gd name="T8" fmla="*/ 796 w 823"/>
                <a:gd name="T9" fmla="*/ 7 h 61"/>
                <a:gd name="T10" fmla="*/ 800 w 823"/>
                <a:gd name="T11" fmla="*/ 11 h 61"/>
                <a:gd name="T12" fmla="*/ 807 w 823"/>
                <a:gd name="T13" fmla="*/ 13 h 61"/>
                <a:gd name="T14" fmla="*/ 807 w 823"/>
                <a:gd name="T15" fmla="*/ 13 h 61"/>
                <a:gd name="T16" fmla="*/ 817 w 823"/>
                <a:gd name="T17" fmla="*/ 18 h 61"/>
                <a:gd name="T18" fmla="*/ 823 w 823"/>
                <a:gd name="T19" fmla="*/ 22 h 61"/>
                <a:gd name="T20" fmla="*/ 0 w 823"/>
                <a:gd name="T21" fmla="*/ 61 h 61"/>
                <a:gd name="T22" fmla="*/ 0 w 823"/>
                <a:gd name="T23" fmla="*/ 61 h 61"/>
                <a:gd name="T24" fmla="*/ 3 w 823"/>
                <a:gd name="T25" fmla="*/ 59 h 61"/>
                <a:gd name="T26" fmla="*/ 3 w 823"/>
                <a:gd name="T27" fmla="*/ 59 h 61"/>
                <a:gd name="T28" fmla="*/ 11 w 823"/>
                <a:gd name="T29" fmla="*/ 55 h 61"/>
                <a:gd name="T30" fmla="*/ 14 w 823"/>
                <a:gd name="T31" fmla="*/ 53 h 61"/>
                <a:gd name="T32" fmla="*/ 15 w 823"/>
                <a:gd name="T33" fmla="*/ 50 h 61"/>
                <a:gd name="T34" fmla="*/ 16 w 823"/>
                <a:gd name="T35" fmla="*/ 43 h 61"/>
                <a:gd name="T36" fmla="*/ 15 w 823"/>
                <a:gd name="T37" fmla="*/ 36 h 61"/>
                <a:gd name="T38" fmla="*/ 15 w 823"/>
                <a:gd name="T39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3" h="61">
                  <a:moveTo>
                    <a:pt x="15" y="36"/>
                  </a:moveTo>
                  <a:lnTo>
                    <a:pt x="794" y="0"/>
                  </a:lnTo>
                  <a:lnTo>
                    <a:pt x="794" y="0"/>
                  </a:lnTo>
                  <a:lnTo>
                    <a:pt x="794" y="4"/>
                  </a:lnTo>
                  <a:lnTo>
                    <a:pt x="796" y="7"/>
                  </a:lnTo>
                  <a:lnTo>
                    <a:pt x="800" y="11"/>
                  </a:lnTo>
                  <a:lnTo>
                    <a:pt x="807" y="13"/>
                  </a:lnTo>
                  <a:lnTo>
                    <a:pt x="807" y="13"/>
                  </a:lnTo>
                  <a:lnTo>
                    <a:pt x="817" y="18"/>
                  </a:lnTo>
                  <a:lnTo>
                    <a:pt x="823" y="2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3" y="59"/>
                  </a:lnTo>
                  <a:lnTo>
                    <a:pt x="3" y="59"/>
                  </a:lnTo>
                  <a:lnTo>
                    <a:pt x="11" y="55"/>
                  </a:lnTo>
                  <a:lnTo>
                    <a:pt x="14" y="53"/>
                  </a:lnTo>
                  <a:lnTo>
                    <a:pt x="15" y="50"/>
                  </a:lnTo>
                  <a:lnTo>
                    <a:pt x="16" y="43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2227263" y="5895975"/>
              <a:ext cx="1250950" cy="96838"/>
            </a:xfrm>
            <a:custGeom>
              <a:avLst/>
              <a:gdLst>
                <a:gd name="T0" fmla="*/ 0 w 788"/>
                <a:gd name="T1" fmla="*/ 37 h 61"/>
                <a:gd name="T2" fmla="*/ 786 w 788"/>
                <a:gd name="T3" fmla="*/ 0 h 61"/>
                <a:gd name="T4" fmla="*/ 786 w 788"/>
                <a:gd name="T5" fmla="*/ 0 h 61"/>
                <a:gd name="T6" fmla="*/ 784 w 788"/>
                <a:gd name="T7" fmla="*/ 6 h 61"/>
                <a:gd name="T8" fmla="*/ 786 w 788"/>
                <a:gd name="T9" fmla="*/ 11 h 61"/>
                <a:gd name="T10" fmla="*/ 788 w 788"/>
                <a:gd name="T11" fmla="*/ 25 h 61"/>
                <a:gd name="T12" fmla="*/ 7 w 788"/>
                <a:gd name="T13" fmla="*/ 61 h 61"/>
                <a:gd name="T14" fmla="*/ 7 w 788"/>
                <a:gd name="T15" fmla="*/ 61 h 61"/>
                <a:gd name="T16" fmla="*/ 8 w 788"/>
                <a:gd name="T17" fmla="*/ 54 h 61"/>
                <a:gd name="T18" fmla="*/ 8 w 788"/>
                <a:gd name="T19" fmla="*/ 48 h 61"/>
                <a:gd name="T20" fmla="*/ 6 w 788"/>
                <a:gd name="T21" fmla="*/ 42 h 61"/>
                <a:gd name="T22" fmla="*/ 0 w 788"/>
                <a:gd name="T23" fmla="*/ 37 h 61"/>
                <a:gd name="T24" fmla="*/ 0 w 788"/>
                <a:gd name="T25" fmla="*/ 3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61">
                  <a:moveTo>
                    <a:pt x="0" y="37"/>
                  </a:moveTo>
                  <a:lnTo>
                    <a:pt x="786" y="0"/>
                  </a:lnTo>
                  <a:lnTo>
                    <a:pt x="786" y="0"/>
                  </a:lnTo>
                  <a:lnTo>
                    <a:pt x="784" y="6"/>
                  </a:lnTo>
                  <a:lnTo>
                    <a:pt x="786" y="11"/>
                  </a:lnTo>
                  <a:lnTo>
                    <a:pt x="788" y="25"/>
                  </a:lnTo>
                  <a:lnTo>
                    <a:pt x="7" y="61"/>
                  </a:lnTo>
                  <a:lnTo>
                    <a:pt x="7" y="61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2246313" y="6029325"/>
              <a:ext cx="1254125" cy="311150"/>
            </a:xfrm>
            <a:custGeom>
              <a:avLst/>
              <a:gdLst>
                <a:gd name="T0" fmla="*/ 370 w 790"/>
                <a:gd name="T1" fmla="*/ 196 h 196"/>
                <a:gd name="T2" fmla="*/ 370 w 790"/>
                <a:gd name="T3" fmla="*/ 196 h 196"/>
                <a:gd name="T4" fmla="*/ 305 w 790"/>
                <a:gd name="T5" fmla="*/ 195 h 196"/>
                <a:gd name="T6" fmla="*/ 269 w 790"/>
                <a:gd name="T7" fmla="*/ 194 h 196"/>
                <a:gd name="T8" fmla="*/ 233 w 790"/>
                <a:gd name="T9" fmla="*/ 191 h 196"/>
                <a:gd name="T10" fmla="*/ 201 w 790"/>
                <a:gd name="T11" fmla="*/ 187 h 196"/>
                <a:gd name="T12" fmla="*/ 172 w 790"/>
                <a:gd name="T13" fmla="*/ 182 h 196"/>
                <a:gd name="T14" fmla="*/ 163 w 790"/>
                <a:gd name="T15" fmla="*/ 179 h 196"/>
                <a:gd name="T16" fmla="*/ 155 w 790"/>
                <a:gd name="T17" fmla="*/ 176 h 196"/>
                <a:gd name="T18" fmla="*/ 148 w 790"/>
                <a:gd name="T19" fmla="*/ 172 h 196"/>
                <a:gd name="T20" fmla="*/ 147 w 790"/>
                <a:gd name="T21" fmla="*/ 168 h 196"/>
                <a:gd name="T22" fmla="*/ 147 w 790"/>
                <a:gd name="T23" fmla="*/ 168 h 196"/>
                <a:gd name="T24" fmla="*/ 144 w 790"/>
                <a:gd name="T25" fmla="*/ 160 h 196"/>
                <a:gd name="T26" fmla="*/ 140 w 790"/>
                <a:gd name="T27" fmla="*/ 153 h 196"/>
                <a:gd name="T28" fmla="*/ 133 w 790"/>
                <a:gd name="T29" fmla="*/ 145 h 196"/>
                <a:gd name="T30" fmla="*/ 125 w 790"/>
                <a:gd name="T31" fmla="*/ 138 h 196"/>
                <a:gd name="T32" fmla="*/ 99 w 790"/>
                <a:gd name="T33" fmla="*/ 121 h 196"/>
                <a:gd name="T34" fmla="*/ 64 w 790"/>
                <a:gd name="T35" fmla="*/ 99 h 196"/>
                <a:gd name="T36" fmla="*/ 64 w 790"/>
                <a:gd name="T37" fmla="*/ 99 h 196"/>
                <a:gd name="T38" fmla="*/ 52 w 790"/>
                <a:gd name="T39" fmla="*/ 92 h 196"/>
                <a:gd name="T40" fmla="*/ 42 w 790"/>
                <a:gd name="T41" fmla="*/ 84 h 196"/>
                <a:gd name="T42" fmla="*/ 33 w 790"/>
                <a:gd name="T43" fmla="*/ 76 h 196"/>
                <a:gd name="T44" fmla="*/ 23 w 790"/>
                <a:gd name="T45" fmla="*/ 68 h 196"/>
                <a:gd name="T46" fmla="*/ 11 w 790"/>
                <a:gd name="T47" fmla="*/ 53 h 196"/>
                <a:gd name="T48" fmla="*/ 0 w 790"/>
                <a:gd name="T49" fmla="*/ 37 h 196"/>
                <a:gd name="T50" fmla="*/ 790 w 790"/>
                <a:gd name="T51" fmla="*/ 0 h 196"/>
                <a:gd name="T52" fmla="*/ 790 w 790"/>
                <a:gd name="T53" fmla="*/ 0 h 196"/>
                <a:gd name="T54" fmla="*/ 786 w 790"/>
                <a:gd name="T55" fmla="*/ 12 h 196"/>
                <a:gd name="T56" fmla="*/ 778 w 790"/>
                <a:gd name="T57" fmla="*/ 24 h 196"/>
                <a:gd name="T58" fmla="*/ 770 w 790"/>
                <a:gd name="T59" fmla="*/ 38 h 196"/>
                <a:gd name="T60" fmla="*/ 760 w 790"/>
                <a:gd name="T61" fmla="*/ 50 h 196"/>
                <a:gd name="T62" fmla="*/ 749 w 790"/>
                <a:gd name="T63" fmla="*/ 62 h 196"/>
                <a:gd name="T64" fmla="*/ 738 w 790"/>
                <a:gd name="T65" fmla="*/ 76 h 196"/>
                <a:gd name="T66" fmla="*/ 711 w 790"/>
                <a:gd name="T67" fmla="*/ 99 h 196"/>
                <a:gd name="T68" fmla="*/ 711 w 790"/>
                <a:gd name="T69" fmla="*/ 99 h 196"/>
                <a:gd name="T70" fmla="*/ 696 w 790"/>
                <a:gd name="T71" fmla="*/ 111 h 196"/>
                <a:gd name="T72" fmla="*/ 682 w 790"/>
                <a:gd name="T73" fmla="*/ 122 h 196"/>
                <a:gd name="T74" fmla="*/ 657 w 790"/>
                <a:gd name="T75" fmla="*/ 138 h 196"/>
                <a:gd name="T76" fmla="*/ 646 w 790"/>
                <a:gd name="T77" fmla="*/ 146 h 196"/>
                <a:gd name="T78" fmla="*/ 638 w 790"/>
                <a:gd name="T79" fmla="*/ 153 h 196"/>
                <a:gd name="T80" fmla="*/ 633 w 790"/>
                <a:gd name="T81" fmla="*/ 160 h 196"/>
                <a:gd name="T82" fmla="*/ 630 w 790"/>
                <a:gd name="T83" fmla="*/ 168 h 196"/>
                <a:gd name="T84" fmla="*/ 630 w 790"/>
                <a:gd name="T85" fmla="*/ 168 h 196"/>
                <a:gd name="T86" fmla="*/ 629 w 790"/>
                <a:gd name="T87" fmla="*/ 169 h 196"/>
                <a:gd name="T88" fmla="*/ 627 w 790"/>
                <a:gd name="T89" fmla="*/ 172 h 196"/>
                <a:gd name="T90" fmla="*/ 621 w 790"/>
                <a:gd name="T91" fmla="*/ 176 h 196"/>
                <a:gd name="T92" fmla="*/ 610 w 790"/>
                <a:gd name="T93" fmla="*/ 179 h 196"/>
                <a:gd name="T94" fmla="*/ 598 w 790"/>
                <a:gd name="T95" fmla="*/ 182 h 196"/>
                <a:gd name="T96" fmla="*/ 564 w 790"/>
                <a:gd name="T97" fmla="*/ 187 h 196"/>
                <a:gd name="T98" fmla="*/ 525 w 790"/>
                <a:gd name="T99" fmla="*/ 191 h 196"/>
                <a:gd name="T100" fmla="*/ 483 w 790"/>
                <a:gd name="T101" fmla="*/ 194 h 196"/>
                <a:gd name="T102" fmla="*/ 439 w 790"/>
                <a:gd name="T103" fmla="*/ 195 h 196"/>
                <a:gd name="T104" fmla="*/ 370 w 790"/>
                <a:gd name="T105" fmla="*/ 196 h 196"/>
                <a:gd name="T106" fmla="*/ 370 w 790"/>
                <a:gd name="T10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0" h="196">
                  <a:moveTo>
                    <a:pt x="370" y="196"/>
                  </a:moveTo>
                  <a:lnTo>
                    <a:pt x="370" y="196"/>
                  </a:lnTo>
                  <a:lnTo>
                    <a:pt x="305" y="195"/>
                  </a:lnTo>
                  <a:lnTo>
                    <a:pt x="269" y="194"/>
                  </a:lnTo>
                  <a:lnTo>
                    <a:pt x="233" y="191"/>
                  </a:lnTo>
                  <a:lnTo>
                    <a:pt x="201" y="187"/>
                  </a:lnTo>
                  <a:lnTo>
                    <a:pt x="172" y="182"/>
                  </a:lnTo>
                  <a:lnTo>
                    <a:pt x="163" y="179"/>
                  </a:lnTo>
                  <a:lnTo>
                    <a:pt x="155" y="176"/>
                  </a:lnTo>
                  <a:lnTo>
                    <a:pt x="148" y="172"/>
                  </a:lnTo>
                  <a:lnTo>
                    <a:pt x="147" y="168"/>
                  </a:lnTo>
                  <a:lnTo>
                    <a:pt x="147" y="168"/>
                  </a:lnTo>
                  <a:lnTo>
                    <a:pt x="144" y="160"/>
                  </a:lnTo>
                  <a:lnTo>
                    <a:pt x="140" y="153"/>
                  </a:lnTo>
                  <a:lnTo>
                    <a:pt x="133" y="145"/>
                  </a:lnTo>
                  <a:lnTo>
                    <a:pt x="125" y="138"/>
                  </a:lnTo>
                  <a:lnTo>
                    <a:pt x="99" y="121"/>
                  </a:lnTo>
                  <a:lnTo>
                    <a:pt x="64" y="99"/>
                  </a:lnTo>
                  <a:lnTo>
                    <a:pt x="64" y="99"/>
                  </a:lnTo>
                  <a:lnTo>
                    <a:pt x="52" y="92"/>
                  </a:lnTo>
                  <a:lnTo>
                    <a:pt x="42" y="84"/>
                  </a:lnTo>
                  <a:lnTo>
                    <a:pt x="33" y="76"/>
                  </a:lnTo>
                  <a:lnTo>
                    <a:pt x="23" y="68"/>
                  </a:lnTo>
                  <a:lnTo>
                    <a:pt x="11" y="53"/>
                  </a:lnTo>
                  <a:lnTo>
                    <a:pt x="0" y="37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86" y="12"/>
                  </a:lnTo>
                  <a:lnTo>
                    <a:pt x="778" y="24"/>
                  </a:lnTo>
                  <a:lnTo>
                    <a:pt x="770" y="38"/>
                  </a:lnTo>
                  <a:lnTo>
                    <a:pt x="760" y="50"/>
                  </a:lnTo>
                  <a:lnTo>
                    <a:pt x="749" y="62"/>
                  </a:lnTo>
                  <a:lnTo>
                    <a:pt x="738" y="76"/>
                  </a:lnTo>
                  <a:lnTo>
                    <a:pt x="711" y="99"/>
                  </a:lnTo>
                  <a:lnTo>
                    <a:pt x="711" y="99"/>
                  </a:lnTo>
                  <a:lnTo>
                    <a:pt x="696" y="111"/>
                  </a:lnTo>
                  <a:lnTo>
                    <a:pt x="682" y="122"/>
                  </a:lnTo>
                  <a:lnTo>
                    <a:pt x="657" y="138"/>
                  </a:lnTo>
                  <a:lnTo>
                    <a:pt x="646" y="146"/>
                  </a:lnTo>
                  <a:lnTo>
                    <a:pt x="638" y="153"/>
                  </a:lnTo>
                  <a:lnTo>
                    <a:pt x="633" y="160"/>
                  </a:lnTo>
                  <a:lnTo>
                    <a:pt x="630" y="168"/>
                  </a:lnTo>
                  <a:lnTo>
                    <a:pt x="630" y="168"/>
                  </a:lnTo>
                  <a:lnTo>
                    <a:pt x="629" y="169"/>
                  </a:lnTo>
                  <a:lnTo>
                    <a:pt x="627" y="172"/>
                  </a:lnTo>
                  <a:lnTo>
                    <a:pt x="621" y="176"/>
                  </a:lnTo>
                  <a:lnTo>
                    <a:pt x="610" y="179"/>
                  </a:lnTo>
                  <a:lnTo>
                    <a:pt x="598" y="182"/>
                  </a:lnTo>
                  <a:lnTo>
                    <a:pt x="564" y="187"/>
                  </a:lnTo>
                  <a:lnTo>
                    <a:pt x="525" y="191"/>
                  </a:lnTo>
                  <a:lnTo>
                    <a:pt x="483" y="194"/>
                  </a:lnTo>
                  <a:lnTo>
                    <a:pt x="439" y="195"/>
                  </a:lnTo>
                  <a:lnTo>
                    <a:pt x="370" y="196"/>
                  </a:lnTo>
                  <a:lnTo>
                    <a:pt x="370" y="196"/>
                  </a:ln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2470151" y="6061075"/>
              <a:ext cx="361950" cy="279400"/>
            </a:xfrm>
            <a:custGeom>
              <a:avLst/>
              <a:gdLst>
                <a:gd name="T0" fmla="*/ 82 w 228"/>
                <a:gd name="T1" fmla="*/ 170 h 176"/>
                <a:gd name="T2" fmla="*/ 82 w 228"/>
                <a:gd name="T3" fmla="*/ 170 h 176"/>
                <a:gd name="T4" fmla="*/ 73 w 228"/>
                <a:gd name="T5" fmla="*/ 149 h 176"/>
                <a:gd name="T6" fmla="*/ 65 w 228"/>
                <a:gd name="T7" fmla="*/ 130 h 176"/>
                <a:gd name="T8" fmla="*/ 52 w 228"/>
                <a:gd name="T9" fmla="*/ 109 h 176"/>
                <a:gd name="T10" fmla="*/ 34 w 228"/>
                <a:gd name="T11" fmla="*/ 80 h 176"/>
                <a:gd name="T12" fmla="*/ 34 w 228"/>
                <a:gd name="T13" fmla="*/ 80 h 176"/>
                <a:gd name="T14" fmla="*/ 25 w 228"/>
                <a:gd name="T15" fmla="*/ 64 h 176"/>
                <a:gd name="T16" fmla="*/ 15 w 228"/>
                <a:gd name="T17" fmla="*/ 46 h 176"/>
                <a:gd name="T18" fmla="*/ 0 w 228"/>
                <a:gd name="T19" fmla="*/ 10 h 176"/>
                <a:gd name="T20" fmla="*/ 225 w 228"/>
                <a:gd name="T21" fmla="*/ 0 h 176"/>
                <a:gd name="T22" fmla="*/ 225 w 228"/>
                <a:gd name="T23" fmla="*/ 0 h 176"/>
                <a:gd name="T24" fmla="*/ 228 w 228"/>
                <a:gd name="T25" fmla="*/ 41 h 176"/>
                <a:gd name="T26" fmla="*/ 228 w 228"/>
                <a:gd name="T27" fmla="*/ 80 h 176"/>
                <a:gd name="T28" fmla="*/ 228 w 228"/>
                <a:gd name="T29" fmla="*/ 80 h 176"/>
                <a:gd name="T30" fmla="*/ 226 w 228"/>
                <a:gd name="T31" fmla="*/ 110 h 176"/>
                <a:gd name="T32" fmla="*/ 224 w 228"/>
                <a:gd name="T33" fmla="*/ 133 h 176"/>
                <a:gd name="T34" fmla="*/ 224 w 228"/>
                <a:gd name="T35" fmla="*/ 152 h 176"/>
                <a:gd name="T36" fmla="*/ 224 w 228"/>
                <a:gd name="T37" fmla="*/ 162 h 176"/>
                <a:gd name="T38" fmla="*/ 226 w 228"/>
                <a:gd name="T39" fmla="*/ 172 h 176"/>
                <a:gd name="T40" fmla="*/ 226 w 228"/>
                <a:gd name="T41" fmla="*/ 172 h 176"/>
                <a:gd name="T42" fmla="*/ 226 w 228"/>
                <a:gd name="T43" fmla="*/ 176 h 176"/>
                <a:gd name="T44" fmla="*/ 226 w 228"/>
                <a:gd name="T45" fmla="*/ 176 h 176"/>
                <a:gd name="T46" fmla="*/ 157 w 228"/>
                <a:gd name="T47" fmla="*/ 175 h 176"/>
                <a:gd name="T48" fmla="*/ 118 w 228"/>
                <a:gd name="T49" fmla="*/ 172 h 176"/>
                <a:gd name="T50" fmla="*/ 82 w 228"/>
                <a:gd name="T51" fmla="*/ 170 h 176"/>
                <a:gd name="T52" fmla="*/ 82 w 228"/>
                <a:gd name="T53" fmla="*/ 17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8" h="176">
                  <a:moveTo>
                    <a:pt x="82" y="170"/>
                  </a:moveTo>
                  <a:lnTo>
                    <a:pt x="82" y="170"/>
                  </a:lnTo>
                  <a:lnTo>
                    <a:pt x="73" y="149"/>
                  </a:lnTo>
                  <a:lnTo>
                    <a:pt x="65" y="130"/>
                  </a:lnTo>
                  <a:lnTo>
                    <a:pt x="52" y="109"/>
                  </a:lnTo>
                  <a:lnTo>
                    <a:pt x="34" y="80"/>
                  </a:lnTo>
                  <a:lnTo>
                    <a:pt x="34" y="80"/>
                  </a:lnTo>
                  <a:lnTo>
                    <a:pt x="25" y="64"/>
                  </a:lnTo>
                  <a:lnTo>
                    <a:pt x="15" y="46"/>
                  </a:lnTo>
                  <a:lnTo>
                    <a:pt x="0" y="1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8" y="41"/>
                  </a:lnTo>
                  <a:lnTo>
                    <a:pt x="228" y="80"/>
                  </a:lnTo>
                  <a:lnTo>
                    <a:pt x="228" y="80"/>
                  </a:lnTo>
                  <a:lnTo>
                    <a:pt x="226" y="110"/>
                  </a:lnTo>
                  <a:lnTo>
                    <a:pt x="224" y="133"/>
                  </a:lnTo>
                  <a:lnTo>
                    <a:pt x="224" y="152"/>
                  </a:lnTo>
                  <a:lnTo>
                    <a:pt x="224" y="162"/>
                  </a:lnTo>
                  <a:lnTo>
                    <a:pt x="226" y="172"/>
                  </a:lnTo>
                  <a:lnTo>
                    <a:pt x="226" y="172"/>
                  </a:lnTo>
                  <a:lnTo>
                    <a:pt x="226" y="176"/>
                  </a:lnTo>
                  <a:lnTo>
                    <a:pt x="226" y="176"/>
                  </a:lnTo>
                  <a:lnTo>
                    <a:pt x="157" y="175"/>
                  </a:lnTo>
                  <a:lnTo>
                    <a:pt x="118" y="172"/>
                  </a:lnTo>
                  <a:lnTo>
                    <a:pt x="82" y="170"/>
                  </a:lnTo>
                  <a:lnTo>
                    <a:pt x="82" y="170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Freeform 19"/>
            <p:cNvSpPr/>
            <p:nvPr/>
          </p:nvSpPr>
          <p:spPr bwMode="auto">
            <a:xfrm>
              <a:off x="3044826" y="5083175"/>
              <a:ext cx="512763" cy="271463"/>
            </a:xfrm>
            <a:custGeom>
              <a:avLst/>
              <a:gdLst>
                <a:gd name="T0" fmla="*/ 0 w 323"/>
                <a:gd name="T1" fmla="*/ 0 h 171"/>
                <a:gd name="T2" fmla="*/ 323 w 323"/>
                <a:gd name="T3" fmla="*/ 0 h 171"/>
                <a:gd name="T4" fmla="*/ 306 w 323"/>
                <a:gd name="T5" fmla="*/ 140 h 171"/>
                <a:gd name="T6" fmla="*/ 306 w 323"/>
                <a:gd name="T7" fmla="*/ 140 h 171"/>
                <a:gd name="T8" fmla="*/ 305 w 323"/>
                <a:gd name="T9" fmla="*/ 147 h 171"/>
                <a:gd name="T10" fmla="*/ 302 w 323"/>
                <a:gd name="T11" fmla="*/ 152 h 171"/>
                <a:gd name="T12" fmla="*/ 296 w 323"/>
                <a:gd name="T13" fmla="*/ 157 h 171"/>
                <a:gd name="T14" fmla="*/ 291 w 323"/>
                <a:gd name="T15" fmla="*/ 161 h 171"/>
                <a:gd name="T16" fmla="*/ 286 w 323"/>
                <a:gd name="T17" fmla="*/ 164 h 171"/>
                <a:gd name="T18" fmla="*/ 279 w 323"/>
                <a:gd name="T19" fmla="*/ 167 h 171"/>
                <a:gd name="T20" fmla="*/ 272 w 323"/>
                <a:gd name="T21" fmla="*/ 168 h 171"/>
                <a:gd name="T22" fmla="*/ 267 w 323"/>
                <a:gd name="T23" fmla="*/ 168 h 171"/>
                <a:gd name="T24" fmla="*/ 0 w 323"/>
                <a:gd name="T25" fmla="*/ 171 h 171"/>
                <a:gd name="T26" fmla="*/ 0 w 323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3" h="171">
                  <a:moveTo>
                    <a:pt x="0" y="0"/>
                  </a:moveTo>
                  <a:lnTo>
                    <a:pt x="323" y="0"/>
                  </a:lnTo>
                  <a:lnTo>
                    <a:pt x="306" y="140"/>
                  </a:lnTo>
                  <a:lnTo>
                    <a:pt x="306" y="140"/>
                  </a:lnTo>
                  <a:lnTo>
                    <a:pt x="305" y="147"/>
                  </a:lnTo>
                  <a:lnTo>
                    <a:pt x="302" y="152"/>
                  </a:lnTo>
                  <a:lnTo>
                    <a:pt x="296" y="157"/>
                  </a:lnTo>
                  <a:lnTo>
                    <a:pt x="291" y="161"/>
                  </a:lnTo>
                  <a:lnTo>
                    <a:pt x="286" y="164"/>
                  </a:lnTo>
                  <a:lnTo>
                    <a:pt x="279" y="167"/>
                  </a:lnTo>
                  <a:lnTo>
                    <a:pt x="272" y="168"/>
                  </a:lnTo>
                  <a:lnTo>
                    <a:pt x="267" y="168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Freeform 20"/>
            <p:cNvSpPr/>
            <p:nvPr/>
          </p:nvSpPr>
          <p:spPr bwMode="auto">
            <a:xfrm>
              <a:off x="3049588" y="5083175"/>
              <a:ext cx="508000" cy="269875"/>
            </a:xfrm>
            <a:custGeom>
              <a:avLst/>
              <a:gdLst>
                <a:gd name="T0" fmla="*/ 0 w 320"/>
                <a:gd name="T1" fmla="*/ 0 h 170"/>
                <a:gd name="T2" fmla="*/ 0 w 320"/>
                <a:gd name="T3" fmla="*/ 0 h 170"/>
                <a:gd name="T4" fmla="*/ 320 w 320"/>
                <a:gd name="T5" fmla="*/ 0 h 170"/>
                <a:gd name="T6" fmla="*/ 320 w 320"/>
                <a:gd name="T7" fmla="*/ 0 h 170"/>
                <a:gd name="T8" fmla="*/ 303 w 320"/>
                <a:gd name="T9" fmla="*/ 140 h 170"/>
                <a:gd name="T10" fmla="*/ 303 w 320"/>
                <a:gd name="T11" fmla="*/ 140 h 170"/>
                <a:gd name="T12" fmla="*/ 302 w 320"/>
                <a:gd name="T13" fmla="*/ 147 h 170"/>
                <a:gd name="T14" fmla="*/ 299 w 320"/>
                <a:gd name="T15" fmla="*/ 152 h 170"/>
                <a:gd name="T16" fmla="*/ 293 w 320"/>
                <a:gd name="T17" fmla="*/ 157 h 170"/>
                <a:gd name="T18" fmla="*/ 288 w 320"/>
                <a:gd name="T19" fmla="*/ 161 h 170"/>
                <a:gd name="T20" fmla="*/ 283 w 320"/>
                <a:gd name="T21" fmla="*/ 164 h 170"/>
                <a:gd name="T22" fmla="*/ 276 w 320"/>
                <a:gd name="T23" fmla="*/ 167 h 170"/>
                <a:gd name="T24" fmla="*/ 269 w 320"/>
                <a:gd name="T25" fmla="*/ 168 h 170"/>
                <a:gd name="T26" fmla="*/ 264 w 320"/>
                <a:gd name="T27" fmla="*/ 168 h 170"/>
                <a:gd name="T28" fmla="*/ 264 w 320"/>
                <a:gd name="T29" fmla="*/ 168 h 170"/>
                <a:gd name="T30" fmla="*/ 1 w 320"/>
                <a:gd name="T31" fmla="*/ 170 h 170"/>
                <a:gd name="T32" fmla="*/ 1 w 320"/>
                <a:gd name="T33" fmla="*/ 170 h 170"/>
                <a:gd name="T34" fmla="*/ 0 w 320"/>
                <a:gd name="T35" fmla="*/ 0 h 170"/>
                <a:gd name="T36" fmla="*/ 0 w 320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0" h="170">
                  <a:moveTo>
                    <a:pt x="0" y="0"/>
                  </a:moveTo>
                  <a:lnTo>
                    <a:pt x="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03" y="140"/>
                  </a:lnTo>
                  <a:lnTo>
                    <a:pt x="303" y="140"/>
                  </a:lnTo>
                  <a:lnTo>
                    <a:pt x="302" y="147"/>
                  </a:lnTo>
                  <a:lnTo>
                    <a:pt x="299" y="152"/>
                  </a:lnTo>
                  <a:lnTo>
                    <a:pt x="293" y="157"/>
                  </a:lnTo>
                  <a:lnTo>
                    <a:pt x="288" y="161"/>
                  </a:lnTo>
                  <a:lnTo>
                    <a:pt x="283" y="164"/>
                  </a:lnTo>
                  <a:lnTo>
                    <a:pt x="276" y="167"/>
                  </a:lnTo>
                  <a:lnTo>
                    <a:pt x="269" y="168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Freeform 21"/>
            <p:cNvSpPr/>
            <p:nvPr/>
          </p:nvSpPr>
          <p:spPr bwMode="auto">
            <a:xfrm>
              <a:off x="3055938" y="5083175"/>
              <a:ext cx="501650" cy="269875"/>
            </a:xfrm>
            <a:custGeom>
              <a:avLst/>
              <a:gdLst>
                <a:gd name="T0" fmla="*/ 0 w 316"/>
                <a:gd name="T1" fmla="*/ 0 h 170"/>
                <a:gd name="T2" fmla="*/ 0 w 316"/>
                <a:gd name="T3" fmla="*/ 0 h 170"/>
                <a:gd name="T4" fmla="*/ 316 w 316"/>
                <a:gd name="T5" fmla="*/ 0 h 170"/>
                <a:gd name="T6" fmla="*/ 316 w 316"/>
                <a:gd name="T7" fmla="*/ 0 h 170"/>
                <a:gd name="T8" fmla="*/ 299 w 316"/>
                <a:gd name="T9" fmla="*/ 140 h 170"/>
                <a:gd name="T10" fmla="*/ 299 w 316"/>
                <a:gd name="T11" fmla="*/ 140 h 170"/>
                <a:gd name="T12" fmla="*/ 298 w 316"/>
                <a:gd name="T13" fmla="*/ 147 h 170"/>
                <a:gd name="T14" fmla="*/ 295 w 316"/>
                <a:gd name="T15" fmla="*/ 152 h 170"/>
                <a:gd name="T16" fmla="*/ 289 w 316"/>
                <a:gd name="T17" fmla="*/ 156 h 170"/>
                <a:gd name="T18" fmla="*/ 284 w 316"/>
                <a:gd name="T19" fmla="*/ 160 h 170"/>
                <a:gd name="T20" fmla="*/ 279 w 316"/>
                <a:gd name="T21" fmla="*/ 164 h 170"/>
                <a:gd name="T22" fmla="*/ 272 w 316"/>
                <a:gd name="T23" fmla="*/ 167 h 170"/>
                <a:gd name="T24" fmla="*/ 266 w 316"/>
                <a:gd name="T25" fmla="*/ 168 h 170"/>
                <a:gd name="T26" fmla="*/ 260 w 316"/>
                <a:gd name="T27" fmla="*/ 168 h 170"/>
                <a:gd name="T28" fmla="*/ 260 w 316"/>
                <a:gd name="T29" fmla="*/ 168 h 170"/>
                <a:gd name="T30" fmla="*/ 1 w 316"/>
                <a:gd name="T31" fmla="*/ 170 h 170"/>
                <a:gd name="T32" fmla="*/ 1 w 316"/>
                <a:gd name="T33" fmla="*/ 170 h 170"/>
                <a:gd name="T34" fmla="*/ 0 w 316"/>
                <a:gd name="T35" fmla="*/ 0 h 170"/>
                <a:gd name="T36" fmla="*/ 0 w 316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6" h="170">
                  <a:moveTo>
                    <a:pt x="0" y="0"/>
                  </a:moveTo>
                  <a:lnTo>
                    <a:pt x="0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299" y="140"/>
                  </a:lnTo>
                  <a:lnTo>
                    <a:pt x="299" y="140"/>
                  </a:lnTo>
                  <a:lnTo>
                    <a:pt x="298" y="147"/>
                  </a:lnTo>
                  <a:lnTo>
                    <a:pt x="295" y="152"/>
                  </a:lnTo>
                  <a:lnTo>
                    <a:pt x="289" y="156"/>
                  </a:lnTo>
                  <a:lnTo>
                    <a:pt x="284" y="160"/>
                  </a:lnTo>
                  <a:lnTo>
                    <a:pt x="279" y="164"/>
                  </a:lnTo>
                  <a:lnTo>
                    <a:pt x="272" y="167"/>
                  </a:lnTo>
                  <a:lnTo>
                    <a:pt x="266" y="168"/>
                  </a:lnTo>
                  <a:lnTo>
                    <a:pt x="260" y="168"/>
                  </a:lnTo>
                  <a:lnTo>
                    <a:pt x="260" y="168"/>
                  </a:lnTo>
                  <a:lnTo>
                    <a:pt x="1" y="170"/>
                  </a:lnTo>
                  <a:lnTo>
                    <a:pt x="1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Freeform 22"/>
            <p:cNvSpPr/>
            <p:nvPr/>
          </p:nvSpPr>
          <p:spPr bwMode="auto">
            <a:xfrm>
              <a:off x="3062288" y="5083175"/>
              <a:ext cx="495300" cy="266700"/>
            </a:xfrm>
            <a:custGeom>
              <a:avLst/>
              <a:gdLst>
                <a:gd name="T0" fmla="*/ 0 w 312"/>
                <a:gd name="T1" fmla="*/ 0 h 168"/>
                <a:gd name="T2" fmla="*/ 0 w 312"/>
                <a:gd name="T3" fmla="*/ 0 h 168"/>
                <a:gd name="T4" fmla="*/ 312 w 312"/>
                <a:gd name="T5" fmla="*/ 0 h 168"/>
                <a:gd name="T6" fmla="*/ 312 w 312"/>
                <a:gd name="T7" fmla="*/ 0 h 168"/>
                <a:gd name="T8" fmla="*/ 295 w 312"/>
                <a:gd name="T9" fmla="*/ 140 h 168"/>
                <a:gd name="T10" fmla="*/ 295 w 312"/>
                <a:gd name="T11" fmla="*/ 140 h 168"/>
                <a:gd name="T12" fmla="*/ 294 w 312"/>
                <a:gd name="T13" fmla="*/ 147 h 168"/>
                <a:gd name="T14" fmla="*/ 291 w 312"/>
                <a:gd name="T15" fmla="*/ 152 h 168"/>
                <a:gd name="T16" fmla="*/ 285 w 312"/>
                <a:gd name="T17" fmla="*/ 156 h 168"/>
                <a:gd name="T18" fmla="*/ 280 w 312"/>
                <a:gd name="T19" fmla="*/ 160 h 168"/>
                <a:gd name="T20" fmla="*/ 275 w 312"/>
                <a:gd name="T21" fmla="*/ 164 h 168"/>
                <a:gd name="T22" fmla="*/ 269 w 312"/>
                <a:gd name="T23" fmla="*/ 167 h 168"/>
                <a:gd name="T24" fmla="*/ 262 w 312"/>
                <a:gd name="T25" fmla="*/ 168 h 168"/>
                <a:gd name="T26" fmla="*/ 257 w 312"/>
                <a:gd name="T27" fmla="*/ 168 h 168"/>
                <a:gd name="T28" fmla="*/ 257 w 312"/>
                <a:gd name="T29" fmla="*/ 168 h 168"/>
                <a:gd name="T30" fmla="*/ 0 w 312"/>
                <a:gd name="T31" fmla="*/ 168 h 168"/>
                <a:gd name="T32" fmla="*/ 0 w 312"/>
                <a:gd name="T33" fmla="*/ 168 h 168"/>
                <a:gd name="T34" fmla="*/ 0 w 312"/>
                <a:gd name="T35" fmla="*/ 0 h 168"/>
                <a:gd name="T36" fmla="*/ 0 w 312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2" h="168">
                  <a:moveTo>
                    <a:pt x="0" y="0"/>
                  </a:moveTo>
                  <a:lnTo>
                    <a:pt x="0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295" y="140"/>
                  </a:lnTo>
                  <a:lnTo>
                    <a:pt x="295" y="140"/>
                  </a:lnTo>
                  <a:lnTo>
                    <a:pt x="294" y="147"/>
                  </a:lnTo>
                  <a:lnTo>
                    <a:pt x="291" y="152"/>
                  </a:lnTo>
                  <a:lnTo>
                    <a:pt x="285" y="156"/>
                  </a:lnTo>
                  <a:lnTo>
                    <a:pt x="280" y="160"/>
                  </a:lnTo>
                  <a:lnTo>
                    <a:pt x="275" y="164"/>
                  </a:lnTo>
                  <a:lnTo>
                    <a:pt x="269" y="167"/>
                  </a:lnTo>
                  <a:lnTo>
                    <a:pt x="262" y="168"/>
                  </a:lnTo>
                  <a:lnTo>
                    <a:pt x="257" y="168"/>
                  </a:lnTo>
                  <a:lnTo>
                    <a:pt x="257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2" name="Freeform 23"/>
            <p:cNvSpPr/>
            <p:nvPr/>
          </p:nvSpPr>
          <p:spPr bwMode="auto">
            <a:xfrm>
              <a:off x="3068638" y="5083175"/>
              <a:ext cx="488950" cy="266700"/>
            </a:xfrm>
            <a:custGeom>
              <a:avLst/>
              <a:gdLst>
                <a:gd name="T0" fmla="*/ 0 w 308"/>
                <a:gd name="T1" fmla="*/ 0 h 168"/>
                <a:gd name="T2" fmla="*/ 0 w 308"/>
                <a:gd name="T3" fmla="*/ 0 h 168"/>
                <a:gd name="T4" fmla="*/ 308 w 308"/>
                <a:gd name="T5" fmla="*/ 0 h 168"/>
                <a:gd name="T6" fmla="*/ 308 w 308"/>
                <a:gd name="T7" fmla="*/ 0 h 168"/>
                <a:gd name="T8" fmla="*/ 291 w 308"/>
                <a:gd name="T9" fmla="*/ 140 h 168"/>
                <a:gd name="T10" fmla="*/ 291 w 308"/>
                <a:gd name="T11" fmla="*/ 140 h 168"/>
                <a:gd name="T12" fmla="*/ 290 w 308"/>
                <a:gd name="T13" fmla="*/ 147 h 168"/>
                <a:gd name="T14" fmla="*/ 287 w 308"/>
                <a:gd name="T15" fmla="*/ 152 h 168"/>
                <a:gd name="T16" fmla="*/ 281 w 308"/>
                <a:gd name="T17" fmla="*/ 156 h 168"/>
                <a:gd name="T18" fmla="*/ 277 w 308"/>
                <a:gd name="T19" fmla="*/ 160 h 168"/>
                <a:gd name="T20" fmla="*/ 271 w 308"/>
                <a:gd name="T21" fmla="*/ 164 h 168"/>
                <a:gd name="T22" fmla="*/ 265 w 308"/>
                <a:gd name="T23" fmla="*/ 166 h 168"/>
                <a:gd name="T24" fmla="*/ 258 w 308"/>
                <a:gd name="T25" fmla="*/ 168 h 168"/>
                <a:gd name="T26" fmla="*/ 253 w 308"/>
                <a:gd name="T27" fmla="*/ 168 h 168"/>
                <a:gd name="T28" fmla="*/ 253 w 308"/>
                <a:gd name="T29" fmla="*/ 168 h 168"/>
                <a:gd name="T30" fmla="*/ 0 w 308"/>
                <a:gd name="T31" fmla="*/ 167 h 168"/>
                <a:gd name="T32" fmla="*/ 0 w 308"/>
                <a:gd name="T33" fmla="*/ 167 h 168"/>
                <a:gd name="T34" fmla="*/ 0 w 308"/>
                <a:gd name="T35" fmla="*/ 0 h 168"/>
                <a:gd name="T36" fmla="*/ 0 w 308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168">
                  <a:moveTo>
                    <a:pt x="0" y="0"/>
                  </a:moveTo>
                  <a:lnTo>
                    <a:pt x="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91" y="140"/>
                  </a:lnTo>
                  <a:lnTo>
                    <a:pt x="291" y="140"/>
                  </a:lnTo>
                  <a:lnTo>
                    <a:pt x="290" y="147"/>
                  </a:lnTo>
                  <a:lnTo>
                    <a:pt x="287" y="152"/>
                  </a:lnTo>
                  <a:lnTo>
                    <a:pt x="281" y="156"/>
                  </a:lnTo>
                  <a:lnTo>
                    <a:pt x="277" y="160"/>
                  </a:lnTo>
                  <a:lnTo>
                    <a:pt x="271" y="164"/>
                  </a:lnTo>
                  <a:lnTo>
                    <a:pt x="265" y="166"/>
                  </a:lnTo>
                  <a:lnTo>
                    <a:pt x="258" y="168"/>
                  </a:lnTo>
                  <a:lnTo>
                    <a:pt x="253" y="168"/>
                  </a:lnTo>
                  <a:lnTo>
                    <a:pt x="253" y="168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3074988" y="5083175"/>
              <a:ext cx="482600" cy="266700"/>
            </a:xfrm>
            <a:custGeom>
              <a:avLst/>
              <a:gdLst>
                <a:gd name="T0" fmla="*/ 0 w 304"/>
                <a:gd name="T1" fmla="*/ 0 h 168"/>
                <a:gd name="T2" fmla="*/ 0 w 304"/>
                <a:gd name="T3" fmla="*/ 0 h 168"/>
                <a:gd name="T4" fmla="*/ 304 w 304"/>
                <a:gd name="T5" fmla="*/ 0 h 168"/>
                <a:gd name="T6" fmla="*/ 304 w 304"/>
                <a:gd name="T7" fmla="*/ 0 h 168"/>
                <a:gd name="T8" fmla="*/ 287 w 304"/>
                <a:gd name="T9" fmla="*/ 140 h 168"/>
                <a:gd name="T10" fmla="*/ 287 w 304"/>
                <a:gd name="T11" fmla="*/ 140 h 168"/>
                <a:gd name="T12" fmla="*/ 286 w 304"/>
                <a:gd name="T13" fmla="*/ 147 h 168"/>
                <a:gd name="T14" fmla="*/ 283 w 304"/>
                <a:gd name="T15" fmla="*/ 152 h 168"/>
                <a:gd name="T16" fmla="*/ 279 w 304"/>
                <a:gd name="T17" fmla="*/ 156 h 168"/>
                <a:gd name="T18" fmla="*/ 273 w 304"/>
                <a:gd name="T19" fmla="*/ 160 h 168"/>
                <a:gd name="T20" fmla="*/ 267 w 304"/>
                <a:gd name="T21" fmla="*/ 164 h 168"/>
                <a:gd name="T22" fmla="*/ 261 w 304"/>
                <a:gd name="T23" fmla="*/ 166 h 168"/>
                <a:gd name="T24" fmla="*/ 254 w 304"/>
                <a:gd name="T25" fmla="*/ 167 h 168"/>
                <a:gd name="T26" fmla="*/ 249 w 304"/>
                <a:gd name="T27" fmla="*/ 168 h 168"/>
                <a:gd name="T28" fmla="*/ 249 w 304"/>
                <a:gd name="T29" fmla="*/ 168 h 168"/>
                <a:gd name="T30" fmla="*/ 0 w 304"/>
                <a:gd name="T31" fmla="*/ 166 h 168"/>
                <a:gd name="T32" fmla="*/ 0 w 304"/>
                <a:gd name="T33" fmla="*/ 166 h 168"/>
                <a:gd name="T34" fmla="*/ 0 w 304"/>
                <a:gd name="T35" fmla="*/ 0 h 168"/>
                <a:gd name="T36" fmla="*/ 0 w 304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" h="168">
                  <a:moveTo>
                    <a:pt x="0" y="0"/>
                  </a:moveTo>
                  <a:lnTo>
                    <a:pt x="0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87" y="140"/>
                  </a:lnTo>
                  <a:lnTo>
                    <a:pt x="287" y="140"/>
                  </a:lnTo>
                  <a:lnTo>
                    <a:pt x="286" y="147"/>
                  </a:lnTo>
                  <a:lnTo>
                    <a:pt x="283" y="152"/>
                  </a:lnTo>
                  <a:lnTo>
                    <a:pt x="279" y="156"/>
                  </a:lnTo>
                  <a:lnTo>
                    <a:pt x="273" y="160"/>
                  </a:lnTo>
                  <a:lnTo>
                    <a:pt x="267" y="164"/>
                  </a:lnTo>
                  <a:lnTo>
                    <a:pt x="261" y="166"/>
                  </a:lnTo>
                  <a:lnTo>
                    <a:pt x="254" y="167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Freeform 25"/>
            <p:cNvSpPr/>
            <p:nvPr/>
          </p:nvSpPr>
          <p:spPr bwMode="auto">
            <a:xfrm>
              <a:off x="3081338" y="5083175"/>
              <a:ext cx="476250" cy="266700"/>
            </a:xfrm>
            <a:custGeom>
              <a:avLst/>
              <a:gdLst>
                <a:gd name="T0" fmla="*/ 0 w 300"/>
                <a:gd name="T1" fmla="*/ 0 h 168"/>
                <a:gd name="T2" fmla="*/ 0 w 300"/>
                <a:gd name="T3" fmla="*/ 0 h 168"/>
                <a:gd name="T4" fmla="*/ 300 w 300"/>
                <a:gd name="T5" fmla="*/ 0 h 168"/>
                <a:gd name="T6" fmla="*/ 300 w 300"/>
                <a:gd name="T7" fmla="*/ 0 h 168"/>
                <a:gd name="T8" fmla="*/ 283 w 300"/>
                <a:gd name="T9" fmla="*/ 140 h 168"/>
                <a:gd name="T10" fmla="*/ 283 w 300"/>
                <a:gd name="T11" fmla="*/ 140 h 168"/>
                <a:gd name="T12" fmla="*/ 282 w 300"/>
                <a:gd name="T13" fmla="*/ 147 h 168"/>
                <a:gd name="T14" fmla="*/ 279 w 300"/>
                <a:gd name="T15" fmla="*/ 152 h 168"/>
                <a:gd name="T16" fmla="*/ 275 w 300"/>
                <a:gd name="T17" fmla="*/ 156 h 168"/>
                <a:gd name="T18" fmla="*/ 269 w 300"/>
                <a:gd name="T19" fmla="*/ 160 h 168"/>
                <a:gd name="T20" fmla="*/ 264 w 300"/>
                <a:gd name="T21" fmla="*/ 163 h 168"/>
                <a:gd name="T22" fmla="*/ 257 w 300"/>
                <a:gd name="T23" fmla="*/ 166 h 168"/>
                <a:gd name="T24" fmla="*/ 252 w 300"/>
                <a:gd name="T25" fmla="*/ 167 h 168"/>
                <a:gd name="T26" fmla="*/ 245 w 300"/>
                <a:gd name="T27" fmla="*/ 168 h 168"/>
                <a:gd name="T28" fmla="*/ 245 w 300"/>
                <a:gd name="T29" fmla="*/ 168 h 168"/>
                <a:gd name="T30" fmla="*/ 0 w 300"/>
                <a:gd name="T31" fmla="*/ 164 h 168"/>
                <a:gd name="T32" fmla="*/ 0 w 300"/>
                <a:gd name="T33" fmla="*/ 164 h 168"/>
                <a:gd name="T34" fmla="*/ 0 w 300"/>
                <a:gd name="T35" fmla="*/ 0 h 168"/>
                <a:gd name="T36" fmla="*/ 0 w 300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" h="168">
                  <a:moveTo>
                    <a:pt x="0" y="0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283" y="140"/>
                  </a:lnTo>
                  <a:lnTo>
                    <a:pt x="283" y="140"/>
                  </a:lnTo>
                  <a:lnTo>
                    <a:pt x="282" y="147"/>
                  </a:lnTo>
                  <a:lnTo>
                    <a:pt x="279" y="152"/>
                  </a:lnTo>
                  <a:lnTo>
                    <a:pt x="275" y="156"/>
                  </a:lnTo>
                  <a:lnTo>
                    <a:pt x="269" y="160"/>
                  </a:lnTo>
                  <a:lnTo>
                    <a:pt x="264" y="163"/>
                  </a:lnTo>
                  <a:lnTo>
                    <a:pt x="257" y="166"/>
                  </a:lnTo>
                  <a:lnTo>
                    <a:pt x="252" y="167"/>
                  </a:lnTo>
                  <a:lnTo>
                    <a:pt x="245" y="168"/>
                  </a:lnTo>
                  <a:lnTo>
                    <a:pt x="245" y="16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5" name="Freeform 26"/>
            <p:cNvSpPr/>
            <p:nvPr/>
          </p:nvSpPr>
          <p:spPr bwMode="auto">
            <a:xfrm>
              <a:off x="3086101" y="5083175"/>
              <a:ext cx="471488" cy="266700"/>
            </a:xfrm>
            <a:custGeom>
              <a:avLst/>
              <a:gdLst>
                <a:gd name="T0" fmla="*/ 0 w 297"/>
                <a:gd name="T1" fmla="*/ 0 h 168"/>
                <a:gd name="T2" fmla="*/ 0 w 297"/>
                <a:gd name="T3" fmla="*/ 0 h 168"/>
                <a:gd name="T4" fmla="*/ 297 w 297"/>
                <a:gd name="T5" fmla="*/ 0 h 168"/>
                <a:gd name="T6" fmla="*/ 297 w 297"/>
                <a:gd name="T7" fmla="*/ 0 h 168"/>
                <a:gd name="T8" fmla="*/ 280 w 297"/>
                <a:gd name="T9" fmla="*/ 140 h 168"/>
                <a:gd name="T10" fmla="*/ 280 w 297"/>
                <a:gd name="T11" fmla="*/ 140 h 168"/>
                <a:gd name="T12" fmla="*/ 279 w 297"/>
                <a:gd name="T13" fmla="*/ 147 h 168"/>
                <a:gd name="T14" fmla="*/ 276 w 297"/>
                <a:gd name="T15" fmla="*/ 152 h 168"/>
                <a:gd name="T16" fmla="*/ 272 w 297"/>
                <a:gd name="T17" fmla="*/ 156 h 168"/>
                <a:gd name="T18" fmla="*/ 266 w 297"/>
                <a:gd name="T19" fmla="*/ 160 h 168"/>
                <a:gd name="T20" fmla="*/ 261 w 297"/>
                <a:gd name="T21" fmla="*/ 163 h 168"/>
                <a:gd name="T22" fmla="*/ 254 w 297"/>
                <a:gd name="T23" fmla="*/ 166 h 168"/>
                <a:gd name="T24" fmla="*/ 249 w 297"/>
                <a:gd name="T25" fmla="*/ 167 h 168"/>
                <a:gd name="T26" fmla="*/ 243 w 297"/>
                <a:gd name="T27" fmla="*/ 168 h 168"/>
                <a:gd name="T28" fmla="*/ 243 w 297"/>
                <a:gd name="T29" fmla="*/ 168 h 168"/>
                <a:gd name="T30" fmla="*/ 1 w 297"/>
                <a:gd name="T31" fmla="*/ 163 h 168"/>
                <a:gd name="T32" fmla="*/ 1 w 297"/>
                <a:gd name="T33" fmla="*/ 163 h 168"/>
                <a:gd name="T34" fmla="*/ 0 w 297"/>
                <a:gd name="T35" fmla="*/ 0 h 168"/>
                <a:gd name="T36" fmla="*/ 0 w 297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7" h="168">
                  <a:moveTo>
                    <a:pt x="0" y="0"/>
                  </a:moveTo>
                  <a:lnTo>
                    <a:pt x="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80" y="140"/>
                  </a:lnTo>
                  <a:lnTo>
                    <a:pt x="280" y="140"/>
                  </a:lnTo>
                  <a:lnTo>
                    <a:pt x="279" y="147"/>
                  </a:lnTo>
                  <a:lnTo>
                    <a:pt x="276" y="152"/>
                  </a:lnTo>
                  <a:lnTo>
                    <a:pt x="272" y="156"/>
                  </a:lnTo>
                  <a:lnTo>
                    <a:pt x="266" y="160"/>
                  </a:lnTo>
                  <a:lnTo>
                    <a:pt x="261" y="163"/>
                  </a:lnTo>
                  <a:lnTo>
                    <a:pt x="254" y="166"/>
                  </a:lnTo>
                  <a:lnTo>
                    <a:pt x="249" y="167"/>
                  </a:lnTo>
                  <a:lnTo>
                    <a:pt x="243" y="168"/>
                  </a:lnTo>
                  <a:lnTo>
                    <a:pt x="243" y="168"/>
                  </a:lnTo>
                  <a:lnTo>
                    <a:pt x="1" y="163"/>
                  </a:lnTo>
                  <a:lnTo>
                    <a:pt x="1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6" name="Freeform 27"/>
            <p:cNvSpPr/>
            <p:nvPr/>
          </p:nvSpPr>
          <p:spPr bwMode="auto">
            <a:xfrm>
              <a:off x="3092451" y="5083175"/>
              <a:ext cx="465138" cy="266700"/>
            </a:xfrm>
            <a:custGeom>
              <a:avLst/>
              <a:gdLst>
                <a:gd name="T0" fmla="*/ 0 w 293"/>
                <a:gd name="T1" fmla="*/ 0 h 168"/>
                <a:gd name="T2" fmla="*/ 0 w 293"/>
                <a:gd name="T3" fmla="*/ 0 h 168"/>
                <a:gd name="T4" fmla="*/ 293 w 293"/>
                <a:gd name="T5" fmla="*/ 0 h 168"/>
                <a:gd name="T6" fmla="*/ 293 w 293"/>
                <a:gd name="T7" fmla="*/ 0 h 168"/>
                <a:gd name="T8" fmla="*/ 276 w 293"/>
                <a:gd name="T9" fmla="*/ 140 h 168"/>
                <a:gd name="T10" fmla="*/ 276 w 293"/>
                <a:gd name="T11" fmla="*/ 140 h 168"/>
                <a:gd name="T12" fmla="*/ 275 w 293"/>
                <a:gd name="T13" fmla="*/ 147 h 168"/>
                <a:gd name="T14" fmla="*/ 272 w 293"/>
                <a:gd name="T15" fmla="*/ 152 h 168"/>
                <a:gd name="T16" fmla="*/ 268 w 293"/>
                <a:gd name="T17" fmla="*/ 156 h 168"/>
                <a:gd name="T18" fmla="*/ 262 w 293"/>
                <a:gd name="T19" fmla="*/ 160 h 168"/>
                <a:gd name="T20" fmla="*/ 257 w 293"/>
                <a:gd name="T21" fmla="*/ 163 h 168"/>
                <a:gd name="T22" fmla="*/ 250 w 293"/>
                <a:gd name="T23" fmla="*/ 166 h 168"/>
                <a:gd name="T24" fmla="*/ 245 w 293"/>
                <a:gd name="T25" fmla="*/ 167 h 168"/>
                <a:gd name="T26" fmla="*/ 239 w 293"/>
                <a:gd name="T27" fmla="*/ 168 h 168"/>
                <a:gd name="T28" fmla="*/ 239 w 293"/>
                <a:gd name="T29" fmla="*/ 168 h 168"/>
                <a:gd name="T30" fmla="*/ 0 w 293"/>
                <a:gd name="T31" fmla="*/ 163 h 168"/>
                <a:gd name="T32" fmla="*/ 0 w 293"/>
                <a:gd name="T33" fmla="*/ 163 h 168"/>
                <a:gd name="T34" fmla="*/ 0 w 293"/>
                <a:gd name="T35" fmla="*/ 0 h 168"/>
                <a:gd name="T36" fmla="*/ 0 w 293"/>
                <a:gd name="T3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3" h="168">
                  <a:moveTo>
                    <a:pt x="0" y="0"/>
                  </a:moveTo>
                  <a:lnTo>
                    <a:pt x="0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5" y="147"/>
                  </a:lnTo>
                  <a:lnTo>
                    <a:pt x="272" y="152"/>
                  </a:lnTo>
                  <a:lnTo>
                    <a:pt x="268" y="156"/>
                  </a:lnTo>
                  <a:lnTo>
                    <a:pt x="262" y="160"/>
                  </a:lnTo>
                  <a:lnTo>
                    <a:pt x="257" y="163"/>
                  </a:lnTo>
                  <a:lnTo>
                    <a:pt x="250" y="166"/>
                  </a:lnTo>
                  <a:lnTo>
                    <a:pt x="245" y="167"/>
                  </a:lnTo>
                  <a:lnTo>
                    <a:pt x="239" y="168"/>
                  </a:lnTo>
                  <a:lnTo>
                    <a:pt x="239" y="168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7" name="Freeform 28"/>
            <p:cNvSpPr/>
            <p:nvPr/>
          </p:nvSpPr>
          <p:spPr bwMode="auto">
            <a:xfrm>
              <a:off x="3098801" y="5083175"/>
              <a:ext cx="458788" cy="266700"/>
            </a:xfrm>
            <a:custGeom>
              <a:avLst/>
              <a:gdLst>
                <a:gd name="T0" fmla="*/ 0 w 289"/>
                <a:gd name="T1" fmla="*/ 0 h 168"/>
                <a:gd name="T2" fmla="*/ 0 w 289"/>
                <a:gd name="T3" fmla="*/ 0 h 168"/>
                <a:gd name="T4" fmla="*/ 289 w 289"/>
                <a:gd name="T5" fmla="*/ 0 h 168"/>
                <a:gd name="T6" fmla="*/ 289 w 289"/>
                <a:gd name="T7" fmla="*/ 0 h 168"/>
                <a:gd name="T8" fmla="*/ 272 w 289"/>
                <a:gd name="T9" fmla="*/ 140 h 168"/>
                <a:gd name="T10" fmla="*/ 272 w 289"/>
                <a:gd name="T11" fmla="*/ 140 h 168"/>
                <a:gd name="T12" fmla="*/ 271 w 289"/>
                <a:gd name="T13" fmla="*/ 147 h 168"/>
                <a:gd name="T14" fmla="*/ 268 w 289"/>
                <a:gd name="T15" fmla="*/ 151 h 168"/>
                <a:gd name="T16" fmla="*/ 264 w 289"/>
                <a:gd name="T17" fmla="*/ 156 h 168"/>
                <a:gd name="T18" fmla="*/ 258 w 289"/>
                <a:gd name="T19" fmla="*/ 160 h 168"/>
                <a:gd name="T20" fmla="*/ 253 w 289"/>
                <a:gd name="T21" fmla="*/ 163 h 168"/>
                <a:gd name="T22" fmla="*/ 248 w 289"/>
                <a:gd name="T23" fmla="*/ 166 h 168"/>
                <a:gd name="T24" fmla="*/ 235 w 289"/>
                <a:gd name="T25" fmla="*/ 168 h 168"/>
                <a:gd name="T26" fmla="*/ 235 w 289"/>
                <a:gd name="T27" fmla="*/ 168 h 168"/>
                <a:gd name="T28" fmla="*/ 0 w 289"/>
                <a:gd name="T29" fmla="*/ 161 h 168"/>
                <a:gd name="T30" fmla="*/ 0 w 289"/>
                <a:gd name="T31" fmla="*/ 161 h 168"/>
                <a:gd name="T32" fmla="*/ 0 w 289"/>
                <a:gd name="T33" fmla="*/ 0 h 168"/>
                <a:gd name="T34" fmla="*/ 0 w 289"/>
                <a:gd name="T3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9" h="168">
                  <a:moveTo>
                    <a:pt x="0" y="0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2" y="140"/>
                  </a:lnTo>
                  <a:lnTo>
                    <a:pt x="272" y="140"/>
                  </a:lnTo>
                  <a:lnTo>
                    <a:pt x="271" y="147"/>
                  </a:lnTo>
                  <a:lnTo>
                    <a:pt x="268" y="151"/>
                  </a:lnTo>
                  <a:lnTo>
                    <a:pt x="264" y="156"/>
                  </a:lnTo>
                  <a:lnTo>
                    <a:pt x="258" y="160"/>
                  </a:lnTo>
                  <a:lnTo>
                    <a:pt x="253" y="163"/>
                  </a:lnTo>
                  <a:lnTo>
                    <a:pt x="248" y="166"/>
                  </a:lnTo>
                  <a:lnTo>
                    <a:pt x="235" y="168"/>
                  </a:lnTo>
                  <a:lnTo>
                    <a:pt x="235" y="168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8" name="Freeform 29"/>
            <p:cNvSpPr/>
            <p:nvPr/>
          </p:nvSpPr>
          <p:spPr bwMode="auto">
            <a:xfrm>
              <a:off x="3105151" y="5083175"/>
              <a:ext cx="452438" cy="265113"/>
            </a:xfrm>
            <a:custGeom>
              <a:avLst/>
              <a:gdLst>
                <a:gd name="T0" fmla="*/ 0 w 285"/>
                <a:gd name="T1" fmla="*/ 0 h 167"/>
                <a:gd name="T2" fmla="*/ 0 w 285"/>
                <a:gd name="T3" fmla="*/ 0 h 167"/>
                <a:gd name="T4" fmla="*/ 285 w 285"/>
                <a:gd name="T5" fmla="*/ 0 h 167"/>
                <a:gd name="T6" fmla="*/ 285 w 285"/>
                <a:gd name="T7" fmla="*/ 0 h 167"/>
                <a:gd name="T8" fmla="*/ 268 w 285"/>
                <a:gd name="T9" fmla="*/ 140 h 167"/>
                <a:gd name="T10" fmla="*/ 268 w 285"/>
                <a:gd name="T11" fmla="*/ 140 h 167"/>
                <a:gd name="T12" fmla="*/ 267 w 285"/>
                <a:gd name="T13" fmla="*/ 147 h 167"/>
                <a:gd name="T14" fmla="*/ 264 w 285"/>
                <a:gd name="T15" fmla="*/ 151 h 167"/>
                <a:gd name="T16" fmla="*/ 260 w 285"/>
                <a:gd name="T17" fmla="*/ 156 h 167"/>
                <a:gd name="T18" fmla="*/ 254 w 285"/>
                <a:gd name="T19" fmla="*/ 160 h 167"/>
                <a:gd name="T20" fmla="*/ 249 w 285"/>
                <a:gd name="T21" fmla="*/ 163 h 167"/>
                <a:gd name="T22" fmla="*/ 244 w 285"/>
                <a:gd name="T23" fmla="*/ 166 h 167"/>
                <a:gd name="T24" fmla="*/ 231 w 285"/>
                <a:gd name="T25" fmla="*/ 167 h 167"/>
                <a:gd name="T26" fmla="*/ 231 w 285"/>
                <a:gd name="T27" fmla="*/ 167 h 167"/>
                <a:gd name="T28" fmla="*/ 0 w 285"/>
                <a:gd name="T29" fmla="*/ 160 h 167"/>
                <a:gd name="T30" fmla="*/ 0 w 285"/>
                <a:gd name="T31" fmla="*/ 160 h 167"/>
                <a:gd name="T32" fmla="*/ 0 w 285"/>
                <a:gd name="T33" fmla="*/ 0 h 167"/>
                <a:gd name="T34" fmla="*/ 0 w 285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167">
                  <a:moveTo>
                    <a:pt x="0" y="0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68" y="140"/>
                  </a:lnTo>
                  <a:lnTo>
                    <a:pt x="268" y="140"/>
                  </a:lnTo>
                  <a:lnTo>
                    <a:pt x="267" y="147"/>
                  </a:lnTo>
                  <a:lnTo>
                    <a:pt x="264" y="151"/>
                  </a:lnTo>
                  <a:lnTo>
                    <a:pt x="260" y="156"/>
                  </a:lnTo>
                  <a:lnTo>
                    <a:pt x="254" y="160"/>
                  </a:lnTo>
                  <a:lnTo>
                    <a:pt x="249" y="163"/>
                  </a:lnTo>
                  <a:lnTo>
                    <a:pt x="244" y="166"/>
                  </a:lnTo>
                  <a:lnTo>
                    <a:pt x="231" y="167"/>
                  </a:lnTo>
                  <a:lnTo>
                    <a:pt x="231" y="167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9" name="Freeform 30"/>
            <p:cNvSpPr/>
            <p:nvPr/>
          </p:nvSpPr>
          <p:spPr bwMode="auto">
            <a:xfrm>
              <a:off x="3111501" y="5083175"/>
              <a:ext cx="446088" cy="265113"/>
            </a:xfrm>
            <a:custGeom>
              <a:avLst/>
              <a:gdLst>
                <a:gd name="T0" fmla="*/ 0 w 281"/>
                <a:gd name="T1" fmla="*/ 0 h 167"/>
                <a:gd name="T2" fmla="*/ 0 w 281"/>
                <a:gd name="T3" fmla="*/ 0 h 167"/>
                <a:gd name="T4" fmla="*/ 281 w 281"/>
                <a:gd name="T5" fmla="*/ 0 h 167"/>
                <a:gd name="T6" fmla="*/ 281 w 281"/>
                <a:gd name="T7" fmla="*/ 0 h 167"/>
                <a:gd name="T8" fmla="*/ 264 w 281"/>
                <a:gd name="T9" fmla="*/ 140 h 167"/>
                <a:gd name="T10" fmla="*/ 264 w 281"/>
                <a:gd name="T11" fmla="*/ 140 h 167"/>
                <a:gd name="T12" fmla="*/ 263 w 281"/>
                <a:gd name="T13" fmla="*/ 145 h 167"/>
                <a:gd name="T14" fmla="*/ 260 w 281"/>
                <a:gd name="T15" fmla="*/ 151 h 167"/>
                <a:gd name="T16" fmla="*/ 256 w 281"/>
                <a:gd name="T17" fmla="*/ 156 h 167"/>
                <a:gd name="T18" fmla="*/ 250 w 281"/>
                <a:gd name="T19" fmla="*/ 160 h 167"/>
                <a:gd name="T20" fmla="*/ 245 w 281"/>
                <a:gd name="T21" fmla="*/ 163 h 167"/>
                <a:gd name="T22" fmla="*/ 240 w 281"/>
                <a:gd name="T23" fmla="*/ 166 h 167"/>
                <a:gd name="T24" fmla="*/ 229 w 281"/>
                <a:gd name="T25" fmla="*/ 167 h 167"/>
                <a:gd name="T26" fmla="*/ 229 w 281"/>
                <a:gd name="T27" fmla="*/ 167 h 167"/>
                <a:gd name="T28" fmla="*/ 0 w 281"/>
                <a:gd name="T29" fmla="*/ 159 h 167"/>
                <a:gd name="T30" fmla="*/ 0 w 281"/>
                <a:gd name="T31" fmla="*/ 159 h 167"/>
                <a:gd name="T32" fmla="*/ 0 w 281"/>
                <a:gd name="T33" fmla="*/ 0 h 167"/>
                <a:gd name="T34" fmla="*/ 0 w 281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1" h="167">
                  <a:moveTo>
                    <a:pt x="0" y="0"/>
                  </a:moveTo>
                  <a:lnTo>
                    <a:pt x="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64" y="140"/>
                  </a:lnTo>
                  <a:lnTo>
                    <a:pt x="264" y="140"/>
                  </a:lnTo>
                  <a:lnTo>
                    <a:pt x="263" y="145"/>
                  </a:lnTo>
                  <a:lnTo>
                    <a:pt x="260" y="151"/>
                  </a:lnTo>
                  <a:lnTo>
                    <a:pt x="256" y="156"/>
                  </a:lnTo>
                  <a:lnTo>
                    <a:pt x="250" y="160"/>
                  </a:lnTo>
                  <a:lnTo>
                    <a:pt x="245" y="163"/>
                  </a:lnTo>
                  <a:lnTo>
                    <a:pt x="240" y="166"/>
                  </a:lnTo>
                  <a:lnTo>
                    <a:pt x="229" y="167"/>
                  </a:lnTo>
                  <a:lnTo>
                    <a:pt x="229" y="167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0" name="Freeform 31"/>
            <p:cNvSpPr/>
            <p:nvPr/>
          </p:nvSpPr>
          <p:spPr bwMode="auto">
            <a:xfrm>
              <a:off x="3116263" y="5083175"/>
              <a:ext cx="441325" cy="265113"/>
            </a:xfrm>
            <a:custGeom>
              <a:avLst/>
              <a:gdLst>
                <a:gd name="T0" fmla="*/ 1 w 278"/>
                <a:gd name="T1" fmla="*/ 0 h 167"/>
                <a:gd name="T2" fmla="*/ 1 w 278"/>
                <a:gd name="T3" fmla="*/ 0 h 167"/>
                <a:gd name="T4" fmla="*/ 278 w 278"/>
                <a:gd name="T5" fmla="*/ 0 h 167"/>
                <a:gd name="T6" fmla="*/ 278 w 278"/>
                <a:gd name="T7" fmla="*/ 0 h 167"/>
                <a:gd name="T8" fmla="*/ 261 w 278"/>
                <a:gd name="T9" fmla="*/ 140 h 167"/>
                <a:gd name="T10" fmla="*/ 261 w 278"/>
                <a:gd name="T11" fmla="*/ 140 h 167"/>
                <a:gd name="T12" fmla="*/ 260 w 278"/>
                <a:gd name="T13" fmla="*/ 145 h 167"/>
                <a:gd name="T14" fmla="*/ 257 w 278"/>
                <a:gd name="T15" fmla="*/ 151 h 167"/>
                <a:gd name="T16" fmla="*/ 253 w 278"/>
                <a:gd name="T17" fmla="*/ 156 h 167"/>
                <a:gd name="T18" fmla="*/ 247 w 278"/>
                <a:gd name="T19" fmla="*/ 159 h 167"/>
                <a:gd name="T20" fmla="*/ 242 w 278"/>
                <a:gd name="T21" fmla="*/ 163 h 167"/>
                <a:gd name="T22" fmla="*/ 237 w 278"/>
                <a:gd name="T23" fmla="*/ 166 h 167"/>
                <a:gd name="T24" fmla="*/ 226 w 278"/>
                <a:gd name="T25" fmla="*/ 167 h 167"/>
                <a:gd name="T26" fmla="*/ 226 w 278"/>
                <a:gd name="T27" fmla="*/ 167 h 167"/>
                <a:gd name="T28" fmla="*/ 0 w 278"/>
                <a:gd name="T29" fmla="*/ 157 h 167"/>
                <a:gd name="T30" fmla="*/ 0 w 278"/>
                <a:gd name="T31" fmla="*/ 157 h 167"/>
                <a:gd name="T32" fmla="*/ 1 w 278"/>
                <a:gd name="T33" fmla="*/ 0 h 167"/>
                <a:gd name="T34" fmla="*/ 1 w 278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167">
                  <a:moveTo>
                    <a:pt x="1" y="0"/>
                  </a:moveTo>
                  <a:lnTo>
                    <a:pt x="1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61" y="140"/>
                  </a:lnTo>
                  <a:lnTo>
                    <a:pt x="261" y="140"/>
                  </a:lnTo>
                  <a:lnTo>
                    <a:pt x="260" y="145"/>
                  </a:lnTo>
                  <a:lnTo>
                    <a:pt x="257" y="151"/>
                  </a:lnTo>
                  <a:lnTo>
                    <a:pt x="253" y="156"/>
                  </a:lnTo>
                  <a:lnTo>
                    <a:pt x="247" y="159"/>
                  </a:lnTo>
                  <a:lnTo>
                    <a:pt x="242" y="163"/>
                  </a:lnTo>
                  <a:lnTo>
                    <a:pt x="237" y="166"/>
                  </a:lnTo>
                  <a:lnTo>
                    <a:pt x="226" y="167"/>
                  </a:lnTo>
                  <a:lnTo>
                    <a:pt x="226" y="16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9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1" name="Freeform 32"/>
            <p:cNvSpPr/>
            <p:nvPr/>
          </p:nvSpPr>
          <p:spPr bwMode="auto">
            <a:xfrm>
              <a:off x="3122613" y="5083175"/>
              <a:ext cx="434975" cy="265113"/>
            </a:xfrm>
            <a:custGeom>
              <a:avLst/>
              <a:gdLst>
                <a:gd name="T0" fmla="*/ 1 w 274"/>
                <a:gd name="T1" fmla="*/ 0 h 167"/>
                <a:gd name="T2" fmla="*/ 1 w 274"/>
                <a:gd name="T3" fmla="*/ 0 h 167"/>
                <a:gd name="T4" fmla="*/ 274 w 274"/>
                <a:gd name="T5" fmla="*/ 0 h 167"/>
                <a:gd name="T6" fmla="*/ 274 w 274"/>
                <a:gd name="T7" fmla="*/ 0 h 167"/>
                <a:gd name="T8" fmla="*/ 257 w 274"/>
                <a:gd name="T9" fmla="*/ 140 h 167"/>
                <a:gd name="T10" fmla="*/ 257 w 274"/>
                <a:gd name="T11" fmla="*/ 140 h 167"/>
                <a:gd name="T12" fmla="*/ 256 w 274"/>
                <a:gd name="T13" fmla="*/ 145 h 167"/>
                <a:gd name="T14" fmla="*/ 253 w 274"/>
                <a:gd name="T15" fmla="*/ 151 h 167"/>
                <a:gd name="T16" fmla="*/ 249 w 274"/>
                <a:gd name="T17" fmla="*/ 156 h 167"/>
                <a:gd name="T18" fmla="*/ 245 w 274"/>
                <a:gd name="T19" fmla="*/ 159 h 167"/>
                <a:gd name="T20" fmla="*/ 239 w 274"/>
                <a:gd name="T21" fmla="*/ 163 h 167"/>
                <a:gd name="T22" fmla="*/ 233 w 274"/>
                <a:gd name="T23" fmla="*/ 164 h 167"/>
                <a:gd name="T24" fmla="*/ 222 w 274"/>
                <a:gd name="T25" fmla="*/ 167 h 167"/>
                <a:gd name="T26" fmla="*/ 222 w 274"/>
                <a:gd name="T27" fmla="*/ 167 h 167"/>
                <a:gd name="T28" fmla="*/ 0 w 274"/>
                <a:gd name="T29" fmla="*/ 156 h 167"/>
                <a:gd name="T30" fmla="*/ 0 w 274"/>
                <a:gd name="T31" fmla="*/ 156 h 167"/>
                <a:gd name="T32" fmla="*/ 1 w 274"/>
                <a:gd name="T33" fmla="*/ 0 h 167"/>
                <a:gd name="T34" fmla="*/ 1 w 274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4" h="167">
                  <a:moveTo>
                    <a:pt x="1" y="0"/>
                  </a:moveTo>
                  <a:lnTo>
                    <a:pt x="1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57" y="140"/>
                  </a:lnTo>
                  <a:lnTo>
                    <a:pt x="257" y="140"/>
                  </a:lnTo>
                  <a:lnTo>
                    <a:pt x="256" y="145"/>
                  </a:lnTo>
                  <a:lnTo>
                    <a:pt x="253" y="151"/>
                  </a:lnTo>
                  <a:lnTo>
                    <a:pt x="249" y="156"/>
                  </a:lnTo>
                  <a:lnTo>
                    <a:pt x="245" y="159"/>
                  </a:lnTo>
                  <a:lnTo>
                    <a:pt x="239" y="163"/>
                  </a:lnTo>
                  <a:lnTo>
                    <a:pt x="233" y="164"/>
                  </a:lnTo>
                  <a:lnTo>
                    <a:pt x="222" y="167"/>
                  </a:lnTo>
                  <a:lnTo>
                    <a:pt x="222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B9B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2" name="Freeform 33"/>
            <p:cNvSpPr/>
            <p:nvPr/>
          </p:nvSpPr>
          <p:spPr bwMode="auto">
            <a:xfrm>
              <a:off x="3128963" y="5083175"/>
              <a:ext cx="428625" cy="265113"/>
            </a:xfrm>
            <a:custGeom>
              <a:avLst/>
              <a:gdLst>
                <a:gd name="T0" fmla="*/ 0 w 270"/>
                <a:gd name="T1" fmla="*/ 0 h 167"/>
                <a:gd name="T2" fmla="*/ 0 w 270"/>
                <a:gd name="T3" fmla="*/ 0 h 167"/>
                <a:gd name="T4" fmla="*/ 270 w 270"/>
                <a:gd name="T5" fmla="*/ 0 h 167"/>
                <a:gd name="T6" fmla="*/ 270 w 270"/>
                <a:gd name="T7" fmla="*/ 0 h 167"/>
                <a:gd name="T8" fmla="*/ 253 w 270"/>
                <a:gd name="T9" fmla="*/ 140 h 167"/>
                <a:gd name="T10" fmla="*/ 253 w 270"/>
                <a:gd name="T11" fmla="*/ 140 h 167"/>
                <a:gd name="T12" fmla="*/ 252 w 270"/>
                <a:gd name="T13" fmla="*/ 145 h 167"/>
                <a:gd name="T14" fmla="*/ 249 w 270"/>
                <a:gd name="T15" fmla="*/ 151 h 167"/>
                <a:gd name="T16" fmla="*/ 245 w 270"/>
                <a:gd name="T17" fmla="*/ 155 h 167"/>
                <a:gd name="T18" fmla="*/ 241 w 270"/>
                <a:gd name="T19" fmla="*/ 159 h 167"/>
                <a:gd name="T20" fmla="*/ 235 w 270"/>
                <a:gd name="T21" fmla="*/ 163 h 167"/>
                <a:gd name="T22" fmla="*/ 230 w 270"/>
                <a:gd name="T23" fmla="*/ 164 h 167"/>
                <a:gd name="T24" fmla="*/ 219 w 270"/>
                <a:gd name="T25" fmla="*/ 167 h 167"/>
                <a:gd name="T26" fmla="*/ 219 w 270"/>
                <a:gd name="T27" fmla="*/ 167 h 167"/>
                <a:gd name="T28" fmla="*/ 0 w 270"/>
                <a:gd name="T29" fmla="*/ 156 h 167"/>
                <a:gd name="T30" fmla="*/ 0 w 270"/>
                <a:gd name="T31" fmla="*/ 156 h 167"/>
                <a:gd name="T32" fmla="*/ 0 w 270"/>
                <a:gd name="T33" fmla="*/ 0 h 167"/>
                <a:gd name="T34" fmla="*/ 0 w 270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0" h="167">
                  <a:moveTo>
                    <a:pt x="0" y="0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53" y="140"/>
                  </a:lnTo>
                  <a:lnTo>
                    <a:pt x="253" y="140"/>
                  </a:lnTo>
                  <a:lnTo>
                    <a:pt x="252" y="145"/>
                  </a:lnTo>
                  <a:lnTo>
                    <a:pt x="249" y="151"/>
                  </a:lnTo>
                  <a:lnTo>
                    <a:pt x="245" y="155"/>
                  </a:lnTo>
                  <a:lnTo>
                    <a:pt x="241" y="159"/>
                  </a:lnTo>
                  <a:lnTo>
                    <a:pt x="235" y="163"/>
                  </a:lnTo>
                  <a:lnTo>
                    <a:pt x="230" y="164"/>
                  </a:lnTo>
                  <a:lnTo>
                    <a:pt x="219" y="167"/>
                  </a:lnTo>
                  <a:lnTo>
                    <a:pt x="219" y="1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3" name="Freeform 34"/>
            <p:cNvSpPr/>
            <p:nvPr/>
          </p:nvSpPr>
          <p:spPr bwMode="auto">
            <a:xfrm>
              <a:off x="3135313" y="5083175"/>
              <a:ext cx="422275" cy="265113"/>
            </a:xfrm>
            <a:custGeom>
              <a:avLst/>
              <a:gdLst>
                <a:gd name="T0" fmla="*/ 0 w 266"/>
                <a:gd name="T1" fmla="*/ 0 h 167"/>
                <a:gd name="T2" fmla="*/ 0 w 266"/>
                <a:gd name="T3" fmla="*/ 0 h 167"/>
                <a:gd name="T4" fmla="*/ 266 w 266"/>
                <a:gd name="T5" fmla="*/ 0 h 167"/>
                <a:gd name="T6" fmla="*/ 266 w 266"/>
                <a:gd name="T7" fmla="*/ 0 h 167"/>
                <a:gd name="T8" fmla="*/ 249 w 266"/>
                <a:gd name="T9" fmla="*/ 140 h 167"/>
                <a:gd name="T10" fmla="*/ 249 w 266"/>
                <a:gd name="T11" fmla="*/ 140 h 167"/>
                <a:gd name="T12" fmla="*/ 248 w 266"/>
                <a:gd name="T13" fmla="*/ 145 h 167"/>
                <a:gd name="T14" fmla="*/ 245 w 266"/>
                <a:gd name="T15" fmla="*/ 151 h 167"/>
                <a:gd name="T16" fmla="*/ 241 w 266"/>
                <a:gd name="T17" fmla="*/ 155 h 167"/>
                <a:gd name="T18" fmla="*/ 237 w 266"/>
                <a:gd name="T19" fmla="*/ 159 h 167"/>
                <a:gd name="T20" fmla="*/ 226 w 266"/>
                <a:gd name="T21" fmla="*/ 164 h 167"/>
                <a:gd name="T22" fmla="*/ 215 w 266"/>
                <a:gd name="T23" fmla="*/ 167 h 167"/>
                <a:gd name="T24" fmla="*/ 215 w 266"/>
                <a:gd name="T25" fmla="*/ 167 h 167"/>
                <a:gd name="T26" fmla="*/ 0 w 266"/>
                <a:gd name="T27" fmla="*/ 155 h 167"/>
                <a:gd name="T28" fmla="*/ 0 w 266"/>
                <a:gd name="T29" fmla="*/ 155 h 167"/>
                <a:gd name="T30" fmla="*/ 0 w 266"/>
                <a:gd name="T31" fmla="*/ 0 h 167"/>
                <a:gd name="T32" fmla="*/ 0 w 266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6" h="167">
                  <a:moveTo>
                    <a:pt x="0" y="0"/>
                  </a:moveTo>
                  <a:lnTo>
                    <a:pt x="0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248" y="145"/>
                  </a:lnTo>
                  <a:lnTo>
                    <a:pt x="245" y="151"/>
                  </a:lnTo>
                  <a:lnTo>
                    <a:pt x="241" y="155"/>
                  </a:lnTo>
                  <a:lnTo>
                    <a:pt x="237" y="159"/>
                  </a:lnTo>
                  <a:lnTo>
                    <a:pt x="226" y="164"/>
                  </a:lnTo>
                  <a:lnTo>
                    <a:pt x="215" y="167"/>
                  </a:lnTo>
                  <a:lnTo>
                    <a:pt x="215" y="167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4" name="Freeform 35"/>
            <p:cNvSpPr/>
            <p:nvPr/>
          </p:nvSpPr>
          <p:spPr bwMode="auto">
            <a:xfrm>
              <a:off x="3138488" y="5083175"/>
              <a:ext cx="419100" cy="265113"/>
            </a:xfrm>
            <a:custGeom>
              <a:avLst/>
              <a:gdLst>
                <a:gd name="T0" fmla="*/ 2 w 264"/>
                <a:gd name="T1" fmla="*/ 0 h 167"/>
                <a:gd name="T2" fmla="*/ 2 w 264"/>
                <a:gd name="T3" fmla="*/ 0 h 167"/>
                <a:gd name="T4" fmla="*/ 264 w 264"/>
                <a:gd name="T5" fmla="*/ 0 h 167"/>
                <a:gd name="T6" fmla="*/ 264 w 264"/>
                <a:gd name="T7" fmla="*/ 0 h 167"/>
                <a:gd name="T8" fmla="*/ 247 w 264"/>
                <a:gd name="T9" fmla="*/ 140 h 167"/>
                <a:gd name="T10" fmla="*/ 247 w 264"/>
                <a:gd name="T11" fmla="*/ 140 h 167"/>
                <a:gd name="T12" fmla="*/ 246 w 264"/>
                <a:gd name="T13" fmla="*/ 145 h 167"/>
                <a:gd name="T14" fmla="*/ 243 w 264"/>
                <a:gd name="T15" fmla="*/ 151 h 167"/>
                <a:gd name="T16" fmla="*/ 239 w 264"/>
                <a:gd name="T17" fmla="*/ 155 h 167"/>
                <a:gd name="T18" fmla="*/ 235 w 264"/>
                <a:gd name="T19" fmla="*/ 159 h 167"/>
                <a:gd name="T20" fmla="*/ 224 w 264"/>
                <a:gd name="T21" fmla="*/ 164 h 167"/>
                <a:gd name="T22" fmla="*/ 213 w 264"/>
                <a:gd name="T23" fmla="*/ 167 h 167"/>
                <a:gd name="T24" fmla="*/ 213 w 264"/>
                <a:gd name="T25" fmla="*/ 167 h 167"/>
                <a:gd name="T26" fmla="*/ 0 w 264"/>
                <a:gd name="T27" fmla="*/ 153 h 167"/>
                <a:gd name="T28" fmla="*/ 0 w 264"/>
                <a:gd name="T29" fmla="*/ 153 h 167"/>
                <a:gd name="T30" fmla="*/ 2 w 264"/>
                <a:gd name="T31" fmla="*/ 0 h 167"/>
                <a:gd name="T32" fmla="*/ 2 w 264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4" h="167">
                  <a:moveTo>
                    <a:pt x="2" y="0"/>
                  </a:moveTo>
                  <a:lnTo>
                    <a:pt x="2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47" y="140"/>
                  </a:lnTo>
                  <a:lnTo>
                    <a:pt x="247" y="140"/>
                  </a:lnTo>
                  <a:lnTo>
                    <a:pt x="246" y="145"/>
                  </a:lnTo>
                  <a:lnTo>
                    <a:pt x="243" y="151"/>
                  </a:lnTo>
                  <a:lnTo>
                    <a:pt x="239" y="155"/>
                  </a:lnTo>
                  <a:lnTo>
                    <a:pt x="235" y="159"/>
                  </a:lnTo>
                  <a:lnTo>
                    <a:pt x="224" y="164"/>
                  </a:lnTo>
                  <a:lnTo>
                    <a:pt x="213" y="167"/>
                  </a:lnTo>
                  <a:lnTo>
                    <a:pt x="213" y="167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9D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5" name="Freeform 36"/>
            <p:cNvSpPr/>
            <p:nvPr/>
          </p:nvSpPr>
          <p:spPr bwMode="auto">
            <a:xfrm>
              <a:off x="3144838" y="5083175"/>
              <a:ext cx="412750" cy="265113"/>
            </a:xfrm>
            <a:custGeom>
              <a:avLst/>
              <a:gdLst>
                <a:gd name="T0" fmla="*/ 2 w 260"/>
                <a:gd name="T1" fmla="*/ 0 h 167"/>
                <a:gd name="T2" fmla="*/ 2 w 260"/>
                <a:gd name="T3" fmla="*/ 0 h 167"/>
                <a:gd name="T4" fmla="*/ 260 w 260"/>
                <a:gd name="T5" fmla="*/ 0 h 167"/>
                <a:gd name="T6" fmla="*/ 260 w 260"/>
                <a:gd name="T7" fmla="*/ 0 h 167"/>
                <a:gd name="T8" fmla="*/ 243 w 260"/>
                <a:gd name="T9" fmla="*/ 140 h 167"/>
                <a:gd name="T10" fmla="*/ 243 w 260"/>
                <a:gd name="T11" fmla="*/ 140 h 167"/>
                <a:gd name="T12" fmla="*/ 242 w 260"/>
                <a:gd name="T13" fmla="*/ 145 h 167"/>
                <a:gd name="T14" fmla="*/ 239 w 260"/>
                <a:gd name="T15" fmla="*/ 151 h 167"/>
                <a:gd name="T16" fmla="*/ 235 w 260"/>
                <a:gd name="T17" fmla="*/ 155 h 167"/>
                <a:gd name="T18" fmla="*/ 231 w 260"/>
                <a:gd name="T19" fmla="*/ 159 h 167"/>
                <a:gd name="T20" fmla="*/ 220 w 260"/>
                <a:gd name="T21" fmla="*/ 164 h 167"/>
                <a:gd name="T22" fmla="*/ 209 w 260"/>
                <a:gd name="T23" fmla="*/ 167 h 167"/>
                <a:gd name="T24" fmla="*/ 209 w 260"/>
                <a:gd name="T25" fmla="*/ 167 h 167"/>
                <a:gd name="T26" fmla="*/ 0 w 260"/>
                <a:gd name="T27" fmla="*/ 152 h 167"/>
                <a:gd name="T28" fmla="*/ 0 w 260"/>
                <a:gd name="T29" fmla="*/ 152 h 167"/>
                <a:gd name="T30" fmla="*/ 2 w 260"/>
                <a:gd name="T31" fmla="*/ 0 h 167"/>
                <a:gd name="T32" fmla="*/ 2 w 260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0" h="167">
                  <a:moveTo>
                    <a:pt x="2" y="0"/>
                  </a:moveTo>
                  <a:lnTo>
                    <a:pt x="2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43" y="140"/>
                  </a:lnTo>
                  <a:lnTo>
                    <a:pt x="243" y="140"/>
                  </a:lnTo>
                  <a:lnTo>
                    <a:pt x="242" y="145"/>
                  </a:lnTo>
                  <a:lnTo>
                    <a:pt x="239" y="151"/>
                  </a:lnTo>
                  <a:lnTo>
                    <a:pt x="235" y="155"/>
                  </a:lnTo>
                  <a:lnTo>
                    <a:pt x="231" y="159"/>
                  </a:lnTo>
                  <a:lnTo>
                    <a:pt x="220" y="164"/>
                  </a:lnTo>
                  <a:lnTo>
                    <a:pt x="209" y="167"/>
                  </a:lnTo>
                  <a:lnTo>
                    <a:pt x="209" y="167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9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6" name="Freeform 37"/>
            <p:cNvSpPr/>
            <p:nvPr/>
          </p:nvSpPr>
          <p:spPr bwMode="auto">
            <a:xfrm>
              <a:off x="3152776" y="5083175"/>
              <a:ext cx="404813" cy="265113"/>
            </a:xfrm>
            <a:custGeom>
              <a:avLst/>
              <a:gdLst>
                <a:gd name="T0" fmla="*/ 1 w 255"/>
                <a:gd name="T1" fmla="*/ 0 h 167"/>
                <a:gd name="T2" fmla="*/ 1 w 255"/>
                <a:gd name="T3" fmla="*/ 0 h 167"/>
                <a:gd name="T4" fmla="*/ 255 w 255"/>
                <a:gd name="T5" fmla="*/ 0 h 167"/>
                <a:gd name="T6" fmla="*/ 255 w 255"/>
                <a:gd name="T7" fmla="*/ 0 h 167"/>
                <a:gd name="T8" fmla="*/ 238 w 255"/>
                <a:gd name="T9" fmla="*/ 140 h 167"/>
                <a:gd name="T10" fmla="*/ 238 w 255"/>
                <a:gd name="T11" fmla="*/ 140 h 167"/>
                <a:gd name="T12" fmla="*/ 237 w 255"/>
                <a:gd name="T13" fmla="*/ 145 h 167"/>
                <a:gd name="T14" fmla="*/ 234 w 255"/>
                <a:gd name="T15" fmla="*/ 151 h 167"/>
                <a:gd name="T16" fmla="*/ 230 w 255"/>
                <a:gd name="T17" fmla="*/ 155 h 167"/>
                <a:gd name="T18" fmla="*/ 226 w 255"/>
                <a:gd name="T19" fmla="*/ 159 h 167"/>
                <a:gd name="T20" fmla="*/ 215 w 255"/>
                <a:gd name="T21" fmla="*/ 164 h 167"/>
                <a:gd name="T22" fmla="*/ 205 w 255"/>
                <a:gd name="T23" fmla="*/ 167 h 167"/>
                <a:gd name="T24" fmla="*/ 205 w 255"/>
                <a:gd name="T25" fmla="*/ 167 h 167"/>
                <a:gd name="T26" fmla="*/ 0 w 255"/>
                <a:gd name="T27" fmla="*/ 151 h 167"/>
                <a:gd name="T28" fmla="*/ 0 w 255"/>
                <a:gd name="T29" fmla="*/ 151 h 167"/>
                <a:gd name="T30" fmla="*/ 1 w 255"/>
                <a:gd name="T31" fmla="*/ 0 h 167"/>
                <a:gd name="T32" fmla="*/ 1 w 255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5" h="167">
                  <a:moveTo>
                    <a:pt x="1" y="0"/>
                  </a:moveTo>
                  <a:lnTo>
                    <a:pt x="1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38" y="140"/>
                  </a:lnTo>
                  <a:lnTo>
                    <a:pt x="238" y="140"/>
                  </a:lnTo>
                  <a:lnTo>
                    <a:pt x="237" y="145"/>
                  </a:lnTo>
                  <a:lnTo>
                    <a:pt x="234" y="151"/>
                  </a:lnTo>
                  <a:lnTo>
                    <a:pt x="230" y="155"/>
                  </a:lnTo>
                  <a:lnTo>
                    <a:pt x="226" y="159"/>
                  </a:lnTo>
                  <a:lnTo>
                    <a:pt x="215" y="164"/>
                  </a:lnTo>
                  <a:lnTo>
                    <a:pt x="205" y="167"/>
                  </a:lnTo>
                  <a:lnTo>
                    <a:pt x="205" y="167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E9E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7" name="Freeform 38"/>
            <p:cNvSpPr/>
            <p:nvPr/>
          </p:nvSpPr>
          <p:spPr bwMode="auto">
            <a:xfrm>
              <a:off x="3159126" y="5083175"/>
              <a:ext cx="398463" cy="265113"/>
            </a:xfrm>
            <a:custGeom>
              <a:avLst/>
              <a:gdLst>
                <a:gd name="T0" fmla="*/ 1 w 251"/>
                <a:gd name="T1" fmla="*/ 0 h 167"/>
                <a:gd name="T2" fmla="*/ 1 w 251"/>
                <a:gd name="T3" fmla="*/ 0 h 167"/>
                <a:gd name="T4" fmla="*/ 251 w 251"/>
                <a:gd name="T5" fmla="*/ 0 h 167"/>
                <a:gd name="T6" fmla="*/ 251 w 251"/>
                <a:gd name="T7" fmla="*/ 0 h 167"/>
                <a:gd name="T8" fmla="*/ 234 w 251"/>
                <a:gd name="T9" fmla="*/ 140 h 167"/>
                <a:gd name="T10" fmla="*/ 234 w 251"/>
                <a:gd name="T11" fmla="*/ 140 h 167"/>
                <a:gd name="T12" fmla="*/ 233 w 251"/>
                <a:gd name="T13" fmla="*/ 145 h 167"/>
                <a:gd name="T14" fmla="*/ 230 w 251"/>
                <a:gd name="T15" fmla="*/ 151 h 167"/>
                <a:gd name="T16" fmla="*/ 226 w 251"/>
                <a:gd name="T17" fmla="*/ 155 h 167"/>
                <a:gd name="T18" fmla="*/ 222 w 251"/>
                <a:gd name="T19" fmla="*/ 159 h 167"/>
                <a:gd name="T20" fmla="*/ 212 w 251"/>
                <a:gd name="T21" fmla="*/ 164 h 167"/>
                <a:gd name="T22" fmla="*/ 201 w 251"/>
                <a:gd name="T23" fmla="*/ 167 h 167"/>
                <a:gd name="T24" fmla="*/ 201 w 251"/>
                <a:gd name="T25" fmla="*/ 167 h 167"/>
                <a:gd name="T26" fmla="*/ 0 w 251"/>
                <a:gd name="T27" fmla="*/ 149 h 167"/>
                <a:gd name="T28" fmla="*/ 0 w 251"/>
                <a:gd name="T29" fmla="*/ 149 h 167"/>
                <a:gd name="T30" fmla="*/ 1 w 251"/>
                <a:gd name="T31" fmla="*/ 0 h 167"/>
                <a:gd name="T32" fmla="*/ 1 w 251"/>
                <a:gd name="T3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1" h="167">
                  <a:moveTo>
                    <a:pt x="1" y="0"/>
                  </a:moveTo>
                  <a:lnTo>
                    <a:pt x="1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4" y="140"/>
                  </a:lnTo>
                  <a:lnTo>
                    <a:pt x="234" y="140"/>
                  </a:lnTo>
                  <a:lnTo>
                    <a:pt x="233" y="145"/>
                  </a:lnTo>
                  <a:lnTo>
                    <a:pt x="230" y="151"/>
                  </a:lnTo>
                  <a:lnTo>
                    <a:pt x="226" y="155"/>
                  </a:lnTo>
                  <a:lnTo>
                    <a:pt x="222" y="159"/>
                  </a:lnTo>
                  <a:lnTo>
                    <a:pt x="212" y="164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F9F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3162301" y="5083175"/>
              <a:ext cx="395288" cy="263525"/>
            </a:xfrm>
            <a:custGeom>
              <a:avLst/>
              <a:gdLst>
                <a:gd name="T0" fmla="*/ 2 w 249"/>
                <a:gd name="T1" fmla="*/ 0 h 166"/>
                <a:gd name="T2" fmla="*/ 2 w 249"/>
                <a:gd name="T3" fmla="*/ 0 h 166"/>
                <a:gd name="T4" fmla="*/ 249 w 249"/>
                <a:gd name="T5" fmla="*/ 0 h 166"/>
                <a:gd name="T6" fmla="*/ 249 w 249"/>
                <a:gd name="T7" fmla="*/ 0 h 166"/>
                <a:gd name="T8" fmla="*/ 232 w 249"/>
                <a:gd name="T9" fmla="*/ 140 h 166"/>
                <a:gd name="T10" fmla="*/ 232 w 249"/>
                <a:gd name="T11" fmla="*/ 140 h 166"/>
                <a:gd name="T12" fmla="*/ 231 w 249"/>
                <a:gd name="T13" fmla="*/ 145 h 166"/>
                <a:gd name="T14" fmla="*/ 228 w 249"/>
                <a:gd name="T15" fmla="*/ 151 h 166"/>
                <a:gd name="T16" fmla="*/ 225 w 249"/>
                <a:gd name="T17" fmla="*/ 155 h 166"/>
                <a:gd name="T18" fmla="*/ 220 w 249"/>
                <a:gd name="T19" fmla="*/ 159 h 166"/>
                <a:gd name="T20" fmla="*/ 210 w 249"/>
                <a:gd name="T21" fmla="*/ 164 h 166"/>
                <a:gd name="T22" fmla="*/ 199 w 249"/>
                <a:gd name="T23" fmla="*/ 166 h 166"/>
                <a:gd name="T24" fmla="*/ 199 w 249"/>
                <a:gd name="T25" fmla="*/ 166 h 166"/>
                <a:gd name="T26" fmla="*/ 0 w 249"/>
                <a:gd name="T27" fmla="*/ 148 h 166"/>
                <a:gd name="T28" fmla="*/ 0 w 249"/>
                <a:gd name="T29" fmla="*/ 148 h 166"/>
                <a:gd name="T30" fmla="*/ 2 w 249"/>
                <a:gd name="T31" fmla="*/ 0 h 166"/>
                <a:gd name="T32" fmla="*/ 2 w 249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66">
                  <a:moveTo>
                    <a:pt x="2" y="0"/>
                  </a:moveTo>
                  <a:lnTo>
                    <a:pt x="2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32" y="140"/>
                  </a:lnTo>
                  <a:lnTo>
                    <a:pt x="232" y="140"/>
                  </a:lnTo>
                  <a:lnTo>
                    <a:pt x="231" y="145"/>
                  </a:lnTo>
                  <a:lnTo>
                    <a:pt x="228" y="151"/>
                  </a:lnTo>
                  <a:lnTo>
                    <a:pt x="225" y="155"/>
                  </a:lnTo>
                  <a:lnTo>
                    <a:pt x="220" y="159"/>
                  </a:lnTo>
                  <a:lnTo>
                    <a:pt x="210" y="164"/>
                  </a:lnTo>
                  <a:lnTo>
                    <a:pt x="199" y="166"/>
                  </a:lnTo>
                  <a:lnTo>
                    <a:pt x="199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F9F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9" name="Freeform 40"/>
            <p:cNvSpPr/>
            <p:nvPr/>
          </p:nvSpPr>
          <p:spPr bwMode="auto">
            <a:xfrm>
              <a:off x="3168651" y="5083175"/>
              <a:ext cx="388938" cy="263525"/>
            </a:xfrm>
            <a:custGeom>
              <a:avLst/>
              <a:gdLst>
                <a:gd name="T0" fmla="*/ 2 w 245"/>
                <a:gd name="T1" fmla="*/ 0 h 166"/>
                <a:gd name="T2" fmla="*/ 2 w 245"/>
                <a:gd name="T3" fmla="*/ 0 h 166"/>
                <a:gd name="T4" fmla="*/ 245 w 245"/>
                <a:gd name="T5" fmla="*/ 0 h 166"/>
                <a:gd name="T6" fmla="*/ 245 w 245"/>
                <a:gd name="T7" fmla="*/ 0 h 166"/>
                <a:gd name="T8" fmla="*/ 228 w 245"/>
                <a:gd name="T9" fmla="*/ 140 h 166"/>
                <a:gd name="T10" fmla="*/ 228 w 245"/>
                <a:gd name="T11" fmla="*/ 140 h 166"/>
                <a:gd name="T12" fmla="*/ 227 w 245"/>
                <a:gd name="T13" fmla="*/ 145 h 166"/>
                <a:gd name="T14" fmla="*/ 224 w 245"/>
                <a:gd name="T15" fmla="*/ 151 h 166"/>
                <a:gd name="T16" fmla="*/ 221 w 245"/>
                <a:gd name="T17" fmla="*/ 155 h 166"/>
                <a:gd name="T18" fmla="*/ 216 w 245"/>
                <a:gd name="T19" fmla="*/ 159 h 166"/>
                <a:gd name="T20" fmla="*/ 206 w 245"/>
                <a:gd name="T21" fmla="*/ 163 h 166"/>
                <a:gd name="T22" fmla="*/ 195 w 245"/>
                <a:gd name="T23" fmla="*/ 166 h 166"/>
                <a:gd name="T24" fmla="*/ 195 w 245"/>
                <a:gd name="T25" fmla="*/ 166 h 166"/>
                <a:gd name="T26" fmla="*/ 0 w 245"/>
                <a:gd name="T27" fmla="*/ 148 h 166"/>
                <a:gd name="T28" fmla="*/ 0 w 245"/>
                <a:gd name="T29" fmla="*/ 148 h 166"/>
                <a:gd name="T30" fmla="*/ 2 w 245"/>
                <a:gd name="T31" fmla="*/ 0 h 166"/>
                <a:gd name="T32" fmla="*/ 2 w 245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5" h="166">
                  <a:moveTo>
                    <a:pt x="2" y="0"/>
                  </a:moveTo>
                  <a:lnTo>
                    <a:pt x="2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8" y="140"/>
                  </a:lnTo>
                  <a:lnTo>
                    <a:pt x="228" y="140"/>
                  </a:lnTo>
                  <a:lnTo>
                    <a:pt x="227" y="145"/>
                  </a:lnTo>
                  <a:lnTo>
                    <a:pt x="224" y="151"/>
                  </a:lnTo>
                  <a:lnTo>
                    <a:pt x="221" y="155"/>
                  </a:lnTo>
                  <a:lnTo>
                    <a:pt x="216" y="159"/>
                  </a:lnTo>
                  <a:lnTo>
                    <a:pt x="206" y="163"/>
                  </a:lnTo>
                  <a:lnTo>
                    <a:pt x="195" y="166"/>
                  </a:lnTo>
                  <a:lnTo>
                    <a:pt x="195" y="166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0A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0" name="Freeform 41"/>
            <p:cNvSpPr/>
            <p:nvPr/>
          </p:nvSpPr>
          <p:spPr bwMode="auto">
            <a:xfrm>
              <a:off x="3175001" y="5083175"/>
              <a:ext cx="382588" cy="263525"/>
            </a:xfrm>
            <a:custGeom>
              <a:avLst/>
              <a:gdLst>
                <a:gd name="T0" fmla="*/ 2 w 241"/>
                <a:gd name="T1" fmla="*/ 0 h 166"/>
                <a:gd name="T2" fmla="*/ 2 w 241"/>
                <a:gd name="T3" fmla="*/ 0 h 166"/>
                <a:gd name="T4" fmla="*/ 241 w 241"/>
                <a:gd name="T5" fmla="*/ 0 h 166"/>
                <a:gd name="T6" fmla="*/ 241 w 241"/>
                <a:gd name="T7" fmla="*/ 0 h 166"/>
                <a:gd name="T8" fmla="*/ 224 w 241"/>
                <a:gd name="T9" fmla="*/ 140 h 166"/>
                <a:gd name="T10" fmla="*/ 224 w 241"/>
                <a:gd name="T11" fmla="*/ 140 h 166"/>
                <a:gd name="T12" fmla="*/ 223 w 241"/>
                <a:gd name="T13" fmla="*/ 145 h 166"/>
                <a:gd name="T14" fmla="*/ 220 w 241"/>
                <a:gd name="T15" fmla="*/ 151 h 166"/>
                <a:gd name="T16" fmla="*/ 217 w 241"/>
                <a:gd name="T17" fmla="*/ 155 h 166"/>
                <a:gd name="T18" fmla="*/ 212 w 241"/>
                <a:gd name="T19" fmla="*/ 157 h 166"/>
                <a:gd name="T20" fmla="*/ 202 w 241"/>
                <a:gd name="T21" fmla="*/ 163 h 166"/>
                <a:gd name="T22" fmla="*/ 193 w 241"/>
                <a:gd name="T23" fmla="*/ 166 h 166"/>
                <a:gd name="T24" fmla="*/ 193 w 241"/>
                <a:gd name="T25" fmla="*/ 166 h 166"/>
                <a:gd name="T26" fmla="*/ 0 w 241"/>
                <a:gd name="T27" fmla="*/ 147 h 166"/>
                <a:gd name="T28" fmla="*/ 0 w 241"/>
                <a:gd name="T29" fmla="*/ 147 h 166"/>
                <a:gd name="T30" fmla="*/ 2 w 241"/>
                <a:gd name="T31" fmla="*/ 0 h 166"/>
                <a:gd name="T32" fmla="*/ 2 w 241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1" h="166">
                  <a:moveTo>
                    <a:pt x="2" y="0"/>
                  </a:moveTo>
                  <a:lnTo>
                    <a:pt x="2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24" y="140"/>
                  </a:lnTo>
                  <a:lnTo>
                    <a:pt x="224" y="140"/>
                  </a:lnTo>
                  <a:lnTo>
                    <a:pt x="223" y="145"/>
                  </a:lnTo>
                  <a:lnTo>
                    <a:pt x="220" y="151"/>
                  </a:lnTo>
                  <a:lnTo>
                    <a:pt x="217" y="155"/>
                  </a:lnTo>
                  <a:lnTo>
                    <a:pt x="212" y="157"/>
                  </a:lnTo>
                  <a:lnTo>
                    <a:pt x="202" y="163"/>
                  </a:lnTo>
                  <a:lnTo>
                    <a:pt x="193" y="166"/>
                  </a:lnTo>
                  <a:lnTo>
                    <a:pt x="193" y="166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1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1" name="Freeform 42"/>
            <p:cNvSpPr/>
            <p:nvPr/>
          </p:nvSpPr>
          <p:spPr bwMode="auto">
            <a:xfrm>
              <a:off x="3182938" y="5083175"/>
              <a:ext cx="374650" cy="263525"/>
            </a:xfrm>
            <a:custGeom>
              <a:avLst/>
              <a:gdLst>
                <a:gd name="T0" fmla="*/ 1 w 236"/>
                <a:gd name="T1" fmla="*/ 0 h 166"/>
                <a:gd name="T2" fmla="*/ 1 w 236"/>
                <a:gd name="T3" fmla="*/ 0 h 166"/>
                <a:gd name="T4" fmla="*/ 236 w 236"/>
                <a:gd name="T5" fmla="*/ 0 h 166"/>
                <a:gd name="T6" fmla="*/ 236 w 236"/>
                <a:gd name="T7" fmla="*/ 0 h 166"/>
                <a:gd name="T8" fmla="*/ 219 w 236"/>
                <a:gd name="T9" fmla="*/ 140 h 166"/>
                <a:gd name="T10" fmla="*/ 219 w 236"/>
                <a:gd name="T11" fmla="*/ 140 h 166"/>
                <a:gd name="T12" fmla="*/ 218 w 236"/>
                <a:gd name="T13" fmla="*/ 145 h 166"/>
                <a:gd name="T14" fmla="*/ 215 w 236"/>
                <a:gd name="T15" fmla="*/ 151 h 166"/>
                <a:gd name="T16" fmla="*/ 212 w 236"/>
                <a:gd name="T17" fmla="*/ 155 h 166"/>
                <a:gd name="T18" fmla="*/ 208 w 236"/>
                <a:gd name="T19" fmla="*/ 157 h 166"/>
                <a:gd name="T20" fmla="*/ 197 w 236"/>
                <a:gd name="T21" fmla="*/ 163 h 166"/>
                <a:gd name="T22" fmla="*/ 188 w 236"/>
                <a:gd name="T23" fmla="*/ 166 h 166"/>
                <a:gd name="T24" fmla="*/ 188 w 236"/>
                <a:gd name="T25" fmla="*/ 166 h 166"/>
                <a:gd name="T26" fmla="*/ 0 w 236"/>
                <a:gd name="T27" fmla="*/ 145 h 166"/>
                <a:gd name="T28" fmla="*/ 0 w 236"/>
                <a:gd name="T29" fmla="*/ 145 h 166"/>
                <a:gd name="T30" fmla="*/ 1 w 236"/>
                <a:gd name="T31" fmla="*/ 0 h 166"/>
                <a:gd name="T32" fmla="*/ 1 w 23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6" h="166">
                  <a:moveTo>
                    <a:pt x="1" y="0"/>
                  </a:moveTo>
                  <a:lnTo>
                    <a:pt x="1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19" y="140"/>
                  </a:lnTo>
                  <a:lnTo>
                    <a:pt x="219" y="140"/>
                  </a:lnTo>
                  <a:lnTo>
                    <a:pt x="218" y="145"/>
                  </a:lnTo>
                  <a:lnTo>
                    <a:pt x="215" y="151"/>
                  </a:lnTo>
                  <a:lnTo>
                    <a:pt x="212" y="155"/>
                  </a:lnTo>
                  <a:lnTo>
                    <a:pt x="208" y="157"/>
                  </a:lnTo>
                  <a:lnTo>
                    <a:pt x="197" y="163"/>
                  </a:lnTo>
                  <a:lnTo>
                    <a:pt x="188" y="166"/>
                  </a:lnTo>
                  <a:lnTo>
                    <a:pt x="188" y="16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1A1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2" name="Freeform 43"/>
            <p:cNvSpPr/>
            <p:nvPr/>
          </p:nvSpPr>
          <p:spPr bwMode="auto">
            <a:xfrm>
              <a:off x="3189288" y="5083175"/>
              <a:ext cx="368300" cy="263525"/>
            </a:xfrm>
            <a:custGeom>
              <a:avLst/>
              <a:gdLst>
                <a:gd name="T0" fmla="*/ 1 w 232"/>
                <a:gd name="T1" fmla="*/ 0 h 166"/>
                <a:gd name="T2" fmla="*/ 1 w 232"/>
                <a:gd name="T3" fmla="*/ 0 h 166"/>
                <a:gd name="T4" fmla="*/ 232 w 232"/>
                <a:gd name="T5" fmla="*/ 0 h 166"/>
                <a:gd name="T6" fmla="*/ 232 w 232"/>
                <a:gd name="T7" fmla="*/ 0 h 166"/>
                <a:gd name="T8" fmla="*/ 215 w 232"/>
                <a:gd name="T9" fmla="*/ 140 h 166"/>
                <a:gd name="T10" fmla="*/ 215 w 232"/>
                <a:gd name="T11" fmla="*/ 140 h 166"/>
                <a:gd name="T12" fmla="*/ 214 w 232"/>
                <a:gd name="T13" fmla="*/ 145 h 166"/>
                <a:gd name="T14" fmla="*/ 211 w 232"/>
                <a:gd name="T15" fmla="*/ 151 h 166"/>
                <a:gd name="T16" fmla="*/ 208 w 232"/>
                <a:gd name="T17" fmla="*/ 155 h 166"/>
                <a:gd name="T18" fmla="*/ 204 w 232"/>
                <a:gd name="T19" fmla="*/ 157 h 166"/>
                <a:gd name="T20" fmla="*/ 195 w 232"/>
                <a:gd name="T21" fmla="*/ 163 h 166"/>
                <a:gd name="T22" fmla="*/ 184 w 232"/>
                <a:gd name="T23" fmla="*/ 166 h 166"/>
                <a:gd name="T24" fmla="*/ 184 w 232"/>
                <a:gd name="T25" fmla="*/ 166 h 166"/>
                <a:gd name="T26" fmla="*/ 0 w 232"/>
                <a:gd name="T27" fmla="*/ 144 h 166"/>
                <a:gd name="T28" fmla="*/ 0 w 232"/>
                <a:gd name="T29" fmla="*/ 144 h 166"/>
                <a:gd name="T30" fmla="*/ 1 w 232"/>
                <a:gd name="T31" fmla="*/ 0 h 166"/>
                <a:gd name="T32" fmla="*/ 1 w 23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166">
                  <a:moveTo>
                    <a:pt x="1" y="0"/>
                  </a:moveTo>
                  <a:lnTo>
                    <a:pt x="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15" y="140"/>
                  </a:lnTo>
                  <a:lnTo>
                    <a:pt x="215" y="140"/>
                  </a:lnTo>
                  <a:lnTo>
                    <a:pt x="214" y="145"/>
                  </a:lnTo>
                  <a:lnTo>
                    <a:pt x="211" y="151"/>
                  </a:lnTo>
                  <a:lnTo>
                    <a:pt x="208" y="155"/>
                  </a:lnTo>
                  <a:lnTo>
                    <a:pt x="204" y="157"/>
                  </a:lnTo>
                  <a:lnTo>
                    <a:pt x="195" y="163"/>
                  </a:lnTo>
                  <a:lnTo>
                    <a:pt x="184" y="166"/>
                  </a:lnTo>
                  <a:lnTo>
                    <a:pt x="184" y="166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A2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3" name="Freeform 44"/>
            <p:cNvSpPr/>
            <p:nvPr/>
          </p:nvSpPr>
          <p:spPr bwMode="auto">
            <a:xfrm>
              <a:off x="3192463" y="5083175"/>
              <a:ext cx="365125" cy="263525"/>
            </a:xfrm>
            <a:custGeom>
              <a:avLst/>
              <a:gdLst>
                <a:gd name="T0" fmla="*/ 3 w 230"/>
                <a:gd name="T1" fmla="*/ 0 h 166"/>
                <a:gd name="T2" fmla="*/ 3 w 230"/>
                <a:gd name="T3" fmla="*/ 0 h 166"/>
                <a:gd name="T4" fmla="*/ 230 w 230"/>
                <a:gd name="T5" fmla="*/ 0 h 166"/>
                <a:gd name="T6" fmla="*/ 230 w 230"/>
                <a:gd name="T7" fmla="*/ 0 h 166"/>
                <a:gd name="T8" fmla="*/ 213 w 230"/>
                <a:gd name="T9" fmla="*/ 140 h 166"/>
                <a:gd name="T10" fmla="*/ 213 w 230"/>
                <a:gd name="T11" fmla="*/ 140 h 166"/>
                <a:gd name="T12" fmla="*/ 212 w 230"/>
                <a:gd name="T13" fmla="*/ 145 h 166"/>
                <a:gd name="T14" fmla="*/ 209 w 230"/>
                <a:gd name="T15" fmla="*/ 149 h 166"/>
                <a:gd name="T16" fmla="*/ 206 w 230"/>
                <a:gd name="T17" fmla="*/ 153 h 166"/>
                <a:gd name="T18" fmla="*/ 202 w 230"/>
                <a:gd name="T19" fmla="*/ 157 h 166"/>
                <a:gd name="T20" fmla="*/ 193 w 230"/>
                <a:gd name="T21" fmla="*/ 163 h 166"/>
                <a:gd name="T22" fmla="*/ 183 w 230"/>
                <a:gd name="T23" fmla="*/ 166 h 166"/>
                <a:gd name="T24" fmla="*/ 183 w 230"/>
                <a:gd name="T25" fmla="*/ 166 h 166"/>
                <a:gd name="T26" fmla="*/ 0 w 230"/>
                <a:gd name="T27" fmla="*/ 143 h 166"/>
                <a:gd name="T28" fmla="*/ 0 w 230"/>
                <a:gd name="T29" fmla="*/ 143 h 166"/>
                <a:gd name="T30" fmla="*/ 3 w 230"/>
                <a:gd name="T31" fmla="*/ 0 h 166"/>
                <a:gd name="T32" fmla="*/ 3 w 230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166">
                  <a:moveTo>
                    <a:pt x="3" y="0"/>
                  </a:moveTo>
                  <a:lnTo>
                    <a:pt x="3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3" y="140"/>
                  </a:lnTo>
                  <a:lnTo>
                    <a:pt x="213" y="140"/>
                  </a:lnTo>
                  <a:lnTo>
                    <a:pt x="212" y="145"/>
                  </a:lnTo>
                  <a:lnTo>
                    <a:pt x="209" y="149"/>
                  </a:lnTo>
                  <a:lnTo>
                    <a:pt x="206" y="153"/>
                  </a:lnTo>
                  <a:lnTo>
                    <a:pt x="202" y="157"/>
                  </a:lnTo>
                  <a:lnTo>
                    <a:pt x="193" y="163"/>
                  </a:lnTo>
                  <a:lnTo>
                    <a:pt x="183" y="166"/>
                  </a:lnTo>
                  <a:lnTo>
                    <a:pt x="183" y="166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2A2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4" name="Freeform 45"/>
            <p:cNvSpPr/>
            <p:nvPr/>
          </p:nvSpPr>
          <p:spPr bwMode="auto">
            <a:xfrm>
              <a:off x="3198813" y="5083175"/>
              <a:ext cx="358775" cy="263525"/>
            </a:xfrm>
            <a:custGeom>
              <a:avLst/>
              <a:gdLst>
                <a:gd name="T0" fmla="*/ 3 w 226"/>
                <a:gd name="T1" fmla="*/ 0 h 166"/>
                <a:gd name="T2" fmla="*/ 3 w 226"/>
                <a:gd name="T3" fmla="*/ 0 h 166"/>
                <a:gd name="T4" fmla="*/ 226 w 226"/>
                <a:gd name="T5" fmla="*/ 0 h 166"/>
                <a:gd name="T6" fmla="*/ 226 w 226"/>
                <a:gd name="T7" fmla="*/ 0 h 166"/>
                <a:gd name="T8" fmla="*/ 209 w 226"/>
                <a:gd name="T9" fmla="*/ 140 h 166"/>
                <a:gd name="T10" fmla="*/ 209 w 226"/>
                <a:gd name="T11" fmla="*/ 140 h 166"/>
                <a:gd name="T12" fmla="*/ 208 w 226"/>
                <a:gd name="T13" fmla="*/ 145 h 166"/>
                <a:gd name="T14" fmla="*/ 205 w 226"/>
                <a:gd name="T15" fmla="*/ 149 h 166"/>
                <a:gd name="T16" fmla="*/ 202 w 226"/>
                <a:gd name="T17" fmla="*/ 153 h 166"/>
                <a:gd name="T18" fmla="*/ 198 w 226"/>
                <a:gd name="T19" fmla="*/ 157 h 166"/>
                <a:gd name="T20" fmla="*/ 189 w 226"/>
                <a:gd name="T21" fmla="*/ 163 h 166"/>
                <a:gd name="T22" fmla="*/ 179 w 226"/>
                <a:gd name="T23" fmla="*/ 166 h 166"/>
                <a:gd name="T24" fmla="*/ 179 w 226"/>
                <a:gd name="T25" fmla="*/ 166 h 166"/>
                <a:gd name="T26" fmla="*/ 0 w 226"/>
                <a:gd name="T27" fmla="*/ 141 h 166"/>
                <a:gd name="T28" fmla="*/ 0 w 226"/>
                <a:gd name="T29" fmla="*/ 141 h 166"/>
                <a:gd name="T30" fmla="*/ 3 w 226"/>
                <a:gd name="T31" fmla="*/ 0 h 166"/>
                <a:gd name="T32" fmla="*/ 3 w 226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" h="166">
                  <a:moveTo>
                    <a:pt x="3" y="0"/>
                  </a:moveTo>
                  <a:lnTo>
                    <a:pt x="3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9" y="140"/>
                  </a:lnTo>
                  <a:lnTo>
                    <a:pt x="209" y="140"/>
                  </a:lnTo>
                  <a:lnTo>
                    <a:pt x="208" y="145"/>
                  </a:lnTo>
                  <a:lnTo>
                    <a:pt x="205" y="149"/>
                  </a:lnTo>
                  <a:lnTo>
                    <a:pt x="202" y="153"/>
                  </a:lnTo>
                  <a:lnTo>
                    <a:pt x="198" y="157"/>
                  </a:lnTo>
                  <a:lnTo>
                    <a:pt x="189" y="163"/>
                  </a:lnTo>
                  <a:lnTo>
                    <a:pt x="179" y="166"/>
                  </a:lnTo>
                  <a:lnTo>
                    <a:pt x="179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3A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5" name="Freeform 46"/>
            <p:cNvSpPr/>
            <p:nvPr/>
          </p:nvSpPr>
          <p:spPr bwMode="auto">
            <a:xfrm>
              <a:off x="3205163" y="5083175"/>
              <a:ext cx="352425" cy="263525"/>
            </a:xfrm>
            <a:custGeom>
              <a:avLst/>
              <a:gdLst>
                <a:gd name="T0" fmla="*/ 2 w 222"/>
                <a:gd name="T1" fmla="*/ 0 h 166"/>
                <a:gd name="T2" fmla="*/ 2 w 222"/>
                <a:gd name="T3" fmla="*/ 0 h 166"/>
                <a:gd name="T4" fmla="*/ 222 w 222"/>
                <a:gd name="T5" fmla="*/ 0 h 166"/>
                <a:gd name="T6" fmla="*/ 222 w 222"/>
                <a:gd name="T7" fmla="*/ 0 h 166"/>
                <a:gd name="T8" fmla="*/ 205 w 222"/>
                <a:gd name="T9" fmla="*/ 140 h 166"/>
                <a:gd name="T10" fmla="*/ 205 w 222"/>
                <a:gd name="T11" fmla="*/ 140 h 166"/>
                <a:gd name="T12" fmla="*/ 204 w 222"/>
                <a:gd name="T13" fmla="*/ 145 h 166"/>
                <a:gd name="T14" fmla="*/ 201 w 222"/>
                <a:gd name="T15" fmla="*/ 149 h 166"/>
                <a:gd name="T16" fmla="*/ 198 w 222"/>
                <a:gd name="T17" fmla="*/ 153 h 166"/>
                <a:gd name="T18" fmla="*/ 194 w 222"/>
                <a:gd name="T19" fmla="*/ 157 h 166"/>
                <a:gd name="T20" fmla="*/ 185 w 222"/>
                <a:gd name="T21" fmla="*/ 163 h 166"/>
                <a:gd name="T22" fmla="*/ 175 w 222"/>
                <a:gd name="T23" fmla="*/ 166 h 166"/>
                <a:gd name="T24" fmla="*/ 175 w 222"/>
                <a:gd name="T25" fmla="*/ 166 h 166"/>
                <a:gd name="T26" fmla="*/ 0 w 222"/>
                <a:gd name="T27" fmla="*/ 141 h 166"/>
                <a:gd name="T28" fmla="*/ 0 w 222"/>
                <a:gd name="T29" fmla="*/ 141 h 166"/>
                <a:gd name="T30" fmla="*/ 2 w 222"/>
                <a:gd name="T31" fmla="*/ 0 h 166"/>
                <a:gd name="T32" fmla="*/ 2 w 222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2" h="166">
                  <a:moveTo>
                    <a:pt x="2" y="0"/>
                  </a:moveTo>
                  <a:lnTo>
                    <a:pt x="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05" y="140"/>
                  </a:lnTo>
                  <a:lnTo>
                    <a:pt x="205" y="140"/>
                  </a:lnTo>
                  <a:lnTo>
                    <a:pt x="204" y="145"/>
                  </a:lnTo>
                  <a:lnTo>
                    <a:pt x="201" y="149"/>
                  </a:lnTo>
                  <a:lnTo>
                    <a:pt x="198" y="153"/>
                  </a:lnTo>
                  <a:lnTo>
                    <a:pt x="194" y="157"/>
                  </a:lnTo>
                  <a:lnTo>
                    <a:pt x="185" y="163"/>
                  </a:lnTo>
                  <a:lnTo>
                    <a:pt x="175" y="166"/>
                  </a:lnTo>
                  <a:lnTo>
                    <a:pt x="175" y="16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4A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6" name="Freeform 47"/>
            <p:cNvSpPr/>
            <p:nvPr/>
          </p:nvSpPr>
          <p:spPr bwMode="auto">
            <a:xfrm>
              <a:off x="3211513" y="5083175"/>
              <a:ext cx="346075" cy="263525"/>
            </a:xfrm>
            <a:custGeom>
              <a:avLst/>
              <a:gdLst>
                <a:gd name="T0" fmla="*/ 2 w 218"/>
                <a:gd name="T1" fmla="*/ 0 h 166"/>
                <a:gd name="T2" fmla="*/ 2 w 218"/>
                <a:gd name="T3" fmla="*/ 0 h 166"/>
                <a:gd name="T4" fmla="*/ 218 w 218"/>
                <a:gd name="T5" fmla="*/ 0 h 166"/>
                <a:gd name="T6" fmla="*/ 218 w 218"/>
                <a:gd name="T7" fmla="*/ 0 h 166"/>
                <a:gd name="T8" fmla="*/ 201 w 218"/>
                <a:gd name="T9" fmla="*/ 140 h 166"/>
                <a:gd name="T10" fmla="*/ 201 w 218"/>
                <a:gd name="T11" fmla="*/ 140 h 166"/>
                <a:gd name="T12" fmla="*/ 200 w 218"/>
                <a:gd name="T13" fmla="*/ 145 h 166"/>
                <a:gd name="T14" fmla="*/ 197 w 218"/>
                <a:gd name="T15" fmla="*/ 149 h 166"/>
                <a:gd name="T16" fmla="*/ 194 w 218"/>
                <a:gd name="T17" fmla="*/ 153 h 166"/>
                <a:gd name="T18" fmla="*/ 190 w 218"/>
                <a:gd name="T19" fmla="*/ 157 h 166"/>
                <a:gd name="T20" fmla="*/ 181 w 218"/>
                <a:gd name="T21" fmla="*/ 163 h 166"/>
                <a:gd name="T22" fmla="*/ 171 w 218"/>
                <a:gd name="T23" fmla="*/ 166 h 166"/>
                <a:gd name="T24" fmla="*/ 171 w 218"/>
                <a:gd name="T25" fmla="*/ 166 h 166"/>
                <a:gd name="T26" fmla="*/ 0 w 218"/>
                <a:gd name="T27" fmla="*/ 140 h 166"/>
                <a:gd name="T28" fmla="*/ 0 w 218"/>
                <a:gd name="T29" fmla="*/ 140 h 166"/>
                <a:gd name="T30" fmla="*/ 2 w 218"/>
                <a:gd name="T31" fmla="*/ 0 h 166"/>
                <a:gd name="T32" fmla="*/ 2 w 218"/>
                <a:gd name="T3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8" h="166">
                  <a:moveTo>
                    <a:pt x="2" y="0"/>
                  </a:moveTo>
                  <a:lnTo>
                    <a:pt x="2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01" y="140"/>
                  </a:lnTo>
                  <a:lnTo>
                    <a:pt x="201" y="140"/>
                  </a:lnTo>
                  <a:lnTo>
                    <a:pt x="200" y="145"/>
                  </a:lnTo>
                  <a:lnTo>
                    <a:pt x="197" y="149"/>
                  </a:lnTo>
                  <a:lnTo>
                    <a:pt x="194" y="153"/>
                  </a:lnTo>
                  <a:lnTo>
                    <a:pt x="190" y="157"/>
                  </a:lnTo>
                  <a:lnTo>
                    <a:pt x="181" y="163"/>
                  </a:lnTo>
                  <a:lnTo>
                    <a:pt x="171" y="166"/>
                  </a:lnTo>
                  <a:lnTo>
                    <a:pt x="171" y="16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4A4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7" name="Freeform 48"/>
            <p:cNvSpPr/>
            <p:nvPr/>
          </p:nvSpPr>
          <p:spPr bwMode="auto">
            <a:xfrm>
              <a:off x="3216276" y="5083175"/>
              <a:ext cx="341313" cy="260350"/>
            </a:xfrm>
            <a:custGeom>
              <a:avLst/>
              <a:gdLst>
                <a:gd name="T0" fmla="*/ 3 w 215"/>
                <a:gd name="T1" fmla="*/ 0 h 164"/>
                <a:gd name="T2" fmla="*/ 3 w 215"/>
                <a:gd name="T3" fmla="*/ 0 h 164"/>
                <a:gd name="T4" fmla="*/ 215 w 215"/>
                <a:gd name="T5" fmla="*/ 0 h 164"/>
                <a:gd name="T6" fmla="*/ 215 w 215"/>
                <a:gd name="T7" fmla="*/ 0 h 164"/>
                <a:gd name="T8" fmla="*/ 198 w 215"/>
                <a:gd name="T9" fmla="*/ 140 h 164"/>
                <a:gd name="T10" fmla="*/ 198 w 215"/>
                <a:gd name="T11" fmla="*/ 140 h 164"/>
                <a:gd name="T12" fmla="*/ 197 w 215"/>
                <a:gd name="T13" fmla="*/ 145 h 164"/>
                <a:gd name="T14" fmla="*/ 195 w 215"/>
                <a:gd name="T15" fmla="*/ 149 h 164"/>
                <a:gd name="T16" fmla="*/ 191 w 215"/>
                <a:gd name="T17" fmla="*/ 153 h 164"/>
                <a:gd name="T18" fmla="*/ 187 w 215"/>
                <a:gd name="T19" fmla="*/ 157 h 164"/>
                <a:gd name="T20" fmla="*/ 178 w 215"/>
                <a:gd name="T21" fmla="*/ 163 h 164"/>
                <a:gd name="T22" fmla="*/ 169 w 215"/>
                <a:gd name="T23" fmla="*/ 164 h 164"/>
                <a:gd name="T24" fmla="*/ 169 w 215"/>
                <a:gd name="T25" fmla="*/ 164 h 164"/>
                <a:gd name="T26" fmla="*/ 0 w 215"/>
                <a:gd name="T27" fmla="*/ 138 h 164"/>
                <a:gd name="T28" fmla="*/ 0 w 215"/>
                <a:gd name="T29" fmla="*/ 138 h 164"/>
                <a:gd name="T30" fmla="*/ 3 w 215"/>
                <a:gd name="T31" fmla="*/ 0 h 164"/>
                <a:gd name="T32" fmla="*/ 3 w 215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164">
                  <a:moveTo>
                    <a:pt x="3" y="0"/>
                  </a:moveTo>
                  <a:lnTo>
                    <a:pt x="3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198" y="140"/>
                  </a:lnTo>
                  <a:lnTo>
                    <a:pt x="198" y="140"/>
                  </a:lnTo>
                  <a:lnTo>
                    <a:pt x="197" y="145"/>
                  </a:lnTo>
                  <a:lnTo>
                    <a:pt x="195" y="149"/>
                  </a:lnTo>
                  <a:lnTo>
                    <a:pt x="191" y="153"/>
                  </a:lnTo>
                  <a:lnTo>
                    <a:pt x="187" y="157"/>
                  </a:lnTo>
                  <a:lnTo>
                    <a:pt x="178" y="163"/>
                  </a:lnTo>
                  <a:lnTo>
                    <a:pt x="169" y="164"/>
                  </a:lnTo>
                  <a:lnTo>
                    <a:pt x="169" y="16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5A5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8" name="Freeform 49"/>
            <p:cNvSpPr/>
            <p:nvPr/>
          </p:nvSpPr>
          <p:spPr bwMode="auto">
            <a:xfrm>
              <a:off x="3222626" y="5083175"/>
              <a:ext cx="334963" cy="260350"/>
            </a:xfrm>
            <a:custGeom>
              <a:avLst/>
              <a:gdLst>
                <a:gd name="T0" fmla="*/ 3 w 211"/>
                <a:gd name="T1" fmla="*/ 0 h 164"/>
                <a:gd name="T2" fmla="*/ 3 w 211"/>
                <a:gd name="T3" fmla="*/ 0 h 164"/>
                <a:gd name="T4" fmla="*/ 211 w 211"/>
                <a:gd name="T5" fmla="*/ 0 h 164"/>
                <a:gd name="T6" fmla="*/ 211 w 211"/>
                <a:gd name="T7" fmla="*/ 0 h 164"/>
                <a:gd name="T8" fmla="*/ 194 w 211"/>
                <a:gd name="T9" fmla="*/ 140 h 164"/>
                <a:gd name="T10" fmla="*/ 194 w 211"/>
                <a:gd name="T11" fmla="*/ 140 h 164"/>
                <a:gd name="T12" fmla="*/ 193 w 211"/>
                <a:gd name="T13" fmla="*/ 145 h 164"/>
                <a:gd name="T14" fmla="*/ 191 w 211"/>
                <a:gd name="T15" fmla="*/ 149 h 164"/>
                <a:gd name="T16" fmla="*/ 187 w 211"/>
                <a:gd name="T17" fmla="*/ 153 h 164"/>
                <a:gd name="T18" fmla="*/ 183 w 211"/>
                <a:gd name="T19" fmla="*/ 157 h 164"/>
                <a:gd name="T20" fmla="*/ 175 w 211"/>
                <a:gd name="T21" fmla="*/ 161 h 164"/>
                <a:gd name="T22" fmla="*/ 165 w 211"/>
                <a:gd name="T23" fmla="*/ 164 h 164"/>
                <a:gd name="T24" fmla="*/ 165 w 211"/>
                <a:gd name="T25" fmla="*/ 164 h 164"/>
                <a:gd name="T26" fmla="*/ 0 w 211"/>
                <a:gd name="T27" fmla="*/ 137 h 164"/>
                <a:gd name="T28" fmla="*/ 0 w 211"/>
                <a:gd name="T29" fmla="*/ 137 h 164"/>
                <a:gd name="T30" fmla="*/ 3 w 211"/>
                <a:gd name="T31" fmla="*/ 0 h 164"/>
                <a:gd name="T32" fmla="*/ 3 w 211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164">
                  <a:moveTo>
                    <a:pt x="3" y="0"/>
                  </a:moveTo>
                  <a:lnTo>
                    <a:pt x="3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194" y="140"/>
                  </a:lnTo>
                  <a:lnTo>
                    <a:pt x="194" y="140"/>
                  </a:lnTo>
                  <a:lnTo>
                    <a:pt x="193" y="145"/>
                  </a:lnTo>
                  <a:lnTo>
                    <a:pt x="191" y="149"/>
                  </a:lnTo>
                  <a:lnTo>
                    <a:pt x="187" y="153"/>
                  </a:lnTo>
                  <a:lnTo>
                    <a:pt x="183" y="157"/>
                  </a:lnTo>
                  <a:lnTo>
                    <a:pt x="175" y="161"/>
                  </a:lnTo>
                  <a:lnTo>
                    <a:pt x="165" y="164"/>
                  </a:lnTo>
                  <a:lnTo>
                    <a:pt x="165" y="164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6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9" name="Freeform 50"/>
            <p:cNvSpPr/>
            <p:nvPr/>
          </p:nvSpPr>
          <p:spPr bwMode="auto">
            <a:xfrm>
              <a:off x="3228976" y="5083175"/>
              <a:ext cx="328613" cy="260350"/>
            </a:xfrm>
            <a:custGeom>
              <a:avLst/>
              <a:gdLst>
                <a:gd name="T0" fmla="*/ 3 w 207"/>
                <a:gd name="T1" fmla="*/ 0 h 164"/>
                <a:gd name="T2" fmla="*/ 3 w 207"/>
                <a:gd name="T3" fmla="*/ 0 h 164"/>
                <a:gd name="T4" fmla="*/ 207 w 207"/>
                <a:gd name="T5" fmla="*/ 0 h 164"/>
                <a:gd name="T6" fmla="*/ 207 w 207"/>
                <a:gd name="T7" fmla="*/ 0 h 164"/>
                <a:gd name="T8" fmla="*/ 190 w 207"/>
                <a:gd name="T9" fmla="*/ 140 h 164"/>
                <a:gd name="T10" fmla="*/ 190 w 207"/>
                <a:gd name="T11" fmla="*/ 140 h 164"/>
                <a:gd name="T12" fmla="*/ 189 w 207"/>
                <a:gd name="T13" fmla="*/ 145 h 164"/>
                <a:gd name="T14" fmla="*/ 187 w 207"/>
                <a:gd name="T15" fmla="*/ 149 h 164"/>
                <a:gd name="T16" fmla="*/ 183 w 207"/>
                <a:gd name="T17" fmla="*/ 153 h 164"/>
                <a:gd name="T18" fmla="*/ 179 w 207"/>
                <a:gd name="T19" fmla="*/ 156 h 164"/>
                <a:gd name="T20" fmla="*/ 171 w 207"/>
                <a:gd name="T21" fmla="*/ 161 h 164"/>
                <a:gd name="T22" fmla="*/ 161 w 207"/>
                <a:gd name="T23" fmla="*/ 164 h 164"/>
                <a:gd name="T24" fmla="*/ 161 w 207"/>
                <a:gd name="T25" fmla="*/ 164 h 164"/>
                <a:gd name="T26" fmla="*/ 0 w 207"/>
                <a:gd name="T27" fmla="*/ 136 h 164"/>
                <a:gd name="T28" fmla="*/ 0 w 207"/>
                <a:gd name="T29" fmla="*/ 136 h 164"/>
                <a:gd name="T30" fmla="*/ 3 w 207"/>
                <a:gd name="T31" fmla="*/ 0 h 164"/>
                <a:gd name="T32" fmla="*/ 3 w 207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7" h="164">
                  <a:moveTo>
                    <a:pt x="3" y="0"/>
                  </a:moveTo>
                  <a:lnTo>
                    <a:pt x="3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190" y="140"/>
                  </a:lnTo>
                  <a:lnTo>
                    <a:pt x="190" y="140"/>
                  </a:lnTo>
                  <a:lnTo>
                    <a:pt x="189" y="145"/>
                  </a:lnTo>
                  <a:lnTo>
                    <a:pt x="187" y="149"/>
                  </a:lnTo>
                  <a:lnTo>
                    <a:pt x="183" y="153"/>
                  </a:lnTo>
                  <a:lnTo>
                    <a:pt x="179" y="156"/>
                  </a:lnTo>
                  <a:lnTo>
                    <a:pt x="171" y="161"/>
                  </a:lnTo>
                  <a:lnTo>
                    <a:pt x="161" y="164"/>
                  </a:lnTo>
                  <a:lnTo>
                    <a:pt x="161" y="16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6A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0" name="Freeform 51"/>
            <p:cNvSpPr/>
            <p:nvPr/>
          </p:nvSpPr>
          <p:spPr bwMode="auto">
            <a:xfrm>
              <a:off x="3235326" y="5083175"/>
              <a:ext cx="322263" cy="260350"/>
            </a:xfrm>
            <a:custGeom>
              <a:avLst/>
              <a:gdLst>
                <a:gd name="T0" fmla="*/ 3 w 203"/>
                <a:gd name="T1" fmla="*/ 0 h 164"/>
                <a:gd name="T2" fmla="*/ 3 w 203"/>
                <a:gd name="T3" fmla="*/ 0 h 164"/>
                <a:gd name="T4" fmla="*/ 203 w 203"/>
                <a:gd name="T5" fmla="*/ 0 h 164"/>
                <a:gd name="T6" fmla="*/ 203 w 203"/>
                <a:gd name="T7" fmla="*/ 0 h 164"/>
                <a:gd name="T8" fmla="*/ 186 w 203"/>
                <a:gd name="T9" fmla="*/ 140 h 164"/>
                <a:gd name="T10" fmla="*/ 186 w 203"/>
                <a:gd name="T11" fmla="*/ 140 h 164"/>
                <a:gd name="T12" fmla="*/ 185 w 203"/>
                <a:gd name="T13" fmla="*/ 145 h 164"/>
                <a:gd name="T14" fmla="*/ 183 w 203"/>
                <a:gd name="T15" fmla="*/ 149 h 164"/>
                <a:gd name="T16" fmla="*/ 179 w 203"/>
                <a:gd name="T17" fmla="*/ 153 h 164"/>
                <a:gd name="T18" fmla="*/ 176 w 203"/>
                <a:gd name="T19" fmla="*/ 156 h 164"/>
                <a:gd name="T20" fmla="*/ 167 w 203"/>
                <a:gd name="T21" fmla="*/ 161 h 164"/>
                <a:gd name="T22" fmla="*/ 157 w 203"/>
                <a:gd name="T23" fmla="*/ 164 h 164"/>
                <a:gd name="T24" fmla="*/ 157 w 203"/>
                <a:gd name="T25" fmla="*/ 164 h 164"/>
                <a:gd name="T26" fmla="*/ 0 w 203"/>
                <a:gd name="T27" fmla="*/ 134 h 164"/>
                <a:gd name="T28" fmla="*/ 0 w 203"/>
                <a:gd name="T29" fmla="*/ 134 h 164"/>
                <a:gd name="T30" fmla="*/ 3 w 203"/>
                <a:gd name="T31" fmla="*/ 0 h 164"/>
                <a:gd name="T32" fmla="*/ 3 w 203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164">
                  <a:moveTo>
                    <a:pt x="3" y="0"/>
                  </a:moveTo>
                  <a:lnTo>
                    <a:pt x="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86" y="140"/>
                  </a:lnTo>
                  <a:lnTo>
                    <a:pt x="186" y="140"/>
                  </a:lnTo>
                  <a:lnTo>
                    <a:pt x="185" y="145"/>
                  </a:lnTo>
                  <a:lnTo>
                    <a:pt x="183" y="149"/>
                  </a:lnTo>
                  <a:lnTo>
                    <a:pt x="179" y="153"/>
                  </a:lnTo>
                  <a:lnTo>
                    <a:pt x="176" y="156"/>
                  </a:lnTo>
                  <a:lnTo>
                    <a:pt x="167" y="161"/>
                  </a:lnTo>
                  <a:lnTo>
                    <a:pt x="157" y="164"/>
                  </a:lnTo>
                  <a:lnTo>
                    <a:pt x="157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A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1" name="Freeform 52"/>
            <p:cNvSpPr/>
            <p:nvPr/>
          </p:nvSpPr>
          <p:spPr bwMode="auto">
            <a:xfrm>
              <a:off x="3240088" y="5083175"/>
              <a:ext cx="317500" cy="260350"/>
            </a:xfrm>
            <a:custGeom>
              <a:avLst/>
              <a:gdLst>
                <a:gd name="T0" fmla="*/ 3 w 200"/>
                <a:gd name="T1" fmla="*/ 0 h 164"/>
                <a:gd name="T2" fmla="*/ 3 w 200"/>
                <a:gd name="T3" fmla="*/ 0 h 164"/>
                <a:gd name="T4" fmla="*/ 200 w 200"/>
                <a:gd name="T5" fmla="*/ 0 h 164"/>
                <a:gd name="T6" fmla="*/ 200 w 200"/>
                <a:gd name="T7" fmla="*/ 0 h 164"/>
                <a:gd name="T8" fmla="*/ 183 w 200"/>
                <a:gd name="T9" fmla="*/ 140 h 164"/>
                <a:gd name="T10" fmla="*/ 183 w 200"/>
                <a:gd name="T11" fmla="*/ 140 h 164"/>
                <a:gd name="T12" fmla="*/ 182 w 200"/>
                <a:gd name="T13" fmla="*/ 145 h 164"/>
                <a:gd name="T14" fmla="*/ 180 w 200"/>
                <a:gd name="T15" fmla="*/ 149 h 164"/>
                <a:gd name="T16" fmla="*/ 176 w 200"/>
                <a:gd name="T17" fmla="*/ 153 h 164"/>
                <a:gd name="T18" fmla="*/ 173 w 200"/>
                <a:gd name="T19" fmla="*/ 156 h 164"/>
                <a:gd name="T20" fmla="*/ 164 w 200"/>
                <a:gd name="T21" fmla="*/ 161 h 164"/>
                <a:gd name="T22" fmla="*/ 156 w 200"/>
                <a:gd name="T23" fmla="*/ 164 h 164"/>
                <a:gd name="T24" fmla="*/ 156 w 200"/>
                <a:gd name="T25" fmla="*/ 164 h 164"/>
                <a:gd name="T26" fmla="*/ 0 w 200"/>
                <a:gd name="T27" fmla="*/ 134 h 164"/>
                <a:gd name="T28" fmla="*/ 0 w 200"/>
                <a:gd name="T29" fmla="*/ 134 h 164"/>
                <a:gd name="T30" fmla="*/ 3 w 200"/>
                <a:gd name="T31" fmla="*/ 0 h 164"/>
                <a:gd name="T32" fmla="*/ 3 w 200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64">
                  <a:moveTo>
                    <a:pt x="3" y="0"/>
                  </a:moveTo>
                  <a:lnTo>
                    <a:pt x="3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183" y="140"/>
                  </a:lnTo>
                  <a:lnTo>
                    <a:pt x="183" y="140"/>
                  </a:lnTo>
                  <a:lnTo>
                    <a:pt x="182" y="145"/>
                  </a:lnTo>
                  <a:lnTo>
                    <a:pt x="180" y="149"/>
                  </a:lnTo>
                  <a:lnTo>
                    <a:pt x="176" y="153"/>
                  </a:lnTo>
                  <a:lnTo>
                    <a:pt x="173" y="156"/>
                  </a:lnTo>
                  <a:lnTo>
                    <a:pt x="164" y="161"/>
                  </a:lnTo>
                  <a:lnTo>
                    <a:pt x="156" y="164"/>
                  </a:lnTo>
                  <a:lnTo>
                    <a:pt x="156" y="164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7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2" name="Freeform 53"/>
            <p:cNvSpPr/>
            <p:nvPr/>
          </p:nvSpPr>
          <p:spPr bwMode="auto">
            <a:xfrm>
              <a:off x="3246438" y="5083175"/>
              <a:ext cx="311150" cy="260350"/>
            </a:xfrm>
            <a:custGeom>
              <a:avLst/>
              <a:gdLst>
                <a:gd name="T0" fmla="*/ 3 w 196"/>
                <a:gd name="T1" fmla="*/ 0 h 164"/>
                <a:gd name="T2" fmla="*/ 3 w 196"/>
                <a:gd name="T3" fmla="*/ 0 h 164"/>
                <a:gd name="T4" fmla="*/ 196 w 196"/>
                <a:gd name="T5" fmla="*/ 0 h 164"/>
                <a:gd name="T6" fmla="*/ 196 w 196"/>
                <a:gd name="T7" fmla="*/ 0 h 164"/>
                <a:gd name="T8" fmla="*/ 179 w 196"/>
                <a:gd name="T9" fmla="*/ 140 h 164"/>
                <a:gd name="T10" fmla="*/ 179 w 196"/>
                <a:gd name="T11" fmla="*/ 140 h 164"/>
                <a:gd name="T12" fmla="*/ 178 w 196"/>
                <a:gd name="T13" fmla="*/ 145 h 164"/>
                <a:gd name="T14" fmla="*/ 176 w 196"/>
                <a:gd name="T15" fmla="*/ 149 h 164"/>
                <a:gd name="T16" fmla="*/ 172 w 196"/>
                <a:gd name="T17" fmla="*/ 153 h 164"/>
                <a:gd name="T18" fmla="*/ 169 w 196"/>
                <a:gd name="T19" fmla="*/ 156 h 164"/>
                <a:gd name="T20" fmla="*/ 160 w 196"/>
                <a:gd name="T21" fmla="*/ 161 h 164"/>
                <a:gd name="T22" fmla="*/ 152 w 196"/>
                <a:gd name="T23" fmla="*/ 164 h 164"/>
                <a:gd name="T24" fmla="*/ 152 w 196"/>
                <a:gd name="T25" fmla="*/ 164 h 164"/>
                <a:gd name="T26" fmla="*/ 0 w 196"/>
                <a:gd name="T27" fmla="*/ 133 h 164"/>
                <a:gd name="T28" fmla="*/ 0 w 196"/>
                <a:gd name="T29" fmla="*/ 133 h 164"/>
                <a:gd name="T30" fmla="*/ 3 w 196"/>
                <a:gd name="T31" fmla="*/ 0 h 164"/>
                <a:gd name="T32" fmla="*/ 3 w 196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6" h="164">
                  <a:moveTo>
                    <a:pt x="3" y="0"/>
                  </a:moveTo>
                  <a:lnTo>
                    <a:pt x="3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79" y="140"/>
                  </a:lnTo>
                  <a:lnTo>
                    <a:pt x="179" y="140"/>
                  </a:lnTo>
                  <a:lnTo>
                    <a:pt x="178" y="145"/>
                  </a:lnTo>
                  <a:lnTo>
                    <a:pt x="176" y="149"/>
                  </a:lnTo>
                  <a:lnTo>
                    <a:pt x="172" y="153"/>
                  </a:lnTo>
                  <a:lnTo>
                    <a:pt x="169" y="156"/>
                  </a:lnTo>
                  <a:lnTo>
                    <a:pt x="160" y="161"/>
                  </a:lnTo>
                  <a:lnTo>
                    <a:pt x="152" y="164"/>
                  </a:lnTo>
                  <a:lnTo>
                    <a:pt x="152" y="164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3" name="Freeform 54"/>
            <p:cNvSpPr/>
            <p:nvPr/>
          </p:nvSpPr>
          <p:spPr bwMode="auto">
            <a:xfrm>
              <a:off x="3252788" y="5083175"/>
              <a:ext cx="304800" cy="260350"/>
            </a:xfrm>
            <a:custGeom>
              <a:avLst/>
              <a:gdLst>
                <a:gd name="T0" fmla="*/ 3 w 192"/>
                <a:gd name="T1" fmla="*/ 0 h 164"/>
                <a:gd name="T2" fmla="*/ 3 w 192"/>
                <a:gd name="T3" fmla="*/ 0 h 164"/>
                <a:gd name="T4" fmla="*/ 192 w 192"/>
                <a:gd name="T5" fmla="*/ 0 h 164"/>
                <a:gd name="T6" fmla="*/ 192 w 192"/>
                <a:gd name="T7" fmla="*/ 0 h 164"/>
                <a:gd name="T8" fmla="*/ 175 w 192"/>
                <a:gd name="T9" fmla="*/ 140 h 164"/>
                <a:gd name="T10" fmla="*/ 175 w 192"/>
                <a:gd name="T11" fmla="*/ 140 h 164"/>
                <a:gd name="T12" fmla="*/ 174 w 192"/>
                <a:gd name="T13" fmla="*/ 145 h 164"/>
                <a:gd name="T14" fmla="*/ 172 w 192"/>
                <a:gd name="T15" fmla="*/ 149 h 164"/>
                <a:gd name="T16" fmla="*/ 169 w 192"/>
                <a:gd name="T17" fmla="*/ 153 h 164"/>
                <a:gd name="T18" fmla="*/ 165 w 192"/>
                <a:gd name="T19" fmla="*/ 156 h 164"/>
                <a:gd name="T20" fmla="*/ 157 w 192"/>
                <a:gd name="T21" fmla="*/ 161 h 164"/>
                <a:gd name="T22" fmla="*/ 148 w 192"/>
                <a:gd name="T23" fmla="*/ 164 h 164"/>
                <a:gd name="T24" fmla="*/ 148 w 192"/>
                <a:gd name="T25" fmla="*/ 164 h 164"/>
                <a:gd name="T26" fmla="*/ 0 w 192"/>
                <a:gd name="T27" fmla="*/ 132 h 164"/>
                <a:gd name="T28" fmla="*/ 0 w 192"/>
                <a:gd name="T29" fmla="*/ 132 h 164"/>
                <a:gd name="T30" fmla="*/ 3 w 192"/>
                <a:gd name="T31" fmla="*/ 0 h 164"/>
                <a:gd name="T32" fmla="*/ 3 w 192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164">
                  <a:moveTo>
                    <a:pt x="3" y="0"/>
                  </a:moveTo>
                  <a:lnTo>
                    <a:pt x="3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5" y="140"/>
                  </a:lnTo>
                  <a:lnTo>
                    <a:pt x="175" y="140"/>
                  </a:lnTo>
                  <a:lnTo>
                    <a:pt x="174" y="145"/>
                  </a:lnTo>
                  <a:lnTo>
                    <a:pt x="172" y="149"/>
                  </a:lnTo>
                  <a:lnTo>
                    <a:pt x="169" y="153"/>
                  </a:lnTo>
                  <a:lnTo>
                    <a:pt x="165" y="156"/>
                  </a:lnTo>
                  <a:lnTo>
                    <a:pt x="157" y="161"/>
                  </a:lnTo>
                  <a:lnTo>
                    <a:pt x="148" y="164"/>
                  </a:lnTo>
                  <a:lnTo>
                    <a:pt x="148" y="16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4" name="Freeform 55"/>
            <p:cNvSpPr/>
            <p:nvPr/>
          </p:nvSpPr>
          <p:spPr bwMode="auto">
            <a:xfrm>
              <a:off x="3259138" y="5083175"/>
              <a:ext cx="298450" cy="260350"/>
            </a:xfrm>
            <a:custGeom>
              <a:avLst/>
              <a:gdLst>
                <a:gd name="T0" fmla="*/ 3 w 188"/>
                <a:gd name="T1" fmla="*/ 0 h 164"/>
                <a:gd name="T2" fmla="*/ 3 w 188"/>
                <a:gd name="T3" fmla="*/ 0 h 164"/>
                <a:gd name="T4" fmla="*/ 188 w 188"/>
                <a:gd name="T5" fmla="*/ 0 h 164"/>
                <a:gd name="T6" fmla="*/ 188 w 188"/>
                <a:gd name="T7" fmla="*/ 0 h 164"/>
                <a:gd name="T8" fmla="*/ 171 w 188"/>
                <a:gd name="T9" fmla="*/ 140 h 164"/>
                <a:gd name="T10" fmla="*/ 171 w 188"/>
                <a:gd name="T11" fmla="*/ 140 h 164"/>
                <a:gd name="T12" fmla="*/ 170 w 188"/>
                <a:gd name="T13" fmla="*/ 145 h 164"/>
                <a:gd name="T14" fmla="*/ 168 w 188"/>
                <a:gd name="T15" fmla="*/ 149 h 164"/>
                <a:gd name="T16" fmla="*/ 165 w 188"/>
                <a:gd name="T17" fmla="*/ 153 h 164"/>
                <a:gd name="T18" fmla="*/ 161 w 188"/>
                <a:gd name="T19" fmla="*/ 156 h 164"/>
                <a:gd name="T20" fmla="*/ 153 w 188"/>
                <a:gd name="T21" fmla="*/ 161 h 164"/>
                <a:gd name="T22" fmla="*/ 144 w 188"/>
                <a:gd name="T23" fmla="*/ 164 h 164"/>
                <a:gd name="T24" fmla="*/ 144 w 188"/>
                <a:gd name="T25" fmla="*/ 164 h 164"/>
                <a:gd name="T26" fmla="*/ 0 w 188"/>
                <a:gd name="T27" fmla="*/ 130 h 164"/>
                <a:gd name="T28" fmla="*/ 0 w 188"/>
                <a:gd name="T29" fmla="*/ 130 h 164"/>
                <a:gd name="T30" fmla="*/ 3 w 188"/>
                <a:gd name="T31" fmla="*/ 0 h 164"/>
                <a:gd name="T32" fmla="*/ 3 w 188"/>
                <a:gd name="T3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8" h="164">
                  <a:moveTo>
                    <a:pt x="3" y="0"/>
                  </a:moveTo>
                  <a:lnTo>
                    <a:pt x="3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71" y="140"/>
                  </a:lnTo>
                  <a:lnTo>
                    <a:pt x="171" y="140"/>
                  </a:lnTo>
                  <a:lnTo>
                    <a:pt x="170" y="145"/>
                  </a:lnTo>
                  <a:lnTo>
                    <a:pt x="168" y="149"/>
                  </a:lnTo>
                  <a:lnTo>
                    <a:pt x="165" y="153"/>
                  </a:lnTo>
                  <a:lnTo>
                    <a:pt x="161" y="156"/>
                  </a:lnTo>
                  <a:lnTo>
                    <a:pt x="153" y="161"/>
                  </a:lnTo>
                  <a:lnTo>
                    <a:pt x="144" y="164"/>
                  </a:lnTo>
                  <a:lnTo>
                    <a:pt x="144" y="164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9A9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5" name="Freeform 56"/>
            <p:cNvSpPr/>
            <p:nvPr/>
          </p:nvSpPr>
          <p:spPr bwMode="auto">
            <a:xfrm>
              <a:off x="3265488" y="5083175"/>
              <a:ext cx="292100" cy="260350"/>
            </a:xfrm>
            <a:custGeom>
              <a:avLst/>
              <a:gdLst>
                <a:gd name="T0" fmla="*/ 3 w 184"/>
                <a:gd name="T1" fmla="*/ 0 h 164"/>
                <a:gd name="T2" fmla="*/ 3 w 184"/>
                <a:gd name="T3" fmla="*/ 0 h 164"/>
                <a:gd name="T4" fmla="*/ 184 w 184"/>
                <a:gd name="T5" fmla="*/ 0 h 164"/>
                <a:gd name="T6" fmla="*/ 184 w 184"/>
                <a:gd name="T7" fmla="*/ 0 h 164"/>
                <a:gd name="T8" fmla="*/ 167 w 184"/>
                <a:gd name="T9" fmla="*/ 140 h 164"/>
                <a:gd name="T10" fmla="*/ 167 w 184"/>
                <a:gd name="T11" fmla="*/ 140 h 164"/>
                <a:gd name="T12" fmla="*/ 166 w 184"/>
                <a:gd name="T13" fmla="*/ 145 h 164"/>
                <a:gd name="T14" fmla="*/ 164 w 184"/>
                <a:gd name="T15" fmla="*/ 149 h 164"/>
                <a:gd name="T16" fmla="*/ 157 w 184"/>
                <a:gd name="T17" fmla="*/ 156 h 164"/>
                <a:gd name="T18" fmla="*/ 149 w 184"/>
                <a:gd name="T19" fmla="*/ 161 h 164"/>
                <a:gd name="T20" fmla="*/ 141 w 184"/>
                <a:gd name="T21" fmla="*/ 164 h 164"/>
                <a:gd name="T22" fmla="*/ 141 w 184"/>
                <a:gd name="T23" fmla="*/ 164 h 164"/>
                <a:gd name="T24" fmla="*/ 0 w 184"/>
                <a:gd name="T25" fmla="*/ 129 h 164"/>
                <a:gd name="T26" fmla="*/ 0 w 184"/>
                <a:gd name="T27" fmla="*/ 129 h 164"/>
                <a:gd name="T28" fmla="*/ 3 w 184"/>
                <a:gd name="T29" fmla="*/ 0 h 164"/>
                <a:gd name="T30" fmla="*/ 3 w 184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164">
                  <a:moveTo>
                    <a:pt x="3" y="0"/>
                  </a:moveTo>
                  <a:lnTo>
                    <a:pt x="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7" y="140"/>
                  </a:lnTo>
                  <a:lnTo>
                    <a:pt x="167" y="140"/>
                  </a:lnTo>
                  <a:lnTo>
                    <a:pt x="166" y="145"/>
                  </a:lnTo>
                  <a:lnTo>
                    <a:pt x="164" y="149"/>
                  </a:lnTo>
                  <a:lnTo>
                    <a:pt x="157" y="156"/>
                  </a:lnTo>
                  <a:lnTo>
                    <a:pt x="149" y="161"/>
                  </a:lnTo>
                  <a:lnTo>
                    <a:pt x="141" y="164"/>
                  </a:lnTo>
                  <a:lnTo>
                    <a:pt x="141" y="164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A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6" name="Freeform 57"/>
            <p:cNvSpPr/>
            <p:nvPr/>
          </p:nvSpPr>
          <p:spPr bwMode="auto">
            <a:xfrm>
              <a:off x="3270251" y="5083175"/>
              <a:ext cx="287338" cy="260350"/>
            </a:xfrm>
            <a:custGeom>
              <a:avLst/>
              <a:gdLst>
                <a:gd name="T0" fmla="*/ 4 w 181"/>
                <a:gd name="T1" fmla="*/ 0 h 164"/>
                <a:gd name="T2" fmla="*/ 4 w 181"/>
                <a:gd name="T3" fmla="*/ 0 h 164"/>
                <a:gd name="T4" fmla="*/ 181 w 181"/>
                <a:gd name="T5" fmla="*/ 0 h 164"/>
                <a:gd name="T6" fmla="*/ 181 w 181"/>
                <a:gd name="T7" fmla="*/ 0 h 164"/>
                <a:gd name="T8" fmla="*/ 164 w 181"/>
                <a:gd name="T9" fmla="*/ 140 h 164"/>
                <a:gd name="T10" fmla="*/ 164 w 181"/>
                <a:gd name="T11" fmla="*/ 140 h 164"/>
                <a:gd name="T12" fmla="*/ 163 w 181"/>
                <a:gd name="T13" fmla="*/ 145 h 164"/>
                <a:gd name="T14" fmla="*/ 161 w 181"/>
                <a:gd name="T15" fmla="*/ 149 h 164"/>
                <a:gd name="T16" fmla="*/ 154 w 181"/>
                <a:gd name="T17" fmla="*/ 156 h 164"/>
                <a:gd name="T18" fmla="*/ 146 w 181"/>
                <a:gd name="T19" fmla="*/ 160 h 164"/>
                <a:gd name="T20" fmla="*/ 138 w 181"/>
                <a:gd name="T21" fmla="*/ 164 h 164"/>
                <a:gd name="T22" fmla="*/ 138 w 181"/>
                <a:gd name="T23" fmla="*/ 164 h 164"/>
                <a:gd name="T24" fmla="*/ 0 w 181"/>
                <a:gd name="T25" fmla="*/ 128 h 164"/>
                <a:gd name="T26" fmla="*/ 0 w 181"/>
                <a:gd name="T27" fmla="*/ 128 h 164"/>
                <a:gd name="T28" fmla="*/ 4 w 181"/>
                <a:gd name="T29" fmla="*/ 0 h 164"/>
                <a:gd name="T30" fmla="*/ 4 w 181"/>
                <a:gd name="T3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164">
                  <a:moveTo>
                    <a:pt x="4" y="0"/>
                  </a:moveTo>
                  <a:lnTo>
                    <a:pt x="4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4" y="140"/>
                  </a:lnTo>
                  <a:lnTo>
                    <a:pt x="164" y="140"/>
                  </a:lnTo>
                  <a:lnTo>
                    <a:pt x="163" y="145"/>
                  </a:lnTo>
                  <a:lnTo>
                    <a:pt x="161" y="149"/>
                  </a:lnTo>
                  <a:lnTo>
                    <a:pt x="154" y="156"/>
                  </a:lnTo>
                  <a:lnTo>
                    <a:pt x="146" y="160"/>
                  </a:lnTo>
                  <a:lnTo>
                    <a:pt x="138" y="164"/>
                  </a:lnTo>
                  <a:lnTo>
                    <a:pt x="138" y="164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A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7" name="Freeform 58"/>
            <p:cNvSpPr/>
            <p:nvPr/>
          </p:nvSpPr>
          <p:spPr bwMode="auto">
            <a:xfrm>
              <a:off x="3276601" y="5083175"/>
              <a:ext cx="280988" cy="258763"/>
            </a:xfrm>
            <a:custGeom>
              <a:avLst/>
              <a:gdLst>
                <a:gd name="T0" fmla="*/ 4 w 177"/>
                <a:gd name="T1" fmla="*/ 0 h 163"/>
                <a:gd name="T2" fmla="*/ 4 w 177"/>
                <a:gd name="T3" fmla="*/ 0 h 163"/>
                <a:gd name="T4" fmla="*/ 177 w 177"/>
                <a:gd name="T5" fmla="*/ 0 h 163"/>
                <a:gd name="T6" fmla="*/ 177 w 177"/>
                <a:gd name="T7" fmla="*/ 0 h 163"/>
                <a:gd name="T8" fmla="*/ 160 w 177"/>
                <a:gd name="T9" fmla="*/ 140 h 163"/>
                <a:gd name="T10" fmla="*/ 160 w 177"/>
                <a:gd name="T11" fmla="*/ 140 h 163"/>
                <a:gd name="T12" fmla="*/ 159 w 177"/>
                <a:gd name="T13" fmla="*/ 145 h 163"/>
                <a:gd name="T14" fmla="*/ 157 w 177"/>
                <a:gd name="T15" fmla="*/ 149 h 163"/>
                <a:gd name="T16" fmla="*/ 150 w 177"/>
                <a:gd name="T17" fmla="*/ 156 h 163"/>
                <a:gd name="T18" fmla="*/ 142 w 177"/>
                <a:gd name="T19" fmla="*/ 160 h 163"/>
                <a:gd name="T20" fmla="*/ 134 w 177"/>
                <a:gd name="T21" fmla="*/ 163 h 163"/>
                <a:gd name="T22" fmla="*/ 134 w 177"/>
                <a:gd name="T23" fmla="*/ 163 h 163"/>
                <a:gd name="T24" fmla="*/ 0 w 177"/>
                <a:gd name="T25" fmla="*/ 128 h 163"/>
                <a:gd name="T26" fmla="*/ 0 w 177"/>
                <a:gd name="T27" fmla="*/ 128 h 163"/>
                <a:gd name="T28" fmla="*/ 4 w 177"/>
                <a:gd name="T29" fmla="*/ 0 h 163"/>
                <a:gd name="T30" fmla="*/ 4 w 17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7" h="163">
                  <a:moveTo>
                    <a:pt x="4" y="0"/>
                  </a:moveTo>
                  <a:lnTo>
                    <a:pt x="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60" y="140"/>
                  </a:lnTo>
                  <a:lnTo>
                    <a:pt x="160" y="140"/>
                  </a:lnTo>
                  <a:lnTo>
                    <a:pt x="159" y="145"/>
                  </a:lnTo>
                  <a:lnTo>
                    <a:pt x="157" y="149"/>
                  </a:lnTo>
                  <a:lnTo>
                    <a:pt x="150" y="156"/>
                  </a:lnTo>
                  <a:lnTo>
                    <a:pt x="142" y="160"/>
                  </a:lnTo>
                  <a:lnTo>
                    <a:pt x="134" y="163"/>
                  </a:lnTo>
                  <a:lnTo>
                    <a:pt x="134" y="16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BA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8" name="Freeform 59"/>
            <p:cNvSpPr/>
            <p:nvPr/>
          </p:nvSpPr>
          <p:spPr bwMode="auto">
            <a:xfrm>
              <a:off x="3282951" y="5083175"/>
              <a:ext cx="274638" cy="258763"/>
            </a:xfrm>
            <a:custGeom>
              <a:avLst/>
              <a:gdLst>
                <a:gd name="T0" fmla="*/ 3 w 173"/>
                <a:gd name="T1" fmla="*/ 0 h 163"/>
                <a:gd name="T2" fmla="*/ 3 w 173"/>
                <a:gd name="T3" fmla="*/ 0 h 163"/>
                <a:gd name="T4" fmla="*/ 173 w 173"/>
                <a:gd name="T5" fmla="*/ 0 h 163"/>
                <a:gd name="T6" fmla="*/ 173 w 173"/>
                <a:gd name="T7" fmla="*/ 0 h 163"/>
                <a:gd name="T8" fmla="*/ 156 w 173"/>
                <a:gd name="T9" fmla="*/ 140 h 163"/>
                <a:gd name="T10" fmla="*/ 156 w 173"/>
                <a:gd name="T11" fmla="*/ 140 h 163"/>
                <a:gd name="T12" fmla="*/ 155 w 173"/>
                <a:gd name="T13" fmla="*/ 145 h 163"/>
                <a:gd name="T14" fmla="*/ 153 w 173"/>
                <a:gd name="T15" fmla="*/ 149 h 163"/>
                <a:gd name="T16" fmla="*/ 146 w 173"/>
                <a:gd name="T17" fmla="*/ 156 h 163"/>
                <a:gd name="T18" fmla="*/ 140 w 173"/>
                <a:gd name="T19" fmla="*/ 160 h 163"/>
                <a:gd name="T20" fmla="*/ 132 w 173"/>
                <a:gd name="T21" fmla="*/ 163 h 163"/>
                <a:gd name="T22" fmla="*/ 132 w 173"/>
                <a:gd name="T23" fmla="*/ 163 h 163"/>
                <a:gd name="T24" fmla="*/ 0 w 173"/>
                <a:gd name="T25" fmla="*/ 126 h 163"/>
                <a:gd name="T26" fmla="*/ 0 w 173"/>
                <a:gd name="T27" fmla="*/ 126 h 163"/>
                <a:gd name="T28" fmla="*/ 3 w 173"/>
                <a:gd name="T29" fmla="*/ 0 h 163"/>
                <a:gd name="T30" fmla="*/ 3 w 17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3" y="0"/>
                  </a:moveTo>
                  <a:lnTo>
                    <a:pt x="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56" y="140"/>
                  </a:lnTo>
                  <a:lnTo>
                    <a:pt x="156" y="140"/>
                  </a:lnTo>
                  <a:lnTo>
                    <a:pt x="155" y="145"/>
                  </a:lnTo>
                  <a:lnTo>
                    <a:pt x="153" y="149"/>
                  </a:lnTo>
                  <a:lnTo>
                    <a:pt x="146" y="156"/>
                  </a:lnTo>
                  <a:lnTo>
                    <a:pt x="140" y="160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CA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9" name="Freeform 60"/>
            <p:cNvSpPr/>
            <p:nvPr/>
          </p:nvSpPr>
          <p:spPr bwMode="auto">
            <a:xfrm>
              <a:off x="3289301" y="5083175"/>
              <a:ext cx="268288" cy="258763"/>
            </a:xfrm>
            <a:custGeom>
              <a:avLst/>
              <a:gdLst>
                <a:gd name="T0" fmla="*/ 3 w 169"/>
                <a:gd name="T1" fmla="*/ 0 h 163"/>
                <a:gd name="T2" fmla="*/ 3 w 169"/>
                <a:gd name="T3" fmla="*/ 0 h 163"/>
                <a:gd name="T4" fmla="*/ 169 w 169"/>
                <a:gd name="T5" fmla="*/ 0 h 163"/>
                <a:gd name="T6" fmla="*/ 169 w 169"/>
                <a:gd name="T7" fmla="*/ 0 h 163"/>
                <a:gd name="T8" fmla="*/ 152 w 169"/>
                <a:gd name="T9" fmla="*/ 140 h 163"/>
                <a:gd name="T10" fmla="*/ 152 w 169"/>
                <a:gd name="T11" fmla="*/ 140 h 163"/>
                <a:gd name="T12" fmla="*/ 151 w 169"/>
                <a:gd name="T13" fmla="*/ 144 h 163"/>
                <a:gd name="T14" fmla="*/ 149 w 169"/>
                <a:gd name="T15" fmla="*/ 148 h 163"/>
                <a:gd name="T16" fmla="*/ 142 w 169"/>
                <a:gd name="T17" fmla="*/ 155 h 163"/>
                <a:gd name="T18" fmla="*/ 136 w 169"/>
                <a:gd name="T19" fmla="*/ 160 h 163"/>
                <a:gd name="T20" fmla="*/ 128 w 169"/>
                <a:gd name="T21" fmla="*/ 163 h 163"/>
                <a:gd name="T22" fmla="*/ 128 w 169"/>
                <a:gd name="T23" fmla="*/ 163 h 163"/>
                <a:gd name="T24" fmla="*/ 0 w 169"/>
                <a:gd name="T25" fmla="*/ 125 h 163"/>
                <a:gd name="T26" fmla="*/ 0 w 169"/>
                <a:gd name="T27" fmla="*/ 125 h 163"/>
                <a:gd name="T28" fmla="*/ 3 w 169"/>
                <a:gd name="T29" fmla="*/ 0 h 163"/>
                <a:gd name="T30" fmla="*/ 3 w 169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9" h="163">
                  <a:moveTo>
                    <a:pt x="3" y="0"/>
                  </a:moveTo>
                  <a:lnTo>
                    <a:pt x="3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52" y="140"/>
                  </a:lnTo>
                  <a:lnTo>
                    <a:pt x="152" y="140"/>
                  </a:lnTo>
                  <a:lnTo>
                    <a:pt x="151" y="144"/>
                  </a:lnTo>
                  <a:lnTo>
                    <a:pt x="149" y="148"/>
                  </a:lnTo>
                  <a:lnTo>
                    <a:pt x="142" y="155"/>
                  </a:lnTo>
                  <a:lnTo>
                    <a:pt x="136" y="160"/>
                  </a:lnTo>
                  <a:lnTo>
                    <a:pt x="128" y="163"/>
                  </a:lnTo>
                  <a:lnTo>
                    <a:pt x="128" y="163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CAC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0" name="Freeform 61"/>
            <p:cNvSpPr/>
            <p:nvPr/>
          </p:nvSpPr>
          <p:spPr bwMode="auto">
            <a:xfrm>
              <a:off x="3294063" y="5083175"/>
              <a:ext cx="263525" cy="258763"/>
            </a:xfrm>
            <a:custGeom>
              <a:avLst/>
              <a:gdLst>
                <a:gd name="T0" fmla="*/ 4 w 166"/>
                <a:gd name="T1" fmla="*/ 0 h 163"/>
                <a:gd name="T2" fmla="*/ 4 w 166"/>
                <a:gd name="T3" fmla="*/ 0 h 163"/>
                <a:gd name="T4" fmla="*/ 166 w 166"/>
                <a:gd name="T5" fmla="*/ 0 h 163"/>
                <a:gd name="T6" fmla="*/ 166 w 166"/>
                <a:gd name="T7" fmla="*/ 0 h 163"/>
                <a:gd name="T8" fmla="*/ 149 w 166"/>
                <a:gd name="T9" fmla="*/ 140 h 163"/>
                <a:gd name="T10" fmla="*/ 149 w 166"/>
                <a:gd name="T11" fmla="*/ 140 h 163"/>
                <a:gd name="T12" fmla="*/ 148 w 166"/>
                <a:gd name="T13" fmla="*/ 144 h 163"/>
                <a:gd name="T14" fmla="*/ 146 w 166"/>
                <a:gd name="T15" fmla="*/ 148 h 163"/>
                <a:gd name="T16" fmla="*/ 141 w 166"/>
                <a:gd name="T17" fmla="*/ 155 h 163"/>
                <a:gd name="T18" fmla="*/ 133 w 166"/>
                <a:gd name="T19" fmla="*/ 160 h 163"/>
                <a:gd name="T20" fmla="*/ 125 w 166"/>
                <a:gd name="T21" fmla="*/ 163 h 163"/>
                <a:gd name="T22" fmla="*/ 125 w 166"/>
                <a:gd name="T23" fmla="*/ 163 h 163"/>
                <a:gd name="T24" fmla="*/ 0 w 166"/>
                <a:gd name="T25" fmla="*/ 124 h 163"/>
                <a:gd name="T26" fmla="*/ 0 w 166"/>
                <a:gd name="T27" fmla="*/ 124 h 163"/>
                <a:gd name="T28" fmla="*/ 4 w 166"/>
                <a:gd name="T29" fmla="*/ 0 h 163"/>
                <a:gd name="T30" fmla="*/ 4 w 166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6" h="163">
                  <a:moveTo>
                    <a:pt x="4" y="0"/>
                  </a:moveTo>
                  <a:lnTo>
                    <a:pt x="4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49" y="140"/>
                  </a:lnTo>
                  <a:lnTo>
                    <a:pt x="149" y="140"/>
                  </a:lnTo>
                  <a:lnTo>
                    <a:pt x="148" y="144"/>
                  </a:lnTo>
                  <a:lnTo>
                    <a:pt x="146" y="148"/>
                  </a:lnTo>
                  <a:lnTo>
                    <a:pt x="141" y="155"/>
                  </a:lnTo>
                  <a:lnTo>
                    <a:pt x="133" y="16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DAD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1" name="Freeform 62"/>
            <p:cNvSpPr/>
            <p:nvPr/>
          </p:nvSpPr>
          <p:spPr bwMode="auto">
            <a:xfrm>
              <a:off x="3300413" y="5083175"/>
              <a:ext cx="257175" cy="258763"/>
            </a:xfrm>
            <a:custGeom>
              <a:avLst/>
              <a:gdLst>
                <a:gd name="T0" fmla="*/ 4 w 162"/>
                <a:gd name="T1" fmla="*/ 0 h 163"/>
                <a:gd name="T2" fmla="*/ 4 w 162"/>
                <a:gd name="T3" fmla="*/ 0 h 163"/>
                <a:gd name="T4" fmla="*/ 162 w 162"/>
                <a:gd name="T5" fmla="*/ 0 h 163"/>
                <a:gd name="T6" fmla="*/ 162 w 162"/>
                <a:gd name="T7" fmla="*/ 0 h 163"/>
                <a:gd name="T8" fmla="*/ 145 w 162"/>
                <a:gd name="T9" fmla="*/ 140 h 163"/>
                <a:gd name="T10" fmla="*/ 145 w 162"/>
                <a:gd name="T11" fmla="*/ 140 h 163"/>
                <a:gd name="T12" fmla="*/ 144 w 162"/>
                <a:gd name="T13" fmla="*/ 144 h 163"/>
                <a:gd name="T14" fmla="*/ 142 w 162"/>
                <a:gd name="T15" fmla="*/ 148 h 163"/>
                <a:gd name="T16" fmla="*/ 137 w 162"/>
                <a:gd name="T17" fmla="*/ 155 h 163"/>
                <a:gd name="T18" fmla="*/ 129 w 162"/>
                <a:gd name="T19" fmla="*/ 160 h 163"/>
                <a:gd name="T20" fmla="*/ 121 w 162"/>
                <a:gd name="T21" fmla="*/ 163 h 163"/>
                <a:gd name="T22" fmla="*/ 121 w 162"/>
                <a:gd name="T23" fmla="*/ 163 h 163"/>
                <a:gd name="T24" fmla="*/ 0 w 162"/>
                <a:gd name="T25" fmla="*/ 122 h 163"/>
                <a:gd name="T26" fmla="*/ 0 w 162"/>
                <a:gd name="T27" fmla="*/ 122 h 163"/>
                <a:gd name="T28" fmla="*/ 4 w 162"/>
                <a:gd name="T29" fmla="*/ 0 h 163"/>
                <a:gd name="T30" fmla="*/ 4 w 162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" h="163">
                  <a:moveTo>
                    <a:pt x="4" y="0"/>
                  </a:moveTo>
                  <a:lnTo>
                    <a:pt x="4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45" y="140"/>
                  </a:lnTo>
                  <a:lnTo>
                    <a:pt x="145" y="140"/>
                  </a:lnTo>
                  <a:lnTo>
                    <a:pt x="144" y="144"/>
                  </a:lnTo>
                  <a:lnTo>
                    <a:pt x="142" y="148"/>
                  </a:lnTo>
                  <a:lnTo>
                    <a:pt x="137" y="155"/>
                  </a:lnTo>
                  <a:lnTo>
                    <a:pt x="129" y="160"/>
                  </a:lnTo>
                  <a:lnTo>
                    <a:pt x="121" y="163"/>
                  </a:lnTo>
                  <a:lnTo>
                    <a:pt x="121" y="163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EAE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2" name="Freeform 63"/>
            <p:cNvSpPr/>
            <p:nvPr/>
          </p:nvSpPr>
          <p:spPr bwMode="auto">
            <a:xfrm>
              <a:off x="3306763" y="5083175"/>
              <a:ext cx="250825" cy="258763"/>
            </a:xfrm>
            <a:custGeom>
              <a:avLst/>
              <a:gdLst>
                <a:gd name="T0" fmla="*/ 4 w 158"/>
                <a:gd name="T1" fmla="*/ 0 h 163"/>
                <a:gd name="T2" fmla="*/ 4 w 158"/>
                <a:gd name="T3" fmla="*/ 0 h 163"/>
                <a:gd name="T4" fmla="*/ 158 w 158"/>
                <a:gd name="T5" fmla="*/ 0 h 163"/>
                <a:gd name="T6" fmla="*/ 158 w 158"/>
                <a:gd name="T7" fmla="*/ 0 h 163"/>
                <a:gd name="T8" fmla="*/ 141 w 158"/>
                <a:gd name="T9" fmla="*/ 140 h 163"/>
                <a:gd name="T10" fmla="*/ 141 w 158"/>
                <a:gd name="T11" fmla="*/ 140 h 163"/>
                <a:gd name="T12" fmla="*/ 140 w 158"/>
                <a:gd name="T13" fmla="*/ 144 h 163"/>
                <a:gd name="T14" fmla="*/ 138 w 158"/>
                <a:gd name="T15" fmla="*/ 148 h 163"/>
                <a:gd name="T16" fmla="*/ 133 w 158"/>
                <a:gd name="T17" fmla="*/ 155 h 163"/>
                <a:gd name="T18" fmla="*/ 125 w 158"/>
                <a:gd name="T19" fmla="*/ 160 h 163"/>
                <a:gd name="T20" fmla="*/ 118 w 158"/>
                <a:gd name="T21" fmla="*/ 163 h 163"/>
                <a:gd name="T22" fmla="*/ 118 w 158"/>
                <a:gd name="T23" fmla="*/ 163 h 163"/>
                <a:gd name="T24" fmla="*/ 0 w 158"/>
                <a:gd name="T25" fmla="*/ 121 h 163"/>
                <a:gd name="T26" fmla="*/ 0 w 158"/>
                <a:gd name="T27" fmla="*/ 121 h 163"/>
                <a:gd name="T28" fmla="*/ 4 w 158"/>
                <a:gd name="T29" fmla="*/ 0 h 163"/>
                <a:gd name="T30" fmla="*/ 4 w 158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8" h="163">
                  <a:moveTo>
                    <a:pt x="4" y="0"/>
                  </a:moveTo>
                  <a:lnTo>
                    <a:pt x="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1" y="140"/>
                  </a:lnTo>
                  <a:lnTo>
                    <a:pt x="141" y="140"/>
                  </a:lnTo>
                  <a:lnTo>
                    <a:pt x="140" y="144"/>
                  </a:lnTo>
                  <a:lnTo>
                    <a:pt x="138" y="148"/>
                  </a:lnTo>
                  <a:lnTo>
                    <a:pt x="133" y="155"/>
                  </a:lnTo>
                  <a:lnTo>
                    <a:pt x="125" y="160"/>
                  </a:lnTo>
                  <a:lnTo>
                    <a:pt x="118" y="163"/>
                  </a:lnTo>
                  <a:lnTo>
                    <a:pt x="118" y="163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E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3" name="Freeform 64"/>
            <p:cNvSpPr/>
            <p:nvPr/>
          </p:nvSpPr>
          <p:spPr bwMode="auto">
            <a:xfrm>
              <a:off x="3313113" y="5083175"/>
              <a:ext cx="244475" cy="258763"/>
            </a:xfrm>
            <a:custGeom>
              <a:avLst/>
              <a:gdLst>
                <a:gd name="T0" fmla="*/ 4 w 154"/>
                <a:gd name="T1" fmla="*/ 0 h 163"/>
                <a:gd name="T2" fmla="*/ 4 w 154"/>
                <a:gd name="T3" fmla="*/ 0 h 163"/>
                <a:gd name="T4" fmla="*/ 154 w 154"/>
                <a:gd name="T5" fmla="*/ 0 h 163"/>
                <a:gd name="T6" fmla="*/ 154 w 154"/>
                <a:gd name="T7" fmla="*/ 0 h 163"/>
                <a:gd name="T8" fmla="*/ 137 w 154"/>
                <a:gd name="T9" fmla="*/ 140 h 163"/>
                <a:gd name="T10" fmla="*/ 137 w 154"/>
                <a:gd name="T11" fmla="*/ 140 h 163"/>
                <a:gd name="T12" fmla="*/ 136 w 154"/>
                <a:gd name="T13" fmla="*/ 144 h 163"/>
                <a:gd name="T14" fmla="*/ 134 w 154"/>
                <a:gd name="T15" fmla="*/ 148 h 163"/>
                <a:gd name="T16" fmla="*/ 129 w 154"/>
                <a:gd name="T17" fmla="*/ 155 h 163"/>
                <a:gd name="T18" fmla="*/ 122 w 154"/>
                <a:gd name="T19" fmla="*/ 160 h 163"/>
                <a:gd name="T20" fmla="*/ 114 w 154"/>
                <a:gd name="T21" fmla="*/ 163 h 163"/>
                <a:gd name="T22" fmla="*/ 114 w 154"/>
                <a:gd name="T23" fmla="*/ 163 h 163"/>
                <a:gd name="T24" fmla="*/ 0 w 154"/>
                <a:gd name="T25" fmla="*/ 119 h 163"/>
                <a:gd name="T26" fmla="*/ 0 w 154"/>
                <a:gd name="T27" fmla="*/ 119 h 163"/>
                <a:gd name="T28" fmla="*/ 4 w 154"/>
                <a:gd name="T29" fmla="*/ 0 h 163"/>
                <a:gd name="T30" fmla="*/ 4 w 154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3">
                  <a:moveTo>
                    <a:pt x="4" y="0"/>
                  </a:moveTo>
                  <a:lnTo>
                    <a:pt x="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37" y="140"/>
                  </a:lnTo>
                  <a:lnTo>
                    <a:pt x="137" y="140"/>
                  </a:lnTo>
                  <a:lnTo>
                    <a:pt x="136" y="144"/>
                  </a:lnTo>
                  <a:lnTo>
                    <a:pt x="134" y="148"/>
                  </a:lnTo>
                  <a:lnTo>
                    <a:pt x="129" y="155"/>
                  </a:lnTo>
                  <a:lnTo>
                    <a:pt x="122" y="160"/>
                  </a:lnTo>
                  <a:lnTo>
                    <a:pt x="114" y="163"/>
                  </a:lnTo>
                  <a:lnTo>
                    <a:pt x="114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FA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4" name="Freeform 65"/>
            <p:cNvSpPr/>
            <p:nvPr/>
          </p:nvSpPr>
          <p:spPr bwMode="auto">
            <a:xfrm>
              <a:off x="3317876" y="5083175"/>
              <a:ext cx="239713" cy="258763"/>
            </a:xfrm>
            <a:custGeom>
              <a:avLst/>
              <a:gdLst>
                <a:gd name="T0" fmla="*/ 4 w 151"/>
                <a:gd name="T1" fmla="*/ 0 h 163"/>
                <a:gd name="T2" fmla="*/ 4 w 151"/>
                <a:gd name="T3" fmla="*/ 0 h 163"/>
                <a:gd name="T4" fmla="*/ 151 w 151"/>
                <a:gd name="T5" fmla="*/ 0 h 163"/>
                <a:gd name="T6" fmla="*/ 151 w 151"/>
                <a:gd name="T7" fmla="*/ 0 h 163"/>
                <a:gd name="T8" fmla="*/ 134 w 151"/>
                <a:gd name="T9" fmla="*/ 140 h 163"/>
                <a:gd name="T10" fmla="*/ 134 w 151"/>
                <a:gd name="T11" fmla="*/ 140 h 163"/>
                <a:gd name="T12" fmla="*/ 133 w 151"/>
                <a:gd name="T13" fmla="*/ 144 h 163"/>
                <a:gd name="T14" fmla="*/ 131 w 151"/>
                <a:gd name="T15" fmla="*/ 148 h 163"/>
                <a:gd name="T16" fmla="*/ 126 w 151"/>
                <a:gd name="T17" fmla="*/ 155 h 163"/>
                <a:gd name="T18" fmla="*/ 119 w 151"/>
                <a:gd name="T19" fmla="*/ 160 h 163"/>
                <a:gd name="T20" fmla="*/ 111 w 151"/>
                <a:gd name="T21" fmla="*/ 163 h 163"/>
                <a:gd name="T22" fmla="*/ 111 w 151"/>
                <a:gd name="T23" fmla="*/ 163 h 163"/>
                <a:gd name="T24" fmla="*/ 0 w 151"/>
                <a:gd name="T25" fmla="*/ 119 h 163"/>
                <a:gd name="T26" fmla="*/ 0 w 151"/>
                <a:gd name="T27" fmla="*/ 119 h 163"/>
                <a:gd name="T28" fmla="*/ 4 w 151"/>
                <a:gd name="T29" fmla="*/ 0 h 163"/>
                <a:gd name="T30" fmla="*/ 4 w 151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63">
                  <a:moveTo>
                    <a:pt x="4" y="0"/>
                  </a:moveTo>
                  <a:lnTo>
                    <a:pt x="4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44"/>
                  </a:lnTo>
                  <a:lnTo>
                    <a:pt x="131" y="148"/>
                  </a:lnTo>
                  <a:lnTo>
                    <a:pt x="126" y="155"/>
                  </a:lnTo>
                  <a:lnTo>
                    <a:pt x="119" y="160"/>
                  </a:lnTo>
                  <a:lnTo>
                    <a:pt x="111" y="163"/>
                  </a:lnTo>
                  <a:lnTo>
                    <a:pt x="111" y="16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FA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5" name="Freeform 66"/>
            <p:cNvSpPr/>
            <p:nvPr/>
          </p:nvSpPr>
          <p:spPr bwMode="auto">
            <a:xfrm>
              <a:off x="3324226" y="5083175"/>
              <a:ext cx="233363" cy="258763"/>
            </a:xfrm>
            <a:custGeom>
              <a:avLst/>
              <a:gdLst>
                <a:gd name="T0" fmla="*/ 4 w 147"/>
                <a:gd name="T1" fmla="*/ 0 h 163"/>
                <a:gd name="T2" fmla="*/ 4 w 147"/>
                <a:gd name="T3" fmla="*/ 0 h 163"/>
                <a:gd name="T4" fmla="*/ 147 w 147"/>
                <a:gd name="T5" fmla="*/ 0 h 163"/>
                <a:gd name="T6" fmla="*/ 147 w 147"/>
                <a:gd name="T7" fmla="*/ 0 h 163"/>
                <a:gd name="T8" fmla="*/ 130 w 147"/>
                <a:gd name="T9" fmla="*/ 140 h 163"/>
                <a:gd name="T10" fmla="*/ 130 w 147"/>
                <a:gd name="T11" fmla="*/ 140 h 163"/>
                <a:gd name="T12" fmla="*/ 129 w 147"/>
                <a:gd name="T13" fmla="*/ 144 h 163"/>
                <a:gd name="T14" fmla="*/ 127 w 147"/>
                <a:gd name="T15" fmla="*/ 148 h 163"/>
                <a:gd name="T16" fmla="*/ 122 w 147"/>
                <a:gd name="T17" fmla="*/ 155 h 163"/>
                <a:gd name="T18" fmla="*/ 115 w 147"/>
                <a:gd name="T19" fmla="*/ 159 h 163"/>
                <a:gd name="T20" fmla="*/ 107 w 147"/>
                <a:gd name="T21" fmla="*/ 163 h 163"/>
                <a:gd name="T22" fmla="*/ 107 w 147"/>
                <a:gd name="T23" fmla="*/ 163 h 163"/>
                <a:gd name="T24" fmla="*/ 0 w 147"/>
                <a:gd name="T25" fmla="*/ 118 h 163"/>
                <a:gd name="T26" fmla="*/ 0 w 147"/>
                <a:gd name="T27" fmla="*/ 118 h 163"/>
                <a:gd name="T28" fmla="*/ 4 w 147"/>
                <a:gd name="T29" fmla="*/ 0 h 163"/>
                <a:gd name="T30" fmla="*/ 4 w 147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163">
                  <a:moveTo>
                    <a:pt x="4" y="0"/>
                  </a:moveTo>
                  <a:lnTo>
                    <a:pt x="4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30" y="140"/>
                  </a:lnTo>
                  <a:lnTo>
                    <a:pt x="130" y="140"/>
                  </a:lnTo>
                  <a:lnTo>
                    <a:pt x="129" y="144"/>
                  </a:lnTo>
                  <a:lnTo>
                    <a:pt x="127" y="148"/>
                  </a:lnTo>
                  <a:lnTo>
                    <a:pt x="122" y="155"/>
                  </a:lnTo>
                  <a:lnTo>
                    <a:pt x="115" y="159"/>
                  </a:lnTo>
                  <a:lnTo>
                    <a:pt x="107" y="163"/>
                  </a:lnTo>
                  <a:lnTo>
                    <a:pt x="107" y="163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0B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6" name="Freeform 67"/>
            <p:cNvSpPr/>
            <p:nvPr/>
          </p:nvSpPr>
          <p:spPr bwMode="auto">
            <a:xfrm>
              <a:off x="3330576" y="5083175"/>
              <a:ext cx="227013" cy="258763"/>
            </a:xfrm>
            <a:custGeom>
              <a:avLst/>
              <a:gdLst>
                <a:gd name="T0" fmla="*/ 4 w 143"/>
                <a:gd name="T1" fmla="*/ 0 h 163"/>
                <a:gd name="T2" fmla="*/ 4 w 143"/>
                <a:gd name="T3" fmla="*/ 0 h 163"/>
                <a:gd name="T4" fmla="*/ 143 w 143"/>
                <a:gd name="T5" fmla="*/ 0 h 163"/>
                <a:gd name="T6" fmla="*/ 143 w 143"/>
                <a:gd name="T7" fmla="*/ 0 h 163"/>
                <a:gd name="T8" fmla="*/ 126 w 143"/>
                <a:gd name="T9" fmla="*/ 140 h 163"/>
                <a:gd name="T10" fmla="*/ 126 w 143"/>
                <a:gd name="T11" fmla="*/ 140 h 163"/>
                <a:gd name="T12" fmla="*/ 125 w 143"/>
                <a:gd name="T13" fmla="*/ 144 h 163"/>
                <a:gd name="T14" fmla="*/ 123 w 143"/>
                <a:gd name="T15" fmla="*/ 148 h 163"/>
                <a:gd name="T16" fmla="*/ 118 w 143"/>
                <a:gd name="T17" fmla="*/ 155 h 163"/>
                <a:gd name="T18" fmla="*/ 111 w 143"/>
                <a:gd name="T19" fmla="*/ 159 h 163"/>
                <a:gd name="T20" fmla="*/ 104 w 143"/>
                <a:gd name="T21" fmla="*/ 163 h 163"/>
                <a:gd name="T22" fmla="*/ 104 w 143"/>
                <a:gd name="T23" fmla="*/ 163 h 163"/>
                <a:gd name="T24" fmla="*/ 0 w 143"/>
                <a:gd name="T25" fmla="*/ 117 h 163"/>
                <a:gd name="T26" fmla="*/ 0 w 143"/>
                <a:gd name="T27" fmla="*/ 117 h 163"/>
                <a:gd name="T28" fmla="*/ 4 w 143"/>
                <a:gd name="T29" fmla="*/ 0 h 163"/>
                <a:gd name="T30" fmla="*/ 4 w 143"/>
                <a:gd name="T3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3" h="163">
                  <a:moveTo>
                    <a:pt x="4" y="0"/>
                  </a:moveTo>
                  <a:lnTo>
                    <a:pt x="4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6" y="140"/>
                  </a:lnTo>
                  <a:lnTo>
                    <a:pt x="126" y="140"/>
                  </a:lnTo>
                  <a:lnTo>
                    <a:pt x="125" y="144"/>
                  </a:lnTo>
                  <a:lnTo>
                    <a:pt x="123" y="148"/>
                  </a:lnTo>
                  <a:lnTo>
                    <a:pt x="118" y="155"/>
                  </a:lnTo>
                  <a:lnTo>
                    <a:pt x="111" y="159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1B1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7" name="Freeform 68"/>
            <p:cNvSpPr/>
            <p:nvPr/>
          </p:nvSpPr>
          <p:spPr bwMode="auto">
            <a:xfrm>
              <a:off x="3336926" y="5083175"/>
              <a:ext cx="220663" cy="255588"/>
            </a:xfrm>
            <a:custGeom>
              <a:avLst/>
              <a:gdLst>
                <a:gd name="T0" fmla="*/ 4 w 139"/>
                <a:gd name="T1" fmla="*/ 0 h 161"/>
                <a:gd name="T2" fmla="*/ 4 w 139"/>
                <a:gd name="T3" fmla="*/ 0 h 161"/>
                <a:gd name="T4" fmla="*/ 139 w 139"/>
                <a:gd name="T5" fmla="*/ 0 h 161"/>
                <a:gd name="T6" fmla="*/ 139 w 139"/>
                <a:gd name="T7" fmla="*/ 0 h 161"/>
                <a:gd name="T8" fmla="*/ 122 w 139"/>
                <a:gd name="T9" fmla="*/ 140 h 161"/>
                <a:gd name="T10" fmla="*/ 122 w 139"/>
                <a:gd name="T11" fmla="*/ 140 h 161"/>
                <a:gd name="T12" fmla="*/ 121 w 139"/>
                <a:gd name="T13" fmla="*/ 144 h 161"/>
                <a:gd name="T14" fmla="*/ 119 w 139"/>
                <a:gd name="T15" fmla="*/ 148 h 161"/>
                <a:gd name="T16" fmla="*/ 114 w 139"/>
                <a:gd name="T17" fmla="*/ 155 h 161"/>
                <a:gd name="T18" fmla="*/ 107 w 139"/>
                <a:gd name="T19" fmla="*/ 159 h 161"/>
                <a:gd name="T20" fmla="*/ 100 w 139"/>
                <a:gd name="T21" fmla="*/ 161 h 161"/>
                <a:gd name="T22" fmla="*/ 100 w 139"/>
                <a:gd name="T23" fmla="*/ 161 h 161"/>
                <a:gd name="T24" fmla="*/ 0 w 139"/>
                <a:gd name="T25" fmla="*/ 115 h 161"/>
                <a:gd name="T26" fmla="*/ 0 w 139"/>
                <a:gd name="T27" fmla="*/ 115 h 161"/>
                <a:gd name="T28" fmla="*/ 4 w 139"/>
                <a:gd name="T29" fmla="*/ 0 h 161"/>
                <a:gd name="T30" fmla="*/ 4 w 139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9" h="161">
                  <a:moveTo>
                    <a:pt x="4" y="0"/>
                  </a:moveTo>
                  <a:lnTo>
                    <a:pt x="4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21" y="144"/>
                  </a:lnTo>
                  <a:lnTo>
                    <a:pt x="119" y="148"/>
                  </a:lnTo>
                  <a:lnTo>
                    <a:pt x="114" y="155"/>
                  </a:lnTo>
                  <a:lnTo>
                    <a:pt x="107" y="159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1B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8" name="Freeform 69"/>
            <p:cNvSpPr/>
            <p:nvPr/>
          </p:nvSpPr>
          <p:spPr bwMode="auto">
            <a:xfrm>
              <a:off x="3343276" y="5083175"/>
              <a:ext cx="214313" cy="255588"/>
            </a:xfrm>
            <a:custGeom>
              <a:avLst/>
              <a:gdLst>
                <a:gd name="T0" fmla="*/ 4 w 135"/>
                <a:gd name="T1" fmla="*/ 0 h 161"/>
                <a:gd name="T2" fmla="*/ 4 w 135"/>
                <a:gd name="T3" fmla="*/ 0 h 161"/>
                <a:gd name="T4" fmla="*/ 135 w 135"/>
                <a:gd name="T5" fmla="*/ 0 h 161"/>
                <a:gd name="T6" fmla="*/ 135 w 135"/>
                <a:gd name="T7" fmla="*/ 0 h 161"/>
                <a:gd name="T8" fmla="*/ 118 w 135"/>
                <a:gd name="T9" fmla="*/ 140 h 161"/>
                <a:gd name="T10" fmla="*/ 118 w 135"/>
                <a:gd name="T11" fmla="*/ 140 h 161"/>
                <a:gd name="T12" fmla="*/ 117 w 135"/>
                <a:gd name="T13" fmla="*/ 144 h 161"/>
                <a:gd name="T14" fmla="*/ 115 w 135"/>
                <a:gd name="T15" fmla="*/ 148 h 161"/>
                <a:gd name="T16" fmla="*/ 110 w 135"/>
                <a:gd name="T17" fmla="*/ 155 h 161"/>
                <a:gd name="T18" fmla="*/ 103 w 135"/>
                <a:gd name="T19" fmla="*/ 159 h 161"/>
                <a:gd name="T20" fmla="*/ 96 w 135"/>
                <a:gd name="T21" fmla="*/ 161 h 161"/>
                <a:gd name="T22" fmla="*/ 96 w 135"/>
                <a:gd name="T23" fmla="*/ 161 h 161"/>
                <a:gd name="T24" fmla="*/ 0 w 135"/>
                <a:gd name="T25" fmla="*/ 114 h 161"/>
                <a:gd name="T26" fmla="*/ 0 w 135"/>
                <a:gd name="T27" fmla="*/ 114 h 161"/>
                <a:gd name="T28" fmla="*/ 4 w 135"/>
                <a:gd name="T29" fmla="*/ 0 h 161"/>
                <a:gd name="T30" fmla="*/ 4 w 135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61">
                  <a:moveTo>
                    <a:pt x="4" y="0"/>
                  </a:moveTo>
                  <a:lnTo>
                    <a:pt x="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18" y="140"/>
                  </a:lnTo>
                  <a:lnTo>
                    <a:pt x="118" y="140"/>
                  </a:lnTo>
                  <a:lnTo>
                    <a:pt x="117" y="144"/>
                  </a:lnTo>
                  <a:lnTo>
                    <a:pt x="115" y="148"/>
                  </a:lnTo>
                  <a:lnTo>
                    <a:pt x="110" y="155"/>
                  </a:lnTo>
                  <a:lnTo>
                    <a:pt x="103" y="159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2B2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9" name="Freeform 70"/>
            <p:cNvSpPr/>
            <p:nvPr/>
          </p:nvSpPr>
          <p:spPr bwMode="auto">
            <a:xfrm>
              <a:off x="3348038" y="5083175"/>
              <a:ext cx="209550" cy="255588"/>
            </a:xfrm>
            <a:custGeom>
              <a:avLst/>
              <a:gdLst>
                <a:gd name="T0" fmla="*/ 5 w 132"/>
                <a:gd name="T1" fmla="*/ 0 h 161"/>
                <a:gd name="T2" fmla="*/ 5 w 132"/>
                <a:gd name="T3" fmla="*/ 0 h 161"/>
                <a:gd name="T4" fmla="*/ 132 w 132"/>
                <a:gd name="T5" fmla="*/ 0 h 161"/>
                <a:gd name="T6" fmla="*/ 132 w 132"/>
                <a:gd name="T7" fmla="*/ 0 h 161"/>
                <a:gd name="T8" fmla="*/ 115 w 132"/>
                <a:gd name="T9" fmla="*/ 140 h 161"/>
                <a:gd name="T10" fmla="*/ 115 w 132"/>
                <a:gd name="T11" fmla="*/ 140 h 161"/>
                <a:gd name="T12" fmla="*/ 114 w 132"/>
                <a:gd name="T13" fmla="*/ 144 h 161"/>
                <a:gd name="T14" fmla="*/ 112 w 132"/>
                <a:gd name="T15" fmla="*/ 148 h 161"/>
                <a:gd name="T16" fmla="*/ 108 w 132"/>
                <a:gd name="T17" fmla="*/ 153 h 161"/>
                <a:gd name="T18" fmla="*/ 101 w 132"/>
                <a:gd name="T19" fmla="*/ 159 h 161"/>
                <a:gd name="T20" fmla="*/ 95 w 132"/>
                <a:gd name="T21" fmla="*/ 161 h 161"/>
                <a:gd name="T22" fmla="*/ 95 w 132"/>
                <a:gd name="T23" fmla="*/ 161 h 161"/>
                <a:gd name="T24" fmla="*/ 0 w 132"/>
                <a:gd name="T25" fmla="*/ 113 h 161"/>
                <a:gd name="T26" fmla="*/ 0 w 132"/>
                <a:gd name="T27" fmla="*/ 113 h 161"/>
                <a:gd name="T28" fmla="*/ 5 w 132"/>
                <a:gd name="T29" fmla="*/ 0 h 161"/>
                <a:gd name="T30" fmla="*/ 5 w 132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61">
                  <a:moveTo>
                    <a:pt x="5" y="0"/>
                  </a:moveTo>
                  <a:lnTo>
                    <a:pt x="5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5" y="140"/>
                  </a:lnTo>
                  <a:lnTo>
                    <a:pt x="115" y="140"/>
                  </a:lnTo>
                  <a:lnTo>
                    <a:pt x="114" y="144"/>
                  </a:lnTo>
                  <a:lnTo>
                    <a:pt x="112" y="148"/>
                  </a:lnTo>
                  <a:lnTo>
                    <a:pt x="108" y="153"/>
                  </a:lnTo>
                  <a:lnTo>
                    <a:pt x="101" y="159"/>
                  </a:lnTo>
                  <a:lnTo>
                    <a:pt x="95" y="161"/>
                  </a:lnTo>
                  <a:lnTo>
                    <a:pt x="95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2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0" name="Freeform 71"/>
            <p:cNvSpPr/>
            <p:nvPr/>
          </p:nvSpPr>
          <p:spPr bwMode="auto">
            <a:xfrm>
              <a:off x="3354388" y="5083175"/>
              <a:ext cx="203200" cy="255588"/>
            </a:xfrm>
            <a:custGeom>
              <a:avLst/>
              <a:gdLst>
                <a:gd name="T0" fmla="*/ 4 w 128"/>
                <a:gd name="T1" fmla="*/ 0 h 161"/>
                <a:gd name="T2" fmla="*/ 4 w 128"/>
                <a:gd name="T3" fmla="*/ 0 h 161"/>
                <a:gd name="T4" fmla="*/ 128 w 128"/>
                <a:gd name="T5" fmla="*/ 0 h 161"/>
                <a:gd name="T6" fmla="*/ 128 w 128"/>
                <a:gd name="T7" fmla="*/ 0 h 161"/>
                <a:gd name="T8" fmla="*/ 111 w 128"/>
                <a:gd name="T9" fmla="*/ 140 h 161"/>
                <a:gd name="T10" fmla="*/ 111 w 128"/>
                <a:gd name="T11" fmla="*/ 140 h 161"/>
                <a:gd name="T12" fmla="*/ 111 w 128"/>
                <a:gd name="T13" fmla="*/ 144 h 161"/>
                <a:gd name="T14" fmla="*/ 108 w 128"/>
                <a:gd name="T15" fmla="*/ 148 h 161"/>
                <a:gd name="T16" fmla="*/ 104 w 128"/>
                <a:gd name="T17" fmla="*/ 153 h 161"/>
                <a:gd name="T18" fmla="*/ 97 w 128"/>
                <a:gd name="T19" fmla="*/ 159 h 161"/>
                <a:gd name="T20" fmla="*/ 91 w 128"/>
                <a:gd name="T21" fmla="*/ 161 h 161"/>
                <a:gd name="T22" fmla="*/ 91 w 128"/>
                <a:gd name="T23" fmla="*/ 161 h 161"/>
                <a:gd name="T24" fmla="*/ 0 w 128"/>
                <a:gd name="T25" fmla="*/ 113 h 161"/>
                <a:gd name="T26" fmla="*/ 0 w 128"/>
                <a:gd name="T27" fmla="*/ 113 h 161"/>
                <a:gd name="T28" fmla="*/ 4 w 128"/>
                <a:gd name="T29" fmla="*/ 0 h 161"/>
                <a:gd name="T30" fmla="*/ 4 w 128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61">
                  <a:moveTo>
                    <a:pt x="4" y="0"/>
                  </a:moveTo>
                  <a:lnTo>
                    <a:pt x="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4"/>
                  </a:lnTo>
                  <a:lnTo>
                    <a:pt x="108" y="148"/>
                  </a:lnTo>
                  <a:lnTo>
                    <a:pt x="104" y="153"/>
                  </a:lnTo>
                  <a:lnTo>
                    <a:pt x="97" y="159"/>
                  </a:lnTo>
                  <a:lnTo>
                    <a:pt x="91" y="161"/>
                  </a:lnTo>
                  <a:lnTo>
                    <a:pt x="91" y="161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3B3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1" name="Freeform 72"/>
            <p:cNvSpPr/>
            <p:nvPr/>
          </p:nvSpPr>
          <p:spPr bwMode="auto">
            <a:xfrm>
              <a:off x="3360738" y="5083175"/>
              <a:ext cx="196850" cy="255588"/>
            </a:xfrm>
            <a:custGeom>
              <a:avLst/>
              <a:gdLst>
                <a:gd name="T0" fmla="*/ 4 w 124"/>
                <a:gd name="T1" fmla="*/ 0 h 161"/>
                <a:gd name="T2" fmla="*/ 4 w 124"/>
                <a:gd name="T3" fmla="*/ 0 h 161"/>
                <a:gd name="T4" fmla="*/ 124 w 124"/>
                <a:gd name="T5" fmla="*/ 0 h 161"/>
                <a:gd name="T6" fmla="*/ 124 w 124"/>
                <a:gd name="T7" fmla="*/ 0 h 161"/>
                <a:gd name="T8" fmla="*/ 107 w 124"/>
                <a:gd name="T9" fmla="*/ 140 h 161"/>
                <a:gd name="T10" fmla="*/ 107 w 124"/>
                <a:gd name="T11" fmla="*/ 140 h 161"/>
                <a:gd name="T12" fmla="*/ 104 w 124"/>
                <a:gd name="T13" fmla="*/ 148 h 161"/>
                <a:gd name="T14" fmla="*/ 100 w 124"/>
                <a:gd name="T15" fmla="*/ 153 h 161"/>
                <a:gd name="T16" fmla="*/ 93 w 124"/>
                <a:gd name="T17" fmla="*/ 159 h 161"/>
                <a:gd name="T18" fmla="*/ 87 w 124"/>
                <a:gd name="T19" fmla="*/ 161 h 161"/>
                <a:gd name="T20" fmla="*/ 87 w 124"/>
                <a:gd name="T21" fmla="*/ 161 h 161"/>
                <a:gd name="T22" fmla="*/ 0 w 124"/>
                <a:gd name="T23" fmla="*/ 111 h 161"/>
                <a:gd name="T24" fmla="*/ 0 w 124"/>
                <a:gd name="T25" fmla="*/ 111 h 161"/>
                <a:gd name="T26" fmla="*/ 4 w 124"/>
                <a:gd name="T27" fmla="*/ 0 h 161"/>
                <a:gd name="T28" fmla="*/ 4 w 124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61">
                  <a:moveTo>
                    <a:pt x="4" y="0"/>
                  </a:moveTo>
                  <a:lnTo>
                    <a:pt x="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07" y="140"/>
                  </a:lnTo>
                  <a:lnTo>
                    <a:pt x="107" y="140"/>
                  </a:lnTo>
                  <a:lnTo>
                    <a:pt x="104" y="148"/>
                  </a:lnTo>
                  <a:lnTo>
                    <a:pt x="100" y="153"/>
                  </a:lnTo>
                  <a:lnTo>
                    <a:pt x="93" y="159"/>
                  </a:lnTo>
                  <a:lnTo>
                    <a:pt x="87" y="161"/>
                  </a:lnTo>
                  <a:lnTo>
                    <a:pt x="87" y="16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2" name="Freeform 73"/>
            <p:cNvSpPr/>
            <p:nvPr/>
          </p:nvSpPr>
          <p:spPr bwMode="auto">
            <a:xfrm>
              <a:off x="3367088" y="5083175"/>
              <a:ext cx="190500" cy="255588"/>
            </a:xfrm>
            <a:custGeom>
              <a:avLst/>
              <a:gdLst>
                <a:gd name="T0" fmla="*/ 4 w 120"/>
                <a:gd name="T1" fmla="*/ 0 h 161"/>
                <a:gd name="T2" fmla="*/ 4 w 120"/>
                <a:gd name="T3" fmla="*/ 0 h 161"/>
                <a:gd name="T4" fmla="*/ 120 w 120"/>
                <a:gd name="T5" fmla="*/ 0 h 161"/>
                <a:gd name="T6" fmla="*/ 120 w 120"/>
                <a:gd name="T7" fmla="*/ 0 h 161"/>
                <a:gd name="T8" fmla="*/ 103 w 120"/>
                <a:gd name="T9" fmla="*/ 140 h 161"/>
                <a:gd name="T10" fmla="*/ 103 w 120"/>
                <a:gd name="T11" fmla="*/ 140 h 161"/>
                <a:gd name="T12" fmla="*/ 100 w 120"/>
                <a:gd name="T13" fmla="*/ 148 h 161"/>
                <a:gd name="T14" fmla="*/ 96 w 120"/>
                <a:gd name="T15" fmla="*/ 153 h 161"/>
                <a:gd name="T16" fmla="*/ 89 w 120"/>
                <a:gd name="T17" fmla="*/ 159 h 161"/>
                <a:gd name="T18" fmla="*/ 83 w 120"/>
                <a:gd name="T19" fmla="*/ 161 h 161"/>
                <a:gd name="T20" fmla="*/ 83 w 120"/>
                <a:gd name="T21" fmla="*/ 161 h 161"/>
                <a:gd name="T22" fmla="*/ 0 w 120"/>
                <a:gd name="T23" fmla="*/ 110 h 161"/>
                <a:gd name="T24" fmla="*/ 0 w 120"/>
                <a:gd name="T25" fmla="*/ 110 h 161"/>
                <a:gd name="T26" fmla="*/ 4 w 120"/>
                <a:gd name="T27" fmla="*/ 0 h 161"/>
                <a:gd name="T28" fmla="*/ 4 w 120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61">
                  <a:moveTo>
                    <a:pt x="4" y="0"/>
                  </a:moveTo>
                  <a:lnTo>
                    <a:pt x="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03" y="140"/>
                  </a:lnTo>
                  <a:lnTo>
                    <a:pt x="103" y="140"/>
                  </a:lnTo>
                  <a:lnTo>
                    <a:pt x="100" y="148"/>
                  </a:lnTo>
                  <a:lnTo>
                    <a:pt x="96" y="153"/>
                  </a:lnTo>
                  <a:lnTo>
                    <a:pt x="89" y="159"/>
                  </a:lnTo>
                  <a:lnTo>
                    <a:pt x="83" y="161"/>
                  </a:lnTo>
                  <a:lnTo>
                    <a:pt x="83" y="16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4B4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3" name="Freeform 74"/>
            <p:cNvSpPr/>
            <p:nvPr/>
          </p:nvSpPr>
          <p:spPr bwMode="auto">
            <a:xfrm>
              <a:off x="3371851" y="5083175"/>
              <a:ext cx="185738" cy="255588"/>
            </a:xfrm>
            <a:custGeom>
              <a:avLst/>
              <a:gdLst>
                <a:gd name="T0" fmla="*/ 5 w 117"/>
                <a:gd name="T1" fmla="*/ 0 h 161"/>
                <a:gd name="T2" fmla="*/ 5 w 117"/>
                <a:gd name="T3" fmla="*/ 0 h 161"/>
                <a:gd name="T4" fmla="*/ 117 w 117"/>
                <a:gd name="T5" fmla="*/ 0 h 161"/>
                <a:gd name="T6" fmla="*/ 117 w 117"/>
                <a:gd name="T7" fmla="*/ 0 h 161"/>
                <a:gd name="T8" fmla="*/ 100 w 117"/>
                <a:gd name="T9" fmla="*/ 140 h 161"/>
                <a:gd name="T10" fmla="*/ 100 w 117"/>
                <a:gd name="T11" fmla="*/ 140 h 161"/>
                <a:gd name="T12" fmla="*/ 97 w 117"/>
                <a:gd name="T13" fmla="*/ 148 h 161"/>
                <a:gd name="T14" fmla="*/ 93 w 117"/>
                <a:gd name="T15" fmla="*/ 153 h 161"/>
                <a:gd name="T16" fmla="*/ 86 w 117"/>
                <a:gd name="T17" fmla="*/ 157 h 161"/>
                <a:gd name="T18" fmla="*/ 81 w 117"/>
                <a:gd name="T19" fmla="*/ 161 h 161"/>
                <a:gd name="T20" fmla="*/ 81 w 117"/>
                <a:gd name="T21" fmla="*/ 161 h 161"/>
                <a:gd name="T22" fmla="*/ 0 w 117"/>
                <a:gd name="T23" fmla="*/ 109 h 161"/>
                <a:gd name="T24" fmla="*/ 0 w 117"/>
                <a:gd name="T25" fmla="*/ 109 h 161"/>
                <a:gd name="T26" fmla="*/ 5 w 117"/>
                <a:gd name="T27" fmla="*/ 0 h 161"/>
                <a:gd name="T28" fmla="*/ 5 w 117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61">
                  <a:moveTo>
                    <a:pt x="5" y="0"/>
                  </a:moveTo>
                  <a:lnTo>
                    <a:pt x="5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97" y="148"/>
                  </a:lnTo>
                  <a:lnTo>
                    <a:pt x="93" y="153"/>
                  </a:lnTo>
                  <a:lnTo>
                    <a:pt x="86" y="157"/>
                  </a:lnTo>
                  <a:lnTo>
                    <a:pt x="81" y="161"/>
                  </a:lnTo>
                  <a:lnTo>
                    <a:pt x="81" y="161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5B5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4" name="Freeform 75"/>
            <p:cNvSpPr/>
            <p:nvPr/>
          </p:nvSpPr>
          <p:spPr bwMode="auto">
            <a:xfrm>
              <a:off x="3378201" y="5083175"/>
              <a:ext cx="179388" cy="255588"/>
            </a:xfrm>
            <a:custGeom>
              <a:avLst/>
              <a:gdLst>
                <a:gd name="T0" fmla="*/ 5 w 113"/>
                <a:gd name="T1" fmla="*/ 0 h 161"/>
                <a:gd name="T2" fmla="*/ 5 w 113"/>
                <a:gd name="T3" fmla="*/ 0 h 161"/>
                <a:gd name="T4" fmla="*/ 113 w 113"/>
                <a:gd name="T5" fmla="*/ 0 h 161"/>
                <a:gd name="T6" fmla="*/ 113 w 113"/>
                <a:gd name="T7" fmla="*/ 0 h 161"/>
                <a:gd name="T8" fmla="*/ 96 w 113"/>
                <a:gd name="T9" fmla="*/ 140 h 161"/>
                <a:gd name="T10" fmla="*/ 96 w 113"/>
                <a:gd name="T11" fmla="*/ 140 h 161"/>
                <a:gd name="T12" fmla="*/ 93 w 113"/>
                <a:gd name="T13" fmla="*/ 147 h 161"/>
                <a:gd name="T14" fmla="*/ 89 w 113"/>
                <a:gd name="T15" fmla="*/ 153 h 161"/>
                <a:gd name="T16" fmla="*/ 84 w 113"/>
                <a:gd name="T17" fmla="*/ 157 h 161"/>
                <a:gd name="T18" fmla="*/ 77 w 113"/>
                <a:gd name="T19" fmla="*/ 161 h 161"/>
                <a:gd name="T20" fmla="*/ 77 w 113"/>
                <a:gd name="T21" fmla="*/ 161 h 161"/>
                <a:gd name="T22" fmla="*/ 0 w 113"/>
                <a:gd name="T23" fmla="*/ 107 h 161"/>
                <a:gd name="T24" fmla="*/ 0 w 113"/>
                <a:gd name="T25" fmla="*/ 107 h 161"/>
                <a:gd name="T26" fmla="*/ 5 w 113"/>
                <a:gd name="T27" fmla="*/ 0 h 161"/>
                <a:gd name="T28" fmla="*/ 5 w 113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61">
                  <a:moveTo>
                    <a:pt x="5" y="0"/>
                  </a:moveTo>
                  <a:lnTo>
                    <a:pt x="5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3" y="147"/>
                  </a:lnTo>
                  <a:lnTo>
                    <a:pt x="89" y="153"/>
                  </a:lnTo>
                  <a:lnTo>
                    <a:pt x="84" y="157"/>
                  </a:lnTo>
                  <a:lnTo>
                    <a:pt x="77" y="161"/>
                  </a:lnTo>
                  <a:lnTo>
                    <a:pt x="77" y="161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6B6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5" name="Freeform 76"/>
            <p:cNvSpPr/>
            <p:nvPr/>
          </p:nvSpPr>
          <p:spPr bwMode="auto">
            <a:xfrm>
              <a:off x="3384551" y="5083175"/>
              <a:ext cx="173038" cy="255588"/>
            </a:xfrm>
            <a:custGeom>
              <a:avLst/>
              <a:gdLst>
                <a:gd name="T0" fmla="*/ 5 w 109"/>
                <a:gd name="T1" fmla="*/ 0 h 161"/>
                <a:gd name="T2" fmla="*/ 5 w 109"/>
                <a:gd name="T3" fmla="*/ 0 h 161"/>
                <a:gd name="T4" fmla="*/ 109 w 109"/>
                <a:gd name="T5" fmla="*/ 0 h 161"/>
                <a:gd name="T6" fmla="*/ 109 w 109"/>
                <a:gd name="T7" fmla="*/ 0 h 161"/>
                <a:gd name="T8" fmla="*/ 92 w 109"/>
                <a:gd name="T9" fmla="*/ 140 h 161"/>
                <a:gd name="T10" fmla="*/ 92 w 109"/>
                <a:gd name="T11" fmla="*/ 140 h 161"/>
                <a:gd name="T12" fmla="*/ 89 w 109"/>
                <a:gd name="T13" fmla="*/ 147 h 161"/>
                <a:gd name="T14" fmla="*/ 85 w 109"/>
                <a:gd name="T15" fmla="*/ 153 h 161"/>
                <a:gd name="T16" fmla="*/ 80 w 109"/>
                <a:gd name="T17" fmla="*/ 157 h 161"/>
                <a:gd name="T18" fmla="*/ 73 w 109"/>
                <a:gd name="T19" fmla="*/ 161 h 161"/>
                <a:gd name="T20" fmla="*/ 73 w 109"/>
                <a:gd name="T21" fmla="*/ 161 h 161"/>
                <a:gd name="T22" fmla="*/ 0 w 109"/>
                <a:gd name="T23" fmla="*/ 106 h 161"/>
                <a:gd name="T24" fmla="*/ 0 w 109"/>
                <a:gd name="T25" fmla="*/ 106 h 161"/>
                <a:gd name="T26" fmla="*/ 5 w 109"/>
                <a:gd name="T27" fmla="*/ 0 h 161"/>
                <a:gd name="T28" fmla="*/ 5 w 109"/>
                <a:gd name="T2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61">
                  <a:moveTo>
                    <a:pt x="5" y="0"/>
                  </a:moveTo>
                  <a:lnTo>
                    <a:pt x="5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92" y="140"/>
                  </a:lnTo>
                  <a:lnTo>
                    <a:pt x="92" y="140"/>
                  </a:lnTo>
                  <a:lnTo>
                    <a:pt x="89" y="147"/>
                  </a:lnTo>
                  <a:lnTo>
                    <a:pt x="85" y="153"/>
                  </a:lnTo>
                  <a:lnTo>
                    <a:pt x="80" y="157"/>
                  </a:lnTo>
                  <a:lnTo>
                    <a:pt x="73" y="161"/>
                  </a:lnTo>
                  <a:lnTo>
                    <a:pt x="73" y="161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6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6" name="Freeform 77"/>
            <p:cNvSpPr/>
            <p:nvPr/>
          </p:nvSpPr>
          <p:spPr bwMode="auto">
            <a:xfrm>
              <a:off x="3390901" y="5083175"/>
              <a:ext cx="166688" cy="254000"/>
            </a:xfrm>
            <a:custGeom>
              <a:avLst/>
              <a:gdLst>
                <a:gd name="T0" fmla="*/ 5 w 105"/>
                <a:gd name="T1" fmla="*/ 0 h 160"/>
                <a:gd name="T2" fmla="*/ 5 w 105"/>
                <a:gd name="T3" fmla="*/ 0 h 160"/>
                <a:gd name="T4" fmla="*/ 105 w 105"/>
                <a:gd name="T5" fmla="*/ 0 h 160"/>
                <a:gd name="T6" fmla="*/ 105 w 105"/>
                <a:gd name="T7" fmla="*/ 0 h 160"/>
                <a:gd name="T8" fmla="*/ 88 w 105"/>
                <a:gd name="T9" fmla="*/ 140 h 160"/>
                <a:gd name="T10" fmla="*/ 88 w 105"/>
                <a:gd name="T11" fmla="*/ 140 h 160"/>
                <a:gd name="T12" fmla="*/ 87 w 105"/>
                <a:gd name="T13" fmla="*/ 147 h 160"/>
                <a:gd name="T14" fmla="*/ 81 w 105"/>
                <a:gd name="T15" fmla="*/ 153 h 160"/>
                <a:gd name="T16" fmla="*/ 76 w 105"/>
                <a:gd name="T17" fmla="*/ 157 h 160"/>
                <a:gd name="T18" fmla="*/ 69 w 105"/>
                <a:gd name="T19" fmla="*/ 160 h 160"/>
                <a:gd name="T20" fmla="*/ 69 w 105"/>
                <a:gd name="T21" fmla="*/ 160 h 160"/>
                <a:gd name="T22" fmla="*/ 0 w 105"/>
                <a:gd name="T23" fmla="*/ 106 h 160"/>
                <a:gd name="T24" fmla="*/ 0 w 105"/>
                <a:gd name="T25" fmla="*/ 106 h 160"/>
                <a:gd name="T26" fmla="*/ 5 w 105"/>
                <a:gd name="T27" fmla="*/ 0 h 160"/>
                <a:gd name="T28" fmla="*/ 5 w 10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5" h="160">
                  <a:moveTo>
                    <a:pt x="5" y="0"/>
                  </a:moveTo>
                  <a:lnTo>
                    <a:pt x="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7" y="147"/>
                  </a:lnTo>
                  <a:lnTo>
                    <a:pt x="81" y="153"/>
                  </a:lnTo>
                  <a:lnTo>
                    <a:pt x="76" y="157"/>
                  </a:lnTo>
                  <a:lnTo>
                    <a:pt x="69" y="160"/>
                  </a:lnTo>
                  <a:lnTo>
                    <a:pt x="69" y="16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7B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7" name="Freeform 78"/>
            <p:cNvSpPr/>
            <p:nvPr/>
          </p:nvSpPr>
          <p:spPr bwMode="auto">
            <a:xfrm>
              <a:off x="3395663" y="5083175"/>
              <a:ext cx="161925" cy="254000"/>
            </a:xfrm>
            <a:custGeom>
              <a:avLst/>
              <a:gdLst>
                <a:gd name="T0" fmla="*/ 5 w 102"/>
                <a:gd name="T1" fmla="*/ 0 h 160"/>
                <a:gd name="T2" fmla="*/ 5 w 102"/>
                <a:gd name="T3" fmla="*/ 0 h 160"/>
                <a:gd name="T4" fmla="*/ 102 w 102"/>
                <a:gd name="T5" fmla="*/ 0 h 160"/>
                <a:gd name="T6" fmla="*/ 102 w 102"/>
                <a:gd name="T7" fmla="*/ 0 h 160"/>
                <a:gd name="T8" fmla="*/ 85 w 102"/>
                <a:gd name="T9" fmla="*/ 140 h 160"/>
                <a:gd name="T10" fmla="*/ 85 w 102"/>
                <a:gd name="T11" fmla="*/ 140 h 160"/>
                <a:gd name="T12" fmla="*/ 84 w 102"/>
                <a:gd name="T13" fmla="*/ 147 h 160"/>
                <a:gd name="T14" fmla="*/ 78 w 102"/>
                <a:gd name="T15" fmla="*/ 153 h 160"/>
                <a:gd name="T16" fmla="*/ 73 w 102"/>
                <a:gd name="T17" fmla="*/ 157 h 160"/>
                <a:gd name="T18" fmla="*/ 67 w 102"/>
                <a:gd name="T19" fmla="*/ 160 h 160"/>
                <a:gd name="T20" fmla="*/ 67 w 102"/>
                <a:gd name="T21" fmla="*/ 160 h 160"/>
                <a:gd name="T22" fmla="*/ 0 w 102"/>
                <a:gd name="T23" fmla="*/ 105 h 160"/>
                <a:gd name="T24" fmla="*/ 0 w 102"/>
                <a:gd name="T25" fmla="*/ 105 h 160"/>
                <a:gd name="T26" fmla="*/ 5 w 102"/>
                <a:gd name="T27" fmla="*/ 0 h 160"/>
                <a:gd name="T28" fmla="*/ 5 w 102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160">
                  <a:moveTo>
                    <a:pt x="5" y="0"/>
                  </a:moveTo>
                  <a:lnTo>
                    <a:pt x="5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84" y="147"/>
                  </a:lnTo>
                  <a:lnTo>
                    <a:pt x="78" y="153"/>
                  </a:lnTo>
                  <a:lnTo>
                    <a:pt x="73" y="157"/>
                  </a:lnTo>
                  <a:lnTo>
                    <a:pt x="67" y="160"/>
                  </a:lnTo>
                  <a:lnTo>
                    <a:pt x="67" y="16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7B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8" name="Freeform 79"/>
            <p:cNvSpPr/>
            <p:nvPr/>
          </p:nvSpPr>
          <p:spPr bwMode="auto">
            <a:xfrm>
              <a:off x="3402013" y="5083175"/>
              <a:ext cx="155575" cy="254000"/>
            </a:xfrm>
            <a:custGeom>
              <a:avLst/>
              <a:gdLst>
                <a:gd name="T0" fmla="*/ 5 w 98"/>
                <a:gd name="T1" fmla="*/ 0 h 160"/>
                <a:gd name="T2" fmla="*/ 5 w 98"/>
                <a:gd name="T3" fmla="*/ 0 h 160"/>
                <a:gd name="T4" fmla="*/ 98 w 98"/>
                <a:gd name="T5" fmla="*/ 0 h 160"/>
                <a:gd name="T6" fmla="*/ 98 w 98"/>
                <a:gd name="T7" fmla="*/ 0 h 160"/>
                <a:gd name="T8" fmla="*/ 81 w 98"/>
                <a:gd name="T9" fmla="*/ 140 h 160"/>
                <a:gd name="T10" fmla="*/ 81 w 98"/>
                <a:gd name="T11" fmla="*/ 140 h 160"/>
                <a:gd name="T12" fmla="*/ 80 w 98"/>
                <a:gd name="T13" fmla="*/ 147 h 160"/>
                <a:gd name="T14" fmla="*/ 74 w 98"/>
                <a:gd name="T15" fmla="*/ 152 h 160"/>
                <a:gd name="T16" fmla="*/ 69 w 98"/>
                <a:gd name="T17" fmla="*/ 157 h 160"/>
                <a:gd name="T18" fmla="*/ 63 w 98"/>
                <a:gd name="T19" fmla="*/ 160 h 160"/>
                <a:gd name="T20" fmla="*/ 63 w 98"/>
                <a:gd name="T21" fmla="*/ 160 h 160"/>
                <a:gd name="T22" fmla="*/ 0 w 98"/>
                <a:gd name="T23" fmla="*/ 103 h 160"/>
                <a:gd name="T24" fmla="*/ 0 w 98"/>
                <a:gd name="T25" fmla="*/ 103 h 160"/>
                <a:gd name="T26" fmla="*/ 5 w 98"/>
                <a:gd name="T27" fmla="*/ 0 h 160"/>
                <a:gd name="T28" fmla="*/ 5 w 9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160">
                  <a:moveTo>
                    <a:pt x="5" y="0"/>
                  </a:moveTo>
                  <a:lnTo>
                    <a:pt x="5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1" y="140"/>
                  </a:lnTo>
                  <a:lnTo>
                    <a:pt x="81" y="140"/>
                  </a:lnTo>
                  <a:lnTo>
                    <a:pt x="80" y="147"/>
                  </a:lnTo>
                  <a:lnTo>
                    <a:pt x="74" y="152"/>
                  </a:lnTo>
                  <a:lnTo>
                    <a:pt x="69" y="157"/>
                  </a:lnTo>
                  <a:lnTo>
                    <a:pt x="63" y="160"/>
                  </a:lnTo>
                  <a:lnTo>
                    <a:pt x="63" y="160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8B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9" name="Freeform 80"/>
            <p:cNvSpPr/>
            <p:nvPr/>
          </p:nvSpPr>
          <p:spPr bwMode="auto">
            <a:xfrm>
              <a:off x="3408363" y="5083175"/>
              <a:ext cx="149225" cy="254000"/>
            </a:xfrm>
            <a:custGeom>
              <a:avLst/>
              <a:gdLst>
                <a:gd name="T0" fmla="*/ 5 w 94"/>
                <a:gd name="T1" fmla="*/ 0 h 160"/>
                <a:gd name="T2" fmla="*/ 5 w 94"/>
                <a:gd name="T3" fmla="*/ 0 h 160"/>
                <a:gd name="T4" fmla="*/ 94 w 94"/>
                <a:gd name="T5" fmla="*/ 0 h 160"/>
                <a:gd name="T6" fmla="*/ 94 w 94"/>
                <a:gd name="T7" fmla="*/ 0 h 160"/>
                <a:gd name="T8" fmla="*/ 77 w 94"/>
                <a:gd name="T9" fmla="*/ 140 h 160"/>
                <a:gd name="T10" fmla="*/ 77 w 94"/>
                <a:gd name="T11" fmla="*/ 140 h 160"/>
                <a:gd name="T12" fmla="*/ 76 w 94"/>
                <a:gd name="T13" fmla="*/ 147 h 160"/>
                <a:gd name="T14" fmla="*/ 71 w 94"/>
                <a:gd name="T15" fmla="*/ 152 h 160"/>
                <a:gd name="T16" fmla="*/ 66 w 94"/>
                <a:gd name="T17" fmla="*/ 157 h 160"/>
                <a:gd name="T18" fmla="*/ 59 w 94"/>
                <a:gd name="T19" fmla="*/ 160 h 160"/>
                <a:gd name="T20" fmla="*/ 59 w 94"/>
                <a:gd name="T21" fmla="*/ 160 h 160"/>
                <a:gd name="T22" fmla="*/ 0 w 94"/>
                <a:gd name="T23" fmla="*/ 102 h 160"/>
                <a:gd name="T24" fmla="*/ 0 w 94"/>
                <a:gd name="T25" fmla="*/ 102 h 160"/>
                <a:gd name="T26" fmla="*/ 5 w 94"/>
                <a:gd name="T27" fmla="*/ 0 h 160"/>
                <a:gd name="T28" fmla="*/ 5 w 94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60">
                  <a:moveTo>
                    <a:pt x="5" y="0"/>
                  </a:moveTo>
                  <a:lnTo>
                    <a:pt x="5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7" y="140"/>
                  </a:lnTo>
                  <a:lnTo>
                    <a:pt x="77" y="140"/>
                  </a:lnTo>
                  <a:lnTo>
                    <a:pt x="76" y="147"/>
                  </a:lnTo>
                  <a:lnTo>
                    <a:pt x="71" y="152"/>
                  </a:lnTo>
                  <a:lnTo>
                    <a:pt x="66" y="157"/>
                  </a:lnTo>
                  <a:lnTo>
                    <a:pt x="59" y="160"/>
                  </a:lnTo>
                  <a:lnTo>
                    <a:pt x="59" y="160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9B9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0" name="Freeform 81"/>
            <p:cNvSpPr/>
            <p:nvPr/>
          </p:nvSpPr>
          <p:spPr bwMode="auto">
            <a:xfrm>
              <a:off x="3414713" y="5083175"/>
              <a:ext cx="142875" cy="254000"/>
            </a:xfrm>
            <a:custGeom>
              <a:avLst/>
              <a:gdLst>
                <a:gd name="T0" fmla="*/ 5 w 90"/>
                <a:gd name="T1" fmla="*/ 0 h 160"/>
                <a:gd name="T2" fmla="*/ 5 w 90"/>
                <a:gd name="T3" fmla="*/ 0 h 160"/>
                <a:gd name="T4" fmla="*/ 90 w 90"/>
                <a:gd name="T5" fmla="*/ 0 h 160"/>
                <a:gd name="T6" fmla="*/ 90 w 90"/>
                <a:gd name="T7" fmla="*/ 0 h 160"/>
                <a:gd name="T8" fmla="*/ 73 w 90"/>
                <a:gd name="T9" fmla="*/ 140 h 160"/>
                <a:gd name="T10" fmla="*/ 73 w 90"/>
                <a:gd name="T11" fmla="*/ 140 h 160"/>
                <a:gd name="T12" fmla="*/ 72 w 90"/>
                <a:gd name="T13" fmla="*/ 147 h 160"/>
                <a:gd name="T14" fmla="*/ 67 w 90"/>
                <a:gd name="T15" fmla="*/ 152 h 160"/>
                <a:gd name="T16" fmla="*/ 62 w 90"/>
                <a:gd name="T17" fmla="*/ 157 h 160"/>
                <a:gd name="T18" fmla="*/ 55 w 90"/>
                <a:gd name="T19" fmla="*/ 160 h 160"/>
                <a:gd name="T20" fmla="*/ 55 w 90"/>
                <a:gd name="T21" fmla="*/ 160 h 160"/>
                <a:gd name="T22" fmla="*/ 0 w 90"/>
                <a:gd name="T23" fmla="*/ 101 h 160"/>
                <a:gd name="T24" fmla="*/ 0 w 90"/>
                <a:gd name="T25" fmla="*/ 101 h 160"/>
                <a:gd name="T26" fmla="*/ 5 w 90"/>
                <a:gd name="T27" fmla="*/ 0 h 160"/>
                <a:gd name="T28" fmla="*/ 5 w 9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60">
                  <a:moveTo>
                    <a:pt x="5" y="0"/>
                  </a:moveTo>
                  <a:lnTo>
                    <a:pt x="5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3" y="140"/>
                  </a:lnTo>
                  <a:lnTo>
                    <a:pt x="73" y="140"/>
                  </a:lnTo>
                  <a:lnTo>
                    <a:pt x="72" y="147"/>
                  </a:lnTo>
                  <a:lnTo>
                    <a:pt x="67" y="152"/>
                  </a:lnTo>
                  <a:lnTo>
                    <a:pt x="62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9B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1" name="Freeform 82"/>
            <p:cNvSpPr/>
            <p:nvPr/>
          </p:nvSpPr>
          <p:spPr bwMode="auto">
            <a:xfrm>
              <a:off x="3417888" y="5083175"/>
              <a:ext cx="139700" cy="254000"/>
            </a:xfrm>
            <a:custGeom>
              <a:avLst/>
              <a:gdLst>
                <a:gd name="T0" fmla="*/ 7 w 88"/>
                <a:gd name="T1" fmla="*/ 0 h 160"/>
                <a:gd name="T2" fmla="*/ 7 w 88"/>
                <a:gd name="T3" fmla="*/ 0 h 160"/>
                <a:gd name="T4" fmla="*/ 88 w 88"/>
                <a:gd name="T5" fmla="*/ 0 h 160"/>
                <a:gd name="T6" fmla="*/ 88 w 88"/>
                <a:gd name="T7" fmla="*/ 0 h 160"/>
                <a:gd name="T8" fmla="*/ 71 w 88"/>
                <a:gd name="T9" fmla="*/ 140 h 160"/>
                <a:gd name="T10" fmla="*/ 71 w 88"/>
                <a:gd name="T11" fmla="*/ 140 h 160"/>
                <a:gd name="T12" fmla="*/ 70 w 88"/>
                <a:gd name="T13" fmla="*/ 147 h 160"/>
                <a:gd name="T14" fmla="*/ 65 w 88"/>
                <a:gd name="T15" fmla="*/ 152 h 160"/>
                <a:gd name="T16" fmla="*/ 60 w 88"/>
                <a:gd name="T17" fmla="*/ 157 h 160"/>
                <a:gd name="T18" fmla="*/ 55 w 88"/>
                <a:gd name="T19" fmla="*/ 160 h 160"/>
                <a:gd name="T20" fmla="*/ 55 w 88"/>
                <a:gd name="T21" fmla="*/ 160 h 160"/>
                <a:gd name="T22" fmla="*/ 0 w 88"/>
                <a:gd name="T23" fmla="*/ 99 h 160"/>
                <a:gd name="T24" fmla="*/ 0 w 88"/>
                <a:gd name="T25" fmla="*/ 99 h 160"/>
                <a:gd name="T26" fmla="*/ 7 w 88"/>
                <a:gd name="T27" fmla="*/ 0 h 160"/>
                <a:gd name="T28" fmla="*/ 7 w 88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60">
                  <a:moveTo>
                    <a:pt x="7" y="0"/>
                  </a:moveTo>
                  <a:lnTo>
                    <a:pt x="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70" y="147"/>
                  </a:lnTo>
                  <a:lnTo>
                    <a:pt x="65" y="152"/>
                  </a:lnTo>
                  <a:lnTo>
                    <a:pt x="60" y="157"/>
                  </a:lnTo>
                  <a:lnTo>
                    <a:pt x="55" y="160"/>
                  </a:lnTo>
                  <a:lnTo>
                    <a:pt x="55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AB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2" name="Freeform 83"/>
            <p:cNvSpPr/>
            <p:nvPr/>
          </p:nvSpPr>
          <p:spPr bwMode="auto">
            <a:xfrm>
              <a:off x="3425826" y="5083175"/>
              <a:ext cx="131763" cy="254000"/>
            </a:xfrm>
            <a:custGeom>
              <a:avLst/>
              <a:gdLst>
                <a:gd name="T0" fmla="*/ 6 w 83"/>
                <a:gd name="T1" fmla="*/ 0 h 160"/>
                <a:gd name="T2" fmla="*/ 6 w 83"/>
                <a:gd name="T3" fmla="*/ 0 h 160"/>
                <a:gd name="T4" fmla="*/ 83 w 83"/>
                <a:gd name="T5" fmla="*/ 0 h 160"/>
                <a:gd name="T6" fmla="*/ 83 w 83"/>
                <a:gd name="T7" fmla="*/ 0 h 160"/>
                <a:gd name="T8" fmla="*/ 66 w 83"/>
                <a:gd name="T9" fmla="*/ 140 h 160"/>
                <a:gd name="T10" fmla="*/ 66 w 83"/>
                <a:gd name="T11" fmla="*/ 140 h 160"/>
                <a:gd name="T12" fmla="*/ 65 w 83"/>
                <a:gd name="T13" fmla="*/ 147 h 160"/>
                <a:gd name="T14" fmla="*/ 60 w 83"/>
                <a:gd name="T15" fmla="*/ 152 h 160"/>
                <a:gd name="T16" fmla="*/ 55 w 83"/>
                <a:gd name="T17" fmla="*/ 156 h 160"/>
                <a:gd name="T18" fmla="*/ 50 w 83"/>
                <a:gd name="T19" fmla="*/ 160 h 160"/>
                <a:gd name="T20" fmla="*/ 50 w 83"/>
                <a:gd name="T21" fmla="*/ 160 h 160"/>
                <a:gd name="T22" fmla="*/ 0 w 83"/>
                <a:gd name="T23" fmla="*/ 99 h 160"/>
                <a:gd name="T24" fmla="*/ 0 w 83"/>
                <a:gd name="T25" fmla="*/ 99 h 160"/>
                <a:gd name="T26" fmla="*/ 6 w 83"/>
                <a:gd name="T27" fmla="*/ 0 h 160"/>
                <a:gd name="T28" fmla="*/ 6 w 83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160">
                  <a:moveTo>
                    <a:pt x="6" y="0"/>
                  </a:moveTo>
                  <a:lnTo>
                    <a:pt x="6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66" y="140"/>
                  </a:lnTo>
                  <a:lnTo>
                    <a:pt x="66" y="140"/>
                  </a:lnTo>
                  <a:lnTo>
                    <a:pt x="65" y="147"/>
                  </a:lnTo>
                  <a:lnTo>
                    <a:pt x="60" y="152"/>
                  </a:lnTo>
                  <a:lnTo>
                    <a:pt x="55" y="156"/>
                  </a:lnTo>
                  <a:lnTo>
                    <a:pt x="50" y="160"/>
                  </a:lnTo>
                  <a:lnTo>
                    <a:pt x="50" y="160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BBB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3" name="Freeform 84"/>
            <p:cNvSpPr/>
            <p:nvPr/>
          </p:nvSpPr>
          <p:spPr bwMode="auto">
            <a:xfrm>
              <a:off x="3432176" y="5083175"/>
              <a:ext cx="125413" cy="254000"/>
            </a:xfrm>
            <a:custGeom>
              <a:avLst/>
              <a:gdLst>
                <a:gd name="T0" fmla="*/ 5 w 79"/>
                <a:gd name="T1" fmla="*/ 0 h 160"/>
                <a:gd name="T2" fmla="*/ 5 w 79"/>
                <a:gd name="T3" fmla="*/ 0 h 160"/>
                <a:gd name="T4" fmla="*/ 79 w 79"/>
                <a:gd name="T5" fmla="*/ 0 h 160"/>
                <a:gd name="T6" fmla="*/ 79 w 79"/>
                <a:gd name="T7" fmla="*/ 0 h 160"/>
                <a:gd name="T8" fmla="*/ 62 w 79"/>
                <a:gd name="T9" fmla="*/ 140 h 160"/>
                <a:gd name="T10" fmla="*/ 62 w 79"/>
                <a:gd name="T11" fmla="*/ 140 h 160"/>
                <a:gd name="T12" fmla="*/ 61 w 79"/>
                <a:gd name="T13" fmla="*/ 147 h 160"/>
                <a:gd name="T14" fmla="*/ 56 w 79"/>
                <a:gd name="T15" fmla="*/ 152 h 160"/>
                <a:gd name="T16" fmla="*/ 51 w 79"/>
                <a:gd name="T17" fmla="*/ 156 h 160"/>
                <a:gd name="T18" fmla="*/ 46 w 79"/>
                <a:gd name="T19" fmla="*/ 160 h 160"/>
                <a:gd name="T20" fmla="*/ 46 w 79"/>
                <a:gd name="T21" fmla="*/ 160 h 160"/>
                <a:gd name="T22" fmla="*/ 0 w 79"/>
                <a:gd name="T23" fmla="*/ 98 h 160"/>
                <a:gd name="T24" fmla="*/ 0 w 79"/>
                <a:gd name="T25" fmla="*/ 98 h 160"/>
                <a:gd name="T26" fmla="*/ 5 w 79"/>
                <a:gd name="T27" fmla="*/ 0 h 160"/>
                <a:gd name="T28" fmla="*/ 5 w 79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160">
                  <a:moveTo>
                    <a:pt x="5" y="0"/>
                  </a:moveTo>
                  <a:lnTo>
                    <a:pt x="5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2" y="140"/>
                  </a:lnTo>
                  <a:lnTo>
                    <a:pt x="62" y="140"/>
                  </a:lnTo>
                  <a:lnTo>
                    <a:pt x="61" y="147"/>
                  </a:lnTo>
                  <a:lnTo>
                    <a:pt x="56" y="152"/>
                  </a:lnTo>
                  <a:lnTo>
                    <a:pt x="51" y="156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BB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4" name="Freeform 85"/>
            <p:cNvSpPr/>
            <p:nvPr/>
          </p:nvSpPr>
          <p:spPr bwMode="auto">
            <a:xfrm>
              <a:off x="3438526" y="5083175"/>
              <a:ext cx="119063" cy="254000"/>
            </a:xfrm>
            <a:custGeom>
              <a:avLst/>
              <a:gdLst>
                <a:gd name="T0" fmla="*/ 5 w 75"/>
                <a:gd name="T1" fmla="*/ 0 h 160"/>
                <a:gd name="T2" fmla="*/ 5 w 75"/>
                <a:gd name="T3" fmla="*/ 0 h 160"/>
                <a:gd name="T4" fmla="*/ 75 w 75"/>
                <a:gd name="T5" fmla="*/ 0 h 160"/>
                <a:gd name="T6" fmla="*/ 75 w 75"/>
                <a:gd name="T7" fmla="*/ 0 h 160"/>
                <a:gd name="T8" fmla="*/ 58 w 75"/>
                <a:gd name="T9" fmla="*/ 140 h 160"/>
                <a:gd name="T10" fmla="*/ 58 w 75"/>
                <a:gd name="T11" fmla="*/ 140 h 160"/>
                <a:gd name="T12" fmla="*/ 57 w 75"/>
                <a:gd name="T13" fmla="*/ 147 h 160"/>
                <a:gd name="T14" fmla="*/ 52 w 75"/>
                <a:gd name="T15" fmla="*/ 152 h 160"/>
                <a:gd name="T16" fmla="*/ 48 w 75"/>
                <a:gd name="T17" fmla="*/ 156 h 160"/>
                <a:gd name="T18" fmla="*/ 43 w 75"/>
                <a:gd name="T19" fmla="*/ 160 h 160"/>
                <a:gd name="T20" fmla="*/ 43 w 75"/>
                <a:gd name="T21" fmla="*/ 160 h 160"/>
                <a:gd name="T22" fmla="*/ 0 w 75"/>
                <a:gd name="T23" fmla="*/ 96 h 160"/>
                <a:gd name="T24" fmla="*/ 0 w 75"/>
                <a:gd name="T25" fmla="*/ 96 h 160"/>
                <a:gd name="T26" fmla="*/ 5 w 75"/>
                <a:gd name="T27" fmla="*/ 0 h 160"/>
                <a:gd name="T28" fmla="*/ 5 w 75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60">
                  <a:moveTo>
                    <a:pt x="5" y="0"/>
                  </a:moveTo>
                  <a:lnTo>
                    <a:pt x="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58" y="140"/>
                  </a:lnTo>
                  <a:lnTo>
                    <a:pt x="58" y="140"/>
                  </a:lnTo>
                  <a:lnTo>
                    <a:pt x="57" y="147"/>
                  </a:lnTo>
                  <a:lnTo>
                    <a:pt x="52" y="152"/>
                  </a:lnTo>
                  <a:lnTo>
                    <a:pt x="48" y="156"/>
                  </a:lnTo>
                  <a:lnTo>
                    <a:pt x="43" y="160"/>
                  </a:lnTo>
                  <a:lnTo>
                    <a:pt x="43" y="16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C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5" name="Freeform 86"/>
            <p:cNvSpPr/>
            <p:nvPr/>
          </p:nvSpPr>
          <p:spPr bwMode="auto">
            <a:xfrm>
              <a:off x="3444876" y="5083175"/>
              <a:ext cx="112713" cy="254000"/>
            </a:xfrm>
            <a:custGeom>
              <a:avLst/>
              <a:gdLst>
                <a:gd name="T0" fmla="*/ 5 w 71"/>
                <a:gd name="T1" fmla="*/ 0 h 160"/>
                <a:gd name="T2" fmla="*/ 5 w 71"/>
                <a:gd name="T3" fmla="*/ 0 h 160"/>
                <a:gd name="T4" fmla="*/ 71 w 71"/>
                <a:gd name="T5" fmla="*/ 0 h 160"/>
                <a:gd name="T6" fmla="*/ 71 w 71"/>
                <a:gd name="T7" fmla="*/ 0 h 160"/>
                <a:gd name="T8" fmla="*/ 54 w 71"/>
                <a:gd name="T9" fmla="*/ 140 h 160"/>
                <a:gd name="T10" fmla="*/ 54 w 71"/>
                <a:gd name="T11" fmla="*/ 140 h 160"/>
                <a:gd name="T12" fmla="*/ 53 w 71"/>
                <a:gd name="T13" fmla="*/ 147 h 160"/>
                <a:gd name="T14" fmla="*/ 48 w 71"/>
                <a:gd name="T15" fmla="*/ 152 h 160"/>
                <a:gd name="T16" fmla="*/ 44 w 71"/>
                <a:gd name="T17" fmla="*/ 156 h 160"/>
                <a:gd name="T18" fmla="*/ 39 w 71"/>
                <a:gd name="T19" fmla="*/ 160 h 160"/>
                <a:gd name="T20" fmla="*/ 39 w 71"/>
                <a:gd name="T21" fmla="*/ 160 h 160"/>
                <a:gd name="T22" fmla="*/ 0 w 71"/>
                <a:gd name="T23" fmla="*/ 95 h 160"/>
                <a:gd name="T24" fmla="*/ 0 w 71"/>
                <a:gd name="T25" fmla="*/ 95 h 160"/>
                <a:gd name="T26" fmla="*/ 5 w 71"/>
                <a:gd name="T27" fmla="*/ 0 h 160"/>
                <a:gd name="T28" fmla="*/ 5 w 71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60">
                  <a:moveTo>
                    <a:pt x="5" y="0"/>
                  </a:moveTo>
                  <a:lnTo>
                    <a:pt x="5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54" y="140"/>
                  </a:lnTo>
                  <a:lnTo>
                    <a:pt x="54" y="140"/>
                  </a:lnTo>
                  <a:lnTo>
                    <a:pt x="53" y="147"/>
                  </a:lnTo>
                  <a:lnTo>
                    <a:pt x="48" y="152"/>
                  </a:lnTo>
                  <a:lnTo>
                    <a:pt x="44" y="156"/>
                  </a:lnTo>
                  <a:lnTo>
                    <a:pt x="39" y="160"/>
                  </a:lnTo>
                  <a:lnTo>
                    <a:pt x="39" y="160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CB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6" name="Freeform 87"/>
            <p:cNvSpPr/>
            <p:nvPr/>
          </p:nvSpPr>
          <p:spPr bwMode="auto">
            <a:xfrm>
              <a:off x="3448051" y="5083175"/>
              <a:ext cx="109538" cy="252413"/>
            </a:xfrm>
            <a:custGeom>
              <a:avLst/>
              <a:gdLst>
                <a:gd name="T0" fmla="*/ 7 w 69"/>
                <a:gd name="T1" fmla="*/ 0 h 159"/>
                <a:gd name="T2" fmla="*/ 7 w 69"/>
                <a:gd name="T3" fmla="*/ 0 h 159"/>
                <a:gd name="T4" fmla="*/ 69 w 69"/>
                <a:gd name="T5" fmla="*/ 0 h 159"/>
                <a:gd name="T6" fmla="*/ 69 w 69"/>
                <a:gd name="T7" fmla="*/ 0 h 159"/>
                <a:gd name="T8" fmla="*/ 52 w 69"/>
                <a:gd name="T9" fmla="*/ 140 h 159"/>
                <a:gd name="T10" fmla="*/ 52 w 69"/>
                <a:gd name="T11" fmla="*/ 140 h 159"/>
                <a:gd name="T12" fmla="*/ 51 w 69"/>
                <a:gd name="T13" fmla="*/ 147 h 159"/>
                <a:gd name="T14" fmla="*/ 46 w 69"/>
                <a:gd name="T15" fmla="*/ 152 h 159"/>
                <a:gd name="T16" fmla="*/ 42 w 69"/>
                <a:gd name="T17" fmla="*/ 156 h 159"/>
                <a:gd name="T18" fmla="*/ 37 w 69"/>
                <a:gd name="T19" fmla="*/ 159 h 159"/>
                <a:gd name="T20" fmla="*/ 37 w 69"/>
                <a:gd name="T21" fmla="*/ 159 h 159"/>
                <a:gd name="T22" fmla="*/ 0 w 69"/>
                <a:gd name="T23" fmla="*/ 94 h 159"/>
                <a:gd name="T24" fmla="*/ 0 w 69"/>
                <a:gd name="T25" fmla="*/ 94 h 159"/>
                <a:gd name="T26" fmla="*/ 7 w 69"/>
                <a:gd name="T27" fmla="*/ 0 h 159"/>
                <a:gd name="T28" fmla="*/ 7 w 6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159">
                  <a:moveTo>
                    <a:pt x="7" y="0"/>
                  </a:moveTo>
                  <a:lnTo>
                    <a:pt x="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2" y="140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46" y="152"/>
                  </a:lnTo>
                  <a:lnTo>
                    <a:pt x="42" y="156"/>
                  </a:lnTo>
                  <a:lnTo>
                    <a:pt x="37" y="159"/>
                  </a:lnTo>
                  <a:lnTo>
                    <a:pt x="37" y="159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D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7" name="Freeform 88"/>
            <p:cNvSpPr/>
            <p:nvPr/>
          </p:nvSpPr>
          <p:spPr bwMode="auto">
            <a:xfrm>
              <a:off x="3454401" y="5083175"/>
              <a:ext cx="103188" cy="252413"/>
            </a:xfrm>
            <a:custGeom>
              <a:avLst/>
              <a:gdLst>
                <a:gd name="T0" fmla="*/ 7 w 65"/>
                <a:gd name="T1" fmla="*/ 0 h 159"/>
                <a:gd name="T2" fmla="*/ 7 w 65"/>
                <a:gd name="T3" fmla="*/ 0 h 159"/>
                <a:gd name="T4" fmla="*/ 65 w 65"/>
                <a:gd name="T5" fmla="*/ 0 h 159"/>
                <a:gd name="T6" fmla="*/ 65 w 65"/>
                <a:gd name="T7" fmla="*/ 0 h 159"/>
                <a:gd name="T8" fmla="*/ 48 w 65"/>
                <a:gd name="T9" fmla="*/ 140 h 159"/>
                <a:gd name="T10" fmla="*/ 48 w 65"/>
                <a:gd name="T11" fmla="*/ 140 h 159"/>
                <a:gd name="T12" fmla="*/ 47 w 65"/>
                <a:gd name="T13" fmla="*/ 147 h 159"/>
                <a:gd name="T14" fmla="*/ 42 w 65"/>
                <a:gd name="T15" fmla="*/ 152 h 159"/>
                <a:gd name="T16" fmla="*/ 38 w 65"/>
                <a:gd name="T17" fmla="*/ 156 h 159"/>
                <a:gd name="T18" fmla="*/ 33 w 65"/>
                <a:gd name="T19" fmla="*/ 159 h 159"/>
                <a:gd name="T20" fmla="*/ 33 w 65"/>
                <a:gd name="T21" fmla="*/ 159 h 159"/>
                <a:gd name="T22" fmla="*/ 0 w 65"/>
                <a:gd name="T23" fmla="*/ 92 h 159"/>
                <a:gd name="T24" fmla="*/ 0 w 65"/>
                <a:gd name="T25" fmla="*/ 92 h 159"/>
                <a:gd name="T26" fmla="*/ 7 w 65"/>
                <a:gd name="T27" fmla="*/ 0 h 159"/>
                <a:gd name="T28" fmla="*/ 7 w 6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159">
                  <a:moveTo>
                    <a:pt x="7" y="0"/>
                  </a:moveTo>
                  <a:lnTo>
                    <a:pt x="7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48" y="140"/>
                  </a:lnTo>
                  <a:lnTo>
                    <a:pt x="48" y="140"/>
                  </a:lnTo>
                  <a:lnTo>
                    <a:pt x="47" y="147"/>
                  </a:lnTo>
                  <a:lnTo>
                    <a:pt x="42" y="152"/>
                  </a:lnTo>
                  <a:lnTo>
                    <a:pt x="38" y="156"/>
                  </a:lnTo>
                  <a:lnTo>
                    <a:pt x="33" y="159"/>
                  </a:lnTo>
                  <a:lnTo>
                    <a:pt x="33" y="159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EB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8" name="Freeform 89"/>
            <p:cNvSpPr/>
            <p:nvPr/>
          </p:nvSpPr>
          <p:spPr bwMode="auto">
            <a:xfrm>
              <a:off x="3462338" y="5083175"/>
              <a:ext cx="95250" cy="252413"/>
            </a:xfrm>
            <a:custGeom>
              <a:avLst/>
              <a:gdLst>
                <a:gd name="T0" fmla="*/ 6 w 60"/>
                <a:gd name="T1" fmla="*/ 0 h 159"/>
                <a:gd name="T2" fmla="*/ 6 w 60"/>
                <a:gd name="T3" fmla="*/ 0 h 159"/>
                <a:gd name="T4" fmla="*/ 60 w 60"/>
                <a:gd name="T5" fmla="*/ 0 h 159"/>
                <a:gd name="T6" fmla="*/ 60 w 60"/>
                <a:gd name="T7" fmla="*/ 0 h 159"/>
                <a:gd name="T8" fmla="*/ 43 w 60"/>
                <a:gd name="T9" fmla="*/ 140 h 159"/>
                <a:gd name="T10" fmla="*/ 43 w 60"/>
                <a:gd name="T11" fmla="*/ 140 h 159"/>
                <a:gd name="T12" fmla="*/ 42 w 60"/>
                <a:gd name="T13" fmla="*/ 147 h 159"/>
                <a:gd name="T14" fmla="*/ 39 w 60"/>
                <a:gd name="T15" fmla="*/ 151 h 159"/>
                <a:gd name="T16" fmla="*/ 33 w 60"/>
                <a:gd name="T17" fmla="*/ 156 h 159"/>
                <a:gd name="T18" fmla="*/ 29 w 60"/>
                <a:gd name="T19" fmla="*/ 159 h 159"/>
                <a:gd name="T20" fmla="*/ 29 w 60"/>
                <a:gd name="T21" fmla="*/ 159 h 159"/>
                <a:gd name="T22" fmla="*/ 0 w 60"/>
                <a:gd name="T23" fmla="*/ 91 h 159"/>
                <a:gd name="T24" fmla="*/ 0 w 60"/>
                <a:gd name="T25" fmla="*/ 91 h 159"/>
                <a:gd name="T26" fmla="*/ 6 w 60"/>
                <a:gd name="T27" fmla="*/ 0 h 159"/>
                <a:gd name="T28" fmla="*/ 6 w 6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159">
                  <a:moveTo>
                    <a:pt x="6" y="0"/>
                  </a:moveTo>
                  <a:lnTo>
                    <a:pt x="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3" y="140"/>
                  </a:lnTo>
                  <a:lnTo>
                    <a:pt x="43" y="140"/>
                  </a:lnTo>
                  <a:lnTo>
                    <a:pt x="42" y="147"/>
                  </a:lnTo>
                  <a:lnTo>
                    <a:pt x="39" y="151"/>
                  </a:lnTo>
                  <a:lnTo>
                    <a:pt x="33" y="156"/>
                  </a:lnTo>
                  <a:lnTo>
                    <a:pt x="29" y="159"/>
                  </a:lnTo>
                  <a:lnTo>
                    <a:pt x="29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9" name="Freeform 90"/>
            <p:cNvSpPr/>
            <p:nvPr/>
          </p:nvSpPr>
          <p:spPr bwMode="auto">
            <a:xfrm>
              <a:off x="3468688" y="5083175"/>
              <a:ext cx="88900" cy="252413"/>
            </a:xfrm>
            <a:custGeom>
              <a:avLst/>
              <a:gdLst>
                <a:gd name="T0" fmla="*/ 6 w 56"/>
                <a:gd name="T1" fmla="*/ 0 h 159"/>
                <a:gd name="T2" fmla="*/ 6 w 56"/>
                <a:gd name="T3" fmla="*/ 0 h 159"/>
                <a:gd name="T4" fmla="*/ 56 w 56"/>
                <a:gd name="T5" fmla="*/ 0 h 159"/>
                <a:gd name="T6" fmla="*/ 56 w 56"/>
                <a:gd name="T7" fmla="*/ 0 h 159"/>
                <a:gd name="T8" fmla="*/ 39 w 56"/>
                <a:gd name="T9" fmla="*/ 140 h 159"/>
                <a:gd name="T10" fmla="*/ 39 w 56"/>
                <a:gd name="T11" fmla="*/ 140 h 159"/>
                <a:gd name="T12" fmla="*/ 38 w 56"/>
                <a:gd name="T13" fmla="*/ 147 h 159"/>
                <a:gd name="T14" fmla="*/ 35 w 56"/>
                <a:gd name="T15" fmla="*/ 151 h 159"/>
                <a:gd name="T16" fmla="*/ 29 w 56"/>
                <a:gd name="T17" fmla="*/ 156 h 159"/>
                <a:gd name="T18" fmla="*/ 25 w 56"/>
                <a:gd name="T19" fmla="*/ 159 h 159"/>
                <a:gd name="T20" fmla="*/ 25 w 56"/>
                <a:gd name="T21" fmla="*/ 159 h 159"/>
                <a:gd name="T22" fmla="*/ 0 w 56"/>
                <a:gd name="T23" fmla="*/ 91 h 159"/>
                <a:gd name="T24" fmla="*/ 0 w 56"/>
                <a:gd name="T25" fmla="*/ 91 h 159"/>
                <a:gd name="T26" fmla="*/ 6 w 56"/>
                <a:gd name="T27" fmla="*/ 0 h 159"/>
                <a:gd name="T28" fmla="*/ 6 w 5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159">
                  <a:moveTo>
                    <a:pt x="6" y="0"/>
                  </a:moveTo>
                  <a:lnTo>
                    <a:pt x="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9" y="140"/>
                  </a:lnTo>
                  <a:lnTo>
                    <a:pt x="39" y="140"/>
                  </a:lnTo>
                  <a:lnTo>
                    <a:pt x="38" y="147"/>
                  </a:lnTo>
                  <a:lnTo>
                    <a:pt x="35" y="151"/>
                  </a:lnTo>
                  <a:lnTo>
                    <a:pt x="29" y="156"/>
                  </a:lnTo>
                  <a:lnTo>
                    <a:pt x="25" y="159"/>
                  </a:lnTo>
                  <a:lnTo>
                    <a:pt x="25" y="159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0" name="Freeform 91"/>
            <p:cNvSpPr/>
            <p:nvPr/>
          </p:nvSpPr>
          <p:spPr bwMode="auto">
            <a:xfrm>
              <a:off x="3471863" y="5083175"/>
              <a:ext cx="85725" cy="252413"/>
            </a:xfrm>
            <a:custGeom>
              <a:avLst/>
              <a:gdLst>
                <a:gd name="T0" fmla="*/ 7 w 54"/>
                <a:gd name="T1" fmla="*/ 0 h 159"/>
                <a:gd name="T2" fmla="*/ 7 w 54"/>
                <a:gd name="T3" fmla="*/ 0 h 159"/>
                <a:gd name="T4" fmla="*/ 54 w 54"/>
                <a:gd name="T5" fmla="*/ 0 h 159"/>
                <a:gd name="T6" fmla="*/ 54 w 54"/>
                <a:gd name="T7" fmla="*/ 0 h 159"/>
                <a:gd name="T8" fmla="*/ 37 w 54"/>
                <a:gd name="T9" fmla="*/ 140 h 159"/>
                <a:gd name="T10" fmla="*/ 37 w 54"/>
                <a:gd name="T11" fmla="*/ 140 h 159"/>
                <a:gd name="T12" fmla="*/ 36 w 54"/>
                <a:gd name="T13" fmla="*/ 145 h 159"/>
                <a:gd name="T14" fmla="*/ 33 w 54"/>
                <a:gd name="T15" fmla="*/ 151 h 159"/>
                <a:gd name="T16" fmla="*/ 29 w 54"/>
                <a:gd name="T17" fmla="*/ 155 h 159"/>
                <a:gd name="T18" fmla="*/ 23 w 54"/>
                <a:gd name="T19" fmla="*/ 159 h 159"/>
                <a:gd name="T20" fmla="*/ 23 w 54"/>
                <a:gd name="T21" fmla="*/ 159 h 159"/>
                <a:gd name="T22" fmla="*/ 0 w 54"/>
                <a:gd name="T23" fmla="*/ 90 h 159"/>
                <a:gd name="T24" fmla="*/ 0 w 54"/>
                <a:gd name="T25" fmla="*/ 90 h 159"/>
                <a:gd name="T26" fmla="*/ 7 w 54"/>
                <a:gd name="T27" fmla="*/ 0 h 159"/>
                <a:gd name="T28" fmla="*/ 7 w 54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159">
                  <a:moveTo>
                    <a:pt x="7" y="0"/>
                  </a:moveTo>
                  <a:lnTo>
                    <a:pt x="7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7" y="140"/>
                  </a:lnTo>
                  <a:lnTo>
                    <a:pt x="37" y="140"/>
                  </a:lnTo>
                  <a:lnTo>
                    <a:pt x="36" y="145"/>
                  </a:lnTo>
                  <a:lnTo>
                    <a:pt x="33" y="151"/>
                  </a:lnTo>
                  <a:lnTo>
                    <a:pt x="29" y="155"/>
                  </a:lnTo>
                  <a:lnTo>
                    <a:pt x="23" y="159"/>
                  </a:lnTo>
                  <a:lnTo>
                    <a:pt x="23" y="159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BFBF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1" name="Freeform 92"/>
            <p:cNvSpPr/>
            <p:nvPr/>
          </p:nvSpPr>
          <p:spPr bwMode="auto">
            <a:xfrm>
              <a:off x="3478213" y="5083175"/>
              <a:ext cx="79375" cy="252413"/>
            </a:xfrm>
            <a:custGeom>
              <a:avLst/>
              <a:gdLst>
                <a:gd name="T0" fmla="*/ 7 w 50"/>
                <a:gd name="T1" fmla="*/ 0 h 159"/>
                <a:gd name="T2" fmla="*/ 7 w 50"/>
                <a:gd name="T3" fmla="*/ 0 h 159"/>
                <a:gd name="T4" fmla="*/ 50 w 50"/>
                <a:gd name="T5" fmla="*/ 0 h 159"/>
                <a:gd name="T6" fmla="*/ 50 w 50"/>
                <a:gd name="T7" fmla="*/ 0 h 159"/>
                <a:gd name="T8" fmla="*/ 33 w 50"/>
                <a:gd name="T9" fmla="*/ 140 h 159"/>
                <a:gd name="T10" fmla="*/ 33 w 50"/>
                <a:gd name="T11" fmla="*/ 140 h 159"/>
                <a:gd name="T12" fmla="*/ 32 w 50"/>
                <a:gd name="T13" fmla="*/ 145 h 159"/>
                <a:gd name="T14" fmla="*/ 29 w 50"/>
                <a:gd name="T15" fmla="*/ 151 h 159"/>
                <a:gd name="T16" fmla="*/ 25 w 50"/>
                <a:gd name="T17" fmla="*/ 155 h 159"/>
                <a:gd name="T18" fmla="*/ 19 w 50"/>
                <a:gd name="T19" fmla="*/ 159 h 159"/>
                <a:gd name="T20" fmla="*/ 19 w 50"/>
                <a:gd name="T21" fmla="*/ 159 h 159"/>
                <a:gd name="T22" fmla="*/ 0 w 50"/>
                <a:gd name="T23" fmla="*/ 88 h 159"/>
                <a:gd name="T24" fmla="*/ 0 w 50"/>
                <a:gd name="T25" fmla="*/ 88 h 159"/>
                <a:gd name="T26" fmla="*/ 7 w 50"/>
                <a:gd name="T27" fmla="*/ 0 h 159"/>
                <a:gd name="T28" fmla="*/ 7 w 50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159">
                  <a:moveTo>
                    <a:pt x="7" y="0"/>
                  </a:moveTo>
                  <a:lnTo>
                    <a:pt x="7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3" y="140"/>
                  </a:lnTo>
                  <a:lnTo>
                    <a:pt x="33" y="140"/>
                  </a:lnTo>
                  <a:lnTo>
                    <a:pt x="32" y="145"/>
                  </a:lnTo>
                  <a:lnTo>
                    <a:pt x="29" y="151"/>
                  </a:lnTo>
                  <a:lnTo>
                    <a:pt x="25" y="155"/>
                  </a:lnTo>
                  <a:lnTo>
                    <a:pt x="19" y="159"/>
                  </a:lnTo>
                  <a:lnTo>
                    <a:pt x="19" y="15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2" name="Freeform 93"/>
            <p:cNvSpPr/>
            <p:nvPr/>
          </p:nvSpPr>
          <p:spPr bwMode="auto">
            <a:xfrm>
              <a:off x="3484563" y="5083175"/>
              <a:ext cx="73025" cy="252413"/>
            </a:xfrm>
            <a:custGeom>
              <a:avLst/>
              <a:gdLst>
                <a:gd name="T0" fmla="*/ 7 w 46"/>
                <a:gd name="T1" fmla="*/ 0 h 159"/>
                <a:gd name="T2" fmla="*/ 7 w 46"/>
                <a:gd name="T3" fmla="*/ 0 h 159"/>
                <a:gd name="T4" fmla="*/ 46 w 46"/>
                <a:gd name="T5" fmla="*/ 0 h 159"/>
                <a:gd name="T6" fmla="*/ 46 w 46"/>
                <a:gd name="T7" fmla="*/ 0 h 159"/>
                <a:gd name="T8" fmla="*/ 29 w 46"/>
                <a:gd name="T9" fmla="*/ 140 h 159"/>
                <a:gd name="T10" fmla="*/ 29 w 46"/>
                <a:gd name="T11" fmla="*/ 140 h 159"/>
                <a:gd name="T12" fmla="*/ 28 w 46"/>
                <a:gd name="T13" fmla="*/ 145 h 159"/>
                <a:gd name="T14" fmla="*/ 25 w 46"/>
                <a:gd name="T15" fmla="*/ 151 h 159"/>
                <a:gd name="T16" fmla="*/ 21 w 46"/>
                <a:gd name="T17" fmla="*/ 155 h 159"/>
                <a:gd name="T18" fmla="*/ 17 w 46"/>
                <a:gd name="T19" fmla="*/ 159 h 159"/>
                <a:gd name="T20" fmla="*/ 17 w 46"/>
                <a:gd name="T21" fmla="*/ 159 h 159"/>
                <a:gd name="T22" fmla="*/ 0 w 46"/>
                <a:gd name="T23" fmla="*/ 87 h 159"/>
                <a:gd name="T24" fmla="*/ 0 w 46"/>
                <a:gd name="T25" fmla="*/ 87 h 159"/>
                <a:gd name="T26" fmla="*/ 7 w 46"/>
                <a:gd name="T27" fmla="*/ 0 h 159"/>
                <a:gd name="T28" fmla="*/ 7 w 46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59">
                  <a:moveTo>
                    <a:pt x="7" y="0"/>
                  </a:moveTo>
                  <a:lnTo>
                    <a:pt x="7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9" y="140"/>
                  </a:lnTo>
                  <a:lnTo>
                    <a:pt x="29" y="140"/>
                  </a:lnTo>
                  <a:lnTo>
                    <a:pt x="28" y="145"/>
                  </a:lnTo>
                  <a:lnTo>
                    <a:pt x="25" y="151"/>
                  </a:lnTo>
                  <a:lnTo>
                    <a:pt x="21" y="155"/>
                  </a:lnTo>
                  <a:lnTo>
                    <a:pt x="17" y="159"/>
                  </a:lnTo>
                  <a:lnTo>
                    <a:pt x="17" y="159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1C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3" name="Freeform 94"/>
            <p:cNvSpPr/>
            <p:nvPr/>
          </p:nvSpPr>
          <p:spPr bwMode="auto">
            <a:xfrm>
              <a:off x="3492501" y="5083175"/>
              <a:ext cx="65088" cy="252413"/>
            </a:xfrm>
            <a:custGeom>
              <a:avLst/>
              <a:gdLst>
                <a:gd name="T0" fmla="*/ 6 w 41"/>
                <a:gd name="T1" fmla="*/ 0 h 159"/>
                <a:gd name="T2" fmla="*/ 6 w 41"/>
                <a:gd name="T3" fmla="*/ 0 h 159"/>
                <a:gd name="T4" fmla="*/ 41 w 41"/>
                <a:gd name="T5" fmla="*/ 0 h 159"/>
                <a:gd name="T6" fmla="*/ 41 w 41"/>
                <a:gd name="T7" fmla="*/ 0 h 159"/>
                <a:gd name="T8" fmla="*/ 24 w 41"/>
                <a:gd name="T9" fmla="*/ 140 h 159"/>
                <a:gd name="T10" fmla="*/ 24 w 41"/>
                <a:gd name="T11" fmla="*/ 140 h 159"/>
                <a:gd name="T12" fmla="*/ 23 w 41"/>
                <a:gd name="T13" fmla="*/ 145 h 159"/>
                <a:gd name="T14" fmla="*/ 20 w 41"/>
                <a:gd name="T15" fmla="*/ 151 h 159"/>
                <a:gd name="T16" fmla="*/ 16 w 41"/>
                <a:gd name="T17" fmla="*/ 155 h 159"/>
                <a:gd name="T18" fmla="*/ 12 w 41"/>
                <a:gd name="T19" fmla="*/ 159 h 159"/>
                <a:gd name="T20" fmla="*/ 12 w 41"/>
                <a:gd name="T21" fmla="*/ 159 h 159"/>
                <a:gd name="T22" fmla="*/ 0 w 41"/>
                <a:gd name="T23" fmla="*/ 86 h 159"/>
                <a:gd name="T24" fmla="*/ 0 w 41"/>
                <a:gd name="T25" fmla="*/ 86 h 159"/>
                <a:gd name="T26" fmla="*/ 6 w 41"/>
                <a:gd name="T27" fmla="*/ 0 h 159"/>
                <a:gd name="T28" fmla="*/ 6 w 41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159">
                  <a:moveTo>
                    <a:pt x="6" y="0"/>
                  </a:moveTo>
                  <a:lnTo>
                    <a:pt x="6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3" y="145"/>
                  </a:lnTo>
                  <a:lnTo>
                    <a:pt x="20" y="151"/>
                  </a:lnTo>
                  <a:lnTo>
                    <a:pt x="16" y="155"/>
                  </a:lnTo>
                  <a:lnTo>
                    <a:pt x="12" y="159"/>
                  </a:lnTo>
                  <a:lnTo>
                    <a:pt x="12" y="159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1C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4" name="Freeform 95"/>
            <p:cNvSpPr/>
            <p:nvPr/>
          </p:nvSpPr>
          <p:spPr bwMode="auto">
            <a:xfrm>
              <a:off x="3495676" y="5083175"/>
              <a:ext cx="61913" cy="252413"/>
            </a:xfrm>
            <a:custGeom>
              <a:avLst/>
              <a:gdLst>
                <a:gd name="T0" fmla="*/ 8 w 39"/>
                <a:gd name="T1" fmla="*/ 0 h 159"/>
                <a:gd name="T2" fmla="*/ 8 w 39"/>
                <a:gd name="T3" fmla="*/ 0 h 159"/>
                <a:gd name="T4" fmla="*/ 39 w 39"/>
                <a:gd name="T5" fmla="*/ 0 h 159"/>
                <a:gd name="T6" fmla="*/ 39 w 39"/>
                <a:gd name="T7" fmla="*/ 0 h 159"/>
                <a:gd name="T8" fmla="*/ 22 w 39"/>
                <a:gd name="T9" fmla="*/ 140 h 159"/>
                <a:gd name="T10" fmla="*/ 22 w 39"/>
                <a:gd name="T11" fmla="*/ 140 h 159"/>
                <a:gd name="T12" fmla="*/ 21 w 39"/>
                <a:gd name="T13" fmla="*/ 145 h 159"/>
                <a:gd name="T14" fmla="*/ 18 w 39"/>
                <a:gd name="T15" fmla="*/ 151 h 159"/>
                <a:gd name="T16" fmla="*/ 14 w 39"/>
                <a:gd name="T17" fmla="*/ 155 h 159"/>
                <a:gd name="T18" fmla="*/ 10 w 39"/>
                <a:gd name="T19" fmla="*/ 159 h 159"/>
                <a:gd name="T20" fmla="*/ 10 w 39"/>
                <a:gd name="T21" fmla="*/ 159 h 159"/>
                <a:gd name="T22" fmla="*/ 0 w 39"/>
                <a:gd name="T23" fmla="*/ 84 h 159"/>
                <a:gd name="T24" fmla="*/ 0 w 39"/>
                <a:gd name="T25" fmla="*/ 84 h 159"/>
                <a:gd name="T26" fmla="*/ 8 w 39"/>
                <a:gd name="T27" fmla="*/ 0 h 159"/>
                <a:gd name="T28" fmla="*/ 8 w 39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59">
                  <a:moveTo>
                    <a:pt x="8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22" y="140"/>
                  </a:lnTo>
                  <a:lnTo>
                    <a:pt x="22" y="140"/>
                  </a:lnTo>
                  <a:lnTo>
                    <a:pt x="21" y="145"/>
                  </a:lnTo>
                  <a:lnTo>
                    <a:pt x="18" y="151"/>
                  </a:lnTo>
                  <a:lnTo>
                    <a:pt x="14" y="155"/>
                  </a:lnTo>
                  <a:lnTo>
                    <a:pt x="10" y="159"/>
                  </a:lnTo>
                  <a:lnTo>
                    <a:pt x="10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2C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5" name="Freeform 96"/>
            <p:cNvSpPr/>
            <p:nvPr/>
          </p:nvSpPr>
          <p:spPr bwMode="auto">
            <a:xfrm>
              <a:off x="3502026" y="5083175"/>
              <a:ext cx="55563" cy="252413"/>
            </a:xfrm>
            <a:custGeom>
              <a:avLst/>
              <a:gdLst>
                <a:gd name="T0" fmla="*/ 8 w 35"/>
                <a:gd name="T1" fmla="*/ 0 h 159"/>
                <a:gd name="T2" fmla="*/ 8 w 35"/>
                <a:gd name="T3" fmla="*/ 0 h 159"/>
                <a:gd name="T4" fmla="*/ 35 w 35"/>
                <a:gd name="T5" fmla="*/ 0 h 159"/>
                <a:gd name="T6" fmla="*/ 35 w 35"/>
                <a:gd name="T7" fmla="*/ 0 h 159"/>
                <a:gd name="T8" fmla="*/ 18 w 35"/>
                <a:gd name="T9" fmla="*/ 140 h 159"/>
                <a:gd name="T10" fmla="*/ 18 w 35"/>
                <a:gd name="T11" fmla="*/ 140 h 159"/>
                <a:gd name="T12" fmla="*/ 17 w 35"/>
                <a:gd name="T13" fmla="*/ 145 h 159"/>
                <a:gd name="T14" fmla="*/ 14 w 35"/>
                <a:gd name="T15" fmla="*/ 151 h 159"/>
                <a:gd name="T16" fmla="*/ 11 w 35"/>
                <a:gd name="T17" fmla="*/ 155 h 159"/>
                <a:gd name="T18" fmla="*/ 7 w 35"/>
                <a:gd name="T19" fmla="*/ 159 h 159"/>
                <a:gd name="T20" fmla="*/ 7 w 35"/>
                <a:gd name="T21" fmla="*/ 159 h 159"/>
                <a:gd name="T22" fmla="*/ 0 w 35"/>
                <a:gd name="T23" fmla="*/ 84 h 159"/>
                <a:gd name="T24" fmla="*/ 0 w 35"/>
                <a:gd name="T25" fmla="*/ 84 h 159"/>
                <a:gd name="T26" fmla="*/ 8 w 35"/>
                <a:gd name="T27" fmla="*/ 0 h 159"/>
                <a:gd name="T28" fmla="*/ 8 w 35"/>
                <a:gd name="T2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59">
                  <a:moveTo>
                    <a:pt x="8" y="0"/>
                  </a:moveTo>
                  <a:lnTo>
                    <a:pt x="8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18" y="140"/>
                  </a:lnTo>
                  <a:lnTo>
                    <a:pt x="18" y="140"/>
                  </a:lnTo>
                  <a:lnTo>
                    <a:pt x="17" y="145"/>
                  </a:lnTo>
                  <a:lnTo>
                    <a:pt x="14" y="151"/>
                  </a:lnTo>
                  <a:lnTo>
                    <a:pt x="11" y="155"/>
                  </a:lnTo>
                  <a:lnTo>
                    <a:pt x="7" y="159"/>
                  </a:lnTo>
                  <a:lnTo>
                    <a:pt x="7" y="159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3C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6" name="Freeform 97"/>
            <p:cNvSpPr/>
            <p:nvPr/>
          </p:nvSpPr>
          <p:spPr bwMode="auto">
            <a:xfrm>
              <a:off x="3508376" y="5083175"/>
              <a:ext cx="49213" cy="249238"/>
            </a:xfrm>
            <a:custGeom>
              <a:avLst/>
              <a:gdLst>
                <a:gd name="T0" fmla="*/ 7 w 31"/>
                <a:gd name="T1" fmla="*/ 0 h 157"/>
                <a:gd name="T2" fmla="*/ 7 w 31"/>
                <a:gd name="T3" fmla="*/ 0 h 157"/>
                <a:gd name="T4" fmla="*/ 31 w 31"/>
                <a:gd name="T5" fmla="*/ 0 h 157"/>
                <a:gd name="T6" fmla="*/ 31 w 31"/>
                <a:gd name="T7" fmla="*/ 0 h 157"/>
                <a:gd name="T8" fmla="*/ 14 w 31"/>
                <a:gd name="T9" fmla="*/ 140 h 157"/>
                <a:gd name="T10" fmla="*/ 14 w 31"/>
                <a:gd name="T11" fmla="*/ 140 h 157"/>
                <a:gd name="T12" fmla="*/ 13 w 31"/>
                <a:gd name="T13" fmla="*/ 145 h 157"/>
                <a:gd name="T14" fmla="*/ 10 w 31"/>
                <a:gd name="T15" fmla="*/ 151 h 157"/>
                <a:gd name="T16" fmla="*/ 7 w 31"/>
                <a:gd name="T17" fmla="*/ 155 h 157"/>
                <a:gd name="T18" fmla="*/ 3 w 31"/>
                <a:gd name="T19" fmla="*/ 157 h 157"/>
                <a:gd name="T20" fmla="*/ 3 w 31"/>
                <a:gd name="T21" fmla="*/ 157 h 157"/>
                <a:gd name="T22" fmla="*/ 0 w 31"/>
                <a:gd name="T23" fmla="*/ 83 h 157"/>
                <a:gd name="T24" fmla="*/ 0 w 31"/>
                <a:gd name="T25" fmla="*/ 83 h 157"/>
                <a:gd name="T26" fmla="*/ 7 w 31"/>
                <a:gd name="T27" fmla="*/ 0 h 157"/>
                <a:gd name="T28" fmla="*/ 7 w 31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157">
                  <a:moveTo>
                    <a:pt x="7" y="0"/>
                  </a:moveTo>
                  <a:lnTo>
                    <a:pt x="7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3" y="145"/>
                  </a:lnTo>
                  <a:lnTo>
                    <a:pt x="10" y="151"/>
                  </a:lnTo>
                  <a:lnTo>
                    <a:pt x="7" y="155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3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7" name="Freeform 98"/>
            <p:cNvSpPr/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8 w 28"/>
                <a:gd name="T1" fmla="*/ 0 h 157"/>
                <a:gd name="T2" fmla="*/ 8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7 w 28"/>
                <a:gd name="T15" fmla="*/ 151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1 w 28"/>
                <a:gd name="T23" fmla="*/ 82 h 157"/>
                <a:gd name="T24" fmla="*/ 1 w 28"/>
                <a:gd name="T25" fmla="*/ 82 h 157"/>
                <a:gd name="T26" fmla="*/ 8 w 28"/>
                <a:gd name="T27" fmla="*/ 0 h 157"/>
                <a:gd name="T28" fmla="*/ 8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8" y="0"/>
                  </a:moveTo>
                  <a:lnTo>
                    <a:pt x="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7" y="151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4C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8" name="Freeform 99"/>
            <p:cNvSpPr/>
            <p:nvPr/>
          </p:nvSpPr>
          <p:spPr bwMode="auto">
            <a:xfrm>
              <a:off x="3513138" y="5083175"/>
              <a:ext cx="44450" cy="249238"/>
            </a:xfrm>
            <a:custGeom>
              <a:avLst/>
              <a:gdLst>
                <a:gd name="T0" fmla="*/ 12 w 28"/>
                <a:gd name="T1" fmla="*/ 0 h 157"/>
                <a:gd name="T2" fmla="*/ 12 w 28"/>
                <a:gd name="T3" fmla="*/ 0 h 157"/>
                <a:gd name="T4" fmla="*/ 28 w 28"/>
                <a:gd name="T5" fmla="*/ 0 h 157"/>
                <a:gd name="T6" fmla="*/ 28 w 28"/>
                <a:gd name="T7" fmla="*/ 0 h 157"/>
                <a:gd name="T8" fmla="*/ 11 w 28"/>
                <a:gd name="T9" fmla="*/ 140 h 157"/>
                <a:gd name="T10" fmla="*/ 11 w 28"/>
                <a:gd name="T11" fmla="*/ 140 h 157"/>
                <a:gd name="T12" fmla="*/ 10 w 28"/>
                <a:gd name="T13" fmla="*/ 145 h 157"/>
                <a:gd name="T14" fmla="*/ 8 w 28"/>
                <a:gd name="T15" fmla="*/ 149 h 157"/>
                <a:gd name="T16" fmla="*/ 4 w 28"/>
                <a:gd name="T17" fmla="*/ 155 h 157"/>
                <a:gd name="T18" fmla="*/ 0 w 28"/>
                <a:gd name="T19" fmla="*/ 157 h 157"/>
                <a:gd name="T20" fmla="*/ 0 w 28"/>
                <a:gd name="T21" fmla="*/ 157 h 157"/>
                <a:gd name="T22" fmla="*/ 5 w 28"/>
                <a:gd name="T23" fmla="*/ 80 h 157"/>
                <a:gd name="T24" fmla="*/ 5 w 28"/>
                <a:gd name="T25" fmla="*/ 80 h 157"/>
                <a:gd name="T26" fmla="*/ 12 w 28"/>
                <a:gd name="T27" fmla="*/ 0 h 157"/>
                <a:gd name="T28" fmla="*/ 12 w 28"/>
                <a:gd name="T2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57">
                  <a:moveTo>
                    <a:pt x="12" y="0"/>
                  </a:moveTo>
                  <a:lnTo>
                    <a:pt x="1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9"/>
                  </a:lnTo>
                  <a:lnTo>
                    <a:pt x="4" y="155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5" y="80"/>
                  </a:lnTo>
                  <a:lnTo>
                    <a:pt x="5" y="8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4C4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9" name="Freeform 100"/>
            <p:cNvSpPr/>
            <p:nvPr/>
          </p:nvSpPr>
          <p:spPr bwMode="auto">
            <a:xfrm>
              <a:off x="3514726" y="5083175"/>
              <a:ext cx="42863" cy="249238"/>
            </a:xfrm>
            <a:custGeom>
              <a:avLst/>
              <a:gdLst>
                <a:gd name="T0" fmla="*/ 15 w 27"/>
                <a:gd name="T1" fmla="*/ 0 h 157"/>
                <a:gd name="T2" fmla="*/ 27 w 27"/>
                <a:gd name="T3" fmla="*/ 0 h 157"/>
                <a:gd name="T4" fmla="*/ 10 w 27"/>
                <a:gd name="T5" fmla="*/ 140 h 157"/>
                <a:gd name="T6" fmla="*/ 10 w 27"/>
                <a:gd name="T7" fmla="*/ 140 h 157"/>
                <a:gd name="T8" fmla="*/ 9 w 27"/>
                <a:gd name="T9" fmla="*/ 145 h 157"/>
                <a:gd name="T10" fmla="*/ 7 w 27"/>
                <a:gd name="T11" fmla="*/ 149 h 157"/>
                <a:gd name="T12" fmla="*/ 3 w 27"/>
                <a:gd name="T13" fmla="*/ 153 h 157"/>
                <a:gd name="T14" fmla="*/ 0 w 27"/>
                <a:gd name="T15" fmla="*/ 157 h 157"/>
                <a:gd name="T16" fmla="*/ 15 w 27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7">
                  <a:moveTo>
                    <a:pt x="15" y="0"/>
                  </a:moveTo>
                  <a:lnTo>
                    <a:pt x="27" y="0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9" y="145"/>
                  </a:lnTo>
                  <a:lnTo>
                    <a:pt x="7" y="149"/>
                  </a:lnTo>
                  <a:lnTo>
                    <a:pt x="3" y="153"/>
                  </a:lnTo>
                  <a:lnTo>
                    <a:pt x="0" y="15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0" name="Freeform 108"/>
            <p:cNvSpPr/>
            <p:nvPr/>
          </p:nvSpPr>
          <p:spPr bwMode="auto">
            <a:xfrm>
              <a:off x="2687638" y="4930775"/>
              <a:ext cx="47625" cy="55563"/>
            </a:xfrm>
            <a:custGeom>
              <a:avLst/>
              <a:gdLst>
                <a:gd name="T0" fmla="*/ 30 w 30"/>
                <a:gd name="T1" fmla="*/ 2 h 35"/>
                <a:gd name="T2" fmla="*/ 30 w 30"/>
                <a:gd name="T3" fmla="*/ 2 h 35"/>
                <a:gd name="T4" fmla="*/ 27 w 30"/>
                <a:gd name="T5" fmla="*/ 14 h 35"/>
                <a:gd name="T6" fmla="*/ 23 w 30"/>
                <a:gd name="T7" fmla="*/ 30 h 35"/>
                <a:gd name="T8" fmla="*/ 23 w 30"/>
                <a:gd name="T9" fmla="*/ 30 h 35"/>
                <a:gd name="T10" fmla="*/ 20 w 30"/>
                <a:gd name="T11" fmla="*/ 34 h 35"/>
                <a:gd name="T12" fmla="*/ 19 w 30"/>
                <a:gd name="T13" fmla="*/ 35 h 35"/>
                <a:gd name="T14" fmla="*/ 16 w 30"/>
                <a:gd name="T15" fmla="*/ 34 h 35"/>
                <a:gd name="T16" fmla="*/ 14 w 30"/>
                <a:gd name="T17" fmla="*/ 31 h 35"/>
                <a:gd name="T18" fmla="*/ 11 w 30"/>
                <a:gd name="T19" fmla="*/ 26 h 35"/>
                <a:gd name="T20" fmla="*/ 0 w 30"/>
                <a:gd name="T21" fmla="*/ 7 h 35"/>
                <a:gd name="T22" fmla="*/ 0 w 30"/>
                <a:gd name="T23" fmla="*/ 7 h 35"/>
                <a:gd name="T24" fmla="*/ 3 w 30"/>
                <a:gd name="T25" fmla="*/ 6 h 35"/>
                <a:gd name="T26" fmla="*/ 8 w 30"/>
                <a:gd name="T27" fmla="*/ 2 h 35"/>
                <a:gd name="T28" fmla="*/ 12 w 30"/>
                <a:gd name="T29" fmla="*/ 0 h 35"/>
                <a:gd name="T30" fmla="*/ 18 w 30"/>
                <a:gd name="T31" fmla="*/ 0 h 35"/>
                <a:gd name="T32" fmla="*/ 23 w 30"/>
                <a:gd name="T33" fmla="*/ 0 h 35"/>
                <a:gd name="T34" fmla="*/ 30 w 30"/>
                <a:gd name="T35" fmla="*/ 2 h 35"/>
                <a:gd name="T36" fmla="*/ 30 w 30"/>
                <a:gd name="T3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5">
                  <a:moveTo>
                    <a:pt x="30" y="2"/>
                  </a:moveTo>
                  <a:lnTo>
                    <a:pt x="30" y="2"/>
                  </a:lnTo>
                  <a:lnTo>
                    <a:pt x="27" y="14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0" y="34"/>
                  </a:lnTo>
                  <a:lnTo>
                    <a:pt x="19" y="35"/>
                  </a:lnTo>
                  <a:lnTo>
                    <a:pt x="16" y="34"/>
                  </a:lnTo>
                  <a:lnTo>
                    <a:pt x="14" y="31"/>
                  </a:lnTo>
                  <a:lnTo>
                    <a:pt x="11" y="26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6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F24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21" name="组合 209"/>
          <p:cNvGrpSpPr/>
          <p:nvPr/>
        </p:nvGrpSpPr>
        <p:grpSpPr>
          <a:xfrm>
            <a:off x="4373165" y="3476114"/>
            <a:ext cx="152400" cy="451247"/>
            <a:chOff x="2555876" y="4340225"/>
            <a:chExt cx="203200" cy="601663"/>
          </a:xfrm>
          <a:solidFill>
            <a:srgbClr val="168999"/>
          </a:solidFill>
        </p:grpSpPr>
        <p:sp>
          <p:nvSpPr>
            <p:cNvPr id="122" name="Freeform 105"/>
            <p:cNvSpPr/>
            <p:nvPr/>
          </p:nvSpPr>
          <p:spPr bwMode="auto">
            <a:xfrm>
              <a:off x="2582863" y="4424363"/>
              <a:ext cx="176213" cy="517525"/>
            </a:xfrm>
            <a:custGeom>
              <a:avLst/>
              <a:gdLst>
                <a:gd name="T0" fmla="*/ 35 w 111"/>
                <a:gd name="T1" fmla="*/ 266 h 326"/>
                <a:gd name="T2" fmla="*/ 66 w 111"/>
                <a:gd name="T3" fmla="*/ 326 h 326"/>
                <a:gd name="T4" fmla="*/ 94 w 111"/>
                <a:gd name="T5" fmla="*/ 322 h 326"/>
                <a:gd name="T6" fmla="*/ 111 w 111"/>
                <a:gd name="T7" fmla="*/ 256 h 326"/>
                <a:gd name="T8" fmla="*/ 76 w 111"/>
                <a:gd name="T9" fmla="*/ 0 h 326"/>
                <a:gd name="T10" fmla="*/ 0 w 111"/>
                <a:gd name="T11" fmla="*/ 11 h 326"/>
                <a:gd name="T12" fmla="*/ 35 w 111"/>
                <a:gd name="T13" fmla="*/ 26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26">
                  <a:moveTo>
                    <a:pt x="35" y="266"/>
                  </a:moveTo>
                  <a:lnTo>
                    <a:pt x="66" y="326"/>
                  </a:lnTo>
                  <a:lnTo>
                    <a:pt x="94" y="322"/>
                  </a:lnTo>
                  <a:lnTo>
                    <a:pt x="111" y="256"/>
                  </a:lnTo>
                  <a:lnTo>
                    <a:pt x="76" y="0"/>
                  </a:lnTo>
                  <a:lnTo>
                    <a:pt x="0" y="11"/>
                  </a:lnTo>
                  <a:lnTo>
                    <a:pt x="35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3" name="Freeform 106"/>
            <p:cNvSpPr/>
            <p:nvPr/>
          </p:nvSpPr>
          <p:spPr bwMode="auto">
            <a:xfrm>
              <a:off x="2576513" y="4340225"/>
              <a:ext cx="127000" cy="146050"/>
            </a:xfrm>
            <a:custGeom>
              <a:avLst/>
              <a:gdLst>
                <a:gd name="T0" fmla="*/ 4 w 80"/>
                <a:gd name="T1" fmla="*/ 59 h 92"/>
                <a:gd name="T2" fmla="*/ 4 w 80"/>
                <a:gd name="T3" fmla="*/ 59 h 92"/>
                <a:gd name="T4" fmla="*/ 5 w 80"/>
                <a:gd name="T5" fmla="*/ 66 h 92"/>
                <a:gd name="T6" fmla="*/ 9 w 80"/>
                <a:gd name="T7" fmla="*/ 73 h 92"/>
                <a:gd name="T8" fmla="*/ 13 w 80"/>
                <a:gd name="T9" fmla="*/ 80 h 92"/>
                <a:gd name="T10" fmla="*/ 19 w 80"/>
                <a:gd name="T11" fmla="*/ 84 h 92"/>
                <a:gd name="T12" fmla="*/ 24 w 80"/>
                <a:gd name="T13" fmla="*/ 88 h 92"/>
                <a:gd name="T14" fmla="*/ 31 w 80"/>
                <a:gd name="T15" fmla="*/ 91 h 92"/>
                <a:gd name="T16" fmla="*/ 39 w 80"/>
                <a:gd name="T17" fmla="*/ 92 h 92"/>
                <a:gd name="T18" fmla="*/ 46 w 80"/>
                <a:gd name="T19" fmla="*/ 92 h 92"/>
                <a:gd name="T20" fmla="*/ 47 w 80"/>
                <a:gd name="T21" fmla="*/ 92 h 92"/>
                <a:gd name="T22" fmla="*/ 47 w 80"/>
                <a:gd name="T23" fmla="*/ 92 h 92"/>
                <a:gd name="T24" fmla="*/ 55 w 80"/>
                <a:gd name="T25" fmla="*/ 89 h 92"/>
                <a:gd name="T26" fmla="*/ 62 w 80"/>
                <a:gd name="T27" fmla="*/ 87 h 92"/>
                <a:gd name="T28" fmla="*/ 67 w 80"/>
                <a:gd name="T29" fmla="*/ 82 h 92"/>
                <a:gd name="T30" fmla="*/ 71 w 80"/>
                <a:gd name="T31" fmla="*/ 77 h 92"/>
                <a:gd name="T32" fmla="*/ 75 w 80"/>
                <a:gd name="T33" fmla="*/ 70 h 92"/>
                <a:gd name="T34" fmla="*/ 78 w 80"/>
                <a:gd name="T35" fmla="*/ 64 h 92"/>
                <a:gd name="T36" fmla="*/ 80 w 80"/>
                <a:gd name="T37" fmla="*/ 57 h 92"/>
                <a:gd name="T38" fmla="*/ 80 w 80"/>
                <a:gd name="T39" fmla="*/ 49 h 92"/>
                <a:gd name="T40" fmla="*/ 75 w 80"/>
                <a:gd name="T41" fmla="*/ 15 h 92"/>
                <a:gd name="T42" fmla="*/ 75 w 80"/>
                <a:gd name="T43" fmla="*/ 15 h 92"/>
                <a:gd name="T44" fmla="*/ 73 w 80"/>
                <a:gd name="T45" fmla="*/ 8 h 92"/>
                <a:gd name="T46" fmla="*/ 70 w 80"/>
                <a:gd name="T47" fmla="*/ 4 h 92"/>
                <a:gd name="T48" fmla="*/ 66 w 80"/>
                <a:gd name="T49" fmla="*/ 1 h 92"/>
                <a:gd name="T50" fmla="*/ 62 w 80"/>
                <a:gd name="T51" fmla="*/ 0 h 92"/>
                <a:gd name="T52" fmla="*/ 50 w 80"/>
                <a:gd name="T53" fmla="*/ 1 h 92"/>
                <a:gd name="T54" fmla="*/ 35 w 80"/>
                <a:gd name="T55" fmla="*/ 3 h 92"/>
                <a:gd name="T56" fmla="*/ 35 w 80"/>
                <a:gd name="T57" fmla="*/ 3 h 92"/>
                <a:gd name="T58" fmla="*/ 35 w 80"/>
                <a:gd name="T59" fmla="*/ 3 h 92"/>
                <a:gd name="T60" fmla="*/ 20 w 80"/>
                <a:gd name="T61" fmla="*/ 5 h 92"/>
                <a:gd name="T62" fmla="*/ 8 w 80"/>
                <a:gd name="T63" fmla="*/ 7 h 92"/>
                <a:gd name="T64" fmla="*/ 4 w 80"/>
                <a:gd name="T65" fmla="*/ 9 h 92"/>
                <a:gd name="T66" fmla="*/ 1 w 80"/>
                <a:gd name="T67" fmla="*/ 13 h 92"/>
                <a:gd name="T68" fmla="*/ 0 w 80"/>
                <a:gd name="T69" fmla="*/ 17 h 92"/>
                <a:gd name="T70" fmla="*/ 0 w 80"/>
                <a:gd name="T71" fmla="*/ 24 h 92"/>
                <a:gd name="T72" fmla="*/ 4 w 80"/>
                <a:gd name="T73" fmla="*/ 5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92">
                  <a:moveTo>
                    <a:pt x="4" y="59"/>
                  </a:moveTo>
                  <a:lnTo>
                    <a:pt x="4" y="59"/>
                  </a:lnTo>
                  <a:lnTo>
                    <a:pt x="5" y="66"/>
                  </a:lnTo>
                  <a:lnTo>
                    <a:pt x="9" y="73"/>
                  </a:lnTo>
                  <a:lnTo>
                    <a:pt x="13" y="80"/>
                  </a:lnTo>
                  <a:lnTo>
                    <a:pt x="19" y="84"/>
                  </a:lnTo>
                  <a:lnTo>
                    <a:pt x="24" y="88"/>
                  </a:lnTo>
                  <a:lnTo>
                    <a:pt x="31" y="91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47" y="92"/>
                  </a:lnTo>
                  <a:lnTo>
                    <a:pt x="47" y="92"/>
                  </a:lnTo>
                  <a:lnTo>
                    <a:pt x="55" y="89"/>
                  </a:lnTo>
                  <a:lnTo>
                    <a:pt x="62" y="87"/>
                  </a:lnTo>
                  <a:lnTo>
                    <a:pt x="67" y="82"/>
                  </a:lnTo>
                  <a:lnTo>
                    <a:pt x="71" y="77"/>
                  </a:lnTo>
                  <a:lnTo>
                    <a:pt x="75" y="70"/>
                  </a:lnTo>
                  <a:lnTo>
                    <a:pt x="78" y="64"/>
                  </a:lnTo>
                  <a:lnTo>
                    <a:pt x="80" y="57"/>
                  </a:lnTo>
                  <a:lnTo>
                    <a:pt x="80" y="49"/>
                  </a:lnTo>
                  <a:lnTo>
                    <a:pt x="75" y="15"/>
                  </a:lnTo>
                  <a:lnTo>
                    <a:pt x="75" y="15"/>
                  </a:lnTo>
                  <a:lnTo>
                    <a:pt x="73" y="8"/>
                  </a:lnTo>
                  <a:lnTo>
                    <a:pt x="70" y="4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20" y="5"/>
                  </a:lnTo>
                  <a:lnTo>
                    <a:pt x="8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4" name="Freeform 107"/>
            <p:cNvSpPr/>
            <p:nvPr/>
          </p:nvSpPr>
          <p:spPr bwMode="auto">
            <a:xfrm>
              <a:off x="2571751" y="4389438"/>
              <a:ext cx="150813" cy="144463"/>
            </a:xfrm>
            <a:custGeom>
              <a:avLst/>
              <a:gdLst>
                <a:gd name="T0" fmla="*/ 11 w 95"/>
                <a:gd name="T1" fmla="*/ 91 h 91"/>
                <a:gd name="T2" fmla="*/ 95 w 95"/>
                <a:gd name="T3" fmla="*/ 80 h 91"/>
                <a:gd name="T4" fmla="*/ 84 w 95"/>
                <a:gd name="T5" fmla="*/ 0 h 91"/>
                <a:gd name="T6" fmla="*/ 0 w 95"/>
                <a:gd name="T7" fmla="*/ 11 h 91"/>
                <a:gd name="T8" fmla="*/ 11 w 95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11" y="91"/>
                  </a:moveTo>
                  <a:lnTo>
                    <a:pt x="95" y="80"/>
                  </a:lnTo>
                  <a:lnTo>
                    <a:pt x="84" y="0"/>
                  </a:lnTo>
                  <a:lnTo>
                    <a:pt x="0" y="11"/>
                  </a:lnTo>
                  <a:lnTo>
                    <a:pt x="11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5" name="Freeform 109"/>
            <p:cNvSpPr/>
            <p:nvPr/>
          </p:nvSpPr>
          <p:spPr bwMode="auto">
            <a:xfrm>
              <a:off x="2555876" y="4430713"/>
              <a:ext cx="44450" cy="260350"/>
            </a:xfrm>
            <a:custGeom>
              <a:avLst/>
              <a:gdLst>
                <a:gd name="T0" fmla="*/ 21 w 28"/>
                <a:gd name="T1" fmla="*/ 0 h 164"/>
                <a:gd name="T2" fmla="*/ 21 w 28"/>
                <a:gd name="T3" fmla="*/ 0 h 164"/>
                <a:gd name="T4" fmla="*/ 11 w 28"/>
                <a:gd name="T5" fmla="*/ 7 h 164"/>
                <a:gd name="T6" fmla="*/ 5 w 28"/>
                <a:gd name="T7" fmla="*/ 13 h 164"/>
                <a:gd name="T8" fmla="*/ 2 w 28"/>
                <a:gd name="T9" fmla="*/ 17 h 164"/>
                <a:gd name="T10" fmla="*/ 0 w 28"/>
                <a:gd name="T11" fmla="*/ 20 h 164"/>
                <a:gd name="T12" fmla="*/ 0 w 28"/>
                <a:gd name="T13" fmla="*/ 20 h 164"/>
                <a:gd name="T14" fmla="*/ 3 w 28"/>
                <a:gd name="T15" fmla="*/ 44 h 164"/>
                <a:gd name="T16" fmla="*/ 9 w 28"/>
                <a:gd name="T17" fmla="*/ 90 h 164"/>
                <a:gd name="T18" fmla="*/ 18 w 28"/>
                <a:gd name="T19" fmla="*/ 154 h 164"/>
                <a:gd name="T20" fmla="*/ 18 w 28"/>
                <a:gd name="T21" fmla="*/ 154 h 164"/>
                <a:gd name="T22" fmla="*/ 17 w 28"/>
                <a:gd name="T23" fmla="*/ 155 h 164"/>
                <a:gd name="T24" fmla="*/ 18 w 28"/>
                <a:gd name="T25" fmla="*/ 160 h 164"/>
                <a:gd name="T26" fmla="*/ 19 w 28"/>
                <a:gd name="T27" fmla="*/ 161 h 164"/>
                <a:gd name="T28" fmla="*/ 21 w 28"/>
                <a:gd name="T29" fmla="*/ 162 h 164"/>
                <a:gd name="T30" fmla="*/ 23 w 28"/>
                <a:gd name="T31" fmla="*/ 164 h 164"/>
                <a:gd name="T32" fmla="*/ 28 w 28"/>
                <a:gd name="T33" fmla="*/ 164 h 164"/>
                <a:gd name="T34" fmla="*/ 13 w 28"/>
                <a:gd name="T35" fmla="*/ 58 h 164"/>
                <a:gd name="T36" fmla="*/ 19 w 28"/>
                <a:gd name="T37" fmla="*/ 44 h 164"/>
                <a:gd name="T38" fmla="*/ 21 w 28"/>
                <a:gd name="T39" fmla="*/ 0 h 164"/>
                <a:gd name="T40" fmla="*/ 21 w 28"/>
                <a:gd name="T4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164">
                  <a:moveTo>
                    <a:pt x="21" y="0"/>
                  </a:moveTo>
                  <a:lnTo>
                    <a:pt x="21" y="0"/>
                  </a:lnTo>
                  <a:lnTo>
                    <a:pt x="11" y="7"/>
                  </a:lnTo>
                  <a:lnTo>
                    <a:pt x="5" y="13"/>
                  </a:lnTo>
                  <a:lnTo>
                    <a:pt x="2" y="17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44"/>
                  </a:lnTo>
                  <a:lnTo>
                    <a:pt x="9" y="90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7" y="155"/>
                  </a:lnTo>
                  <a:lnTo>
                    <a:pt x="18" y="160"/>
                  </a:lnTo>
                  <a:lnTo>
                    <a:pt x="19" y="161"/>
                  </a:lnTo>
                  <a:lnTo>
                    <a:pt x="21" y="162"/>
                  </a:lnTo>
                  <a:lnTo>
                    <a:pt x="23" y="164"/>
                  </a:lnTo>
                  <a:lnTo>
                    <a:pt x="28" y="164"/>
                  </a:lnTo>
                  <a:lnTo>
                    <a:pt x="13" y="58"/>
                  </a:lnTo>
                  <a:lnTo>
                    <a:pt x="19" y="44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26" name="组合 207"/>
          <p:cNvGrpSpPr/>
          <p:nvPr/>
        </p:nvGrpSpPr>
        <p:grpSpPr>
          <a:xfrm>
            <a:off x="4720828" y="3480876"/>
            <a:ext cx="597694" cy="459582"/>
            <a:chOff x="3019426" y="4346575"/>
            <a:chExt cx="796925" cy="612776"/>
          </a:xfrm>
          <a:solidFill>
            <a:srgbClr val="168999"/>
          </a:solidFill>
        </p:grpSpPr>
        <p:sp>
          <p:nvSpPr>
            <p:cNvPr id="127" name="Freeform 110"/>
            <p:cNvSpPr/>
            <p:nvPr/>
          </p:nvSpPr>
          <p:spPr bwMode="auto">
            <a:xfrm>
              <a:off x="3040063" y="4346575"/>
              <a:ext cx="776288" cy="347663"/>
            </a:xfrm>
            <a:custGeom>
              <a:avLst/>
              <a:gdLst>
                <a:gd name="T0" fmla="*/ 247 w 489"/>
                <a:gd name="T1" fmla="*/ 219 h 219"/>
                <a:gd name="T2" fmla="*/ 489 w 489"/>
                <a:gd name="T3" fmla="*/ 110 h 219"/>
                <a:gd name="T4" fmla="*/ 240 w 489"/>
                <a:gd name="T5" fmla="*/ 0 h 219"/>
                <a:gd name="T6" fmla="*/ 0 w 489"/>
                <a:gd name="T7" fmla="*/ 107 h 219"/>
                <a:gd name="T8" fmla="*/ 247 w 489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19">
                  <a:moveTo>
                    <a:pt x="247" y="219"/>
                  </a:moveTo>
                  <a:lnTo>
                    <a:pt x="489" y="110"/>
                  </a:lnTo>
                  <a:lnTo>
                    <a:pt x="240" y="0"/>
                  </a:lnTo>
                  <a:lnTo>
                    <a:pt x="0" y="107"/>
                  </a:lnTo>
                  <a:lnTo>
                    <a:pt x="247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auto">
            <a:xfrm>
              <a:off x="3049588" y="4510088"/>
              <a:ext cx="22225" cy="255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29" name="Freeform 112"/>
            <p:cNvSpPr/>
            <p:nvPr/>
          </p:nvSpPr>
          <p:spPr bwMode="auto">
            <a:xfrm>
              <a:off x="3022601" y="4735513"/>
              <a:ext cx="76200" cy="77788"/>
            </a:xfrm>
            <a:custGeom>
              <a:avLst/>
              <a:gdLst>
                <a:gd name="T0" fmla="*/ 0 w 48"/>
                <a:gd name="T1" fmla="*/ 24 h 49"/>
                <a:gd name="T2" fmla="*/ 0 w 48"/>
                <a:gd name="T3" fmla="*/ 24 h 49"/>
                <a:gd name="T4" fmla="*/ 0 w 48"/>
                <a:gd name="T5" fmla="*/ 20 h 49"/>
                <a:gd name="T6" fmla="*/ 2 w 48"/>
                <a:gd name="T7" fmla="*/ 15 h 49"/>
                <a:gd name="T8" fmla="*/ 4 w 48"/>
                <a:gd name="T9" fmla="*/ 11 h 49"/>
                <a:gd name="T10" fmla="*/ 7 w 48"/>
                <a:gd name="T11" fmla="*/ 8 h 49"/>
                <a:gd name="T12" fmla="*/ 11 w 48"/>
                <a:gd name="T13" fmla="*/ 4 h 49"/>
                <a:gd name="T14" fmla="*/ 15 w 48"/>
                <a:gd name="T15" fmla="*/ 3 h 49"/>
                <a:gd name="T16" fmla="*/ 19 w 48"/>
                <a:gd name="T17" fmla="*/ 1 h 49"/>
                <a:gd name="T18" fmla="*/ 25 w 48"/>
                <a:gd name="T19" fmla="*/ 0 h 49"/>
                <a:gd name="T20" fmla="*/ 25 w 48"/>
                <a:gd name="T21" fmla="*/ 0 h 49"/>
                <a:gd name="T22" fmla="*/ 29 w 48"/>
                <a:gd name="T23" fmla="*/ 1 h 49"/>
                <a:gd name="T24" fmla="*/ 34 w 48"/>
                <a:gd name="T25" fmla="*/ 3 h 49"/>
                <a:gd name="T26" fmla="*/ 38 w 48"/>
                <a:gd name="T27" fmla="*/ 4 h 49"/>
                <a:gd name="T28" fmla="*/ 41 w 48"/>
                <a:gd name="T29" fmla="*/ 8 h 49"/>
                <a:gd name="T30" fmla="*/ 44 w 48"/>
                <a:gd name="T31" fmla="*/ 11 h 49"/>
                <a:gd name="T32" fmla="*/ 46 w 48"/>
                <a:gd name="T33" fmla="*/ 15 h 49"/>
                <a:gd name="T34" fmla="*/ 48 w 48"/>
                <a:gd name="T35" fmla="*/ 20 h 49"/>
                <a:gd name="T36" fmla="*/ 48 w 48"/>
                <a:gd name="T37" fmla="*/ 24 h 49"/>
                <a:gd name="T38" fmla="*/ 48 w 48"/>
                <a:gd name="T39" fmla="*/ 24 h 49"/>
                <a:gd name="T40" fmla="*/ 48 w 48"/>
                <a:gd name="T41" fmla="*/ 30 h 49"/>
                <a:gd name="T42" fmla="*/ 46 w 48"/>
                <a:gd name="T43" fmla="*/ 34 h 49"/>
                <a:gd name="T44" fmla="*/ 44 w 48"/>
                <a:gd name="T45" fmla="*/ 38 h 49"/>
                <a:gd name="T46" fmla="*/ 41 w 48"/>
                <a:gd name="T47" fmla="*/ 42 h 49"/>
                <a:gd name="T48" fmla="*/ 38 w 48"/>
                <a:gd name="T49" fmla="*/ 45 h 49"/>
                <a:gd name="T50" fmla="*/ 34 w 48"/>
                <a:gd name="T51" fmla="*/ 47 h 49"/>
                <a:gd name="T52" fmla="*/ 29 w 48"/>
                <a:gd name="T53" fmla="*/ 49 h 49"/>
                <a:gd name="T54" fmla="*/ 25 w 48"/>
                <a:gd name="T55" fmla="*/ 49 h 49"/>
                <a:gd name="T56" fmla="*/ 25 w 48"/>
                <a:gd name="T57" fmla="*/ 49 h 49"/>
                <a:gd name="T58" fmla="*/ 19 w 48"/>
                <a:gd name="T59" fmla="*/ 49 h 49"/>
                <a:gd name="T60" fmla="*/ 15 w 48"/>
                <a:gd name="T61" fmla="*/ 47 h 49"/>
                <a:gd name="T62" fmla="*/ 11 w 48"/>
                <a:gd name="T63" fmla="*/ 45 h 49"/>
                <a:gd name="T64" fmla="*/ 7 w 48"/>
                <a:gd name="T65" fmla="*/ 42 h 49"/>
                <a:gd name="T66" fmla="*/ 4 w 48"/>
                <a:gd name="T67" fmla="*/ 38 h 49"/>
                <a:gd name="T68" fmla="*/ 2 w 48"/>
                <a:gd name="T69" fmla="*/ 34 h 49"/>
                <a:gd name="T70" fmla="*/ 0 w 48"/>
                <a:gd name="T71" fmla="*/ 30 h 49"/>
                <a:gd name="T72" fmla="*/ 0 w 48"/>
                <a:gd name="T73" fmla="*/ 24 h 49"/>
                <a:gd name="T74" fmla="*/ 0 w 48"/>
                <a:gd name="T7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" h="49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38" y="4"/>
                  </a:lnTo>
                  <a:lnTo>
                    <a:pt x="41" y="8"/>
                  </a:lnTo>
                  <a:lnTo>
                    <a:pt x="44" y="11"/>
                  </a:lnTo>
                  <a:lnTo>
                    <a:pt x="46" y="15"/>
                  </a:lnTo>
                  <a:lnTo>
                    <a:pt x="48" y="20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30"/>
                  </a:lnTo>
                  <a:lnTo>
                    <a:pt x="46" y="34"/>
                  </a:lnTo>
                  <a:lnTo>
                    <a:pt x="44" y="38"/>
                  </a:lnTo>
                  <a:lnTo>
                    <a:pt x="41" y="42"/>
                  </a:lnTo>
                  <a:lnTo>
                    <a:pt x="38" y="45"/>
                  </a:lnTo>
                  <a:lnTo>
                    <a:pt x="34" y="47"/>
                  </a:lnTo>
                  <a:lnTo>
                    <a:pt x="29" y="49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19" y="49"/>
                  </a:lnTo>
                  <a:lnTo>
                    <a:pt x="15" y="47"/>
                  </a:lnTo>
                  <a:lnTo>
                    <a:pt x="11" y="45"/>
                  </a:lnTo>
                  <a:lnTo>
                    <a:pt x="7" y="42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0" name="Freeform 113"/>
            <p:cNvSpPr/>
            <p:nvPr/>
          </p:nvSpPr>
          <p:spPr bwMode="auto">
            <a:xfrm>
              <a:off x="3052763" y="4778375"/>
              <a:ext cx="46038" cy="169863"/>
            </a:xfrm>
            <a:custGeom>
              <a:avLst/>
              <a:gdLst>
                <a:gd name="T0" fmla="*/ 17 w 29"/>
                <a:gd name="T1" fmla="*/ 5 h 107"/>
                <a:gd name="T2" fmla="*/ 17 w 29"/>
                <a:gd name="T3" fmla="*/ 5 h 107"/>
                <a:gd name="T4" fmla="*/ 19 w 29"/>
                <a:gd name="T5" fmla="*/ 12 h 107"/>
                <a:gd name="T6" fmla="*/ 22 w 29"/>
                <a:gd name="T7" fmla="*/ 22 h 107"/>
                <a:gd name="T8" fmla="*/ 25 w 29"/>
                <a:gd name="T9" fmla="*/ 33 h 107"/>
                <a:gd name="T10" fmla="*/ 27 w 29"/>
                <a:gd name="T11" fmla="*/ 47 h 107"/>
                <a:gd name="T12" fmla="*/ 29 w 29"/>
                <a:gd name="T13" fmla="*/ 65 h 107"/>
                <a:gd name="T14" fmla="*/ 29 w 29"/>
                <a:gd name="T15" fmla="*/ 84 h 107"/>
                <a:gd name="T16" fmla="*/ 27 w 29"/>
                <a:gd name="T17" fmla="*/ 107 h 107"/>
                <a:gd name="T18" fmla="*/ 0 w 29"/>
                <a:gd name="T19" fmla="*/ 107 h 107"/>
                <a:gd name="T20" fmla="*/ 0 w 29"/>
                <a:gd name="T21" fmla="*/ 0 h 107"/>
                <a:gd name="T22" fmla="*/ 0 w 29"/>
                <a:gd name="T23" fmla="*/ 0 h 107"/>
                <a:gd name="T24" fmla="*/ 8 w 29"/>
                <a:gd name="T25" fmla="*/ 4 h 107"/>
                <a:gd name="T26" fmla="*/ 14 w 29"/>
                <a:gd name="T27" fmla="*/ 5 h 107"/>
                <a:gd name="T28" fmla="*/ 15 w 29"/>
                <a:gd name="T29" fmla="*/ 5 h 107"/>
                <a:gd name="T30" fmla="*/ 17 w 29"/>
                <a:gd name="T31" fmla="*/ 5 h 107"/>
                <a:gd name="T32" fmla="*/ 17 w 29"/>
                <a:gd name="T33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107">
                  <a:moveTo>
                    <a:pt x="17" y="5"/>
                  </a:moveTo>
                  <a:lnTo>
                    <a:pt x="17" y="5"/>
                  </a:lnTo>
                  <a:lnTo>
                    <a:pt x="19" y="12"/>
                  </a:lnTo>
                  <a:lnTo>
                    <a:pt x="22" y="22"/>
                  </a:lnTo>
                  <a:lnTo>
                    <a:pt x="25" y="33"/>
                  </a:lnTo>
                  <a:lnTo>
                    <a:pt x="27" y="47"/>
                  </a:lnTo>
                  <a:lnTo>
                    <a:pt x="29" y="65"/>
                  </a:lnTo>
                  <a:lnTo>
                    <a:pt x="29" y="84"/>
                  </a:lnTo>
                  <a:lnTo>
                    <a:pt x="27" y="107"/>
                  </a:lnTo>
                  <a:lnTo>
                    <a:pt x="0" y="107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14" y="5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3019426" y="4778375"/>
              <a:ext cx="46038" cy="169863"/>
            </a:xfrm>
            <a:custGeom>
              <a:avLst/>
              <a:gdLst>
                <a:gd name="T0" fmla="*/ 13 w 29"/>
                <a:gd name="T1" fmla="*/ 5 h 107"/>
                <a:gd name="T2" fmla="*/ 13 w 29"/>
                <a:gd name="T3" fmla="*/ 5 h 107"/>
                <a:gd name="T4" fmla="*/ 10 w 29"/>
                <a:gd name="T5" fmla="*/ 12 h 107"/>
                <a:gd name="T6" fmla="*/ 4 w 29"/>
                <a:gd name="T7" fmla="*/ 33 h 107"/>
                <a:gd name="T8" fmla="*/ 2 w 29"/>
                <a:gd name="T9" fmla="*/ 47 h 107"/>
                <a:gd name="T10" fmla="*/ 0 w 29"/>
                <a:gd name="T11" fmla="*/ 65 h 107"/>
                <a:gd name="T12" fmla="*/ 0 w 29"/>
                <a:gd name="T13" fmla="*/ 84 h 107"/>
                <a:gd name="T14" fmla="*/ 1 w 29"/>
                <a:gd name="T15" fmla="*/ 107 h 107"/>
                <a:gd name="T16" fmla="*/ 29 w 29"/>
                <a:gd name="T17" fmla="*/ 107 h 107"/>
                <a:gd name="T18" fmla="*/ 29 w 29"/>
                <a:gd name="T19" fmla="*/ 0 h 107"/>
                <a:gd name="T20" fmla="*/ 29 w 29"/>
                <a:gd name="T21" fmla="*/ 0 h 107"/>
                <a:gd name="T22" fmla="*/ 21 w 29"/>
                <a:gd name="T23" fmla="*/ 4 h 107"/>
                <a:gd name="T24" fmla="*/ 16 w 29"/>
                <a:gd name="T25" fmla="*/ 5 h 107"/>
                <a:gd name="T26" fmla="*/ 13 w 29"/>
                <a:gd name="T27" fmla="*/ 5 h 107"/>
                <a:gd name="T28" fmla="*/ 13 w 29"/>
                <a:gd name="T29" fmla="*/ 5 h 107"/>
                <a:gd name="T30" fmla="*/ 13 w 29"/>
                <a:gd name="T3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07">
                  <a:moveTo>
                    <a:pt x="13" y="5"/>
                  </a:moveTo>
                  <a:lnTo>
                    <a:pt x="13" y="5"/>
                  </a:lnTo>
                  <a:lnTo>
                    <a:pt x="10" y="12"/>
                  </a:lnTo>
                  <a:lnTo>
                    <a:pt x="4" y="33"/>
                  </a:lnTo>
                  <a:lnTo>
                    <a:pt x="2" y="47"/>
                  </a:lnTo>
                  <a:lnTo>
                    <a:pt x="0" y="65"/>
                  </a:lnTo>
                  <a:lnTo>
                    <a:pt x="0" y="84"/>
                  </a:lnTo>
                  <a:lnTo>
                    <a:pt x="1" y="107"/>
                  </a:lnTo>
                  <a:lnTo>
                    <a:pt x="29" y="107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1" y="4"/>
                  </a:lnTo>
                  <a:lnTo>
                    <a:pt x="16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2" name="Freeform 115"/>
            <p:cNvSpPr/>
            <p:nvPr/>
          </p:nvSpPr>
          <p:spPr bwMode="auto">
            <a:xfrm>
              <a:off x="3211513" y="4624388"/>
              <a:ext cx="449263" cy="334963"/>
            </a:xfrm>
            <a:custGeom>
              <a:avLst/>
              <a:gdLst>
                <a:gd name="T0" fmla="*/ 0 w 283"/>
                <a:gd name="T1" fmla="*/ 0 h 211"/>
                <a:gd name="T2" fmla="*/ 0 w 283"/>
                <a:gd name="T3" fmla="*/ 0 h 211"/>
                <a:gd name="T4" fmla="*/ 63 w 283"/>
                <a:gd name="T5" fmla="*/ 29 h 211"/>
                <a:gd name="T6" fmla="*/ 143 w 283"/>
                <a:gd name="T7" fmla="*/ 67 h 211"/>
                <a:gd name="T8" fmla="*/ 143 w 283"/>
                <a:gd name="T9" fmla="*/ 67 h 211"/>
                <a:gd name="T10" fmla="*/ 221 w 283"/>
                <a:gd name="T11" fmla="*/ 29 h 211"/>
                <a:gd name="T12" fmla="*/ 283 w 283"/>
                <a:gd name="T13" fmla="*/ 0 h 211"/>
                <a:gd name="T14" fmla="*/ 283 w 283"/>
                <a:gd name="T15" fmla="*/ 163 h 211"/>
                <a:gd name="T16" fmla="*/ 283 w 283"/>
                <a:gd name="T17" fmla="*/ 163 h 211"/>
                <a:gd name="T18" fmla="*/ 277 w 283"/>
                <a:gd name="T19" fmla="*/ 170 h 211"/>
                <a:gd name="T20" fmla="*/ 267 w 283"/>
                <a:gd name="T21" fmla="*/ 177 h 211"/>
                <a:gd name="T22" fmla="*/ 259 w 283"/>
                <a:gd name="T23" fmla="*/ 182 h 211"/>
                <a:gd name="T24" fmla="*/ 250 w 283"/>
                <a:gd name="T25" fmla="*/ 188 h 211"/>
                <a:gd name="T26" fmla="*/ 229 w 283"/>
                <a:gd name="T27" fmla="*/ 196 h 211"/>
                <a:gd name="T28" fmla="*/ 209 w 283"/>
                <a:gd name="T29" fmla="*/ 201 h 211"/>
                <a:gd name="T30" fmla="*/ 190 w 283"/>
                <a:gd name="T31" fmla="*/ 205 h 211"/>
                <a:gd name="T32" fmla="*/ 172 w 283"/>
                <a:gd name="T33" fmla="*/ 208 h 211"/>
                <a:gd name="T34" fmla="*/ 147 w 283"/>
                <a:gd name="T35" fmla="*/ 211 h 211"/>
                <a:gd name="T36" fmla="*/ 147 w 283"/>
                <a:gd name="T37" fmla="*/ 211 h 211"/>
                <a:gd name="T38" fmla="*/ 147 w 283"/>
                <a:gd name="T39" fmla="*/ 211 h 211"/>
                <a:gd name="T40" fmla="*/ 143 w 283"/>
                <a:gd name="T41" fmla="*/ 211 h 211"/>
                <a:gd name="T42" fmla="*/ 143 w 283"/>
                <a:gd name="T43" fmla="*/ 211 h 211"/>
                <a:gd name="T44" fmla="*/ 139 w 283"/>
                <a:gd name="T45" fmla="*/ 211 h 211"/>
                <a:gd name="T46" fmla="*/ 139 w 283"/>
                <a:gd name="T47" fmla="*/ 211 h 211"/>
                <a:gd name="T48" fmla="*/ 139 w 283"/>
                <a:gd name="T49" fmla="*/ 211 h 211"/>
                <a:gd name="T50" fmla="*/ 113 w 283"/>
                <a:gd name="T51" fmla="*/ 208 h 211"/>
                <a:gd name="T52" fmla="*/ 94 w 283"/>
                <a:gd name="T53" fmla="*/ 205 h 211"/>
                <a:gd name="T54" fmla="*/ 75 w 283"/>
                <a:gd name="T55" fmla="*/ 201 h 211"/>
                <a:gd name="T56" fmla="*/ 55 w 283"/>
                <a:gd name="T57" fmla="*/ 196 h 211"/>
                <a:gd name="T58" fmla="*/ 36 w 283"/>
                <a:gd name="T59" fmla="*/ 188 h 211"/>
                <a:gd name="T60" fmla="*/ 26 w 283"/>
                <a:gd name="T61" fmla="*/ 182 h 211"/>
                <a:gd name="T62" fmla="*/ 17 w 283"/>
                <a:gd name="T63" fmla="*/ 177 h 211"/>
                <a:gd name="T64" fmla="*/ 9 w 283"/>
                <a:gd name="T65" fmla="*/ 170 h 211"/>
                <a:gd name="T66" fmla="*/ 0 w 283"/>
                <a:gd name="T67" fmla="*/ 163 h 211"/>
                <a:gd name="T68" fmla="*/ 0 w 283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211">
                  <a:moveTo>
                    <a:pt x="0" y="0"/>
                  </a:moveTo>
                  <a:lnTo>
                    <a:pt x="0" y="0"/>
                  </a:lnTo>
                  <a:lnTo>
                    <a:pt x="63" y="29"/>
                  </a:lnTo>
                  <a:lnTo>
                    <a:pt x="143" y="67"/>
                  </a:lnTo>
                  <a:lnTo>
                    <a:pt x="143" y="67"/>
                  </a:lnTo>
                  <a:lnTo>
                    <a:pt x="221" y="29"/>
                  </a:lnTo>
                  <a:lnTo>
                    <a:pt x="283" y="0"/>
                  </a:lnTo>
                  <a:lnTo>
                    <a:pt x="283" y="163"/>
                  </a:lnTo>
                  <a:lnTo>
                    <a:pt x="283" y="163"/>
                  </a:lnTo>
                  <a:lnTo>
                    <a:pt x="277" y="170"/>
                  </a:lnTo>
                  <a:lnTo>
                    <a:pt x="267" y="177"/>
                  </a:lnTo>
                  <a:lnTo>
                    <a:pt x="259" y="182"/>
                  </a:lnTo>
                  <a:lnTo>
                    <a:pt x="250" y="188"/>
                  </a:lnTo>
                  <a:lnTo>
                    <a:pt x="229" y="196"/>
                  </a:lnTo>
                  <a:lnTo>
                    <a:pt x="209" y="201"/>
                  </a:lnTo>
                  <a:lnTo>
                    <a:pt x="190" y="205"/>
                  </a:lnTo>
                  <a:lnTo>
                    <a:pt x="172" y="208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7" y="211"/>
                  </a:lnTo>
                  <a:lnTo>
                    <a:pt x="143" y="211"/>
                  </a:lnTo>
                  <a:lnTo>
                    <a:pt x="143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39" y="211"/>
                  </a:lnTo>
                  <a:lnTo>
                    <a:pt x="113" y="208"/>
                  </a:lnTo>
                  <a:lnTo>
                    <a:pt x="94" y="205"/>
                  </a:lnTo>
                  <a:lnTo>
                    <a:pt x="75" y="201"/>
                  </a:lnTo>
                  <a:lnTo>
                    <a:pt x="55" y="196"/>
                  </a:lnTo>
                  <a:lnTo>
                    <a:pt x="36" y="188"/>
                  </a:lnTo>
                  <a:lnTo>
                    <a:pt x="26" y="182"/>
                  </a:lnTo>
                  <a:lnTo>
                    <a:pt x="17" y="177"/>
                  </a:lnTo>
                  <a:lnTo>
                    <a:pt x="9" y="170"/>
                  </a:lnTo>
                  <a:lnTo>
                    <a:pt x="0" y="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33" name="Freeform 116"/>
          <p:cNvSpPr>
            <a:spLocks noEditPoints="1"/>
          </p:cNvSpPr>
          <p:nvPr/>
        </p:nvSpPr>
        <p:spPr bwMode="auto">
          <a:xfrm>
            <a:off x="5479256" y="1885439"/>
            <a:ext cx="294085" cy="369094"/>
          </a:xfrm>
          <a:custGeom>
            <a:avLst/>
            <a:gdLst>
              <a:gd name="T0" fmla="*/ 82 w 247"/>
              <a:gd name="T1" fmla="*/ 150 h 310"/>
              <a:gd name="T2" fmla="*/ 87 w 247"/>
              <a:gd name="T3" fmla="*/ 132 h 310"/>
              <a:gd name="T4" fmla="*/ 87 w 247"/>
              <a:gd name="T5" fmla="*/ 59 h 310"/>
              <a:gd name="T6" fmla="*/ 79 w 247"/>
              <a:gd name="T7" fmla="*/ 50 h 310"/>
              <a:gd name="T8" fmla="*/ 80 w 247"/>
              <a:gd name="T9" fmla="*/ 17 h 310"/>
              <a:gd name="T10" fmla="*/ 80 w 247"/>
              <a:gd name="T11" fmla="*/ 13 h 310"/>
              <a:gd name="T12" fmla="*/ 92 w 247"/>
              <a:gd name="T13" fmla="*/ 5 h 310"/>
              <a:gd name="T14" fmla="*/ 125 w 247"/>
              <a:gd name="T15" fmla="*/ 0 h 310"/>
              <a:gd name="T16" fmla="*/ 162 w 247"/>
              <a:gd name="T17" fmla="*/ 6 h 310"/>
              <a:gd name="T18" fmla="*/ 168 w 247"/>
              <a:gd name="T19" fmla="*/ 16 h 310"/>
              <a:gd name="T20" fmla="*/ 170 w 247"/>
              <a:gd name="T21" fmla="*/ 17 h 310"/>
              <a:gd name="T22" fmla="*/ 168 w 247"/>
              <a:gd name="T23" fmla="*/ 50 h 310"/>
              <a:gd name="T24" fmla="*/ 162 w 247"/>
              <a:gd name="T25" fmla="*/ 58 h 310"/>
              <a:gd name="T26" fmla="*/ 156 w 247"/>
              <a:gd name="T27" fmla="*/ 132 h 310"/>
              <a:gd name="T28" fmla="*/ 157 w 247"/>
              <a:gd name="T29" fmla="*/ 140 h 310"/>
              <a:gd name="T30" fmla="*/ 166 w 247"/>
              <a:gd name="T31" fmla="*/ 150 h 310"/>
              <a:gd name="T32" fmla="*/ 190 w 247"/>
              <a:gd name="T33" fmla="*/ 171 h 310"/>
              <a:gd name="T34" fmla="*/ 231 w 247"/>
              <a:gd name="T35" fmla="*/ 222 h 310"/>
              <a:gd name="T36" fmla="*/ 246 w 247"/>
              <a:gd name="T37" fmla="*/ 253 h 310"/>
              <a:gd name="T38" fmla="*/ 243 w 247"/>
              <a:gd name="T39" fmla="*/ 278 h 310"/>
              <a:gd name="T40" fmla="*/ 236 w 247"/>
              <a:gd name="T41" fmla="*/ 285 h 310"/>
              <a:gd name="T42" fmla="*/ 187 w 247"/>
              <a:gd name="T43" fmla="*/ 304 h 310"/>
              <a:gd name="T44" fmla="*/ 141 w 247"/>
              <a:gd name="T45" fmla="*/ 310 h 310"/>
              <a:gd name="T46" fmla="*/ 113 w 247"/>
              <a:gd name="T47" fmla="*/ 310 h 310"/>
              <a:gd name="T48" fmla="*/ 51 w 247"/>
              <a:gd name="T49" fmla="*/ 303 h 310"/>
              <a:gd name="T50" fmla="*/ 63 w 247"/>
              <a:gd name="T51" fmla="*/ 285 h 310"/>
              <a:gd name="T52" fmla="*/ 83 w 247"/>
              <a:gd name="T53" fmla="*/ 287 h 310"/>
              <a:gd name="T54" fmla="*/ 61 w 247"/>
              <a:gd name="T55" fmla="*/ 280 h 310"/>
              <a:gd name="T56" fmla="*/ 51 w 247"/>
              <a:gd name="T57" fmla="*/ 211 h 310"/>
              <a:gd name="T58" fmla="*/ 76 w 247"/>
              <a:gd name="T59" fmla="*/ 180 h 310"/>
              <a:gd name="T60" fmla="*/ 51 w 247"/>
              <a:gd name="T61" fmla="*/ 203 h 310"/>
              <a:gd name="T62" fmla="*/ 68 w 247"/>
              <a:gd name="T63" fmla="*/ 159 h 310"/>
              <a:gd name="T64" fmla="*/ 51 w 247"/>
              <a:gd name="T65" fmla="*/ 303 h 310"/>
              <a:gd name="T66" fmla="*/ 30 w 247"/>
              <a:gd name="T67" fmla="*/ 296 h 310"/>
              <a:gd name="T68" fmla="*/ 11 w 247"/>
              <a:gd name="T69" fmla="*/ 285 h 310"/>
              <a:gd name="T70" fmla="*/ 2 w 247"/>
              <a:gd name="T71" fmla="*/ 270 h 310"/>
              <a:gd name="T72" fmla="*/ 3 w 247"/>
              <a:gd name="T73" fmla="*/ 251 h 310"/>
              <a:gd name="T74" fmla="*/ 27 w 247"/>
              <a:gd name="T75" fmla="*/ 205 h 310"/>
              <a:gd name="T76" fmla="*/ 51 w 247"/>
              <a:gd name="T77" fmla="*/ 203 h 310"/>
              <a:gd name="T78" fmla="*/ 27 w 247"/>
              <a:gd name="T79" fmla="*/ 228 h 310"/>
              <a:gd name="T80" fmla="*/ 18 w 247"/>
              <a:gd name="T81" fmla="*/ 249 h 310"/>
              <a:gd name="T82" fmla="*/ 18 w 247"/>
              <a:gd name="T83" fmla="*/ 261 h 310"/>
              <a:gd name="T84" fmla="*/ 27 w 247"/>
              <a:gd name="T85" fmla="*/ 273 h 310"/>
              <a:gd name="T86" fmla="*/ 51 w 247"/>
              <a:gd name="T87" fmla="*/ 303 h 310"/>
              <a:gd name="T88" fmla="*/ 51 w 247"/>
              <a:gd name="T89" fmla="*/ 211 h 310"/>
              <a:gd name="T90" fmla="*/ 34 w 247"/>
              <a:gd name="T91" fmla="*/ 243 h 310"/>
              <a:gd name="T92" fmla="*/ 36 w 247"/>
              <a:gd name="T93" fmla="*/ 259 h 310"/>
              <a:gd name="T94" fmla="*/ 51 w 247"/>
              <a:gd name="T95" fmla="*/ 274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7" h="310">
                <a:moveTo>
                  <a:pt x="80" y="150"/>
                </a:moveTo>
                <a:lnTo>
                  <a:pt x="80" y="150"/>
                </a:lnTo>
                <a:lnTo>
                  <a:pt x="82" y="150"/>
                </a:lnTo>
                <a:lnTo>
                  <a:pt x="84" y="146"/>
                </a:lnTo>
                <a:lnTo>
                  <a:pt x="86" y="140"/>
                </a:lnTo>
                <a:lnTo>
                  <a:pt x="87" y="132"/>
                </a:lnTo>
                <a:lnTo>
                  <a:pt x="87" y="132"/>
                </a:lnTo>
                <a:lnTo>
                  <a:pt x="87" y="59"/>
                </a:lnTo>
                <a:lnTo>
                  <a:pt x="87" y="59"/>
                </a:lnTo>
                <a:lnTo>
                  <a:pt x="82" y="55"/>
                </a:lnTo>
                <a:lnTo>
                  <a:pt x="80" y="50"/>
                </a:lnTo>
                <a:lnTo>
                  <a:pt x="79" y="50"/>
                </a:lnTo>
                <a:lnTo>
                  <a:pt x="79" y="17"/>
                </a:lnTo>
                <a:lnTo>
                  <a:pt x="80" y="17"/>
                </a:lnTo>
                <a:lnTo>
                  <a:pt x="80" y="17"/>
                </a:lnTo>
                <a:lnTo>
                  <a:pt x="80" y="16"/>
                </a:lnTo>
                <a:lnTo>
                  <a:pt x="80" y="16"/>
                </a:lnTo>
                <a:lnTo>
                  <a:pt x="80" y="13"/>
                </a:lnTo>
                <a:lnTo>
                  <a:pt x="83" y="10"/>
                </a:lnTo>
                <a:lnTo>
                  <a:pt x="87" y="6"/>
                </a:lnTo>
                <a:lnTo>
                  <a:pt x="92" y="5"/>
                </a:lnTo>
                <a:lnTo>
                  <a:pt x="107" y="1"/>
                </a:lnTo>
                <a:lnTo>
                  <a:pt x="125" y="0"/>
                </a:lnTo>
                <a:lnTo>
                  <a:pt x="125" y="0"/>
                </a:lnTo>
                <a:lnTo>
                  <a:pt x="141" y="1"/>
                </a:lnTo>
                <a:lnTo>
                  <a:pt x="156" y="5"/>
                </a:lnTo>
                <a:lnTo>
                  <a:pt x="162" y="6"/>
                </a:lnTo>
                <a:lnTo>
                  <a:pt x="166" y="10"/>
                </a:lnTo>
                <a:lnTo>
                  <a:pt x="168" y="13"/>
                </a:lnTo>
                <a:lnTo>
                  <a:pt x="168" y="16"/>
                </a:lnTo>
                <a:lnTo>
                  <a:pt x="168" y="16"/>
                </a:lnTo>
                <a:lnTo>
                  <a:pt x="168" y="17"/>
                </a:lnTo>
                <a:lnTo>
                  <a:pt x="170" y="17"/>
                </a:lnTo>
                <a:lnTo>
                  <a:pt x="170" y="50"/>
                </a:lnTo>
                <a:lnTo>
                  <a:pt x="168" y="50"/>
                </a:lnTo>
                <a:lnTo>
                  <a:pt x="168" y="50"/>
                </a:lnTo>
                <a:lnTo>
                  <a:pt x="168" y="52"/>
                </a:lnTo>
                <a:lnTo>
                  <a:pt x="166" y="55"/>
                </a:lnTo>
                <a:lnTo>
                  <a:pt x="162" y="58"/>
                </a:lnTo>
                <a:lnTo>
                  <a:pt x="156" y="59"/>
                </a:lnTo>
                <a:lnTo>
                  <a:pt x="156" y="59"/>
                </a:lnTo>
                <a:lnTo>
                  <a:pt x="156" y="132"/>
                </a:lnTo>
                <a:lnTo>
                  <a:pt x="156" y="132"/>
                </a:lnTo>
                <a:lnTo>
                  <a:pt x="156" y="136"/>
                </a:lnTo>
                <a:lnTo>
                  <a:pt x="157" y="140"/>
                </a:lnTo>
                <a:lnTo>
                  <a:pt x="160" y="146"/>
                </a:lnTo>
                <a:lnTo>
                  <a:pt x="164" y="150"/>
                </a:lnTo>
                <a:lnTo>
                  <a:pt x="166" y="150"/>
                </a:lnTo>
                <a:lnTo>
                  <a:pt x="166" y="150"/>
                </a:lnTo>
                <a:lnTo>
                  <a:pt x="175" y="158"/>
                </a:lnTo>
                <a:lnTo>
                  <a:pt x="190" y="171"/>
                </a:lnTo>
                <a:lnTo>
                  <a:pt x="206" y="189"/>
                </a:lnTo>
                <a:lnTo>
                  <a:pt x="222" y="211"/>
                </a:lnTo>
                <a:lnTo>
                  <a:pt x="231" y="222"/>
                </a:lnTo>
                <a:lnTo>
                  <a:pt x="236" y="232"/>
                </a:lnTo>
                <a:lnTo>
                  <a:pt x="241" y="243"/>
                </a:lnTo>
                <a:lnTo>
                  <a:pt x="246" y="253"/>
                </a:lnTo>
                <a:lnTo>
                  <a:pt x="247" y="262"/>
                </a:lnTo>
                <a:lnTo>
                  <a:pt x="246" y="272"/>
                </a:lnTo>
                <a:lnTo>
                  <a:pt x="243" y="278"/>
                </a:lnTo>
                <a:lnTo>
                  <a:pt x="240" y="282"/>
                </a:lnTo>
                <a:lnTo>
                  <a:pt x="236" y="285"/>
                </a:lnTo>
                <a:lnTo>
                  <a:pt x="236" y="285"/>
                </a:lnTo>
                <a:lnTo>
                  <a:pt x="221" y="293"/>
                </a:lnTo>
                <a:lnTo>
                  <a:pt x="205" y="300"/>
                </a:lnTo>
                <a:lnTo>
                  <a:pt x="187" y="304"/>
                </a:lnTo>
                <a:lnTo>
                  <a:pt x="171" y="307"/>
                </a:lnTo>
                <a:lnTo>
                  <a:pt x="155" y="310"/>
                </a:lnTo>
                <a:lnTo>
                  <a:pt x="141" y="310"/>
                </a:lnTo>
                <a:lnTo>
                  <a:pt x="124" y="310"/>
                </a:lnTo>
                <a:lnTo>
                  <a:pt x="124" y="310"/>
                </a:lnTo>
                <a:lnTo>
                  <a:pt x="113" y="310"/>
                </a:lnTo>
                <a:lnTo>
                  <a:pt x="95" y="310"/>
                </a:lnTo>
                <a:lnTo>
                  <a:pt x="74" y="307"/>
                </a:lnTo>
                <a:lnTo>
                  <a:pt x="51" y="303"/>
                </a:lnTo>
                <a:lnTo>
                  <a:pt x="51" y="282"/>
                </a:lnTo>
                <a:lnTo>
                  <a:pt x="51" y="282"/>
                </a:lnTo>
                <a:lnTo>
                  <a:pt x="63" y="285"/>
                </a:lnTo>
                <a:lnTo>
                  <a:pt x="72" y="287"/>
                </a:lnTo>
                <a:lnTo>
                  <a:pt x="83" y="287"/>
                </a:lnTo>
                <a:lnTo>
                  <a:pt x="83" y="287"/>
                </a:lnTo>
                <a:lnTo>
                  <a:pt x="83" y="287"/>
                </a:lnTo>
                <a:lnTo>
                  <a:pt x="72" y="284"/>
                </a:lnTo>
                <a:lnTo>
                  <a:pt x="61" y="280"/>
                </a:lnTo>
                <a:lnTo>
                  <a:pt x="51" y="274"/>
                </a:lnTo>
                <a:lnTo>
                  <a:pt x="51" y="211"/>
                </a:lnTo>
                <a:lnTo>
                  <a:pt x="51" y="211"/>
                </a:lnTo>
                <a:lnTo>
                  <a:pt x="60" y="199"/>
                </a:lnTo>
                <a:lnTo>
                  <a:pt x="68" y="189"/>
                </a:lnTo>
                <a:lnTo>
                  <a:pt x="76" y="180"/>
                </a:lnTo>
                <a:lnTo>
                  <a:pt x="76" y="180"/>
                </a:lnTo>
                <a:lnTo>
                  <a:pt x="68" y="186"/>
                </a:lnTo>
                <a:lnTo>
                  <a:pt x="51" y="203"/>
                </a:lnTo>
                <a:lnTo>
                  <a:pt x="51" y="178"/>
                </a:lnTo>
                <a:lnTo>
                  <a:pt x="51" y="178"/>
                </a:lnTo>
                <a:lnTo>
                  <a:pt x="68" y="159"/>
                </a:lnTo>
                <a:lnTo>
                  <a:pt x="80" y="150"/>
                </a:lnTo>
                <a:lnTo>
                  <a:pt x="80" y="150"/>
                </a:lnTo>
                <a:close/>
                <a:moveTo>
                  <a:pt x="51" y="303"/>
                </a:moveTo>
                <a:lnTo>
                  <a:pt x="51" y="303"/>
                </a:lnTo>
                <a:lnTo>
                  <a:pt x="40" y="299"/>
                </a:lnTo>
                <a:lnTo>
                  <a:pt x="30" y="296"/>
                </a:lnTo>
                <a:lnTo>
                  <a:pt x="21" y="291"/>
                </a:lnTo>
                <a:lnTo>
                  <a:pt x="11" y="285"/>
                </a:lnTo>
                <a:lnTo>
                  <a:pt x="11" y="285"/>
                </a:lnTo>
                <a:lnTo>
                  <a:pt x="6" y="281"/>
                </a:lnTo>
                <a:lnTo>
                  <a:pt x="3" y="276"/>
                </a:lnTo>
                <a:lnTo>
                  <a:pt x="2" y="270"/>
                </a:lnTo>
                <a:lnTo>
                  <a:pt x="0" y="265"/>
                </a:lnTo>
                <a:lnTo>
                  <a:pt x="0" y="258"/>
                </a:lnTo>
                <a:lnTo>
                  <a:pt x="3" y="251"/>
                </a:lnTo>
                <a:lnTo>
                  <a:pt x="9" y="236"/>
                </a:lnTo>
                <a:lnTo>
                  <a:pt x="17" y="222"/>
                </a:lnTo>
                <a:lnTo>
                  <a:pt x="27" y="205"/>
                </a:lnTo>
                <a:lnTo>
                  <a:pt x="38" y="192"/>
                </a:lnTo>
                <a:lnTo>
                  <a:pt x="51" y="178"/>
                </a:lnTo>
                <a:lnTo>
                  <a:pt x="51" y="203"/>
                </a:lnTo>
                <a:lnTo>
                  <a:pt x="51" y="203"/>
                </a:lnTo>
                <a:lnTo>
                  <a:pt x="38" y="215"/>
                </a:lnTo>
                <a:lnTo>
                  <a:pt x="27" y="228"/>
                </a:lnTo>
                <a:lnTo>
                  <a:pt x="23" y="235"/>
                </a:lnTo>
                <a:lnTo>
                  <a:pt x="21" y="242"/>
                </a:lnTo>
                <a:lnTo>
                  <a:pt x="18" y="249"/>
                </a:lnTo>
                <a:lnTo>
                  <a:pt x="18" y="255"/>
                </a:lnTo>
                <a:lnTo>
                  <a:pt x="18" y="255"/>
                </a:lnTo>
                <a:lnTo>
                  <a:pt x="18" y="261"/>
                </a:lnTo>
                <a:lnTo>
                  <a:pt x="21" y="266"/>
                </a:lnTo>
                <a:lnTo>
                  <a:pt x="23" y="270"/>
                </a:lnTo>
                <a:lnTo>
                  <a:pt x="27" y="273"/>
                </a:lnTo>
                <a:lnTo>
                  <a:pt x="38" y="278"/>
                </a:lnTo>
                <a:lnTo>
                  <a:pt x="51" y="282"/>
                </a:lnTo>
                <a:lnTo>
                  <a:pt x="51" y="303"/>
                </a:lnTo>
                <a:lnTo>
                  <a:pt x="51" y="303"/>
                </a:lnTo>
                <a:close/>
                <a:moveTo>
                  <a:pt x="51" y="211"/>
                </a:moveTo>
                <a:lnTo>
                  <a:pt x="51" y="211"/>
                </a:lnTo>
                <a:lnTo>
                  <a:pt x="44" y="222"/>
                </a:lnTo>
                <a:lnTo>
                  <a:pt x="38" y="232"/>
                </a:lnTo>
                <a:lnTo>
                  <a:pt x="34" y="243"/>
                </a:lnTo>
                <a:lnTo>
                  <a:pt x="33" y="253"/>
                </a:lnTo>
                <a:lnTo>
                  <a:pt x="33" y="253"/>
                </a:lnTo>
                <a:lnTo>
                  <a:pt x="36" y="259"/>
                </a:lnTo>
                <a:lnTo>
                  <a:pt x="38" y="265"/>
                </a:lnTo>
                <a:lnTo>
                  <a:pt x="44" y="270"/>
                </a:lnTo>
                <a:lnTo>
                  <a:pt x="51" y="274"/>
                </a:lnTo>
                <a:lnTo>
                  <a:pt x="51" y="211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34" name="组合 204"/>
          <p:cNvGrpSpPr/>
          <p:nvPr/>
        </p:nvGrpSpPr>
        <p:grpSpPr>
          <a:xfrm>
            <a:off x="3357562" y="1760423"/>
            <a:ext cx="303610" cy="458391"/>
            <a:chOff x="1201738" y="2052638"/>
            <a:chExt cx="404813" cy="611188"/>
          </a:xfrm>
          <a:solidFill>
            <a:srgbClr val="168999"/>
          </a:solidFill>
        </p:grpSpPr>
        <p:sp>
          <p:nvSpPr>
            <p:cNvPr id="135" name="Freeform 117"/>
            <p:cNvSpPr/>
            <p:nvPr/>
          </p:nvSpPr>
          <p:spPr bwMode="auto">
            <a:xfrm>
              <a:off x="1325563" y="2101850"/>
              <a:ext cx="139700" cy="139700"/>
            </a:xfrm>
            <a:custGeom>
              <a:avLst/>
              <a:gdLst>
                <a:gd name="T0" fmla="*/ 88 w 88"/>
                <a:gd name="T1" fmla="*/ 44 h 88"/>
                <a:gd name="T2" fmla="*/ 88 w 88"/>
                <a:gd name="T3" fmla="*/ 44 h 88"/>
                <a:gd name="T4" fmla="*/ 86 w 88"/>
                <a:gd name="T5" fmla="*/ 36 h 88"/>
                <a:gd name="T6" fmla="*/ 83 w 88"/>
                <a:gd name="T7" fmla="*/ 27 h 88"/>
                <a:gd name="T8" fmla="*/ 79 w 88"/>
                <a:gd name="T9" fmla="*/ 19 h 88"/>
                <a:gd name="T10" fmla="*/ 74 w 88"/>
                <a:gd name="T11" fmla="*/ 13 h 88"/>
                <a:gd name="T12" fmla="*/ 67 w 88"/>
                <a:gd name="T13" fmla="*/ 7 h 88"/>
                <a:gd name="T14" fmla="*/ 60 w 88"/>
                <a:gd name="T15" fmla="*/ 3 h 88"/>
                <a:gd name="T16" fmla="*/ 52 w 88"/>
                <a:gd name="T17" fmla="*/ 0 h 88"/>
                <a:gd name="T18" fmla="*/ 43 w 88"/>
                <a:gd name="T19" fmla="*/ 0 h 88"/>
                <a:gd name="T20" fmla="*/ 43 w 88"/>
                <a:gd name="T21" fmla="*/ 0 h 88"/>
                <a:gd name="T22" fmla="*/ 35 w 88"/>
                <a:gd name="T23" fmla="*/ 0 h 88"/>
                <a:gd name="T24" fmla="*/ 27 w 88"/>
                <a:gd name="T25" fmla="*/ 3 h 88"/>
                <a:gd name="T26" fmla="*/ 18 w 88"/>
                <a:gd name="T27" fmla="*/ 7 h 88"/>
                <a:gd name="T28" fmla="*/ 12 w 88"/>
                <a:gd name="T29" fmla="*/ 13 h 88"/>
                <a:gd name="T30" fmla="*/ 6 w 88"/>
                <a:gd name="T31" fmla="*/ 19 h 88"/>
                <a:gd name="T32" fmla="*/ 2 w 88"/>
                <a:gd name="T33" fmla="*/ 27 h 88"/>
                <a:gd name="T34" fmla="*/ 0 w 88"/>
                <a:gd name="T35" fmla="*/ 36 h 88"/>
                <a:gd name="T36" fmla="*/ 0 w 88"/>
                <a:gd name="T37" fmla="*/ 44 h 88"/>
                <a:gd name="T38" fmla="*/ 0 w 88"/>
                <a:gd name="T39" fmla="*/ 44 h 88"/>
                <a:gd name="T40" fmla="*/ 0 w 88"/>
                <a:gd name="T41" fmla="*/ 53 h 88"/>
                <a:gd name="T42" fmla="*/ 2 w 88"/>
                <a:gd name="T43" fmla="*/ 61 h 88"/>
                <a:gd name="T44" fmla="*/ 6 w 88"/>
                <a:gd name="T45" fmla="*/ 68 h 88"/>
                <a:gd name="T46" fmla="*/ 12 w 88"/>
                <a:gd name="T47" fmla="*/ 75 h 88"/>
                <a:gd name="T48" fmla="*/ 18 w 88"/>
                <a:gd name="T49" fmla="*/ 80 h 88"/>
                <a:gd name="T50" fmla="*/ 27 w 88"/>
                <a:gd name="T51" fmla="*/ 84 h 88"/>
                <a:gd name="T52" fmla="*/ 35 w 88"/>
                <a:gd name="T53" fmla="*/ 87 h 88"/>
                <a:gd name="T54" fmla="*/ 43 w 88"/>
                <a:gd name="T55" fmla="*/ 88 h 88"/>
                <a:gd name="T56" fmla="*/ 43 w 88"/>
                <a:gd name="T57" fmla="*/ 88 h 88"/>
                <a:gd name="T58" fmla="*/ 52 w 88"/>
                <a:gd name="T59" fmla="*/ 87 h 88"/>
                <a:gd name="T60" fmla="*/ 60 w 88"/>
                <a:gd name="T61" fmla="*/ 84 h 88"/>
                <a:gd name="T62" fmla="*/ 67 w 88"/>
                <a:gd name="T63" fmla="*/ 80 h 88"/>
                <a:gd name="T64" fmla="*/ 74 w 88"/>
                <a:gd name="T65" fmla="*/ 75 h 88"/>
                <a:gd name="T66" fmla="*/ 79 w 88"/>
                <a:gd name="T67" fmla="*/ 68 h 88"/>
                <a:gd name="T68" fmla="*/ 83 w 88"/>
                <a:gd name="T69" fmla="*/ 61 h 88"/>
                <a:gd name="T70" fmla="*/ 86 w 88"/>
                <a:gd name="T71" fmla="*/ 53 h 88"/>
                <a:gd name="T72" fmla="*/ 88 w 88"/>
                <a:gd name="T73" fmla="*/ 44 h 88"/>
                <a:gd name="T74" fmla="*/ 88 w 88"/>
                <a:gd name="T75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6" y="36"/>
                  </a:lnTo>
                  <a:lnTo>
                    <a:pt x="83" y="27"/>
                  </a:lnTo>
                  <a:lnTo>
                    <a:pt x="79" y="19"/>
                  </a:lnTo>
                  <a:lnTo>
                    <a:pt x="74" y="13"/>
                  </a:lnTo>
                  <a:lnTo>
                    <a:pt x="67" y="7"/>
                  </a:lnTo>
                  <a:lnTo>
                    <a:pt x="60" y="3"/>
                  </a:lnTo>
                  <a:lnTo>
                    <a:pt x="5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7"/>
                  </a:lnTo>
                  <a:lnTo>
                    <a:pt x="12" y="13"/>
                  </a:lnTo>
                  <a:lnTo>
                    <a:pt x="6" y="19"/>
                  </a:lnTo>
                  <a:lnTo>
                    <a:pt x="2" y="27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1"/>
                  </a:lnTo>
                  <a:lnTo>
                    <a:pt x="6" y="68"/>
                  </a:lnTo>
                  <a:lnTo>
                    <a:pt x="12" y="75"/>
                  </a:lnTo>
                  <a:lnTo>
                    <a:pt x="18" y="80"/>
                  </a:lnTo>
                  <a:lnTo>
                    <a:pt x="27" y="84"/>
                  </a:lnTo>
                  <a:lnTo>
                    <a:pt x="35" y="87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52" y="87"/>
                  </a:lnTo>
                  <a:lnTo>
                    <a:pt x="60" y="84"/>
                  </a:lnTo>
                  <a:lnTo>
                    <a:pt x="67" y="80"/>
                  </a:lnTo>
                  <a:lnTo>
                    <a:pt x="74" y="75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6" y="53"/>
                  </a:lnTo>
                  <a:lnTo>
                    <a:pt x="88" y="44"/>
                  </a:ln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6" name="Freeform 118"/>
            <p:cNvSpPr/>
            <p:nvPr/>
          </p:nvSpPr>
          <p:spPr bwMode="auto">
            <a:xfrm>
              <a:off x="1201738" y="2205038"/>
              <a:ext cx="212725" cy="458788"/>
            </a:xfrm>
            <a:custGeom>
              <a:avLst/>
              <a:gdLst>
                <a:gd name="T0" fmla="*/ 134 w 134"/>
                <a:gd name="T1" fmla="*/ 7 h 289"/>
                <a:gd name="T2" fmla="*/ 134 w 134"/>
                <a:gd name="T3" fmla="*/ 7 h 289"/>
                <a:gd name="T4" fmla="*/ 88 w 134"/>
                <a:gd name="T5" fmla="*/ 129 h 289"/>
                <a:gd name="T6" fmla="*/ 42 w 134"/>
                <a:gd name="T7" fmla="*/ 248 h 289"/>
                <a:gd name="T8" fmla="*/ 42 w 134"/>
                <a:gd name="T9" fmla="*/ 248 h 289"/>
                <a:gd name="T10" fmla="*/ 22 w 134"/>
                <a:gd name="T11" fmla="*/ 268 h 289"/>
                <a:gd name="T12" fmla="*/ 8 w 134"/>
                <a:gd name="T13" fmla="*/ 282 h 289"/>
                <a:gd name="T14" fmla="*/ 3 w 134"/>
                <a:gd name="T15" fmla="*/ 286 h 289"/>
                <a:gd name="T16" fmla="*/ 0 w 134"/>
                <a:gd name="T17" fmla="*/ 289 h 289"/>
                <a:gd name="T18" fmla="*/ 0 w 134"/>
                <a:gd name="T19" fmla="*/ 289 h 289"/>
                <a:gd name="T20" fmla="*/ 3 w 134"/>
                <a:gd name="T21" fmla="*/ 275 h 289"/>
                <a:gd name="T22" fmla="*/ 15 w 134"/>
                <a:gd name="T23" fmla="*/ 243 h 289"/>
                <a:gd name="T24" fmla="*/ 50 w 134"/>
                <a:gd name="T25" fmla="*/ 144 h 289"/>
                <a:gd name="T26" fmla="*/ 105 w 134"/>
                <a:gd name="T27" fmla="*/ 0 h 289"/>
                <a:gd name="T28" fmla="*/ 134 w 134"/>
                <a:gd name="T29" fmla="*/ 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289">
                  <a:moveTo>
                    <a:pt x="134" y="7"/>
                  </a:moveTo>
                  <a:lnTo>
                    <a:pt x="134" y="7"/>
                  </a:lnTo>
                  <a:lnTo>
                    <a:pt x="88" y="129"/>
                  </a:lnTo>
                  <a:lnTo>
                    <a:pt x="42" y="248"/>
                  </a:lnTo>
                  <a:lnTo>
                    <a:pt x="42" y="248"/>
                  </a:lnTo>
                  <a:lnTo>
                    <a:pt x="22" y="268"/>
                  </a:lnTo>
                  <a:lnTo>
                    <a:pt x="8" y="282"/>
                  </a:lnTo>
                  <a:lnTo>
                    <a:pt x="3" y="286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3" y="275"/>
                  </a:lnTo>
                  <a:lnTo>
                    <a:pt x="15" y="243"/>
                  </a:lnTo>
                  <a:lnTo>
                    <a:pt x="50" y="144"/>
                  </a:lnTo>
                  <a:lnTo>
                    <a:pt x="105" y="0"/>
                  </a:lnTo>
                  <a:lnTo>
                    <a:pt x="1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7" name="Freeform 119"/>
            <p:cNvSpPr/>
            <p:nvPr/>
          </p:nvSpPr>
          <p:spPr bwMode="auto">
            <a:xfrm>
              <a:off x="1371601" y="2205038"/>
              <a:ext cx="234950" cy="449263"/>
            </a:xfrm>
            <a:custGeom>
              <a:avLst/>
              <a:gdLst>
                <a:gd name="T0" fmla="*/ 2 w 148"/>
                <a:gd name="T1" fmla="*/ 13 h 283"/>
                <a:gd name="T2" fmla="*/ 109 w 148"/>
                <a:gd name="T3" fmla="*/ 244 h 283"/>
                <a:gd name="T4" fmla="*/ 148 w 148"/>
                <a:gd name="T5" fmla="*/ 283 h 283"/>
                <a:gd name="T6" fmla="*/ 137 w 148"/>
                <a:gd name="T7" fmla="*/ 229 h 283"/>
                <a:gd name="T8" fmla="*/ 33 w 148"/>
                <a:gd name="T9" fmla="*/ 0 h 283"/>
                <a:gd name="T10" fmla="*/ 0 w 148"/>
                <a:gd name="T11" fmla="*/ 10 h 283"/>
                <a:gd name="T12" fmla="*/ 2 w 148"/>
                <a:gd name="T13" fmla="*/ 1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283">
                  <a:moveTo>
                    <a:pt x="2" y="13"/>
                  </a:moveTo>
                  <a:lnTo>
                    <a:pt x="109" y="244"/>
                  </a:lnTo>
                  <a:lnTo>
                    <a:pt x="148" y="283"/>
                  </a:lnTo>
                  <a:lnTo>
                    <a:pt x="137" y="229"/>
                  </a:lnTo>
                  <a:lnTo>
                    <a:pt x="33" y="0"/>
                  </a:lnTo>
                  <a:lnTo>
                    <a:pt x="0" y="10"/>
                  </a:ln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8" name="Freeform 120"/>
            <p:cNvSpPr/>
            <p:nvPr/>
          </p:nvSpPr>
          <p:spPr bwMode="auto">
            <a:xfrm>
              <a:off x="1376363" y="2052638"/>
              <a:ext cx="25400" cy="77788"/>
            </a:xfrm>
            <a:custGeom>
              <a:avLst/>
              <a:gdLst>
                <a:gd name="T0" fmla="*/ 0 w 16"/>
                <a:gd name="T1" fmla="*/ 41 h 49"/>
                <a:gd name="T2" fmla="*/ 0 w 16"/>
                <a:gd name="T3" fmla="*/ 41 h 49"/>
                <a:gd name="T4" fmla="*/ 0 w 16"/>
                <a:gd name="T5" fmla="*/ 44 h 49"/>
                <a:gd name="T6" fmla="*/ 3 w 16"/>
                <a:gd name="T7" fmla="*/ 46 h 49"/>
                <a:gd name="T8" fmla="*/ 4 w 16"/>
                <a:gd name="T9" fmla="*/ 48 h 49"/>
                <a:gd name="T10" fmla="*/ 8 w 16"/>
                <a:gd name="T11" fmla="*/ 49 h 49"/>
                <a:gd name="T12" fmla="*/ 8 w 16"/>
                <a:gd name="T13" fmla="*/ 49 h 49"/>
                <a:gd name="T14" fmla="*/ 11 w 16"/>
                <a:gd name="T15" fmla="*/ 48 h 49"/>
                <a:gd name="T16" fmla="*/ 14 w 16"/>
                <a:gd name="T17" fmla="*/ 46 h 49"/>
                <a:gd name="T18" fmla="*/ 15 w 16"/>
                <a:gd name="T19" fmla="*/ 44 h 49"/>
                <a:gd name="T20" fmla="*/ 16 w 16"/>
                <a:gd name="T21" fmla="*/ 41 h 49"/>
                <a:gd name="T22" fmla="*/ 16 w 16"/>
                <a:gd name="T23" fmla="*/ 8 h 49"/>
                <a:gd name="T24" fmla="*/ 16 w 16"/>
                <a:gd name="T25" fmla="*/ 8 h 49"/>
                <a:gd name="T26" fmla="*/ 15 w 16"/>
                <a:gd name="T27" fmla="*/ 6 h 49"/>
                <a:gd name="T28" fmla="*/ 14 w 16"/>
                <a:gd name="T29" fmla="*/ 3 h 49"/>
                <a:gd name="T30" fmla="*/ 11 w 16"/>
                <a:gd name="T31" fmla="*/ 0 h 49"/>
                <a:gd name="T32" fmla="*/ 8 w 16"/>
                <a:gd name="T33" fmla="*/ 0 h 49"/>
                <a:gd name="T34" fmla="*/ 8 w 16"/>
                <a:gd name="T35" fmla="*/ 0 h 49"/>
                <a:gd name="T36" fmla="*/ 4 w 16"/>
                <a:gd name="T37" fmla="*/ 0 h 49"/>
                <a:gd name="T38" fmla="*/ 3 w 16"/>
                <a:gd name="T39" fmla="*/ 3 h 49"/>
                <a:gd name="T40" fmla="*/ 0 w 16"/>
                <a:gd name="T41" fmla="*/ 6 h 49"/>
                <a:gd name="T42" fmla="*/ 0 w 16"/>
                <a:gd name="T43" fmla="*/ 8 h 49"/>
                <a:gd name="T44" fmla="*/ 0 w 16"/>
                <a:gd name="T45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" h="49">
                  <a:moveTo>
                    <a:pt x="0" y="41"/>
                  </a:moveTo>
                  <a:lnTo>
                    <a:pt x="0" y="41"/>
                  </a:lnTo>
                  <a:lnTo>
                    <a:pt x="0" y="44"/>
                  </a:lnTo>
                  <a:lnTo>
                    <a:pt x="3" y="46"/>
                  </a:lnTo>
                  <a:lnTo>
                    <a:pt x="4" y="48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11" y="48"/>
                  </a:lnTo>
                  <a:lnTo>
                    <a:pt x="14" y="46"/>
                  </a:lnTo>
                  <a:lnTo>
                    <a:pt x="15" y="44"/>
                  </a:lnTo>
                  <a:lnTo>
                    <a:pt x="16" y="41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39" name="组合 201"/>
          <p:cNvGrpSpPr/>
          <p:nvPr/>
        </p:nvGrpSpPr>
        <p:grpSpPr>
          <a:xfrm>
            <a:off x="4039791" y="1505630"/>
            <a:ext cx="451247" cy="451247"/>
            <a:chOff x="2111376" y="1712913"/>
            <a:chExt cx="601663" cy="601663"/>
          </a:xfrm>
          <a:solidFill>
            <a:srgbClr val="168999"/>
          </a:solidFill>
        </p:grpSpPr>
        <p:sp>
          <p:nvSpPr>
            <p:cNvPr id="140" name="Freeform 121"/>
            <p:cNvSpPr>
              <a:spLocks noEditPoints="1"/>
            </p:cNvSpPr>
            <p:nvPr/>
          </p:nvSpPr>
          <p:spPr bwMode="auto">
            <a:xfrm>
              <a:off x="2300288" y="1712913"/>
              <a:ext cx="223838" cy="601663"/>
            </a:xfrm>
            <a:custGeom>
              <a:avLst/>
              <a:gdLst>
                <a:gd name="T0" fmla="*/ 71 w 141"/>
                <a:gd name="T1" fmla="*/ 0 h 379"/>
                <a:gd name="T2" fmla="*/ 84 w 141"/>
                <a:gd name="T3" fmla="*/ 4 h 379"/>
                <a:gd name="T4" fmla="*/ 98 w 141"/>
                <a:gd name="T5" fmla="*/ 15 h 379"/>
                <a:gd name="T6" fmla="*/ 110 w 141"/>
                <a:gd name="T7" fmla="*/ 33 h 379"/>
                <a:gd name="T8" fmla="*/ 119 w 141"/>
                <a:gd name="T9" fmla="*/ 56 h 379"/>
                <a:gd name="T10" fmla="*/ 136 w 141"/>
                <a:gd name="T11" fmla="*/ 117 h 379"/>
                <a:gd name="T12" fmla="*/ 141 w 141"/>
                <a:gd name="T13" fmla="*/ 190 h 379"/>
                <a:gd name="T14" fmla="*/ 140 w 141"/>
                <a:gd name="T15" fmla="*/ 228 h 379"/>
                <a:gd name="T16" fmla="*/ 129 w 141"/>
                <a:gd name="T17" fmla="*/ 295 h 379"/>
                <a:gd name="T18" fmla="*/ 115 w 141"/>
                <a:gd name="T19" fmla="*/ 336 h 379"/>
                <a:gd name="T20" fmla="*/ 105 w 141"/>
                <a:gd name="T21" fmla="*/ 356 h 379"/>
                <a:gd name="T22" fmla="*/ 91 w 141"/>
                <a:gd name="T23" fmla="*/ 371 h 379"/>
                <a:gd name="T24" fmla="*/ 77 w 141"/>
                <a:gd name="T25" fmla="*/ 378 h 379"/>
                <a:gd name="T26" fmla="*/ 71 w 141"/>
                <a:gd name="T27" fmla="*/ 379 h 379"/>
                <a:gd name="T28" fmla="*/ 71 w 141"/>
                <a:gd name="T29" fmla="*/ 348 h 379"/>
                <a:gd name="T30" fmla="*/ 71 w 141"/>
                <a:gd name="T31" fmla="*/ 348 h 379"/>
                <a:gd name="T32" fmla="*/ 83 w 141"/>
                <a:gd name="T33" fmla="*/ 346 h 379"/>
                <a:gd name="T34" fmla="*/ 94 w 141"/>
                <a:gd name="T35" fmla="*/ 336 h 379"/>
                <a:gd name="T36" fmla="*/ 103 w 141"/>
                <a:gd name="T37" fmla="*/ 321 h 379"/>
                <a:gd name="T38" fmla="*/ 119 w 141"/>
                <a:gd name="T39" fmla="*/ 279 h 379"/>
                <a:gd name="T40" fmla="*/ 128 w 141"/>
                <a:gd name="T41" fmla="*/ 222 h 379"/>
                <a:gd name="T42" fmla="*/ 129 w 141"/>
                <a:gd name="T43" fmla="*/ 190 h 379"/>
                <a:gd name="T44" fmla="*/ 125 w 141"/>
                <a:gd name="T45" fmla="*/ 128 h 379"/>
                <a:gd name="T46" fmla="*/ 113 w 141"/>
                <a:gd name="T47" fmla="*/ 77 h 379"/>
                <a:gd name="T48" fmla="*/ 99 w 141"/>
                <a:gd name="T49" fmla="*/ 50 h 379"/>
                <a:gd name="T50" fmla="*/ 88 w 141"/>
                <a:gd name="T51" fmla="*/ 38 h 379"/>
                <a:gd name="T52" fmla="*/ 76 w 141"/>
                <a:gd name="T53" fmla="*/ 31 h 379"/>
                <a:gd name="T54" fmla="*/ 71 w 141"/>
                <a:gd name="T55" fmla="*/ 31 h 379"/>
                <a:gd name="T56" fmla="*/ 71 w 141"/>
                <a:gd name="T57" fmla="*/ 0 h 379"/>
                <a:gd name="T58" fmla="*/ 71 w 141"/>
                <a:gd name="T59" fmla="*/ 379 h 379"/>
                <a:gd name="T60" fmla="*/ 57 w 141"/>
                <a:gd name="T61" fmla="*/ 375 h 379"/>
                <a:gd name="T62" fmla="*/ 44 w 141"/>
                <a:gd name="T63" fmla="*/ 365 h 379"/>
                <a:gd name="T64" fmla="*/ 31 w 141"/>
                <a:gd name="T65" fmla="*/ 347 h 379"/>
                <a:gd name="T66" fmla="*/ 22 w 141"/>
                <a:gd name="T67" fmla="*/ 324 h 379"/>
                <a:gd name="T68" fmla="*/ 7 w 141"/>
                <a:gd name="T69" fmla="*/ 264 h 379"/>
                <a:gd name="T70" fmla="*/ 0 w 141"/>
                <a:gd name="T71" fmla="*/ 190 h 379"/>
                <a:gd name="T72" fmla="*/ 3 w 141"/>
                <a:gd name="T73" fmla="*/ 152 h 379"/>
                <a:gd name="T74" fmla="*/ 12 w 141"/>
                <a:gd name="T75" fmla="*/ 84 h 379"/>
                <a:gd name="T76" fmla="*/ 26 w 141"/>
                <a:gd name="T77" fmla="*/ 44 h 379"/>
                <a:gd name="T78" fmla="*/ 37 w 141"/>
                <a:gd name="T79" fmla="*/ 23 h 379"/>
                <a:gd name="T80" fmla="*/ 50 w 141"/>
                <a:gd name="T81" fmla="*/ 8 h 379"/>
                <a:gd name="T82" fmla="*/ 64 w 141"/>
                <a:gd name="T83" fmla="*/ 2 h 379"/>
                <a:gd name="T84" fmla="*/ 71 w 141"/>
                <a:gd name="T85" fmla="*/ 31 h 379"/>
                <a:gd name="T86" fmla="*/ 65 w 141"/>
                <a:gd name="T87" fmla="*/ 31 h 379"/>
                <a:gd name="T88" fmla="*/ 53 w 141"/>
                <a:gd name="T89" fmla="*/ 38 h 379"/>
                <a:gd name="T90" fmla="*/ 42 w 141"/>
                <a:gd name="T91" fmla="*/ 50 h 379"/>
                <a:gd name="T92" fmla="*/ 29 w 141"/>
                <a:gd name="T93" fmla="*/ 77 h 379"/>
                <a:gd name="T94" fmla="*/ 17 w 141"/>
                <a:gd name="T95" fmla="*/ 128 h 379"/>
                <a:gd name="T96" fmla="*/ 12 w 141"/>
                <a:gd name="T97" fmla="*/ 190 h 379"/>
                <a:gd name="T98" fmla="*/ 14 w 141"/>
                <a:gd name="T99" fmla="*/ 222 h 379"/>
                <a:gd name="T100" fmla="*/ 22 w 141"/>
                <a:gd name="T101" fmla="*/ 279 h 379"/>
                <a:gd name="T102" fmla="*/ 38 w 141"/>
                <a:gd name="T103" fmla="*/ 321 h 379"/>
                <a:gd name="T104" fmla="*/ 48 w 141"/>
                <a:gd name="T105" fmla="*/ 336 h 379"/>
                <a:gd name="T106" fmla="*/ 59 w 141"/>
                <a:gd name="T107" fmla="*/ 346 h 379"/>
                <a:gd name="T108" fmla="*/ 71 w 141"/>
                <a:gd name="T109" fmla="*/ 34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379">
                  <a:moveTo>
                    <a:pt x="71" y="0"/>
                  </a:moveTo>
                  <a:lnTo>
                    <a:pt x="71" y="0"/>
                  </a:lnTo>
                  <a:lnTo>
                    <a:pt x="77" y="2"/>
                  </a:lnTo>
                  <a:lnTo>
                    <a:pt x="84" y="4"/>
                  </a:lnTo>
                  <a:lnTo>
                    <a:pt x="91" y="8"/>
                  </a:lnTo>
                  <a:lnTo>
                    <a:pt x="98" y="15"/>
                  </a:lnTo>
                  <a:lnTo>
                    <a:pt x="105" y="23"/>
                  </a:lnTo>
                  <a:lnTo>
                    <a:pt x="110" y="33"/>
                  </a:lnTo>
                  <a:lnTo>
                    <a:pt x="115" y="44"/>
                  </a:lnTo>
                  <a:lnTo>
                    <a:pt x="119" y="56"/>
                  </a:lnTo>
                  <a:lnTo>
                    <a:pt x="129" y="84"/>
                  </a:lnTo>
                  <a:lnTo>
                    <a:pt x="136" y="117"/>
                  </a:lnTo>
                  <a:lnTo>
                    <a:pt x="140" y="152"/>
                  </a:lnTo>
                  <a:lnTo>
                    <a:pt x="141" y="190"/>
                  </a:lnTo>
                  <a:lnTo>
                    <a:pt x="141" y="190"/>
                  </a:lnTo>
                  <a:lnTo>
                    <a:pt x="140" y="228"/>
                  </a:lnTo>
                  <a:lnTo>
                    <a:pt x="136" y="264"/>
                  </a:lnTo>
                  <a:lnTo>
                    <a:pt x="129" y="295"/>
                  </a:lnTo>
                  <a:lnTo>
                    <a:pt x="119" y="324"/>
                  </a:lnTo>
                  <a:lnTo>
                    <a:pt x="115" y="336"/>
                  </a:lnTo>
                  <a:lnTo>
                    <a:pt x="110" y="347"/>
                  </a:lnTo>
                  <a:lnTo>
                    <a:pt x="105" y="356"/>
                  </a:lnTo>
                  <a:lnTo>
                    <a:pt x="98" y="365"/>
                  </a:lnTo>
                  <a:lnTo>
                    <a:pt x="91" y="371"/>
                  </a:lnTo>
                  <a:lnTo>
                    <a:pt x="84" y="375"/>
                  </a:lnTo>
                  <a:lnTo>
                    <a:pt x="77" y="378"/>
                  </a:lnTo>
                  <a:lnTo>
                    <a:pt x="71" y="379"/>
                  </a:lnTo>
                  <a:lnTo>
                    <a:pt x="71" y="379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1" y="348"/>
                  </a:lnTo>
                  <a:lnTo>
                    <a:pt x="76" y="348"/>
                  </a:lnTo>
                  <a:lnTo>
                    <a:pt x="83" y="346"/>
                  </a:lnTo>
                  <a:lnTo>
                    <a:pt x="88" y="342"/>
                  </a:lnTo>
                  <a:lnTo>
                    <a:pt x="94" y="336"/>
                  </a:lnTo>
                  <a:lnTo>
                    <a:pt x="99" y="329"/>
                  </a:lnTo>
                  <a:lnTo>
                    <a:pt x="103" y="321"/>
                  </a:lnTo>
                  <a:lnTo>
                    <a:pt x="113" y="302"/>
                  </a:lnTo>
                  <a:lnTo>
                    <a:pt x="119" y="279"/>
                  </a:lnTo>
                  <a:lnTo>
                    <a:pt x="125" y="252"/>
                  </a:lnTo>
                  <a:lnTo>
                    <a:pt x="128" y="222"/>
                  </a:lnTo>
                  <a:lnTo>
                    <a:pt x="129" y="190"/>
                  </a:lnTo>
                  <a:lnTo>
                    <a:pt x="129" y="190"/>
                  </a:lnTo>
                  <a:lnTo>
                    <a:pt x="128" y="157"/>
                  </a:lnTo>
                  <a:lnTo>
                    <a:pt x="125" y="128"/>
                  </a:lnTo>
                  <a:lnTo>
                    <a:pt x="119" y="102"/>
                  </a:lnTo>
                  <a:lnTo>
                    <a:pt x="113" y="77"/>
                  </a:lnTo>
                  <a:lnTo>
                    <a:pt x="103" y="59"/>
                  </a:lnTo>
                  <a:lnTo>
                    <a:pt x="99" y="50"/>
                  </a:lnTo>
                  <a:lnTo>
                    <a:pt x="94" y="44"/>
                  </a:lnTo>
                  <a:lnTo>
                    <a:pt x="88" y="38"/>
                  </a:lnTo>
                  <a:lnTo>
                    <a:pt x="83" y="34"/>
                  </a:lnTo>
                  <a:lnTo>
                    <a:pt x="76" y="31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71" y="379"/>
                  </a:moveTo>
                  <a:lnTo>
                    <a:pt x="71" y="379"/>
                  </a:lnTo>
                  <a:lnTo>
                    <a:pt x="64" y="378"/>
                  </a:lnTo>
                  <a:lnTo>
                    <a:pt x="57" y="375"/>
                  </a:lnTo>
                  <a:lnTo>
                    <a:pt x="50" y="371"/>
                  </a:lnTo>
                  <a:lnTo>
                    <a:pt x="44" y="365"/>
                  </a:lnTo>
                  <a:lnTo>
                    <a:pt x="37" y="356"/>
                  </a:lnTo>
                  <a:lnTo>
                    <a:pt x="31" y="347"/>
                  </a:lnTo>
                  <a:lnTo>
                    <a:pt x="26" y="336"/>
                  </a:lnTo>
                  <a:lnTo>
                    <a:pt x="22" y="324"/>
                  </a:lnTo>
                  <a:lnTo>
                    <a:pt x="12" y="295"/>
                  </a:lnTo>
                  <a:lnTo>
                    <a:pt x="7" y="264"/>
                  </a:lnTo>
                  <a:lnTo>
                    <a:pt x="3" y="228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3" y="152"/>
                  </a:lnTo>
                  <a:lnTo>
                    <a:pt x="7" y="117"/>
                  </a:lnTo>
                  <a:lnTo>
                    <a:pt x="12" y="84"/>
                  </a:lnTo>
                  <a:lnTo>
                    <a:pt x="22" y="56"/>
                  </a:lnTo>
                  <a:lnTo>
                    <a:pt x="26" y="44"/>
                  </a:lnTo>
                  <a:lnTo>
                    <a:pt x="31" y="33"/>
                  </a:lnTo>
                  <a:lnTo>
                    <a:pt x="37" y="23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7" y="4"/>
                  </a:lnTo>
                  <a:lnTo>
                    <a:pt x="64" y="2"/>
                  </a:lnTo>
                  <a:lnTo>
                    <a:pt x="71" y="0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65" y="31"/>
                  </a:lnTo>
                  <a:lnTo>
                    <a:pt x="59" y="34"/>
                  </a:lnTo>
                  <a:lnTo>
                    <a:pt x="53" y="38"/>
                  </a:lnTo>
                  <a:lnTo>
                    <a:pt x="48" y="44"/>
                  </a:lnTo>
                  <a:lnTo>
                    <a:pt x="42" y="50"/>
                  </a:lnTo>
                  <a:lnTo>
                    <a:pt x="38" y="59"/>
                  </a:lnTo>
                  <a:lnTo>
                    <a:pt x="29" y="77"/>
                  </a:lnTo>
                  <a:lnTo>
                    <a:pt x="22" y="102"/>
                  </a:lnTo>
                  <a:lnTo>
                    <a:pt x="17" y="128"/>
                  </a:lnTo>
                  <a:lnTo>
                    <a:pt x="14" y="157"/>
                  </a:lnTo>
                  <a:lnTo>
                    <a:pt x="12" y="190"/>
                  </a:lnTo>
                  <a:lnTo>
                    <a:pt x="12" y="190"/>
                  </a:lnTo>
                  <a:lnTo>
                    <a:pt x="14" y="222"/>
                  </a:lnTo>
                  <a:lnTo>
                    <a:pt x="17" y="252"/>
                  </a:lnTo>
                  <a:lnTo>
                    <a:pt x="22" y="279"/>
                  </a:lnTo>
                  <a:lnTo>
                    <a:pt x="29" y="302"/>
                  </a:lnTo>
                  <a:lnTo>
                    <a:pt x="38" y="321"/>
                  </a:lnTo>
                  <a:lnTo>
                    <a:pt x="42" y="329"/>
                  </a:lnTo>
                  <a:lnTo>
                    <a:pt x="48" y="336"/>
                  </a:lnTo>
                  <a:lnTo>
                    <a:pt x="53" y="342"/>
                  </a:lnTo>
                  <a:lnTo>
                    <a:pt x="59" y="346"/>
                  </a:lnTo>
                  <a:lnTo>
                    <a:pt x="65" y="348"/>
                  </a:lnTo>
                  <a:lnTo>
                    <a:pt x="71" y="348"/>
                  </a:lnTo>
                  <a:lnTo>
                    <a:pt x="71" y="3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1" name="Freeform 122"/>
            <p:cNvSpPr>
              <a:spLocks noEditPoints="1"/>
            </p:cNvSpPr>
            <p:nvPr/>
          </p:nvSpPr>
          <p:spPr bwMode="auto">
            <a:xfrm>
              <a:off x="2111376" y="1905000"/>
              <a:ext cx="601663" cy="220663"/>
            </a:xfrm>
            <a:custGeom>
              <a:avLst/>
              <a:gdLst>
                <a:gd name="T0" fmla="*/ 190 w 379"/>
                <a:gd name="T1" fmla="*/ 0 h 139"/>
                <a:gd name="T2" fmla="*/ 228 w 379"/>
                <a:gd name="T3" fmla="*/ 1 h 139"/>
                <a:gd name="T4" fmla="*/ 295 w 379"/>
                <a:gd name="T5" fmla="*/ 11 h 139"/>
                <a:gd name="T6" fmla="*/ 336 w 379"/>
                <a:gd name="T7" fmla="*/ 24 h 139"/>
                <a:gd name="T8" fmla="*/ 356 w 379"/>
                <a:gd name="T9" fmla="*/ 35 h 139"/>
                <a:gd name="T10" fmla="*/ 371 w 379"/>
                <a:gd name="T11" fmla="*/ 49 h 139"/>
                <a:gd name="T12" fmla="*/ 378 w 379"/>
                <a:gd name="T13" fmla="*/ 62 h 139"/>
                <a:gd name="T14" fmla="*/ 379 w 379"/>
                <a:gd name="T15" fmla="*/ 69 h 139"/>
                <a:gd name="T16" fmla="*/ 375 w 379"/>
                <a:gd name="T17" fmla="*/ 82 h 139"/>
                <a:gd name="T18" fmla="*/ 364 w 379"/>
                <a:gd name="T19" fmla="*/ 96 h 139"/>
                <a:gd name="T20" fmla="*/ 347 w 379"/>
                <a:gd name="T21" fmla="*/ 108 h 139"/>
                <a:gd name="T22" fmla="*/ 324 w 379"/>
                <a:gd name="T23" fmla="*/ 119 h 139"/>
                <a:gd name="T24" fmla="*/ 264 w 379"/>
                <a:gd name="T25" fmla="*/ 134 h 139"/>
                <a:gd name="T26" fmla="*/ 190 w 379"/>
                <a:gd name="T27" fmla="*/ 139 h 139"/>
                <a:gd name="T28" fmla="*/ 190 w 379"/>
                <a:gd name="T29" fmla="*/ 127 h 139"/>
                <a:gd name="T30" fmla="*/ 190 w 379"/>
                <a:gd name="T31" fmla="*/ 127 h 139"/>
                <a:gd name="T32" fmla="*/ 252 w 379"/>
                <a:gd name="T33" fmla="*/ 123 h 139"/>
                <a:gd name="T34" fmla="*/ 302 w 379"/>
                <a:gd name="T35" fmla="*/ 111 h 139"/>
                <a:gd name="T36" fmla="*/ 329 w 379"/>
                <a:gd name="T37" fmla="*/ 97 h 139"/>
                <a:gd name="T38" fmla="*/ 341 w 379"/>
                <a:gd name="T39" fmla="*/ 86 h 139"/>
                <a:gd name="T40" fmla="*/ 348 w 379"/>
                <a:gd name="T41" fmla="*/ 74 h 139"/>
                <a:gd name="T42" fmla="*/ 348 w 379"/>
                <a:gd name="T43" fmla="*/ 69 h 139"/>
                <a:gd name="T44" fmla="*/ 348 w 379"/>
                <a:gd name="T45" fmla="*/ 63 h 139"/>
                <a:gd name="T46" fmla="*/ 341 w 379"/>
                <a:gd name="T47" fmla="*/ 51 h 139"/>
                <a:gd name="T48" fmla="*/ 329 w 379"/>
                <a:gd name="T49" fmla="*/ 40 h 139"/>
                <a:gd name="T50" fmla="*/ 302 w 379"/>
                <a:gd name="T51" fmla="*/ 28 h 139"/>
                <a:gd name="T52" fmla="*/ 252 w 379"/>
                <a:gd name="T53" fmla="*/ 15 h 139"/>
                <a:gd name="T54" fmla="*/ 190 w 379"/>
                <a:gd name="T55" fmla="*/ 11 h 139"/>
                <a:gd name="T56" fmla="*/ 190 w 379"/>
                <a:gd name="T57" fmla="*/ 0 h 139"/>
                <a:gd name="T58" fmla="*/ 0 w 379"/>
                <a:gd name="T59" fmla="*/ 69 h 139"/>
                <a:gd name="T60" fmla="*/ 4 w 379"/>
                <a:gd name="T61" fmla="*/ 55 h 139"/>
                <a:gd name="T62" fmla="*/ 15 w 379"/>
                <a:gd name="T63" fmla="*/ 42 h 139"/>
                <a:gd name="T64" fmla="*/ 33 w 379"/>
                <a:gd name="T65" fmla="*/ 30 h 139"/>
                <a:gd name="T66" fmla="*/ 56 w 379"/>
                <a:gd name="T67" fmla="*/ 20 h 139"/>
                <a:gd name="T68" fmla="*/ 117 w 379"/>
                <a:gd name="T69" fmla="*/ 5 h 139"/>
                <a:gd name="T70" fmla="*/ 190 w 379"/>
                <a:gd name="T71" fmla="*/ 0 h 139"/>
                <a:gd name="T72" fmla="*/ 190 w 379"/>
                <a:gd name="T73" fmla="*/ 11 h 139"/>
                <a:gd name="T74" fmla="*/ 127 w 379"/>
                <a:gd name="T75" fmla="*/ 15 h 139"/>
                <a:gd name="T76" fmla="*/ 77 w 379"/>
                <a:gd name="T77" fmla="*/ 28 h 139"/>
                <a:gd name="T78" fmla="*/ 50 w 379"/>
                <a:gd name="T79" fmla="*/ 40 h 139"/>
                <a:gd name="T80" fmla="*/ 38 w 379"/>
                <a:gd name="T81" fmla="*/ 51 h 139"/>
                <a:gd name="T82" fmla="*/ 31 w 379"/>
                <a:gd name="T83" fmla="*/ 63 h 139"/>
                <a:gd name="T84" fmla="*/ 31 w 379"/>
                <a:gd name="T85" fmla="*/ 69 h 139"/>
                <a:gd name="T86" fmla="*/ 34 w 379"/>
                <a:gd name="T87" fmla="*/ 81 h 139"/>
                <a:gd name="T88" fmla="*/ 43 w 379"/>
                <a:gd name="T89" fmla="*/ 92 h 139"/>
                <a:gd name="T90" fmla="*/ 58 w 379"/>
                <a:gd name="T91" fmla="*/ 101 h 139"/>
                <a:gd name="T92" fmla="*/ 102 w 379"/>
                <a:gd name="T93" fmla="*/ 118 h 139"/>
                <a:gd name="T94" fmla="*/ 157 w 379"/>
                <a:gd name="T95" fmla="*/ 126 h 139"/>
                <a:gd name="T96" fmla="*/ 190 w 379"/>
                <a:gd name="T97" fmla="*/ 139 h 139"/>
                <a:gd name="T98" fmla="*/ 152 w 379"/>
                <a:gd name="T99" fmla="*/ 138 h 139"/>
                <a:gd name="T100" fmla="*/ 84 w 379"/>
                <a:gd name="T101" fmla="*/ 127 h 139"/>
                <a:gd name="T102" fmla="*/ 43 w 379"/>
                <a:gd name="T103" fmla="*/ 114 h 139"/>
                <a:gd name="T104" fmla="*/ 23 w 379"/>
                <a:gd name="T105" fmla="*/ 103 h 139"/>
                <a:gd name="T106" fmla="*/ 8 w 379"/>
                <a:gd name="T107" fmla="*/ 89 h 139"/>
                <a:gd name="T108" fmla="*/ 1 w 379"/>
                <a:gd name="T109" fmla="*/ 76 h 139"/>
                <a:gd name="T110" fmla="*/ 0 w 379"/>
                <a:gd name="T111" fmla="*/ 6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" h="139">
                  <a:moveTo>
                    <a:pt x="19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8" y="1"/>
                  </a:lnTo>
                  <a:lnTo>
                    <a:pt x="264" y="5"/>
                  </a:lnTo>
                  <a:lnTo>
                    <a:pt x="295" y="11"/>
                  </a:lnTo>
                  <a:lnTo>
                    <a:pt x="324" y="20"/>
                  </a:lnTo>
                  <a:lnTo>
                    <a:pt x="336" y="24"/>
                  </a:lnTo>
                  <a:lnTo>
                    <a:pt x="347" y="30"/>
                  </a:lnTo>
                  <a:lnTo>
                    <a:pt x="356" y="35"/>
                  </a:lnTo>
                  <a:lnTo>
                    <a:pt x="364" y="42"/>
                  </a:lnTo>
                  <a:lnTo>
                    <a:pt x="371" y="49"/>
                  </a:lnTo>
                  <a:lnTo>
                    <a:pt x="375" y="55"/>
                  </a:lnTo>
                  <a:lnTo>
                    <a:pt x="378" y="62"/>
                  </a:lnTo>
                  <a:lnTo>
                    <a:pt x="379" y="69"/>
                  </a:lnTo>
                  <a:lnTo>
                    <a:pt x="379" y="69"/>
                  </a:lnTo>
                  <a:lnTo>
                    <a:pt x="378" y="76"/>
                  </a:lnTo>
                  <a:lnTo>
                    <a:pt x="375" y="82"/>
                  </a:lnTo>
                  <a:lnTo>
                    <a:pt x="371" y="89"/>
                  </a:lnTo>
                  <a:lnTo>
                    <a:pt x="364" y="96"/>
                  </a:lnTo>
                  <a:lnTo>
                    <a:pt x="356" y="103"/>
                  </a:lnTo>
                  <a:lnTo>
                    <a:pt x="347" y="108"/>
                  </a:lnTo>
                  <a:lnTo>
                    <a:pt x="336" y="114"/>
                  </a:lnTo>
                  <a:lnTo>
                    <a:pt x="324" y="119"/>
                  </a:lnTo>
                  <a:lnTo>
                    <a:pt x="295" y="127"/>
                  </a:lnTo>
                  <a:lnTo>
                    <a:pt x="264" y="134"/>
                  </a:lnTo>
                  <a:lnTo>
                    <a:pt x="228" y="138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190" y="127"/>
                  </a:lnTo>
                  <a:lnTo>
                    <a:pt x="222" y="126"/>
                  </a:lnTo>
                  <a:lnTo>
                    <a:pt x="252" y="123"/>
                  </a:lnTo>
                  <a:lnTo>
                    <a:pt x="279" y="118"/>
                  </a:lnTo>
                  <a:lnTo>
                    <a:pt x="302" y="111"/>
                  </a:lnTo>
                  <a:lnTo>
                    <a:pt x="321" y="101"/>
                  </a:lnTo>
                  <a:lnTo>
                    <a:pt x="329" y="97"/>
                  </a:lnTo>
                  <a:lnTo>
                    <a:pt x="336" y="92"/>
                  </a:lnTo>
                  <a:lnTo>
                    <a:pt x="341" y="86"/>
                  </a:lnTo>
                  <a:lnTo>
                    <a:pt x="345" y="81"/>
                  </a:lnTo>
                  <a:lnTo>
                    <a:pt x="348" y="74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9"/>
                  </a:lnTo>
                  <a:lnTo>
                    <a:pt x="348" y="63"/>
                  </a:lnTo>
                  <a:lnTo>
                    <a:pt x="345" y="57"/>
                  </a:lnTo>
                  <a:lnTo>
                    <a:pt x="341" y="51"/>
                  </a:lnTo>
                  <a:lnTo>
                    <a:pt x="336" y="46"/>
                  </a:lnTo>
                  <a:lnTo>
                    <a:pt x="329" y="40"/>
                  </a:lnTo>
                  <a:lnTo>
                    <a:pt x="321" y="36"/>
                  </a:lnTo>
                  <a:lnTo>
                    <a:pt x="302" y="28"/>
                  </a:lnTo>
                  <a:lnTo>
                    <a:pt x="279" y="20"/>
                  </a:lnTo>
                  <a:lnTo>
                    <a:pt x="252" y="15"/>
                  </a:lnTo>
                  <a:lnTo>
                    <a:pt x="222" y="12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0" y="0"/>
                  </a:lnTo>
                  <a:close/>
                  <a:moveTo>
                    <a:pt x="0" y="69"/>
                  </a:moveTo>
                  <a:lnTo>
                    <a:pt x="0" y="69"/>
                  </a:lnTo>
                  <a:lnTo>
                    <a:pt x="1" y="62"/>
                  </a:lnTo>
                  <a:lnTo>
                    <a:pt x="4" y="55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23" y="36"/>
                  </a:lnTo>
                  <a:lnTo>
                    <a:pt x="33" y="30"/>
                  </a:lnTo>
                  <a:lnTo>
                    <a:pt x="43" y="24"/>
                  </a:lnTo>
                  <a:lnTo>
                    <a:pt x="56" y="20"/>
                  </a:lnTo>
                  <a:lnTo>
                    <a:pt x="84" y="11"/>
                  </a:lnTo>
                  <a:lnTo>
                    <a:pt x="117" y="5"/>
                  </a:lnTo>
                  <a:lnTo>
                    <a:pt x="152" y="1"/>
                  </a:lnTo>
                  <a:lnTo>
                    <a:pt x="190" y="0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57" y="12"/>
                  </a:lnTo>
                  <a:lnTo>
                    <a:pt x="127" y="15"/>
                  </a:lnTo>
                  <a:lnTo>
                    <a:pt x="102" y="20"/>
                  </a:lnTo>
                  <a:lnTo>
                    <a:pt x="77" y="28"/>
                  </a:lnTo>
                  <a:lnTo>
                    <a:pt x="58" y="36"/>
                  </a:lnTo>
                  <a:lnTo>
                    <a:pt x="50" y="40"/>
                  </a:lnTo>
                  <a:lnTo>
                    <a:pt x="43" y="46"/>
                  </a:lnTo>
                  <a:lnTo>
                    <a:pt x="38" y="51"/>
                  </a:lnTo>
                  <a:lnTo>
                    <a:pt x="34" y="57"/>
                  </a:lnTo>
                  <a:lnTo>
                    <a:pt x="31" y="63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74"/>
                  </a:lnTo>
                  <a:lnTo>
                    <a:pt x="34" y="81"/>
                  </a:lnTo>
                  <a:lnTo>
                    <a:pt x="38" y="86"/>
                  </a:lnTo>
                  <a:lnTo>
                    <a:pt x="43" y="92"/>
                  </a:lnTo>
                  <a:lnTo>
                    <a:pt x="50" y="97"/>
                  </a:lnTo>
                  <a:lnTo>
                    <a:pt x="58" y="101"/>
                  </a:lnTo>
                  <a:lnTo>
                    <a:pt x="77" y="111"/>
                  </a:lnTo>
                  <a:lnTo>
                    <a:pt x="102" y="118"/>
                  </a:lnTo>
                  <a:lnTo>
                    <a:pt x="127" y="123"/>
                  </a:lnTo>
                  <a:lnTo>
                    <a:pt x="157" y="126"/>
                  </a:lnTo>
                  <a:lnTo>
                    <a:pt x="190" y="127"/>
                  </a:lnTo>
                  <a:lnTo>
                    <a:pt x="190" y="139"/>
                  </a:lnTo>
                  <a:lnTo>
                    <a:pt x="190" y="139"/>
                  </a:lnTo>
                  <a:lnTo>
                    <a:pt x="152" y="138"/>
                  </a:lnTo>
                  <a:lnTo>
                    <a:pt x="117" y="134"/>
                  </a:lnTo>
                  <a:lnTo>
                    <a:pt x="84" y="127"/>
                  </a:lnTo>
                  <a:lnTo>
                    <a:pt x="56" y="119"/>
                  </a:lnTo>
                  <a:lnTo>
                    <a:pt x="43" y="114"/>
                  </a:lnTo>
                  <a:lnTo>
                    <a:pt x="33" y="108"/>
                  </a:lnTo>
                  <a:lnTo>
                    <a:pt x="23" y="103"/>
                  </a:lnTo>
                  <a:lnTo>
                    <a:pt x="15" y="96"/>
                  </a:lnTo>
                  <a:lnTo>
                    <a:pt x="8" y="89"/>
                  </a:lnTo>
                  <a:lnTo>
                    <a:pt x="4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2" name="Freeform 123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90 w 284"/>
                <a:gd name="T3" fmla="*/ 93 h 285"/>
                <a:gd name="T4" fmla="*/ 218 w 284"/>
                <a:gd name="T5" fmla="*/ 120 h 285"/>
                <a:gd name="T6" fmla="*/ 258 w 284"/>
                <a:gd name="T7" fmla="*/ 176 h 285"/>
                <a:gd name="T8" fmla="*/ 277 w 284"/>
                <a:gd name="T9" fmla="*/ 214 h 285"/>
                <a:gd name="T10" fmla="*/ 283 w 284"/>
                <a:gd name="T11" fmla="*/ 237 h 285"/>
                <a:gd name="T12" fmla="*/ 284 w 284"/>
                <a:gd name="T13" fmla="*/ 256 h 285"/>
                <a:gd name="T14" fmla="*/ 280 w 284"/>
                <a:gd name="T15" fmla="*/ 271 h 285"/>
                <a:gd name="T16" fmla="*/ 276 w 284"/>
                <a:gd name="T17" fmla="*/ 276 h 285"/>
                <a:gd name="T18" fmla="*/ 266 w 284"/>
                <a:gd name="T19" fmla="*/ 283 h 285"/>
                <a:gd name="T20" fmla="*/ 254 w 284"/>
                <a:gd name="T21" fmla="*/ 285 h 285"/>
                <a:gd name="T22" fmla="*/ 223 w 284"/>
                <a:gd name="T23" fmla="*/ 280 h 285"/>
                <a:gd name="T24" fmla="*/ 184 w 284"/>
                <a:gd name="T25" fmla="*/ 262 h 285"/>
                <a:gd name="T26" fmla="*/ 142 w 284"/>
                <a:gd name="T27" fmla="*/ 235 h 285"/>
                <a:gd name="T28" fmla="*/ 142 w 284"/>
                <a:gd name="T29" fmla="*/ 219 h 285"/>
                <a:gd name="T30" fmla="*/ 177 w 284"/>
                <a:gd name="T31" fmla="*/ 243 h 285"/>
                <a:gd name="T32" fmla="*/ 209 w 284"/>
                <a:gd name="T33" fmla="*/ 257 h 285"/>
                <a:gd name="T34" fmla="*/ 235 w 284"/>
                <a:gd name="T35" fmla="*/ 261 h 285"/>
                <a:gd name="T36" fmla="*/ 246 w 284"/>
                <a:gd name="T37" fmla="*/ 260 h 285"/>
                <a:gd name="T38" fmla="*/ 254 w 284"/>
                <a:gd name="T39" fmla="*/ 254 h 285"/>
                <a:gd name="T40" fmla="*/ 254 w 284"/>
                <a:gd name="T41" fmla="*/ 254 h 285"/>
                <a:gd name="T42" fmla="*/ 260 w 284"/>
                <a:gd name="T43" fmla="*/ 243 h 285"/>
                <a:gd name="T44" fmla="*/ 261 w 284"/>
                <a:gd name="T45" fmla="*/ 230 h 285"/>
                <a:gd name="T46" fmla="*/ 258 w 284"/>
                <a:gd name="T47" fmla="*/ 212 h 285"/>
                <a:gd name="T48" fmla="*/ 239 w 284"/>
                <a:gd name="T49" fmla="*/ 170 h 285"/>
                <a:gd name="T50" fmla="*/ 205 w 284"/>
                <a:gd name="T51" fmla="*/ 124 h 285"/>
                <a:gd name="T52" fmla="*/ 184 w 284"/>
                <a:gd name="T53" fmla="*/ 101 h 285"/>
                <a:gd name="T54" fmla="*/ 142 w 284"/>
                <a:gd name="T55" fmla="*/ 65 h 285"/>
                <a:gd name="T56" fmla="*/ 8 w 284"/>
                <a:gd name="T57" fmla="*/ 8 h 285"/>
                <a:gd name="T58" fmla="*/ 12 w 284"/>
                <a:gd name="T59" fmla="*/ 5 h 285"/>
                <a:gd name="T60" fmla="*/ 23 w 284"/>
                <a:gd name="T61" fmla="*/ 0 h 285"/>
                <a:gd name="T62" fmla="*/ 44 w 284"/>
                <a:gd name="T63" fmla="*/ 0 h 285"/>
                <a:gd name="T64" fmla="*/ 79 w 284"/>
                <a:gd name="T65" fmla="*/ 11 h 285"/>
                <a:gd name="T66" fmla="*/ 120 w 284"/>
                <a:gd name="T67" fmla="*/ 34 h 285"/>
                <a:gd name="T68" fmla="*/ 142 w 284"/>
                <a:gd name="T69" fmla="*/ 65 h 285"/>
                <a:gd name="T70" fmla="*/ 124 w 284"/>
                <a:gd name="T71" fmla="*/ 51 h 285"/>
                <a:gd name="T72" fmla="*/ 89 w 284"/>
                <a:gd name="T73" fmla="*/ 32 h 285"/>
                <a:gd name="T74" fmla="*/ 60 w 284"/>
                <a:gd name="T75" fmla="*/ 23 h 285"/>
                <a:gd name="T76" fmla="*/ 43 w 284"/>
                <a:gd name="T77" fmla="*/ 23 h 285"/>
                <a:gd name="T78" fmla="*/ 33 w 284"/>
                <a:gd name="T79" fmla="*/ 27 h 285"/>
                <a:gd name="T80" fmla="*/ 29 w 284"/>
                <a:gd name="T81" fmla="*/ 29 h 285"/>
                <a:gd name="T82" fmla="*/ 24 w 284"/>
                <a:gd name="T83" fmla="*/ 40 h 285"/>
                <a:gd name="T84" fmla="*/ 23 w 284"/>
                <a:gd name="T85" fmla="*/ 55 h 285"/>
                <a:gd name="T86" fmla="*/ 25 w 284"/>
                <a:gd name="T87" fmla="*/ 71 h 285"/>
                <a:gd name="T88" fmla="*/ 44 w 284"/>
                <a:gd name="T89" fmla="*/ 113 h 285"/>
                <a:gd name="T90" fmla="*/ 78 w 284"/>
                <a:gd name="T91" fmla="*/ 159 h 285"/>
                <a:gd name="T92" fmla="*/ 100 w 284"/>
                <a:gd name="T93" fmla="*/ 184 h 285"/>
                <a:gd name="T94" fmla="*/ 142 w 284"/>
                <a:gd name="T95" fmla="*/ 219 h 285"/>
                <a:gd name="T96" fmla="*/ 142 w 284"/>
                <a:gd name="T97" fmla="*/ 235 h 285"/>
                <a:gd name="T98" fmla="*/ 93 w 284"/>
                <a:gd name="T99" fmla="*/ 192 h 285"/>
                <a:gd name="T100" fmla="*/ 66 w 284"/>
                <a:gd name="T101" fmla="*/ 164 h 285"/>
                <a:gd name="T102" fmla="*/ 25 w 284"/>
                <a:gd name="T103" fmla="*/ 108 h 285"/>
                <a:gd name="T104" fmla="*/ 6 w 284"/>
                <a:gd name="T105" fmla="*/ 70 h 285"/>
                <a:gd name="T106" fmla="*/ 1 w 284"/>
                <a:gd name="T107" fmla="*/ 47 h 285"/>
                <a:gd name="T108" fmla="*/ 0 w 284"/>
                <a:gd name="T109" fmla="*/ 28 h 285"/>
                <a:gd name="T110" fmla="*/ 4 w 284"/>
                <a:gd name="T111" fmla="*/ 13 h 285"/>
                <a:gd name="T112" fmla="*/ 8 w 284"/>
                <a:gd name="T113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6" y="70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218" y="120"/>
                  </a:lnTo>
                  <a:lnTo>
                    <a:pt x="239" y="149"/>
                  </a:lnTo>
                  <a:lnTo>
                    <a:pt x="258" y="176"/>
                  </a:lnTo>
                  <a:lnTo>
                    <a:pt x="272" y="201"/>
                  </a:lnTo>
                  <a:lnTo>
                    <a:pt x="277" y="214"/>
                  </a:lnTo>
                  <a:lnTo>
                    <a:pt x="280" y="226"/>
                  </a:lnTo>
                  <a:lnTo>
                    <a:pt x="283" y="237"/>
                  </a:lnTo>
                  <a:lnTo>
                    <a:pt x="284" y="246"/>
                  </a:lnTo>
                  <a:lnTo>
                    <a:pt x="284" y="256"/>
                  </a:lnTo>
                  <a:lnTo>
                    <a:pt x="283" y="264"/>
                  </a:lnTo>
                  <a:lnTo>
                    <a:pt x="280" y="271"/>
                  </a:lnTo>
                  <a:lnTo>
                    <a:pt x="276" y="276"/>
                  </a:lnTo>
                  <a:lnTo>
                    <a:pt x="276" y="276"/>
                  </a:lnTo>
                  <a:lnTo>
                    <a:pt x="272" y="280"/>
                  </a:lnTo>
                  <a:lnTo>
                    <a:pt x="266" y="283"/>
                  </a:lnTo>
                  <a:lnTo>
                    <a:pt x="261" y="284"/>
                  </a:lnTo>
                  <a:lnTo>
                    <a:pt x="254" y="285"/>
                  </a:lnTo>
                  <a:lnTo>
                    <a:pt x="239" y="284"/>
                  </a:lnTo>
                  <a:lnTo>
                    <a:pt x="223" y="280"/>
                  </a:lnTo>
                  <a:lnTo>
                    <a:pt x="204" y="273"/>
                  </a:lnTo>
                  <a:lnTo>
                    <a:pt x="184" y="262"/>
                  </a:lnTo>
                  <a:lnTo>
                    <a:pt x="163" y="250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59" y="233"/>
                  </a:lnTo>
                  <a:lnTo>
                    <a:pt x="177" y="243"/>
                  </a:lnTo>
                  <a:lnTo>
                    <a:pt x="195" y="252"/>
                  </a:lnTo>
                  <a:lnTo>
                    <a:pt x="209" y="257"/>
                  </a:lnTo>
                  <a:lnTo>
                    <a:pt x="223" y="261"/>
                  </a:lnTo>
                  <a:lnTo>
                    <a:pt x="235" y="261"/>
                  </a:lnTo>
                  <a:lnTo>
                    <a:pt x="241" y="261"/>
                  </a:lnTo>
                  <a:lnTo>
                    <a:pt x="246" y="260"/>
                  </a:lnTo>
                  <a:lnTo>
                    <a:pt x="250" y="257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4" y="254"/>
                  </a:lnTo>
                  <a:lnTo>
                    <a:pt x="258" y="249"/>
                  </a:lnTo>
                  <a:lnTo>
                    <a:pt x="260" y="243"/>
                  </a:lnTo>
                  <a:lnTo>
                    <a:pt x="261" y="237"/>
                  </a:lnTo>
                  <a:lnTo>
                    <a:pt x="261" y="230"/>
                  </a:lnTo>
                  <a:lnTo>
                    <a:pt x="260" y="220"/>
                  </a:lnTo>
                  <a:lnTo>
                    <a:pt x="258" y="212"/>
                  </a:lnTo>
                  <a:lnTo>
                    <a:pt x="250" y="192"/>
                  </a:lnTo>
                  <a:lnTo>
                    <a:pt x="239" y="170"/>
                  </a:lnTo>
                  <a:lnTo>
                    <a:pt x="223" y="147"/>
                  </a:lnTo>
                  <a:lnTo>
                    <a:pt x="205" y="124"/>
                  </a:lnTo>
                  <a:lnTo>
                    <a:pt x="184" y="101"/>
                  </a:lnTo>
                  <a:lnTo>
                    <a:pt x="184" y="101"/>
                  </a:lnTo>
                  <a:lnTo>
                    <a:pt x="162" y="8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4" y="0"/>
                  </a:lnTo>
                  <a:lnTo>
                    <a:pt x="60" y="4"/>
                  </a:lnTo>
                  <a:lnTo>
                    <a:pt x="79" y="11"/>
                  </a:lnTo>
                  <a:lnTo>
                    <a:pt x="100" y="21"/>
                  </a:lnTo>
                  <a:lnTo>
                    <a:pt x="120" y="34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4" y="51"/>
                  </a:lnTo>
                  <a:lnTo>
                    <a:pt x="107" y="40"/>
                  </a:lnTo>
                  <a:lnTo>
                    <a:pt x="89" y="32"/>
                  </a:lnTo>
                  <a:lnTo>
                    <a:pt x="74" y="27"/>
                  </a:lnTo>
                  <a:lnTo>
                    <a:pt x="60" y="23"/>
                  </a:lnTo>
                  <a:lnTo>
                    <a:pt x="48" y="23"/>
                  </a:lnTo>
                  <a:lnTo>
                    <a:pt x="43" y="23"/>
                  </a:lnTo>
                  <a:lnTo>
                    <a:pt x="37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25" y="35"/>
                  </a:lnTo>
                  <a:lnTo>
                    <a:pt x="24" y="40"/>
                  </a:lnTo>
                  <a:lnTo>
                    <a:pt x="23" y="47"/>
                  </a:lnTo>
                  <a:lnTo>
                    <a:pt x="23" y="55"/>
                  </a:lnTo>
                  <a:lnTo>
                    <a:pt x="24" y="63"/>
                  </a:lnTo>
                  <a:lnTo>
                    <a:pt x="25" y="71"/>
                  </a:lnTo>
                  <a:lnTo>
                    <a:pt x="33" y="92"/>
                  </a:lnTo>
                  <a:lnTo>
                    <a:pt x="44" y="113"/>
                  </a:lnTo>
                  <a:lnTo>
                    <a:pt x="60" y="136"/>
                  </a:lnTo>
                  <a:lnTo>
                    <a:pt x="78" y="159"/>
                  </a:lnTo>
                  <a:lnTo>
                    <a:pt x="100" y="184"/>
                  </a:lnTo>
                  <a:lnTo>
                    <a:pt x="100" y="184"/>
                  </a:lnTo>
                  <a:lnTo>
                    <a:pt x="121" y="20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17" y="215"/>
                  </a:lnTo>
                  <a:lnTo>
                    <a:pt x="93" y="192"/>
                  </a:lnTo>
                  <a:lnTo>
                    <a:pt x="93" y="192"/>
                  </a:lnTo>
                  <a:lnTo>
                    <a:pt x="66" y="164"/>
                  </a:lnTo>
                  <a:lnTo>
                    <a:pt x="44" y="135"/>
                  </a:lnTo>
                  <a:lnTo>
                    <a:pt x="25" y="108"/>
                  </a:lnTo>
                  <a:lnTo>
                    <a:pt x="12" y="82"/>
                  </a:lnTo>
                  <a:lnTo>
                    <a:pt x="6" y="70"/>
                  </a:lnTo>
                  <a:lnTo>
                    <a:pt x="4" y="58"/>
                  </a:lnTo>
                  <a:lnTo>
                    <a:pt x="1" y="47"/>
                  </a:lnTo>
                  <a:lnTo>
                    <a:pt x="0" y="38"/>
                  </a:lnTo>
                  <a:lnTo>
                    <a:pt x="0" y="28"/>
                  </a:lnTo>
                  <a:lnTo>
                    <a:pt x="1" y="20"/>
                  </a:lnTo>
                  <a:lnTo>
                    <a:pt x="4" y="13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3" name="Freeform 124"/>
            <p:cNvSpPr>
              <a:spLocks noEditPoints="1"/>
            </p:cNvSpPr>
            <p:nvPr/>
          </p:nvSpPr>
          <p:spPr bwMode="auto">
            <a:xfrm>
              <a:off x="2187576" y="1789113"/>
              <a:ext cx="450850" cy="452438"/>
            </a:xfrm>
            <a:custGeom>
              <a:avLst/>
              <a:gdLst>
                <a:gd name="T0" fmla="*/ 142 w 284"/>
                <a:gd name="T1" fmla="*/ 50 h 285"/>
                <a:gd name="T2" fmla="*/ 184 w 284"/>
                <a:gd name="T3" fmla="*/ 21 h 285"/>
                <a:gd name="T4" fmla="*/ 223 w 284"/>
                <a:gd name="T5" fmla="*/ 4 h 285"/>
                <a:gd name="T6" fmla="*/ 254 w 284"/>
                <a:gd name="T7" fmla="*/ 0 h 285"/>
                <a:gd name="T8" fmla="*/ 266 w 284"/>
                <a:gd name="T9" fmla="*/ 2 h 285"/>
                <a:gd name="T10" fmla="*/ 276 w 284"/>
                <a:gd name="T11" fmla="*/ 8 h 285"/>
                <a:gd name="T12" fmla="*/ 280 w 284"/>
                <a:gd name="T13" fmla="*/ 13 h 285"/>
                <a:gd name="T14" fmla="*/ 284 w 284"/>
                <a:gd name="T15" fmla="*/ 28 h 285"/>
                <a:gd name="T16" fmla="*/ 283 w 284"/>
                <a:gd name="T17" fmla="*/ 47 h 285"/>
                <a:gd name="T18" fmla="*/ 277 w 284"/>
                <a:gd name="T19" fmla="*/ 70 h 285"/>
                <a:gd name="T20" fmla="*/ 258 w 284"/>
                <a:gd name="T21" fmla="*/ 108 h 285"/>
                <a:gd name="T22" fmla="*/ 218 w 284"/>
                <a:gd name="T23" fmla="*/ 164 h 285"/>
                <a:gd name="T24" fmla="*/ 190 w 284"/>
                <a:gd name="T25" fmla="*/ 192 h 285"/>
                <a:gd name="T26" fmla="*/ 142 w 284"/>
                <a:gd name="T27" fmla="*/ 235 h 285"/>
                <a:gd name="T28" fmla="*/ 142 w 284"/>
                <a:gd name="T29" fmla="*/ 219 h 285"/>
                <a:gd name="T30" fmla="*/ 184 w 284"/>
                <a:gd name="T31" fmla="*/ 184 h 285"/>
                <a:gd name="T32" fmla="*/ 205 w 284"/>
                <a:gd name="T33" fmla="*/ 159 h 285"/>
                <a:gd name="T34" fmla="*/ 239 w 284"/>
                <a:gd name="T35" fmla="*/ 113 h 285"/>
                <a:gd name="T36" fmla="*/ 258 w 284"/>
                <a:gd name="T37" fmla="*/ 71 h 285"/>
                <a:gd name="T38" fmla="*/ 261 w 284"/>
                <a:gd name="T39" fmla="*/ 55 h 285"/>
                <a:gd name="T40" fmla="*/ 260 w 284"/>
                <a:gd name="T41" fmla="*/ 40 h 285"/>
                <a:gd name="T42" fmla="*/ 254 w 284"/>
                <a:gd name="T43" fmla="*/ 29 h 285"/>
                <a:gd name="T44" fmla="*/ 254 w 284"/>
                <a:gd name="T45" fmla="*/ 29 h 285"/>
                <a:gd name="T46" fmla="*/ 246 w 284"/>
                <a:gd name="T47" fmla="*/ 24 h 285"/>
                <a:gd name="T48" fmla="*/ 235 w 284"/>
                <a:gd name="T49" fmla="*/ 23 h 285"/>
                <a:gd name="T50" fmla="*/ 209 w 284"/>
                <a:gd name="T51" fmla="*/ 27 h 285"/>
                <a:gd name="T52" fmla="*/ 177 w 284"/>
                <a:gd name="T53" fmla="*/ 40 h 285"/>
                <a:gd name="T54" fmla="*/ 142 w 284"/>
                <a:gd name="T55" fmla="*/ 65 h 285"/>
                <a:gd name="T56" fmla="*/ 8 w 284"/>
                <a:gd name="T57" fmla="*/ 276 h 285"/>
                <a:gd name="T58" fmla="*/ 4 w 284"/>
                <a:gd name="T59" fmla="*/ 271 h 285"/>
                <a:gd name="T60" fmla="*/ 0 w 284"/>
                <a:gd name="T61" fmla="*/ 256 h 285"/>
                <a:gd name="T62" fmla="*/ 1 w 284"/>
                <a:gd name="T63" fmla="*/ 237 h 285"/>
                <a:gd name="T64" fmla="*/ 6 w 284"/>
                <a:gd name="T65" fmla="*/ 214 h 285"/>
                <a:gd name="T66" fmla="*/ 25 w 284"/>
                <a:gd name="T67" fmla="*/ 176 h 285"/>
                <a:gd name="T68" fmla="*/ 66 w 284"/>
                <a:gd name="T69" fmla="*/ 120 h 285"/>
                <a:gd name="T70" fmla="*/ 93 w 284"/>
                <a:gd name="T71" fmla="*/ 93 h 285"/>
                <a:gd name="T72" fmla="*/ 142 w 284"/>
                <a:gd name="T73" fmla="*/ 50 h 285"/>
                <a:gd name="T74" fmla="*/ 142 w 284"/>
                <a:gd name="T75" fmla="*/ 65 h 285"/>
                <a:gd name="T76" fmla="*/ 100 w 284"/>
                <a:gd name="T77" fmla="*/ 101 h 285"/>
                <a:gd name="T78" fmla="*/ 78 w 284"/>
                <a:gd name="T79" fmla="*/ 124 h 285"/>
                <a:gd name="T80" fmla="*/ 44 w 284"/>
                <a:gd name="T81" fmla="*/ 170 h 285"/>
                <a:gd name="T82" fmla="*/ 25 w 284"/>
                <a:gd name="T83" fmla="*/ 212 h 285"/>
                <a:gd name="T84" fmla="*/ 23 w 284"/>
                <a:gd name="T85" fmla="*/ 230 h 285"/>
                <a:gd name="T86" fmla="*/ 24 w 284"/>
                <a:gd name="T87" fmla="*/ 243 h 285"/>
                <a:gd name="T88" fmla="*/ 29 w 284"/>
                <a:gd name="T89" fmla="*/ 254 h 285"/>
                <a:gd name="T90" fmla="*/ 33 w 284"/>
                <a:gd name="T91" fmla="*/ 257 h 285"/>
                <a:gd name="T92" fmla="*/ 43 w 284"/>
                <a:gd name="T93" fmla="*/ 261 h 285"/>
                <a:gd name="T94" fmla="*/ 60 w 284"/>
                <a:gd name="T95" fmla="*/ 261 h 285"/>
                <a:gd name="T96" fmla="*/ 89 w 284"/>
                <a:gd name="T97" fmla="*/ 252 h 285"/>
                <a:gd name="T98" fmla="*/ 124 w 284"/>
                <a:gd name="T99" fmla="*/ 233 h 285"/>
                <a:gd name="T100" fmla="*/ 142 w 284"/>
                <a:gd name="T101" fmla="*/ 235 h 285"/>
                <a:gd name="T102" fmla="*/ 120 w 284"/>
                <a:gd name="T103" fmla="*/ 250 h 285"/>
                <a:gd name="T104" fmla="*/ 79 w 284"/>
                <a:gd name="T105" fmla="*/ 273 h 285"/>
                <a:gd name="T106" fmla="*/ 44 w 284"/>
                <a:gd name="T107" fmla="*/ 284 h 285"/>
                <a:gd name="T108" fmla="*/ 23 w 284"/>
                <a:gd name="T109" fmla="*/ 284 h 285"/>
                <a:gd name="T110" fmla="*/ 12 w 284"/>
                <a:gd name="T111" fmla="*/ 280 h 285"/>
                <a:gd name="T112" fmla="*/ 8 w 284"/>
                <a:gd name="T113" fmla="*/ 27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85">
                  <a:moveTo>
                    <a:pt x="142" y="50"/>
                  </a:moveTo>
                  <a:lnTo>
                    <a:pt x="142" y="50"/>
                  </a:lnTo>
                  <a:lnTo>
                    <a:pt x="163" y="34"/>
                  </a:lnTo>
                  <a:lnTo>
                    <a:pt x="184" y="21"/>
                  </a:lnTo>
                  <a:lnTo>
                    <a:pt x="204" y="11"/>
                  </a:lnTo>
                  <a:lnTo>
                    <a:pt x="223" y="4"/>
                  </a:lnTo>
                  <a:lnTo>
                    <a:pt x="239" y="0"/>
                  </a:lnTo>
                  <a:lnTo>
                    <a:pt x="254" y="0"/>
                  </a:lnTo>
                  <a:lnTo>
                    <a:pt x="261" y="0"/>
                  </a:lnTo>
                  <a:lnTo>
                    <a:pt x="266" y="2"/>
                  </a:lnTo>
                  <a:lnTo>
                    <a:pt x="272" y="4"/>
                  </a:lnTo>
                  <a:lnTo>
                    <a:pt x="276" y="8"/>
                  </a:lnTo>
                  <a:lnTo>
                    <a:pt x="276" y="8"/>
                  </a:lnTo>
                  <a:lnTo>
                    <a:pt x="280" y="13"/>
                  </a:lnTo>
                  <a:lnTo>
                    <a:pt x="283" y="20"/>
                  </a:lnTo>
                  <a:lnTo>
                    <a:pt x="284" y="28"/>
                  </a:lnTo>
                  <a:lnTo>
                    <a:pt x="284" y="38"/>
                  </a:lnTo>
                  <a:lnTo>
                    <a:pt x="283" y="47"/>
                  </a:lnTo>
                  <a:lnTo>
                    <a:pt x="280" y="58"/>
                  </a:lnTo>
                  <a:lnTo>
                    <a:pt x="277" y="70"/>
                  </a:lnTo>
                  <a:lnTo>
                    <a:pt x="272" y="82"/>
                  </a:lnTo>
                  <a:lnTo>
                    <a:pt x="258" y="108"/>
                  </a:lnTo>
                  <a:lnTo>
                    <a:pt x="239" y="135"/>
                  </a:lnTo>
                  <a:lnTo>
                    <a:pt x="218" y="164"/>
                  </a:lnTo>
                  <a:lnTo>
                    <a:pt x="190" y="192"/>
                  </a:lnTo>
                  <a:lnTo>
                    <a:pt x="190" y="192"/>
                  </a:lnTo>
                  <a:lnTo>
                    <a:pt x="166" y="215"/>
                  </a:lnTo>
                  <a:lnTo>
                    <a:pt x="142" y="235"/>
                  </a:lnTo>
                  <a:lnTo>
                    <a:pt x="142" y="219"/>
                  </a:lnTo>
                  <a:lnTo>
                    <a:pt x="142" y="219"/>
                  </a:lnTo>
                  <a:lnTo>
                    <a:pt x="162" y="203"/>
                  </a:lnTo>
                  <a:lnTo>
                    <a:pt x="184" y="184"/>
                  </a:lnTo>
                  <a:lnTo>
                    <a:pt x="184" y="184"/>
                  </a:lnTo>
                  <a:lnTo>
                    <a:pt x="205" y="159"/>
                  </a:lnTo>
                  <a:lnTo>
                    <a:pt x="223" y="136"/>
                  </a:lnTo>
                  <a:lnTo>
                    <a:pt x="239" y="113"/>
                  </a:lnTo>
                  <a:lnTo>
                    <a:pt x="250" y="92"/>
                  </a:lnTo>
                  <a:lnTo>
                    <a:pt x="258" y="71"/>
                  </a:lnTo>
                  <a:lnTo>
                    <a:pt x="260" y="63"/>
                  </a:lnTo>
                  <a:lnTo>
                    <a:pt x="261" y="55"/>
                  </a:lnTo>
                  <a:lnTo>
                    <a:pt x="261" y="47"/>
                  </a:lnTo>
                  <a:lnTo>
                    <a:pt x="260" y="40"/>
                  </a:lnTo>
                  <a:lnTo>
                    <a:pt x="258" y="35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4" y="29"/>
                  </a:lnTo>
                  <a:lnTo>
                    <a:pt x="250" y="27"/>
                  </a:lnTo>
                  <a:lnTo>
                    <a:pt x="246" y="24"/>
                  </a:lnTo>
                  <a:lnTo>
                    <a:pt x="241" y="23"/>
                  </a:lnTo>
                  <a:lnTo>
                    <a:pt x="235" y="23"/>
                  </a:lnTo>
                  <a:lnTo>
                    <a:pt x="223" y="23"/>
                  </a:lnTo>
                  <a:lnTo>
                    <a:pt x="209" y="27"/>
                  </a:lnTo>
                  <a:lnTo>
                    <a:pt x="195" y="32"/>
                  </a:lnTo>
                  <a:lnTo>
                    <a:pt x="177" y="40"/>
                  </a:lnTo>
                  <a:lnTo>
                    <a:pt x="159" y="51"/>
                  </a:lnTo>
                  <a:lnTo>
                    <a:pt x="142" y="65"/>
                  </a:lnTo>
                  <a:lnTo>
                    <a:pt x="142" y="50"/>
                  </a:lnTo>
                  <a:close/>
                  <a:moveTo>
                    <a:pt x="8" y="276"/>
                  </a:moveTo>
                  <a:lnTo>
                    <a:pt x="8" y="276"/>
                  </a:lnTo>
                  <a:lnTo>
                    <a:pt x="4" y="271"/>
                  </a:lnTo>
                  <a:lnTo>
                    <a:pt x="1" y="264"/>
                  </a:lnTo>
                  <a:lnTo>
                    <a:pt x="0" y="256"/>
                  </a:lnTo>
                  <a:lnTo>
                    <a:pt x="0" y="246"/>
                  </a:lnTo>
                  <a:lnTo>
                    <a:pt x="1" y="237"/>
                  </a:lnTo>
                  <a:lnTo>
                    <a:pt x="4" y="226"/>
                  </a:lnTo>
                  <a:lnTo>
                    <a:pt x="6" y="214"/>
                  </a:lnTo>
                  <a:lnTo>
                    <a:pt x="12" y="201"/>
                  </a:lnTo>
                  <a:lnTo>
                    <a:pt x="25" y="176"/>
                  </a:lnTo>
                  <a:lnTo>
                    <a:pt x="44" y="149"/>
                  </a:lnTo>
                  <a:lnTo>
                    <a:pt x="66" y="120"/>
                  </a:lnTo>
                  <a:lnTo>
                    <a:pt x="93" y="93"/>
                  </a:lnTo>
                  <a:lnTo>
                    <a:pt x="93" y="93"/>
                  </a:lnTo>
                  <a:lnTo>
                    <a:pt x="117" y="70"/>
                  </a:lnTo>
                  <a:lnTo>
                    <a:pt x="142" y="50"/>
                  </a:lnTo>
                  <a:lnTo>
                    <a:pt x="142" y="65"/>
                  </a:lnTo>
                  <a:lnTo>
                    <a:pt x="142" y="65"/>
                  </a:lnTo>
                  <a:lnTo>
                    <a:pt x="121" y="8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78" y="124"/>
                  </a:lnTo>
                  <a:lnTo>
                    <a:pt x="60" y="147"/>
                  </a:lnTo>
                  <a:lnTo>
                    <a:pt x="44" y="170"/>
                  </a:lnTo>
                  <a:lnTo>
                    <a:pt x="33" y="192"/>
                  </a:lnTo>
                  <a:lnTo>
                    <a:pt x="25" y="212"/>
                  </a:lnTo>
                  <a:lnTo>
                    <a:pt x="24" y="220"/>
                  </a:lnTo>
                  <a:lnTo>
                    <a:pt x="23" y="230"/>
                  </a:lnTo>
                  <a:lnTo>
                    <a:pt x="23" y="237"/>
                  </a:lnTo>
                  <a:lnTo>
                    <a:pt x="24" y="243"/>
                  </a:lnTo>
                  <a:lnTo>
                    <a:pt x="25" y="249"/>
                  </a:lnTo>
                  <a:lnTo>
                    <a:pt x="29" y="254"/>
                  </a:lnTo>
                  <a:lnTo>
                    <a:pt x="29" y="254"/>
                  </a:lnTo>
                  <a:lnTo>
                    <a:pt x="33" y="257"/>
                  </a:lnTo>
                  <a:lnTo>
                    <a:pt x="37" y="260"/>
                  </a:lnTo>
                  <a:lnTo>
                    <a:pt x="43" y="261"/>
                  </a:lnTo>
                  <a:lnTo>
                    <a:pt x="48" y="261"/>
                  </a:lnTo>
                  <a:lnTo>
                    <a:pt x="60" y="261"/>
                  </a:lnTo>
                  <a:lnTo>
                    <a:pt x="74" y="257"/>
                  </a:lnTo>
                  <a:lnTo>
                    <a:pt x="89" y="252"/>
                  </a:lnTo>
                  <a:lnTo>
                    <a:pt x="107" y="243"/>
                  </a:lnTo>
                  <a:lnTo>
                    <a:pt x="124" y="233"/>
                  </a:lnTo>
                  <a:lnTo>
                    <a:pt x="142" y="219"/>
                  </a:lnTo>
                  <a:lnTo>
                    <a:pt x="142" y="235"/>
                  </a:lnTo>
                  <a:lnTo>
                    <a:pt x="142" y="235"/>
                  </a:lnTo>
                  <a:lnTo>
                    <a:pt x="120" y="250"/>
                  </a:lnTo>
                  <a:lnTo>
                    <a:pt x="100" y="262"/>
                  </a:lnTo>
                  <a:lnTo>
                    <a:pt x="79" y="273"/>
                  </a:lnTo>
                  <a:lnTo>
                    <a:pt x="60" y="280"/>
                  </a:lnTo>
                  <a:lnTo>
                    <a:pt x="44" y="284"/>
                  </a:lnTo>
                  <a:lnTo>
                    <a:pt x="29" y="285"/>
                  </a:lnTo>
                  <a:lnTo>
                    <a:pt x="23" y="284"/>
                  </a:lnTo>
                  <a:lnTo>
                    <a:pt x="17" y="283"/>
                  </a:lnTo>
                  <a:lnTo>
                    <a:pt x="12" y="280"/>
                  </a:lnTo>
                  <a:lnTo>
                    <a:pt x="8" y="276"/>
                  </a:lnTo>
                  <a:lnTo>
                    <a:pt x="8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4" name="Freeform 125"/>
            <p:cNvSpPr/>
            <p:nvPr/>
          </p:nvSpPr>
          <p:spPr bwMode="auto">
            <a:xfrm>
              <a:off x="2365376" y="1966913"/>
              <a:ext cx="92075" cy="95250"/>
            </a:xfrm>
            <a:custGeom>
              <a:avLst/>
              <a:gdLst>
                <a:gd name="T0" fmla="*/ 0 w 58"/>
                <a:gd name="T1" fmla="*/ 30 h 60"/>
                <a:gd name="T2" fmla="*/ 0 w 58"/>
                <a:gd name="T3" fmla="*/ 30 h 60"/>
                <a:gd name="T4" fmla="*/ 1 w 58"/>
                <a:gd name="T5" fmla="*/ 24 h 60"/>
                <a:gd name="T6" fmla="*/ 3 w 58"/>
                <a:gd name="T7" fmla="*/ 19 h 60"/>
                <a:gd name="T8" fmla="*/ 5 w 58"/>
                <a:gd name="T9" fmla="*/ 14 h 60"/>
                <a:gd name="T10" fmla="*/ 9 w 58"/>
                <a:gd name="T11" fmla="*/ 10 h 60"/>
                <a:gd name="T12" fmla="*/ 13 w 58"/>
                <a:gd name="T13" fmla="*/ 6 h 60"/>
                <a:gd name="T14" fmla="*/ 18 w 58"/>
                <a:gd name="T15" fmla="*/ 3 h 60"/>
                <a:gd name="T16" fmla="*/ 24 w 58"/>
                <a:gd name="T17" fmla="*/ 1 h 60"/>
                <a:gd name="T18" fmla="*/ 30 w 58"/>
                <a:gd name="T19" fmla="*/ 0 h 60"/>
                <a:gd name="T20" fmla="*/ 30 w 58"/>
                <a:gd name="T21" fmla="*/ 0 h 60"/>
                <a:gd name="T22" fmla="*/ 35 w 58"/>
                <a:gd name="T23" fmla="*/ 1 h 60"/>
                <a:gd name="T24" fmla="*/ 41 w 58"/>
                <a:gd name="T25" fmla="*/ 3 h 60"/>
                <a:gd name="T26" fmla="*/ 46 w 58"/>
                <a:gd name="T27" fmla="*/ 6 h 60"/>
                <a:gd name="T28" fmla="*/ 50 w 58"/>
                <a:gd name="T29" fmla="*/ 10 h 60"/>
                <a:gd name="T30" fmla="*/ 54 w 58"/>
                <a:gd name="T31" fmla="*/ 14 h 60"/>
                <a:gd name="T32" fmla="*/ 57 w 58"/>
                <a:gd name="T33" fmla="*/ 19 h 60"/>
                <a:gd name="T34" fmla="*/ 58 w 58"/>
                <a:gd name="T35" fmla="*/ 24 h 60"/>
                <a:gd name="T36" fmla="*/ 58 w 58"/>
                <a:gd name="T37" fmla="*/ 30 h 60"/>
                <a:gd name="T38" fmla="*/ 58 w 58"/>
                <a:gd name="T39" fmla="*/ 30 h 60"/>
                <a:gd name="T40" fmla="*/ 58 w 58"/>
                <a:gd name="T41" fmla="*/ 35 h 60"/>
                <a:gd name="T42" fmla="*/ 57 w 58"/>
                <a:gd name="T43" fmla="*/ 41 h 60"/>
                <a:gd name="T44" fmla="*/ 54 w 58"/>
                <a:gd name="T45" fmla="*/ 46 h 60"/>
                <a:gd name="T46" fmla="*/ 50 w 58"/>
                <a:gd name="T47" fmla="*/ 50 h 60"/>
                <a:gd name="T48" fmla="*/ 46 w 58"/>
                <a:gd name="T49" fmla="*/ 54 h 60"/>
                <a:gd name="T50" fmla="*/ 41 w 58"/>
                <a:gd name="T51" fmla="*/ 57 h 60"/>
                <a:gd name="T52" fmla="*/ 35 w 58"/>
                <a:gd name="T53" fmla="*/ 58 h 60"/>
                <a:gd name="T54" fmla="*/ 30 w 58"/>
                <a:gd name="T55" fmla="*/ 60 h 60"/>
                <a:gd name="T56" fmla="*/ 30 w 58"/>
                <a:gd name="T57" fmla="*/ 60 h 60"/>
                <a:gd name="T58" fmla="*/ 24 w 58"/>
                <a:gd name="T59" fmla="*/ 58 h 60"/>
                <a:gd name="T60" fmla="*/ 18 w 58"/>
                <a:gd name="T61" fmla="*/ 57 h 60"/>
                <a:gd name="T62" fmla="*/ 13 w 58"/>
                <a:gd name="T63" fmla="*/ 54 h 60"/>
                <a:gd name="T64" fmla="*/ 9 w 58"/>
                <a:gd name="T65" fmla="*/ 50 h 60"/>
                <a:gd name="T66" fmla="*/ 5 w 58"/>
                <a:gd name="T67" fmla="*/ 46 h 60"/>
                <a:gd name="T68" fmla="*/ 3 w 58"/>
                <a:gd name="T69" fmla="*/ 41 h 60"/>
                <a:gd name="T70" fmla="*/ 1 w 58"/>
                <a:gd name="T71" fmla="*/ 35 h 60"/>
                <a:gd name="T72" fmla="*/ 0 w 58"/>
                <a:gd name="T73" fmla="*/ 30 h 60"/>
                <a:gd name="T74" fmla="*/ 0 w 58"/>
                <a:gd name="T75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60">
                  <a:moveTo>
                    <a:pt x="0" y="30"/>
                  </a:moveTo>
                  <a:lnTo>
                    <a:pt x="0" y="30"/>
                  </a:lnTo>
                  <a:lnTo>
                    <a:pt x="1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5" y="1"/>
                  </a:lnTo>
                  <a:lnTo>
                    <a:pt x="41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7" y="19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35"/>
                  </a:lnTo>
                  <a:lnTo>
                    <a:pt x="57" y="41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46" y="54"/>
                  </a:lnTo>
                  <a:lnTo>
                    <a:pt x="41" y="57"/>
                  </a:lnTo>
                  <a:lnTo>
                    <a:pt x="35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8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9" y="50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45" name="组合 203"/>
          <p:cNvGrpSpPr/>
          <p:nvPr/>
        </p:nvGrpSpPr>
        <p:grpSpPr>
          <a:xfrm>
            <a:off x="3576637" y="1377043"/>
            <a:ext cx="285750" cy="363140"/>
            <a:chOff x="1493838" y="1541463"/>
            <a:chExt cx="381000" cy="484187"/>
          </a:xfrm>
          <a:solidFill>
            <a:srgbClr val="168999"/>
          </a:solidFill>
        </p:grpSpPr>
        <p:sp>
          <p:nvSpPr>
            <p:cNvPr id="146" name="Freeform 126"/>
            <p:cNvSpPr>
              <a:spLocks noEditPoints="1"/>
            </p:cNvSpPr>
            <p:nvPr/>
          </p:nvSpPr>
          <p:spPr bwMode="auto">
            <a:xfrm>
              <a:off x="1493838" y="1546225"/>
              <a:ext cx="254000" cy="479425"/>
            </a:xfrm>
            <a:custGeom>
              <a:avLst/>
              <a:gdLst>
                <a:gd name="T0" fmla="*/ 160 w 160"/>
                <a:gd name="T1" fmla="*/ 0 h 302"/>
                <a:gd name="T2" fmla="*/ 160 w 160"/>
                <a:gd name="T3" fmla="*/ 302 h 302"/>
                <a:gd name="T4" fmla="*/ 94 w 160"/>
                <a:gd name="T5" fmla="*/ 302 h 302"/>
                <a:gd name="T6" fmla="*/ 94 w 160"/>
                <a:gd name="T7" fmla="*/ 261 h 302"/>
                <a:gd name="T8" fmla="*/ 136 w 160"/>
                <a:gd name="T9" fmla="*/ 261 h 302"/>
                <a:gd name="T10" fmla="*/ 136 w 160"/>
                <a:gd name="T11" fmla="*/ 116 h 302"/>
                <a:gd name="T12" fmla="*/ 136 w 160"/>
                <a:gd name="T13" fmla="*/ 116 h 302"/>
                <a:gd name="T14" fmla="*/ 94 w 160"/>
                <a:gd name="T15" fmla="*/ 189 h 302"/>
                <a:gd name="T16" fmla="*/ 94 w 160"/>
                <a:gd name="T17" fmla="*/ 124 h 302"/>
                <a:gd name="T18" fmla="*/ 160 w 160"/>
                <a:gd name="T19" fmla="*/ 0 h 302"/>
                <a:gd name="T20" fmla="*/ 94 w 160"/>
                <a:gd name="T21" fmla="*/ 302 h 302"/>
                <a:gd name="T22" fmla="*/ 0 w 160"/>
                <a:gd name="T23" fmla="*/ 302 h 302"/>
                <a:gd name="T24" fmla="*/ 94 w 160"/>
                <a:gd name="T25" fmla="*/ 124 h 302"/>
                <a:gd name="T26" fmla="*/ 94 w 160"/>
                <a:gd name="T27" fmla="*/ 189 h 302"/>
                <a:gd name="T28" fmla="*/ 53 w 160"/>
                <a:gd name="T29" fmla="*/ 261 h 302"/>
                <a:gd name="T30" fmla="*/ 94 w 160"/>
                <a:gd name="T31" fmla="*/ 261 h 302"/>
                <a:gd name="T32" fmla="*/ 94 w 160"/>
                <a:gd name="T3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0" h="302">
                  <a:moveTo>
                    <a:pt x="160" y="0"/>
                  </a:moveTo>
                  <a:lnTo>
                    <a:pt x="160" y="302"/>
                  </a:lnTo>
                  <a:lnTo>
                    <a:pt x="94" y="302"/>
                  </a:lnTo>
                  <a:lnTo>
                    <a:pt x="94" y="261"/>
                  </a:lnTo>
                  <a:lnTo>
                    <a:pt x="136" y="261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94" y="189"/>
                  </a:lnTo>
                  <a:lnTo>
                    <a:pt x="94" y="124"/>
                  </a:lnTo>
                  <a:lnTo>
                    <a:pt x="160" y="0"/>
                  </a:lnTo>
                  <a:close/>
                  <a:moveTo>
                    <a:pt x="94" y="302"/>
                  </a:moveTo>
                  <a:lnTo>
                    <a:pt x="0" y="302"/>
                  </a:lnTo>
                  <a:lnTo>
                    <a:pt x="94" y="124"/>
                  </a:lnTo>
                  <a:lnTo>
                    <a:pt x="94" y="189"/>
                  </a:lnTo>
                  <a:lnTo>
                    <a:pt x="53" y="261"/>
                  </a:lnTo>
                  <a:lnTo>
                    <a:pt x="94" y="261"/>
                  </a:lnTo>
                  <a:lnTo>
                    <a:pt x="94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7" name="Rectangle 127"/>
            <p:cNvSpPr>
              <a:spLocks noChangeArrowheads="1"/>
            </p:cNvSpPr>
            <p:nvPr/>
          </p:nvSpPr>
          <p:spPr bwMode="auto">
            <a:xfrm>
              <a:off x="1811338" y="1541463"/>
              <a:ext cx="63500" cy="471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48" name="Freeform 128"/>
          <p:cNvSpPr>
            <a:spLocks noEditPoints="1"/>
          </p:cNvSpPr>
          <p:nvPr/>
        </p:nvSpPr>
        <p:spPr bwMode="auto">
          <a:xfrm>
            <a:off x="5013722" y="3152264"/>
            <a:ext cx="381000" cy="297656"/>
          </a:xfrm>
          <a:custGeom>
            <a:avLst/>
            <a:gdLst>
              <a:gd name="T0" fmla="*/ 298 w 320"/>
              <a:gd name="T1" fmla="*/ 57 h 250"/>
              <a:gd name="T2" fmla="*/ 320 w 320"/>
              <a:gd name="T3" fmla="*/ 138 h 250"/>
              <a:gd name="T4" fmla="*/ 303 w 320"/>
              <a:gd name="T5" fmla="*/ 212 h 250"/>
              <a:gd name="T6" fmla="*/ 271 w 320"/>
              <a:gd name="T7" fmla="*/ 245 h 250"/>
              <a:gd name="T8" fmla="*/ 263 w 320"/>
              <a:gd name="T9" fmla="*/ 233 h 250"/>
              <a:gd name="T10" fmla="*/ 279 w 320"/>
              <a:gd name="T11" fmla="*/ 214 h 250"/>
              <a:gd name="T12" fmla="*/ 276 w 320"/>
              <a:gd name="T13" fmla="*/ 191 h 250"/>
              <a:gd name="T14" fmla="*/ 261 w 320"/>
              <a:gd name="T15" fmla="*/ 165 h 250"/>
              <a:gd name="T16" fmla="*/ 287 w 320"/>
              <a:gd name="T17" fmla="*/ 165 h 250"/>
              <a:gd name="T18" fmla="*/ 299 w 320"/>
              <a:gd name="T19" fmla="*/ 153 h 250"/>
              <a:gd name="T20" fmla="*/ 299 w 320"/>
              <a:gd name="T21" fmla="*/ 126 h 250"/>
              <a:gd name="T22" fmla="*/ 283 w 320"/>
              <a:gd name="T23" fmla="*/ 112 h 250"/>
              <a:gd name="T24" fmla="*/ 261 w 320"/>
              <a:gd name="T25" fmla="*/ 100 h 250"/>
              <a:gd name="T26" fmla="*/ 278 w 320"/>
              <a:gd name="T27" fmla="*/ 96 h 250"/>
              <a:gd name="T28" fmla="*/ 287 w 320"/>
              <a:gd name="T29" fmla="*/ 74 h 250"/>
              <a:gd name="T30" fmla="*/ 280 w 320"/>
              <a:gd name="T31" fmla="*/ 58 h 250"/>
              <a:gd name="T32" fmla="*/ 238 w 320"/>
              <a:gd name="T33" fmla="*/ 8 h 250"/>
              <a:gd name="T34" fmla="*/ 261 w 320"/>
              <a:gd name="T35" fmla="*/ 50 h 250"/>
              <a:gd name="T36" fmla="*/ 242 w 320"/>
              <a:gd name="T37" fmla="*/ 59 h 250"/>
              <a:gd name="T38" fmla="*/ 238 w 320"/>
              <a:gd name="T39" fmla="*/ 34 h 250"/>
              <a:gd name="T40" fmla="*/ 261 w 320"/>
              <a:gd name="T41" fmla="*/ 247 h 250"/>
              <a:gd name="T42" fmla="*/ 244 w 320"/>
              <a:gd name="T43" fmla="*/ 235 h 250"/>
              <a:gd name="T44" fmla="*/ 261 w 320"/>
              <a:gd name="T45" fmla="*/ 247 h 250"/>
              <a:gd name="T46" fmla="*/ 261 w 320"/>
              <a:gd name="T47" fmla="*/ 113 h 250"/>
              <a:gd name="T48" fmla="*/ 245 w 320"/>
              <a:gd name="T49" fmla="*/ 135 h 250"/>
              <a:gd name="T50" fmla="*/ 252 w 320"/>
              <a:gd name="T51" fmla="*/ 155 h 250"/>
              <a:gd name="T52" fmla="*/ 256 w 320"/>
              <a:gd name="T53" fmla="*/ 174 h 250"/>
              <a:gd name="T54" fmla="*/ 238 w 320"/>
              <a:gd name="T55" fmla="*/ 82 h 250"/>
              <a:gd name="T56" fmla="*/ 255 w 320"/>
              <a:gd name="T57" fmla="*/ 100 h 250"/>
              <a:gd name="T58" fmla="*/ 238 w 320"/>
              <a:gd name="T59" fmla="*/ 8 h 250"/>
              <a:gd name="T60" fmla="*/ 234 w 320"/>
              <a:gd name="T61" fmla="*/ 20 h 250"/>
              <a:gd name="T62" fmla="*/ 219 w 320"/>
              <a:gd name="T63" fmla="*/ 2 h 250"/>
              <a:gd name="T64" fmla="*/ 219 w 320"/>
              <a:gd name="T65" fmla="*/ 215 h 250"/>
              <a:gd name="T66" fmla="*/ 229 w 320"/>
              <a:gd name="T67" fmla="*/ 227 h 250"/>
              <a:gd name="T68" fmla="*/ 238 w 320"/>
              <a:gd name="T69" fmla="*/ 39 h 250"/>
              <a:gd name="T70" fmla="*/ 238 w 320"/>
              <a:gd name="T71" fmla="*/ 174 h 250"/>
              <a:gd name="T72" fmla="*/ 226 w 320"/>
              <a:gd name="T73" fmla="*/ 184 h 250"/>
              <a:gd name="T74" fmla="*/ 225 w 320"/>
              <a:gd name="T75" fmla="*/ 51 h 250"/>
              <a:gd name="T76" fmla="*/ 238 w 320"/>
              <a:gd name="T77" fmla="*/ 39 h 250"/>
              <a:gd name="T78" fmla="*/ 134 w 320"/>
              <a:gd name="T79" fmla="*/ 8 h 250"/>
              <a:gd name="T80" fmla="*/ 219 w 320"/>
              <a:gd name="T81" fmla="*/ 2 h 250"/>
              <a:gd name="T82" fmla="*/ 211 w 320"/>
              <a:gd name="T83" fmla="*/ 16 h 250"/>
              <a:gd name="T84" fmla="*/ 203 w 320"/>
              <a:gd name="T85" fmla="*/ 42 h 250"/>
              <a:gd name="T86" fmla="*/ 219 w 320"/>
              <a:gd name="T87" fmla="*/ 53 h 250"/>
              <a:gd name="T88" fmla="*/ 218 w 320"/>
              <a:gd name="T89" fmla="*/ 210 h 250"/>
              <a:gd name="T90" fmla="*/ 194 w 320"/>
              <a:gd name="T91" fmla="*/ 230 h 250"/>
              <a:gd name="T92" fmla="*/ 125 w 320"/>
              <a:gd name="T93" fmla="*/ 192 h 250"/>
              <a:gd name="T94" fmla="*/ 68 w 320"/>
              <a:gd name="T95" fmla="*/ 164 h 250"/>
              <a:gd name="T96" fmla="*/ 84 w 320"/>
              <a:gd name="T97" fmla="*/ 159 h 250"/>
              <a:gd name="T98" fmla="*/ 104 w 320"/>
              <a:gd name="T99" fmla="*/ 131 h 250"/>
              <a:gd name="T100" fmla="*/ 95 w 320"/>
              <a:gd name="T101" fmla="*/ 100 h 250"/>
              <a:gd name="T102" fmla="*/ 0 w 320"/>
              <a:gd name="T103" fmla="*/ 136 h 250"/>
              <a:gd name="T104" fmla="*/ 5 w 320"/>
              <a:gd name="T105" fmla="*/ 96 h 250"/>
              <a:gd name="T106" fmla="*/ 45 w 320"/>
              <a:gd name="T107" fmla="*/ 44 h 250"/>
              <a:gd name="T108" fmla="*/ 68 w 320"/>
              <a:gd name="T109" fmla="*/ 88 h 250"/>
              <a:gd name="T110" fmla="*/ 38 w 320"/>
              <a:gd name="T111" fmla="*/ 101 h 250"/>
              <a:gd name="T112" fmla="*/ 31 w 320"/>
              <a:gd name="T113" fmla="*/ 135 h 250"/>
              <a:gd name="T114" fmla="*/ 57 w 320"/>
              <a:gd name="T115" fmla="*/ 162 h 250"/>
              <a:gd name="T116" fmla="*/ 42 w 320"/>
              <a:gd name="T117" fmla="*/ 189 h 250"/>
              <a:gd name="T118" fmla="*/ 3 w 320"/>
              <a:gd name="T119" fmla="*/ 1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0" h="250">
                <a:moveTo>
                  <a:pt x="261" y="19"/>
                </a:moveTo>
                <a:lnTo>
                  <a:pt x="261" y="19"/>
                </a:lnTo>
                <a:lnTo>
                  <a:pt x="276" y="30"/>
                </a:lnTo>
                <a:lnTo>
                  <a:pt x="288" y="42"/>
                </a:lnTo>
                <a:lnTo>
                  <a:pt x="298" y="57"/>
                </a:lnTo>
                <a:lnTo>
                  <a:pt x="306" y="71"/>
                </a:lnTo>
                <a:lnTo>
                  <a:pt x="312" y="88"/>
                </a:lnTo>
                <a:lnTo>
                  <a:pt x="316" y="104"/>
                </a:lnTo>
                <a:lnTo>
                  <a:pt x="318" y="120"/>
                </a:lnTo>
                <a:lnTo>
                  <a:pt x="320" y="138"/>
                </a:lnTo>
                <a:lnTo>
                  <a:pt x="320" y="154"/>
                </a:lnTo>
                <a:lnTo>
                  <a:pt x="317" y="170"/>
                </a:lnTo>
                <a:lnTo>
                  <a:pt x="314" y="185"/>
                </a:lnTo>
                <a:lnTo>
                  <a:pt x="310" y="200"/>
                </a:lnTo>
                <a:lnTo>
                  <a:pt x="303" y="212"/>
                </a:lnTo>
                <a:lnTo>
                  <a:pt x="297" y="223"/>
                </a:lnTo>
                <a:lnTo>
                  <a:pt x="290" y="233"/>
                </a:lnTo>
                <a:lnTo>
                  <a:pt x="282" y="239"/>
                </a:lnTo>
                <a:lnTo>
                  <a:pt x="282" y="239"/>
                </a:lnTo>
                <a:lnTo>
                  <a:pt x="271" y="245"/>
                </a:lnTo>
                <a:lnTo>
                  <a:pt x="261" y="247"/>
                </a:lnTo>
                <a:lnTo>
                  <a:pt x="261" y="233"/>
                </a:lnTo>
                <a:lnTo>
                  <a:pt x="261" y="233"/>
                </a:lnTo>
                <a:lnTo>
                  <a:pt x="263" y="233"/>
                </a:lnTo>
                <a:lnTo>
                  <a:pt x="263" y="233"/>
                </a:lnTo>
                <a:lnTo>
                  <a:pt x="263" y="233"/>
                </a:lnTo>
                <a:lnTo>
                  <a:pt x="268" y="229"/>
                </a:lnTo>
                <a:lnTo>
                  <a:pt x="272" y="224"/>
                </a:lnTo>
                <a:lnTo>
                  <a:pt x="276" y="219"/>
                </a:lnTo>
                <a:lnTo>
                  <a:pt x="279" y="214"/>
                </a:lnTo>
                <a:lnTo>
                  <a:pt x="280" y="208"/>
                </a:lnTo>
                <a:lnTo>
                  <a:pt x="280" y="203"/>
                </a:lnTo>
                <a:lnTo>
                  <a:pt x="279" y="196"/>
                </a:lnTo>
                <a:lnTo>
                  <a:pt x="276" y="191"/>
                </a:lnTo>
                <a:lnTo>
                  <a:pt x="276" y="191"/>
                </a:lnTo>
                <a:lnTo>
                  <a:pt x="274" y="185"/>
                </a:lnTo>
                <a:lnTo>
                  <a:pt x="271" y="181"/>
                </a:lnTo>
                <a:lnTo>
                  <a:pt x="267" y="178"/>
                </a:lnTo>
                <a:lnTo>
                  <a:pt x="261" y="176"/>
                </a:lnTo>
                <a:lnTo>
                  <a:pt x="261" y="165"/>
                </a:lnTo>
                <a:lnTo>
                  <a:pt x="261" y="165"/>
                </a:lnTo>
                <a:lnTo>
                  <a:pt x="268" y="168"/>
                </a:lnTo>
                <a:lnTo>
                  <a:pt x="275" y="168"/>
                </a:lnTo>
                <a:lnTo>
                  <a:pt x="280" y="168"/>
                </a:lnTo>
                <a:lnTo>
                  <a:pt x="287" y="165"/>
                </a:lnTo>
                <a:lnTo>
                  <a:pt x="287" y="165"/>
                </a:lnTo>
                <a:lnTo>
                  <a:pt x="287" y="165"/>
                </a:lnTo>
                <a:lnTo>
                  <a:pt x="293" y="162"/>
                </a:lnTo>
                <a:lnTo>
                  <a:pt x="297" y="158"/>
                </a:lnTo>
                <a:lnTo>
                  <a:pt x="299" y="153"/>
                </a:lnTo>
                <a:lnTo>
                  <a:pt x="302" y="149"/>
                </a:lnTo>
                <a:lnTo>
                  <a:pt x="303" y="143"/>
                </a:lnTo>
                <a:lnTo>
                  <a:pt x="303" y="136"/>
                </a:lnTo>
                <a:lnTo>
                  <a:pt x="302" y="131"/>
                </a:lnTo>
                <a:lnTo>
                  <a:pt x="299" y="126"/>
                </a:lnTo>
                <a:lnTo>
                  <a:pt x="299" y="126"/>
                </a:lnTo>
                <a:lnTo>
                  <a:pt x="297" y="122"/>
                </a:lnTo>
                <a:lnTo>
                  <a:pt x="293" y="118"/>
                </a:lnTo>
                <a:lnTo>
                  <a:pt x="288" y="113"/>
                </a:lnTo>
                <a:lnTo>
                  <a:pt x="283" y="112"/>
                </a:lnTo>
                <a:lnTo>
                  <a:pt x="279" y="111"/>
                </a:lnTo>
                <a:lnTo>
                  <a:pt x="272" y="109"/>
                </a:lnTo>
                <a:lnTo>
                  <a:pt x="267" y="111"/>
                </a:lnTo>
                <a:lnTo>
                  <a:pt x="261" y="112"/>
                </a:lnTo>
                <a:lnTo>
                  <a:pt x="261" y="100"/>
                </a:lnTo>
                <a:lnTo>
                  <a:pt x="261" y="100"/>
                </a:lnTo>
                <a:lnTo>
                  <a:pt x="268" y="100"/>
                </a:lnTo>
                <a:lnTo>
                  <a:pt x="274" y="99"/>
                </a:lnTo>
                <a:lnTo>
                  <a:pt x="274" y="99"/>
                </a:lnTo>
                <a:lnTo>
                  <a:pt x="278" y="96"/>
                </a:lnTo>
                <a:lnTo>
                  <a:pt x="282" y="92"/>
                </a:lnTo>
                <a:lnTo>
                  <a:pt x="284" y="88"/>
                </a:lnTo>
                <a:lnTo>
                  <a:pt x="286" y="84"/>
                </a:lnTo>
                <a:lnTo>
                  <a:pt x="287" y="78"/>
                </a:lnTo>
                <a:lnTo>
                  <a:pt x="287" y="74"/>
                </a:lnTo>
                <a:lnTo>
                  <a:pt x="286" y="69"/>
                </a:lnTo>
                <a:lnTo>
                  <a:pt x="284" y="63"/>
                </a:lnTo>
                <a:lnTo>
                  <a:pt x="284" y="63"/>
                </a:lnTo>
                <a:lnTo>
                  <a:pt x="284" y="63"/>
                </a:lnTo>
                <a:lnTo>
                  <a:pt x="280" y="58"/>
                </a:lnTo>
                <a:lnTo>
                  <a:pt x="275" y="54"/>
                </a:lnTo>
                <a:lnTo>
                  <a:pt x="270" y="51"/>
                </a:lnTo>
                <a:lnTo>
                  <a:pt x="261" y="50"/>
                </a:lnTo>
                <a:lnTo>
                  <a:pt x="261" y="19"/>
                </a:lnTo>
                <a:close/>
                <a:moveTo>
                  <a:pt x="238" y="8"/>
                </a:moveTo>
                <a:lnTo>
                  <a:pt x="238" y="8"/>
                </a:lnTo>
                <a:lnTo>
                  <a:pt x="251" y="12"/>
                </a:lnTo>
                <a:lnTo>
                  <a:pt x="261" y="19"/>
                </a:lnTo>
                <a:lnTo>
                  <a:pt x="261" y="50"/>
                </a:lnTo>
                <a:lnTo>
                  <a:pt x="261" y="50"/>
                </a:lnTo>
                <a:lnTo>
                  <a:pt x="256" y="50"/>
                </a:lnTo>
                <a:lnTo>
                  <a:pt x="251" y="53"/>
                </a:lnTo>
                <a:lnTo>
                  <a:pt x="251" y="53"/>
                </a:lnTo>
                <a:lnTo>
                  <a:pt x="247" y="55"/>
                </a:lnTo>
                <a:lnTo>
                  <a:pt x="242" y="59"/>
                </a:lnTo>
                <a:lnTo>
                  <a:pt x="240" y="63"/>
                </a:lnTo>
                <a:lnTo>
                  <a:pt x="238" y="67"/>
                </a:lnTo>
                <a:lnTo>
                  <a:pt x="238" y="39"/>
                </a:lnTo>
                <a:lnTo>
                  <a:pt x="238" y="39"/>
                </a:lnTo>
                <a:lnTo>
                  <a:pt x="238" y="34"/>
                </a:lnTo>
                <a:lnTo>
                  <a:pt x="238" y="27"/>
                </a:lnTo>
                <a:lnTo>
                  <a:pt x="238" y="8"/>
                </a:lnTo>
                <a:lnTo>
                  <a:pt x="238" y="8"/>
                </a:lnTo>
                <a:close/>
                <a:moveTo>
                  <a:pt x="261" y="247"/>
                </a:moveTo>
                <a:lnTo>
                  <a:pt x="261" y="247"/>
                </a:lnTo>
                <a:lnTo>
                  <a:pt x="249" y="250"/>
                </a:lnTo>
                <a:lnTo>
                  <a:pt x="238" y="250"/>
                </a:lnTo>
                <a:lnTo>
                  <a:pt x="238" y="233"/>
                </a:lnTo>
                <a:lnTo>
                  <a:pt x="238" y="233"/>
                </a:lnTo>
                <a:lnTo>
                  <a:pt x="244" y="235"/>
                </a:lnTo>
                <a:lnTo>
                  <a:pt x="249" y="235"/>
                </a:lnTo>
                <a:lnTo>
                  <a:pt x="256" y="235"/>
                </a:lnTo>
                <a:lnTo>
                  <a:pt x="261" y="233"/>
                </a:lnTo>
                <a:lnTo>
                  <a:pt x="261" y="247"/>
                </a:lnTo>
                <a:lnTo>
                  <a:pt x="261" y="247"/>
                </a:lnTo>
                <a:close/>
                <a:moveTo>
                  <a:pt x="261" y="100"/>
                </a:moveTo>
                <a:lnTo>
                  <a:pt x="261" y="112"/>
                </a:lnTo>
                <a:lnTo>
                  <a:pt x="261" y="112"/>
                </a:lnTo>
                <a:lnTo>
                  <a:pt x="261" y="113"/>
                </a:lnTo>
                <a:lnTo>
                  <a:pt x="261" y="113"/>
                </a:lnTo>
                <a:lnTo>
                  <a:pt x="256" y="116"/>
                </a:lnTo>
                <a:lnTo>
                  <a:pt x="252" y="120"/>
                </a:lnTo>
                <a:lnTo>
                  <a:pt x="249" y="124"/>
                </a:lnTo>
                <a:lnTo>
                  <a:pt x="247" y="130"/>
                </a:lnTo>
                <a:lnTo>
                  <a:pt x="245" y="135"/>
                </a:lnTo>
                <a:lnTo>
                  <a:pt x="245" y="141"/>
                </a:lnTo>
                <a:lnTo>
                  <a:pt x="247" y="146"/>
                </a:lnTo>
                <a:lnTo>
                  <a:pt x="249" y="151"/>
                </a:lnTo>
                <a:lnTo>
                  <a:pt x="249" y="151"/>
                </a:lnTo>
                <a:lnTo>
                  <a:pt x="252" y="155"/>
                </a:lnTo>
                <a:lnTo>
                  <a:pt x="255" y="159"/>
                </a:lnTo>
                <a:lnTo>
                  <a:pt x="261" y="165"/>
                </a:lnTo>
                <a:lnTo>
                  <a:pt x="261" y="176"/>
                </a:lnTo>
                <a:lnTo>
                  <a:pt x="261" y="176"/>
                </a:lnTo>
                <a:lnTo>
                  <a:pt x="256" y="174"/>
                </a:lnTo>
                <a:lnTo>
                  <a:pt x="251" y="173"/>
                </a:lnTo>
                <a:lnTo>
                  <a:pt x="244" y="173"/>
                </a:lnTo>
                <a:lnTo>
                  <a:pt x="238" y="174"/>
                </a:lnTo>
                <a:lnTo>
                  <a:pt x="238" y="82"/>
                </a:lnTo>
                <a:lnTo>
                  <a:pt x="238" y="82"/>
                </a:lnTo>
                <a:lnTo>
                  <a:pt x="240" y="86"/>
                </a:lnTo>
                <a:lnTo>
                  <a:pt x="240" y="86"/>
                </a:lnTo>
                <a:lnTo>
                  <a:pt x="244" y="92"/>
                </a:lnTo>
                <a:lnTo>
                  <a:pt x="249" y="97"/>
                </a:lnTo>
                <a:lnTo>
                  <a:pt x="255" y="100"/>
                </a:lnTo>
                <a:lnTo>
                  <a:pt x="261" y="100"/>
                </a:lnTo>
                <a:lnTo>
                  <a:pt x="261" y="100"/>
                </a:lnTo>
                <a:close/>
                <a:moveTo>
                  <a:pt x="219" y="2"/>
                </a:moveTo>
                <a:lnTo>
                  <a:pt x="219" y="2"/>
                </a:lnTo>
                <a:lnTo>
                  <a:pt x="238" y="8"/>
                </a:lnTo>
                <a:lnTo>
                  <a:pt x="238" y="27"/>
                </a:lnTo>
                <a:lnTo>
                  <a:pt x="238" y="27"/>
                </a:lnTo>
                <a:lnTo>
                  <a:pt x="237" y="24"/>
                </a:lnTo>
                <a:lnTo>
                  <a:pt x="237" y="24"/>
                </a:lnTo>
                <a:lnTo>
                  <a:pt x="234" y="20"/>
                </a:lnTo>
                <a:lnTo>
                  <a:pt x="230" y="17"/>
                </a:lnTo>
                <a:lnTo>
                  <a:pt x="225" y="15"/>
                </a:lnTo>
                <a:lnTo>
                  <a:pt x="219" y="15"/>
                </a:lnTo>
                <a:lnTo>
                  <a:pt x="219" y="2"/>
                </a:lnTo>
                <a:lnTo>
                  <a:pt x="219" y="2"/>
                </a:lnTo>
                <a:close/>
                <a:moveTo>
                  <a:pt x="238" y="250"/>
                </a:moveTo>
                <a:lnTo>
                  <a:pt x="238" y="250"/>
                </a:lnTo>
                <a:lnTo>
                  <a:pt x="229" y="247"/>
                </a:lnTo>
                <a:lnTo>
                  <a:pt x="219" y="245"/>
                </a:lnTo>
                <a:lnTo>
                  <a:pt x="219" y="215"/>
                </a:lnTo>
                <a:lnTo>
                  <a:pt x="219" y="215"/>
                </a:lnTo>
                <a:lnTo>
                  <a:pt x="221" y="218"/>
                </a:lnTo>
                <a:lnTo>
                  <a:pt x="221" y="218"/>
                </a:lnTo>
                <a:lnTo>
                  <a:pt x="225" y="223"/>
                </a:lnTo>
                <a:lnTo>
                  <a:pt x="229" y="227"/>
                </a:lnTo>
                <a:lnTo>
                  <a:pt x="233" y="231"/>
                </a:lnTo>
                <a:lnTo>
                  <a:pt x="238" y="233"/>
                </a:lnTo>
                <a:lnTo>
                  <a:pt x="238" y="250"/>
                </a:lnTo>
                <a:lnTo>
                  <a:pt x="238" y="250"/>
                </a:lnTo>
                <a:close/>
                <a:moveTo>
                  <a:pt x="238" y="39"/>
                </a:moveTo>
                <a:lnTo>
                  <a:pt x="238" y="67"/>
                </a:lnTo>
                <a:lnTo>
                  <a:pt x="238" y="67"/>
                </a:lnTo>
                <a:lnTo>
                  <a:pt x="237" y="74"/>
                </a:lnTo>
                <a:lnTo>
                  <a:pt x="238" y="82"/>
                </a:lnTo>
                <a:lnTo>
                  <a:pt x="238" y="174"/>
                </a:lnTo>
                <a:lnTo>
                  <a:pt x="238" y="174"/>
                </a:lnTo>
                <a:lnTo>
                  <a:pt x="236" y="176"/>
                </a:lnTo>
                <a:lnTo>
                  <a:pt x="236" y="176"/>
                </a:lnTo>
                <a:lnTo>
                  <a:pt x="230" y="180"/>
                </a:lnTo>
                <a:lnTo>
                  <a:pt x="226" y="184"/>
                </a:lnTo>
                <a:lnTo>
                  <a:pt x="222" y="188"/>
                </a:lnTo>
                <a:lnTo>
                  <a:pt x="219" y="193"/>
                </a:lnTo>
                <a:lnTo>
                  <a:pt x="219" y="53"/>
                </a:lnTo>
                <a:lnTo>
                  <a:pt x="219" y="53"/>
                </a:lnTo>
                <a:lnTo>
                  <a:pt x="225" y="51"/>
                </a:lnTo>
                <a:lnTo>
                  <a:pt x="229" y="50"/>
                </a:lnTo>
                <a:lnTo>
                  <a:pt x="229" y="50"/>
                </a:lnTo>
                <a:lnTo>
                  <a:pt x="234" y="46"/>
                </a:lnTo>
                <a:lnTo>
                  <a:pt x="238" y="39"/>
                </a:lnTo>
                <a:lnTo>
                  <a:pt x="238" y="39"/>
                </a:lnTo>
                <a:close/>
                <a:moveTo>
                  <a:pt x="68" y="31"/>
                </a:moveTo>
                <a:lnTo>
                  <a:pt x="68" y="31"/>
                </a:lnTo>
                <a:lnTo>
                  <a:pt x="91" y="21"/>
                </a:lnTo>
                <a:lnTo>
                  <a:pt x="112" y="13"/>
                </a:lnTo>
                <a:lnTo>
                  <a:pt x="134" y="8"/>
                </a:lnTo>
                <a:lnTo>
                  <a:pt x="153" y="4"/>
                </a:lnTo>
                <a:lnTo>
                  <a:pt x="172" y="1"/>
                </a:lnTo>
                <a:lnTo>
                  <a:pt x="190" y="0"/>
                </a:lnTo>
                <a:lnTo>
                  <a:pt x="205" y="1"/>
                </a:lnTo>
                <a:lnTo>
                  <a:pt x="219" y="2"/>
                </a:lnTo>
                <a:lnTo>
                  <a:pt x="219" y="15"/>
                </a:lnTo>
                <a:lnTo>
                  <a:pt x="219" y="15"/>
                </a:lnTo>
                <a:lnTo>
                  <a:pt x="215" y="15"/>
                </a:lnTo>
                <a:lnTo>
                  <a:pt x="211" y="16"/>
                </a:lnTo>
                <a:lnTo>
                  <a:pt x="211" y="16"/>
                </a:lnTo>
                <a:lnTo>
                  <a:pt x="211" y="16"/>
                </a:lnTo>
                <a:lnTo>
                  <a:pt x="206" y="20"/>
                </a:lnTo>
                <a:lnTo>
                  <a:pt x="202" y="27"/>
                </a:lnTo>
                <a:lnTo>
                  <a:pt x="200" y="34"/>
                </a:lnTo>
                <a:lnTo>
                  <a:pt x="203" y="42"/>
                </a:lnTo>
                <a:lnTo>
                  <a:pt x="203" y="42"/>
                </a:lnTo>
                <a:lnTo>
                  <a:pt x="206" y="46"/>
                </a:lnTo>
                <a:lnTo>
                  <a:pt x="210" y="50"/>
                </a:lnTo>
                <a:lnTo>
                  <a:pt x="215" y="51"/>
                </a:lnTo>
                <a:lnTo>
                  <a:pt x="219" y="53"/>
                </a:lnTo>
                <a:lnTo>
                  <a:pt x="219" y="193"/>
                </a:lnTo>
                <a:lnTo>
                  <a:pt x="219" y="193"/>
                </a:lnTo>
                <a:lnTo>
                  <a:pt x="218" y="199"/>
                </a:lnTo>
                <a:lnTo>
                  <a:pt x="218" y="204"/>
                </a:lnTo>
                <a:lnTo>
                  <a:pt x="218" y="210"/>
                </a:lnTo>
                <a:lnTo>
                  <a:pt x="219" y="215"/>
                </a:lnTo>
                <a:lnTo>
                  <a:pt x="219" y="245"/>
                </a:lnTo>
                <a:lnTo>
                  <a:pt x="219" y="245"/>
                </a:lnTo>
                <a:lnTo>
                  <a:pt x="207" y="238"/>
                </a:lnTo>
                <a:lnTo>
                  <a:pt x="194" y="230"/>
                </a:lnTo>
                <a:lnTo>
                  <a:pt x="169" y="212"/>
                </a:lnTo>
                <a:lnTo>
                  <a:pt x="157" y="203"/>
                </a:lnTo>
                <a:lnTo>
                  <a:pt x="145" y="196"/>
                </a:lnTo>
                <a:lnTo>
                  <a:pt x="131" y="192"/>
                </a:lnTo>
                <a:lnTo>
                  <a:pt x="125" y="192"/>
                </a:lnTo>
                <a:lnTo>
                  <a:pt x="118" y="192"/>
                </a:lnTo>
                <a:lnTo>
                  <a:pt x="118" y="192"/>
                </a:lnTo>
                <a:lnTo>
                  <a:pt x="92" y="193"/>
                </a:lnTo>
                <a:lnTo>
                  <a:pt x="68" y="193"/>
                </a:lnTo>
                <a:lnTo>
                  <a:pt x="68" y="164"/>
                </a:lnTo>
                <a:lnTo>
                  <a:pt x="68" y="164"/>
                </a:lnTo>
                <a:lnTo>
                  <a:pt x="76" y="162"/>
                </a:lnTo>
                <a:lnTo>
                  <a:pt x="84" y="159"/>
                </a:lnTo>
                <a:lnTo>
                  <a:pt x="84" y="159"/>
                </a:lnTo>
                <a:lnTo>
                  <a:pt x="84" y="159"/>
                </a:lnTo>
                <a:lnTo>
                  <a:pt x="91" y="155"/>
                </a:lnTo>
                <a:lnTo>
                  <a:pt x="96" y="150"/>
                </a:lnTo>
                <a:lnTo>
                  <a:pt x="100" y="145"/>
                </a:lnTo>
                <a:lnTo>
                  <a:pt x="103" y="138"/>
                </a:lnTo>
                <a:lnTo>
                  <a:pt x="104" y="131"/>
                </a:lnTo>
                <a:lnTo>
                  <a:pt x="104" y="123"/>
                </a:lnTo>
                <a:lnTo>
                  <a:pt x="103" y="116"/>
                </a:lnTo>
                <a:lnTo>
                  <a:pt x="100" y="109"/>
                </a:lnTo>
                <a:lnTo>
                  <a:pt x="100" y="109"/>
                </a:lnTo>
                <a:lnTo>
                  <a:pt x="95" y="100"/>
                </a:lnTo>
                <a:lnTo>
                  <a:pt x="87" y="93"/>
                </a:lnTo>
                <a:lnTo>
                  <a:pt x="77" y="89"/>
                </a:lnTo>
                <a:lnTo>
                  <a:pt x="68" y="88"/>
                </a:lnTo>
                <a:lnTo>
                  <a:pt x="68" y="31"/>
                </a:lnTo>
                <a:close/>
                <a:moveTo>
                  <a:pt x="0" y="136"/>
                </a:moveTo>
                <a:lnTo>
                  <a:pt x="0" y="136"/>
                </a:lnTo>
                <a:lnTo>
                  <a:pt x="0" y="124"/>
                </a:lnTo>
                <a:lnTo>
                  <a:pt x="0" y="115"/>
                </a:lnTo>
                <a:lnTo>
                  <a:pt x="3" y="104"/>
                </a:lnTo>
                <a:lnTo>
                  <a:pt x="5" y="96"/>
                </a:lnTo>
                <a:lnTo>
                  <a:pt x="10" y="86"/>
                </a:lnTo>
                <a:lnTo>
                  <a:pt x="14" y="78"/>
                </a:lnTo>
                <a:lnTo>
                  <a:pt x="24" y="65"/>
                </a:lnTo>
                <a:lnTo>
                  <a:pt x="35" y="53"/>
                </a:lnTo>
                <a:lnTo>
                  <a:pt x="45" y="44"/>
                </a:lnTo>
                <a:lnTo>
                  <a:pt x="54" y="38"/>
                </a:lnTo>
                <a:lnTo>
                  <a:pt x="54" y="38"/>
                </a:lnTo>
                <a:lnTo>
                  <a:pt x="68" y="31"/>
                </a:lnTo>
                <a:lnTo>
                  <a:pt x="68" y="88"/>
                </a:lnTo>
                <a:lnTo>
                  <a:pt x="68" y="88"/>
                </a:lnTo>
                <a:lnTo>
                  <a:pt x="58" y="89"/>
                </a:lnTo>
                <a:lnTo>
                  <a:pt x="50" y="92"/>
                </a:lnTo>
                <a:lnTo>
                  <a:pt x="50" y="92"/>
                </a:lnTo>
                <a:lnTo>
                  <a:pt x="43" y="96"/>
                </a:lnTo>
                <a:lnTo>
                  <a:pt x="38" y="101"/>
                </a:lnTo>
                <a:lnTo>
                  <a:pt x="34" y="108"/>
                </a:lnTo>
                <a:lnTo>
                  <a:pt x="31" y="113"/>
                </a:lnTo>
                <a:lnTo>
                  <a:pt x="30" y="122"/>
                </a:lnTo>
                <a:lnTo>
                  <a:pt x="30" y="128"/>
                </a:lnTo>
                <a:lnTo>
                  <a:pt x="31" y="135"/>
                </a:lnTo>
                <a:lnTo>
                  <a:pt x="34" y="143"/>
                </a:lnTo>
                <a:lnTo>
                  <a:pt x="34" y="143"/>
                </a:lnTo>
                <a:lnTo>
                  <a:pt x="39" y="151"/>
                </a:lnTo>
                <a:lnTo>
                  <a:pt x="47" y="158"/>
                </a:lnTo>
                <a:lnTo>
                  <a:pt x="57" y="162"/>
                </a:lnTo>
                <a:lnTo>
                  <a:pt x="68" y="164"/>
                </a:lnTo>
                <a:lnTo>
                  <a:pt x="68" y="193"/>
                </a:lnTo>
                <a:lnTo>
                  <a:pt x="68" y="193"/>
                </a:lnTo>
                <a:lnTo>
                  <a:pt x="54" y="192"/>
                </a:lnTo>
                <a:lnTo>
                  <a:pt x="42" y="189"/>
                </a:lnTo>
                <a:lnTo>
                  <a:pt x="31" y="185"/>
                </a:lnTo>
                <a:lnTo>
                  <a:pt x="22" y="178"/>
                </a:lnTo>
                <a:lnTo>
                  <a:pt x="14" y="172"/>
                </a:lnTo>
                <a:lnTo>
                  <a:pt x="8" y="162"/>
                </a:lnTo>
                <a:lnTo>
                  <a:pt x="3" y="150"/>
                </a:lnTo>
                <a:lnTo>
                  <a:pt x="0" y="136"/>
                </a:lnTo>
                <a:lnTo>
                  <a:pt x="0" y="136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49" name="组合 206"/>
          <p:cNvGrpSpPr/>
          <p:nvPr/>
        </p:nvGrpSpPr>
        <p:grpSpPr>
          <a:xfrm>
            <a:off x="3876674" y="3449920"/>
            <a:ext cx="371475" cy="483395"/>
            <a:chOff x="1893888" y="4305300"/>
            <a:chExt cx="495300" cy="644526"/>
          </a:xfrm>
          <a:solidFill>
            <a:srgbClr val="168999"/>
          </a:solidFill>
        </p:grpSpPr>
        <p:sp>
          <p:nvSpPr>
            <p:cNvPr id="150" name="Freeform 129"/>
            <p:cNvSpPr/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1" name="Freeform 130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2" name="Freeform 131"/>
            <p:cNvSpPr/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3" name="Freeform 132"/>
            <p:cNvSpPr/>
            <p:nvPr/>
          </p:nvSpPr>
          <p:spPr bwMode="auto">
            <a:xfrm>
              <a:off x="2139951" y="4786313"/>
              <a:ext cx="136525" cy="163513"/>
            </a:xfrm>
            <a:custGeom>
              <a:avLst/>
              <a:gdLst>
                <a:gd name="T0" fmla="*/ 27 w 86"/>
                <a:gd name="T1" fmla="*/ 6 h 103"/>
                <a:gd name="T2" fmla="*/ 27 w 86"/>
                <a:gd name="T3" fmla="*/ 38 h 103"/>
                <a:gd name="T4" fmla="*/ 27 w 86"/>
                <a:gd name="T5" fmla="*/ 38 h 103"/>
                <a:gd name="T6" fmla="*/ 28 w 86"/>
                <a:gd name="T7" fmla="*/ 41 h 103"/>
                <a:gd name="T8" fmla="*/ 34 w 86"/>
                <a:gd name="T9" fmla="*/ 47 h 103"/>
                <a:gd name="T10" fmla="*/ 42 w 86"/>
                <a:gd name="T11" fmla="*/ 55 h 103"/>
                <a:gd name="T12" fmla="*/ 47 w 86"/>
                <a:gd name="T13" fmla="*/ 57 h 103"/>
                <a:gd name="T14" fmla="*/ 54 w 86"/>
                <a:gd name="T15" fmla="*/ 60 h 103"/>
                <a:gd name="T16" fmla="*/ 54 w 86"/>
                <a:gd name="T17" fmla="*/ 60 h 103"/>
                <a:gd name="T18" fmla="*/ 66 w 86"/>
                <a:gd name="T19" fmla="*/ 65 h 103"/>
                <a:gd name="T20" fmla="*/ 78 w 86"/>
                <a:gd name="T21" fmla="*/ 72 h 103"/>
                <a:gd name="T22" fmla="*/ 82 w 86"/>
                <a:gd name="T23" fmla="*/ 75 h 103"/>
                <a:gd name="T24" fmla="*/ 85 w 86"/>
                <a:gd name="T25" fmla="*/ 79 h 103"/>
                <a:gd name="T26" fmla="*/ 86 w 86"/>
                <a:gd name="T27" fmla="*/ 82 h 103"/>
                <a:gd name="T28" fmla="*/ 86 w 86"/>
                <a:gd name="T29" fmla="*/ 86 h 103"/>
                <a:gd name="T30" fmla="*/ 86 w 86"/>
                <a:gd name="T31" fmla="*/ 86 h 103"/>
                <a:gd name="T32" fmla="*/ 85 w 86"/>
                <a:gd name="T33" fmla="*/ 90 h 103"/>
                <a:gd name="T34" fmla="*/ 81 w 86"/>
                <a:gd name="T35" fmla="*/ 93 h 103"/>
                <a:gd name="T36" fmla="*/ 76 w 86"/>
                <a:gd name="T37" fmla="*/ 95 h 103"/>
                <a:gd name="T38" fmla="*/ 66 w 86"/>
                <a:gd name="T39" fmla="*/ 98 h 103"/>
                <a:gd name="T40" fmla="*/ 55 w 86"/>
                <a:gd name="T41" fmla="*/ 101 h 103"/>
                <a:gd name="T42" fmla="*/ 40 w 86"/>
                <a:gd name="T43" fmla="*/ 102 h 103"/>
                <a:gd name="T44" fmla="*/ 21 w 86"/>
                <a:gd name="T45" fmla="*/ 103 h 103"/>
                <a:gd name="T46" fmla="*/ 0 w 86"/>
                <a:gd name="T47" fmla="*/ 103 h 103"/>
                <a:gd name="T48" fmla="*/ 0 w 86"/>
                <a:gd name="T49" fmla="*/ 0 h 103"/>
                <a:gd name="T50" fmla="*/ 27 w 86"/>
                <a:gd name="T51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103">
                  <a:moveTo>
                    <a:pt x="27" y="6"/>
                  </a:moveTo>
                  <a:lnTo>
                    <a:pt x="27" y="38"/>
                  </a:lnTo>
                  <a:lnTo>
                    <a:pt x="27" y="38"/>
                  </a:lnTo>
                  <a:lnTo>
                    <a:pt x="28" y="41"/>
                  </a:lnTo>
                  <a:lnTo>
                    <a:pt x="34" y="47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66" y="65"/>
                  </a:lnTo>
                  <a:lnTo>
                    <a:pt x="78" y="72"/>
                  </a:lnTo>
                  <a:lnTo>
                    <a:pt x="82" y="75"/>
                  </a:lnTo>
                  <a:lnTo>
                    <a:pt x="85" y="79"/>
                  </a:lnTo>
                  <a:lnTo>
                    <a:pt x="86" y="8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85" y="90"/>
                  </a:lnTo>
                  <a:lnTo>
                    <a:pt x="81" y="93"/>
                  </a:lnTo>
                  <a:lnTo>
                    <a:pt x="76" y="95"/>
                  </a:lnTo>
                  <a:lnTo>
                    <a:pt x="66" y="98"/>
                  </a:lnTo>
                  <a:lnTo>
                    <a:pt x="55" y="101"/>
                  </a:lnTo>
                  <a:lnTo>
                    <a:pt x="40" y="102"/>
                  </a:lnTo>
                  <a:lnTo>
                    <a:pt x="21" y="103"/>
                  </a:lnTo>
                  <a:lnTo>
                    <a:pt x="0" y="103"/>
                  </a:lnTo>
                  <a:lnTo>
                    <a:pt x="0" y="0"/>
                  </a:lnTo>
                  <a:lnTo>
                    <a:pt x="27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4" name="Freeform 133"/>
            <p:cNvSpPr/>
            <p:nvPr/>
          </p:nvSpPr>
          <p:spPr bwMode="auto">
            <a:xfrm>
              <a:off x="2024063" y="4786313"/>
              <a:ext cx="130175" cy="163513"/>
            </a:xfrm>
            <a:custGeom>
              <a:avLst/>
              <a:gdLst>
                <a:gd name="T0" fmla="*/ 63 w 82"/>
                <a:gd name="T1" fmla="*/ 6 h 103"/>
                <a:gd name="T2" fmla="*/ 63 w 82"/>
                <a:gd name="T3" fmla="*/ 38 h 103"/>
                <a:gd name="T4" fmla="*/ 63 w 82"/>
                <a:gd name="T5" fmla="*/ 38 h 103"/>
                <a:gd name="T6" fmla="*/ 62 w 82"/>
                <a:gd name="T7" fmla="*/ 41 h 103"/>
                <a:gd name="T8" fmla="*/ 58 w 82"/>
                <a:gd name="T9" fmla="*/ 47 h 103"/>
                <a:gd name="T10" fmla="*/ 51 w 82"/>
                <a:gd name="T11" fmla="*/ 55 h 103"/>
                <a:gd name="T12" fmla="*/ 46 w 82"/>
                <a:gd name="T13" fmla="*/ 57 h 103"/>
                <a:gd name="T14" fmla="*/ 39 w 82"/>
                <a:gd name="T15" fmla="*/ 60 h 103"/>
                <a:gd name="T16" fmla="*/ 39 w 82"/>
                <a:gd name="T17" fmla="*/ 60 h 103"/>
                <a:gd name="T18" fmla="*/ 25 w 82"/>
                <a:gd name="T19" fmla="*/ 65 h 103"/>
                <a:gd name="T20" fmla="*/ 12 w 82"/>
                <a:gd name="T21" fmla="*/ 72 h 103"/>
                <a:gd name="T22" fmla="*/ 6 w 82"/>
                <a:gd name="T23" fmla="*/ 75 h 103"/>
                <a:gd name="T24" fmla="*/ 4 w 82"/>
                <a:gd name="T25" fmla="*/ 79 h 103"/>
                <a:gd name="T26" fmla="*/ 1 w 82"/>
                <a:gd name="T27" fmla="*/ 82 h 103"/>
                <a:gd name="T28" fmla="*/ 0 w 82"/>
                <a:gd name="T29" fmla="*/ 86 h 103"/>
                <a:gd name="T30" fmla="*/ 0 w 82"/>
                <a:gd name="T31" fmla="*/ 86 h 103"/>
                <a:gd name="T32" fmla="*/ 2 w 82"/>
                <a:gd name="T33" fmla="*/ 90 h 103"/>
                <a:gd name="T34" fmla="*/ 8 w 82"/>
                <a:gd name="T35" fmla="*/ 93 h 103"/>
                <a:gd name="T36" fmla="*/ 15 w 82"/>
                <a:gd name="T37" fmla="*/ 95 h 103"/>
                <a:gd name="T38" fmla="*/ 24 w 82"/>
                <a:gd name="T39" fmla="*/ 98 h 103"/>
                <a:gd name="T40" fmla="*/ 36 w 82"/>
                <a:gd name="T41" fmla="*/ 101 h 103"/>
                <a:gd name="T42" fmla="*/ 50 w 82"/>
                <a:gd name="T43" fmla="*/ 102 h 103"/>
                <a:gd name="T44" fmla="*/ 82 w 82"/>
                <a:gd name="T45" fmla="*/ 103 h 103"/>
                <a:gd name="T46" fmla="*/ 82 w 82"/>
                <a:gd name="T47" fmla="*/ 0 h 103"/>
                <a:gd name="T48" fmla="*/ 63 w 82"/>
                <a:gd name="T49" fmla="*/ 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103">
                  <a:moveTo>
                    <a:pt x="63" y="6"/>
                  </a:moveTo>
                  <a:lnTo>
                    <a:pt x="63" y="38"/>
                  </a:lnTo>
                  <a:lnTo>
                    <a:pt x="63" y="38"/>
                  </a:lnTo>
                  <a:lnTo>
                    <a:pt x="62" y="41"/>
                  </a:lnTo>
                  <a:lnTo>
                    <a:pt x="58" y="47"/>
                  </a:lnTo>
                  <a:lnTo>
                    <a:pt x="51" y="55"/>
                  </a:lnTo>
                  <a:lnTo>
                    <a:pt x="46" y="57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25" y="65"/>
                  </a:lnTo>
                  <a:lnTo>
                    <a:pt x="12" y="72"/>
                  </a:lnTo>
                  <a:lnTo>
                    <a:pt x="6" y="75"/>
                  </a:lnTo>
                  <a:lnTo>
                    <a:pt x="4" y="79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0"/>
                  </a:lnTo>
                  <a:lnTo>
                    <a:pt x="8" y="93"/>
                  </a:lnTo>
                  <a:lnTo>
                    <a:pt x="15" y="95"/>
                  </a:lnTo>
                  <a:lnTo>
                    <a:pt x="24" y="98"/>
                  </a:lnTo>
                  <a:lnTo>
                    <a:pt x="36" y="101"/>
                  </a:lnTo>
                  <a:lnTo>
                    <a:pt x="50" y="102"/>
                  </a:lnTo>
                  <a:lnTo>
                    <a:pt x="82" y="103"/>
                  </a:lnTo>
                  <a:lnTo>
                    <a:pt x="82" y="0"/>
                  </a:lnTo>
                  <a:lnTo>
                    <a:pt x="6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5" name="Freeform 134"/>
            <p:cNvSpPr/>
            <p:nvPr/>
          </p:nvSpPr>
          <p:spPr bwMode="auto">
            <a:xfrm>
              <a:off x="1893888" y="4305300"/>
              <a:ext cx="495300" cy="496888"/>
            </a:xfrm>
            <a:custGeom>
              <a:avLst/>
              <a:gdLst>
                <a:gd name="T0" fmla="*/ 83 w 312"/>
                <a:gd name="T1" fmla="*/ 16 h 313"/>
                <a:gd name="T2" fmla="*/ 57 w 312"/>
                <a:gd name="T3" fmla="*/ 41 h 313"/>
                <a:gd name="T4" fmla="*/ 37 w 312"/>
                <a:gd name="T5" fmla="*/ 71 h 313"/>
                <a:gd name="T6" fmla="*/ 25 w 312"/>
                <a:gd name="T7" fmla="*/ 103 h 313"/>
                <a:gd name="T8" fmla="*/ 21 w 312"/>
                <a:gd name="T9" fmla="*/ 140 h 313"/>
                <a:gd name="T10" fmla="*/ 21 w 312"/>
                <a:gd name="T11" fmla="*/ 156 h 313"/>
                <a:gd name="T12" fmla="*/ 27 w 312"/>
                <a:gd name="T13" fmla="*/ 186 h 313"/>
                <a:gd name="T14" fmla="*/ 40 w 312"/>
                <a:gd name="T15" fmla="*/ 213 h 313"/>
                <a:gd name="T16" fmla="*/ 56 w 312"/>
                <a:gd name="T17" fmla="*/ 237 h 313"/>
                <a:gd name="T18" fmla="*/ 76 w 312"/>
                <a:gd name="T19" fmla="*/ 259 h 313"/>
                <a:gd name="T20" fmla="*/ 101 w 312"/>
                <a:gd name="T21" fmla="*/ 275 h 313"/>
                <a:gd name="T22" fmla="*/ 128 w 312"/>
                <a:gd name="T23" fmla="*/ 287 h 313"/>
                <a:gd name="T24" fmla="*/ 157 w 312"/>
                <a:gd name="T25" fmla="*/ 293 h 313"/>
                <a:gd name="T26" fmla="*/ 174 w 312"/>
                <a:gd name="T27" fmla="*/ 294 h 313"/>
                <a:gd name="T28" fmla="*/ 210 w 312"/>
                <a:gd name="T29" fmla="*/ 289 h 313"/>
                <a:gd name="T30" fmla="*/ 243 w 312"/>
                <a:gd name="T31" fmla="*/ 276 h 313"/>
                <a:gd name="T32" fmla="*/ 273 w 312"/>
                <a:gd name="T33" fmla="*/ 257 h 313"/>
                <a:gd name="T34" fmla="*/ 296 w 312"/>
                <a:gd name="T35" fmla="*/ 233 h 313"/>
                <a:gd name="T36" fmla="*/ 312 w 312"/>
                <a:gd name="T37" fmla="*/ 245 h 313"/>
                <a:gd name="T38" fmla="*/ 285 w 312"/>
                <a:gd name="T39" fmla="*/ 274 h 313"/>
                <a:gd name="T40" fmla="*/ 252 w 312"/>
                <a:gd name="T41" fmla="*/ 295 h 313"/>
                <a:gd name="T42" fmla="*/ 214 w 312"/>
                <a:gd name="T43" fmla="*/ 309 h 313"/>
                <a:gd name="T44" fmla="*/ 174 w 312"/>
                <a:gd name="T45" fmla="*/ 313 h 313"/>
                <a:gd name="T46" fmla="*/ 156 w 312"/>
                <a:gd name="T47" fmla="*/ 313 h 313"/>
                <a:gd name="T48" fmla="*/ 122 w 312"/>
                <a:gd name="T49" fmla="*/ 306 h 313"/>
                <a:gd name="T50" fmla="*/ 91 w 312"/>
                <a:gd name="T51" fmla="*/ 293 h 313"/>
                <a:gd name="T52" fmla="*/ 64 w 312"/>
                <a:gd name="T53" fmla="*/ 274 h 313"/>
                <a:gd name="T54" fmla="*/ 40 w 312"/>
                <a:gd name="T55" fmla="*/ 251 h 313"/>
                <a:gd name="T56" fmla="*/ 21 w 312"/>
                <a:gd name="T57" fmla="*/ 222 h 313"/>
                <a:gd name="T58" fmla="*/ 8 w 312"/>
                <a:gd name="T59" fmla="*/ 191 h 313"/>
                <a:gd name="T60" fmla="*/ 2 w 312"/>
                <a:gd name="T61" fmla="*/ 159 h 313"/>
                <a:gd name="T62" fmla="*/ 0 w 312"/>
                <a:gd name="T63" fmla="*/ 140 h 313"/>
                <a:gd name="T64" fmla="*/ 6 w 312"/>
                <a:gd name="T65" fmla="*/ 99 h 313"/>
                <a:gd name="T66" fmla="*/ 19 w 312"/>
                <a:gd name="T67" fmla="*/ 61 h 313"/>
                <a:gd name="T68" fmla="*/ 42 w 312"/>
                <a:gd name="T69" fmla="*/ 27 h 313"/>
                <a:gd name="T70" fmla="*/ 71 w 312"/>
                <a:gd name="T7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313">
                  <a:moveTo>
                    <a:pt x="83" y="16"/>
                  </a:moveTo>
                  <a:lnTo>
                    <a:pt x="83" y="16"/>
                  </a:lnTo>
                  <a:lnTo>
                    <a:pt x="69" y="29"/>
                  </a:lnTo>
                  <a:lnTo>
                    <a:pt x="57" y="41"/>
                  </a:lnTo>
                  <a:lnTo>
                    <a:pt x="46" y="54"/>
                  </a:lnTo>
                  <a:lnTo>
                    <a:pt x="37" y="71"/>
                  </a:lnTo>
                  <a:lnTo>
                    <a:pt x="30" y="87"/>
                  </a:lnTo>
                  <a:lnTo>
                    <a:pt x="25" y="103"/>
                  </a:lnTo>
                  <a:lnTo>
                    <a:pt x="22" y="122"/>
                  </a:lnTo>
                  <a:lnTo>
                    <a:pt x="21" y="140"/>
                  </a:lnTo>
                  <a:lnTo>
                    <a:pt x="21" y="140"/>
                  </a:lnTo>
                  <a:lnTo>
                    <a:pt x="21" y="156"/>
                  </a:lnTo>
                  <a:lnTo>
                    <a:pt x="23" y="171"/>
                  </a:lnTo>
                  <a:lnTo>
                    <a:pt x="27" y="186"/>
                  </a:lnTo>
                  <a:lnTo>
                    <a:pt x="33" y="199"/>
                  </a:lnTo>
                  <a:lnTo>
                    <a:pt x="40" y="213"/>
                  </a:lnTo>
                  <a:lnTo>
                    <a:pt x="46" y="226"/>
                  </a:lnTo>
                  <a:lnTo>
                    <a:pt x="56" y="237"/>
                  </a:lnTo>
                  <a:lnTo>
                    <a:pt x="65" y="248"/>
                  </a:lnTo>
                  <a:lnTo>
                    <a:pt x="76" y="259"/>
                  </a:lnTo>
                  <a:lnTo>
                    <a:pt x="88" y="267"/>
                  </a:lnTo>
                  <a:lnTo>
                    <a:pt x="101" y="275"/>
                  </a:lnTo>
                  <a:lnTo>
                    <a:pt x="114" y="282"/>
                  </a:lnTo>
                  <a:lnTo>
                    <a:pt x="128" y="287"/>
                  </a:lnTo>
                  <a:lnTo>
                    <a:pt x="143" y="290"/>
                  </a:lnTo>
                  <a:lnTo>
                    <a:pt x="157" y="293"/>
                  </a:lnTo>
                  <a:lnTo>
                    <a:pt x="174" y="294"/>
                  </a:lnTo>
                  <a:lnTo>
                    <a:pt x="174" y="294"/>
                  </a:lnTo>
                  <a:lnTo>
                    <a:pt x="193" y="293"/>
                  </a:lnTo>
                  <a:lnTo>
                    <a:pt x="210" y="289"/>
                  </a:lnTo>
                  <a:lnTo>
                    <a:pt x="227" y="285"/>
                  </a:lnTo>
                  <a:lnTo>
                    <a:pt x="243" y="276"/>
                  </a:lnTo>
                  <a:lnTo>
                    <a:pt x="258" y="268"/>
                  </a:lnTo>
                  <a:lnTo>
                    <a:pt x="273" y="257"/>
                  </a:lnTo>
                  <a:lnTo>
                    <a:pt x="285" y="247"/>
                  </a:lnTo>
                  <a:lnTo>
                    <a:pt x="296" y="233"/>
                  </a:lnTo>
                  <a:lnTo>
                    <a:pt x="312" y="245"/>
                  </a:lnTo>
                  <a:lnTo>
                    <a:pt x="312" y="245"/>
                  </a:lnTo>
                  <a:lnTo>
                    <a:pt x="298" y="260"/>
                  </a:lnTo>
                  <a:lnTo>
                    <a:pt x="285" y="274"/>
                  </a:lnTo>
                  <a:lnTo>
                    <a:pt x="268" y="285"/>
                  </a:lnTo>
                  <a:lnTo>
                    <a:pt x="252" y="295"/>
                  </a:lnTo>
                  <a:lnTo>
                    <a:pt x="233" y="303"/>
                  </a:lnTo>
                  <a:lnTo>
                    <a:pt x="214" y="309"/>
                  </a:lnTo>
                  <a:lnTo>
                    <a:pt x="194" y="312"/>
                  </a:lnTo>
                  <a:lnTo>
                    <a:pt x="174" y="313"/>
                  </a:lnTo>
                  <a:lnTo>
                    <a:pt x="174" y="313"/>
                  </a:lnTo>
                  <a:lnTo>
                    <a:pt x="156" y="313"/>
                  </a:lnTo>
                  <a:lnTo>
                    <a:pt x="138" y="310"/>
                  </a:lnTo>
                  <a:lnTo>
                    <a:pt x="122" y="306"/>
                  </a:lnTo>
                  <a:lnTo>
                    <a:pt x="106" y="299"/>
                  </a:lnTo>
                  <a:lnTo>
                    <a:pt x="91" y="293"/>
                  </a:lnTo>
                  <a:lnTo>
                    <a:pt x="76" y="285"/>
                  </a:lnTo>
                  <a:lnTo>
                    <a:pt x="64" y="274"/>
                  </a:lnTo>
                  <a:lnTo>
                    <a:pt x="52" y="263"/>
                  </a:lnTo>
                  <a:lnTo>
                    <a:pt x="40" y="251"/>
                  </a:lnTo>
                  <a:lnTo>
                    <a:pt x="30" y="237"/>
                  </a:lnTo>
                  <a:lnTo>
                    <a:pt x="21" y="222"/>
                  </a:lnTo>
                  <a:lnTo>
                    <a:pt x="14" y="207"/>
                  </a:lnTo>
                  <a:lnTo>
                    <a:pt x="8" y="191"/>
                  </a:lnTo>
                  <a:lnTo>
                    <a:pt x="4" y="175"/>
                  </a:lnTo>
                  <a:lnTo>
                    <a:pt x="2" y="159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2" y="119"/>
                  </a:lnTo>
                  <a:lnTo>
                    <a:pt x="6" y="99"/>
                  </a:lnTo>
                  <a:lnTo>
                    <a:pt x="11" y="79"/>
                  </a:lnTo>
                  <a:lnTo>
                    <a:pt x="19" y="61"/>
                  </a:lnTo>
                  <a:lnTo>
                    <a:pt x="30" y="44"/>
                  </a:lnTo>
                  <a:lnTo>
                    <a:pt x="42" y="27"/>
                  </a:lnTo>
                  <a:lnTo>
                    <a:pt x="56" y="14"/>
                  </a:lnTo>
                  <a:lnTo>
                    <a:pt x="71" y="0"/>
                  </a:lnTo>
                  <a:lnTo>
                    <a:pt x="83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6" name="Freeform 135"/>
            <p:cNvSpPr>
              <a:spLocks noEditPoints="1"/>
            </p:cNvSpPr>
            <p:nvPr/>
          </p:nvSpPr>
          <p:spPr bwMode="auto">
            <a:xfrm>
              <a:off x="1947863" y="4314825"/>
              <a:ext cx="436563" cy="434975"/>
            </a:xfrm>
            <a:custGeom>
              <a:avLst/>
              <a:gdLst>
                <a:gd name="T0" fmla="*/ 152 w 275"/>
                <a:gd name="T1" fmla="*/ 1 h 274"/>
                <a:gd name="T2" fmla="*/ 191 w 275"/>
                <a:gd name="T3" fmla="*/ 10 h 274"/>
                <a:gd name="T4" fmla="*/ 225 w 275"/>
                <a:gd name="T5" fmla="*/ 32 h 274"/>
                <a:gd name="T6" fmla="*/ 252 w 275"/>
                <a:gd name="T7" fmla="*/ 61 h 274"/>
                <a:gd name="T8" fmla="*/ 268 w 275"/>
                <a:gd name="T9" fmla="*/ 97 h 274"/>
                <a:gd name="T10" fmla="*/ 275 w 275"/>
                <a:gd name="T11" fmla="*/ 138 h 274"/>
                <a:gd name="T12" fmla="*/ 272 w 275"/>
                <a:gd name="T13" fmla="*/ 165 h 274"/>
                <a:gd name="T14" fmla="*/ 259 w 275"/>
                <a:gd name="T15" fmla="*/ 203 h 274"/>
                <a:gd name="T16" fmla="*/ 234 w 275"/>
                <a:gd name="T17" fmla="*/ 235 h 274"/>
                <a:gd name="T18" fmla="*/ 203 w 275"/>
                <a:gd name="T19" fmla="*/ 258 h 274"/>
                <a:gd name="T20" fmla="*/ 165 w 275"/>
                <a:gd name="T21" fmla="*/ 272 h 274"/>
                <a:gd name="T22" fmla="*/ 137 w 275"/>
                <a:gd name="T23" fmla="*/ 274 h 274"/>
                <a:gd name="T24" fmla="*/ 137 w 275"/>
                <a:gd name="T25" fmla="*/ 269 h 274"/>
                <a:gd name="T26" fmla="*/ 164 w 275"/>
                <a:gd name="T27" fmla="*/ 266 h 274"/>
                <a:gd name="T28" fmla="*/ 201 w 275"/>
                <a:gd name="T29" fmla="*/ 253 h 274"/>
                <a:gd name="T30" fmla="*/ 230 w 275"/>
                <a:gd name="T31" fmla="*/ 230 h 274"/>
                <a:gd name="T32" fmla="*/ 253 w 275"/>
                <a:gd name="T33" fmla="*/ 200 h 274"/>
                <a:gd name="T34" fmla="*/ 266 w 275"/>
                <a:gd name="T35" fmla="*/ 163 h 274"/>
                <a:gd name="T36" fmla="*/ 268 w 275"/>
                <a:gd name="T37" fmla="*/ 138 h 274"/>
                <a:gd name="T38" fmla="*/ 263 w 275"/>
                <a:gd name="T39" fmla="*/ 98 h 274"/>
                <a:gd name="T40" fmla="*/ 247 w 275"/>
                <a:gd name="T41" fmla="*/ 65 h 274"/>
                <a:gd name="T42" fmla="*/ 221 w 275"/>
                <a:gd name="T43" fmla="*/ 36 h 274"/>
                <a:gd name="T44" fmla="*/ 188 w 275"/>
                <a:gd name="T45" fmla="*/ 17 h 274"/>
                <a:gd name="T46" fmla="*/ 151 w 275"/>
                <a:gd name="T47" fmla="*/ 8 h 274"/>
                <a:gd name="T48" fmla="*/ 137 w 275"/>
                <a:gd name="T49" fmla="*/ 0 h 274"/>
                <a:gd name="T50" fmla="*/ 137 w 275"/>
                <a:gd name="T51" fmla="*/ 274 h 274"/>
                <a:gd name="T52" fmla="*/ 96 w 275"/>
                <a:gd name="T53" fmla="*/ 269 h 274"/>
                <a:gd name="T54" fmla="*/ 61 w 275"/>
                <a:gd name="T55" fmla="*/ 251 h 274"/>
                <a:gd name="T56" fmla="*/ 31 w 275"/>
                <a:gd name="T57" fmla="*/ 224 h 274"/>
                <a:gd name="T58" fmla="*/ 11 w 275"/>
                <a:gd name="T59" fmla="*/ 191 h 274"/>
                <a:gd name="T60" fmla="*/ 2 w 275"/>
                <a:gd name="T61" fmla="*/ 151 h 274"/>
                <a:gd name="T62" fmla="*/ 2 w 275"/>
                <a:gd name="T63" fmla="*/ 123 h 274"/>
                <a:gd name="T64" fmla="*/ 11 w 275"/>
                <a:gd name="T65" fmla="*/ 84 h 274"/>
                <a:gd name="T66" fmla="*/ 31 w 275"/>
                <a:gd name="T67" fmla="*/ 50 h 274"/>
                <a:gd name="T68" fmla="*/ 61 w 275"/>
                <a:gd name="T69" fmla="*/ 24 h 274"/>
                <a:gd name="T70" fmla="*/ 96 w 275"/>
                <a:gd name="T71" fmla="*/ 6 h 274"/>
                <a:gd name="T72" fmla="*/ 137 w 275"/>
                <a:gd name="T73" fmla="*/ 0 h 274"/>
                <a:gd name="T74" fmla="*/ 125 w 275"/>
                <a:gd name="T75" fmla="*/ 8 h 274"/>
                <a:gd name="T76" fmla="*/ 87 w 275"/>
                <a:gd name="T77" fmla="*/ 17 h 274"/>
                <a:gd name="T78" fmla="*/ 54 w 275"/>
                <a:gd name="T79" fmla="*/ 36 h 274"/>
                <a:gd name="T80" fmla="*/ 29 w 275"/>
                <a:gd name="T81" fmla="*/ 65 h 274"/>
                <a:gd name="T82" fmla="*/ 12 w 275"/>
                <a:gd name="T83" fmla="*/ 98 h 274"/>
                <a:gd name="T84" fmla="*/ 7 w 275"/>
                <a:gd name="T85" fmla="*/ 138 h 274"/>
                <a:gd name="T86" fmla="*/ 10 w 275"/>
                <a:gd name="T87" fmla="*/ 163 h 274"/>
                <a:gd name="T88" fmla="*/ 22 w 275"/>
                <a:gd name="T89" fmla="*/ 200 h 274"/>
                <a:gd name="T90" fmla="*/ 45 w 275"/>
                <a:gd name="T91" fmla="*/ 230 h 274"/>
                <a:gd name="T92" fmla="*/ 75 w 275"/>
                <a:gd name="T93" fmla="*/ 253 h 274"/>
                <a:gd name="T94" fmla="*/ 111 w 275"/>
                <a:gd name="T95" fmla="*/ 266 h 274"/>
                <a:gd name="T96" fmla="*/ 137 w 275"/>
                <a:gd name="T9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5" h="274">
                  <a:moveTo>
                    <a:pt x="137" y="0"/>
                  </a:moveTo>
                  <a:lnTo>
                    <a:pt x="137" y="0"/>
                  </a:lnTo>
                  <a:lnTo>
                    <a:pt x="152" y="1"/>
                  </a:lnTo>
                  <a:lnTo>
                    <a:pt x="165" y="2"/>
                  </a:lnTo>
                  <a:lnTo>
                    <a:pt x="179" y="6"/>
                  </a:lnTo>
                  <a:lnTo>
                    <a:pt x="191" y="10"/>
                  </a:lnTo>
                  <a:lnTo>
                    <a:pt x="203" y="17"/>
                  </a:lnTo>
                  <a:lnTo>
                    <a:pt x="214" y="24"/>
                  </a:lnTo>
                  <a:lnTo>
                    <a:pt x="225" y="32"/>
                  </a:lnTo>
                  <a:lnTo>
                    <a:pt x="234" y="40"/>
                  </a:lnTo>
                  <a:lnTo>
                    <a:pt x="244" y="50"/>
                  </a:lnTo>
                  <a:lnTo>
                    <a:pt x="252" y="61"/>
                  </a:lnTo>
                  <a:lnTo>
                    <a:pt x="259" y="71"/>
                  </a:lnTo>
                  <a:lnTo>
                    <a:pt x="264" y="84"/>
                  </a:lnTo>
                  <a:lnTo>
                    <a:pt x="268" y="97"/>
                  </a:lnTo>
                  <a:lnTo>
                    <a:pt x="272" y="109"/>
                  </a:lnTo>
                  <a:lnTo>
                    <a:pt x="274" y="123"/>
                  </a:lnTo>
                  <a:lnTo>
                    <a:pt x="275" y="138"/>
                  </a:lnTo>
                  <a:lnTo>
                    <a:pt x="275" y="138"/>
                  </a:lnTo>
                  <a:lnTo>
                    <a:pt x="274" y="151"/>
                  </a:lnTo>
                  <a:lnTo>
                    <a:pt x="272" y="165"/>
                  </a:lnTo>
                  <a:lnTo>
                    <a:pt x="268" y="178"/>
                  </a:lnTo>
                  <a:lnTo>
                    <a:pt x="264" y="191"/>
                  </a:lnTo>
                  <a:lnTo>
                    <a:pt x="259" y="203"/>
                  </a:lnTo>
                  <a:lnTo>
                    <a:pt x="252" y="215"/>
                  </a:lnTo>
                  <a:lnTo>
                    <a:pt x="244" y="224"/>
                  </a:lnTo>
                  <a:lnTo>
                    <a:pt x="234" y="235"/>
                  </a:lnTo>
                  <a:lnTo>
                    <a:pt x="225" y="243"/>
                  </a:lnTo>
                  <a:lnTo>
                    <a:pt x="214" y="251"/>
                  </a:lnTo>
                  <a:lnTo>
                    <a:pt x="203" y="258"/>
                  </a:lnTo>
                  <a:lnTo>
                    <a:pt x="191" y="264"/>
                  </a:lnTo>
                  <a:lnTo>
                    <a:pt x="179" y="269"/>
                  </a:lnTo>
                  <a:lnTo>
                    <a:pt x="165" y="272"/>
                  </a:lnTo>
                  <a:lnTo>
                    <a:pt x="152" y="274"/>
                  </a:lnTo>
                  <a:lnTo>
                    <a:pt x="137" y="274"/>
                  </a:lnTo>
                  <a:lnTo>
                    <a:pt x="137" y="274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37" y="269"/>
                  </a:lnTo>
                  <a:lnTo>
                    <a:pt x="151" y="268"/>
                  </a:lnTo>
                  <a:lnTo>
                    <a:pt x="164" y="266"/>
                  </a:lnTo>
                  <a:lnTo>
                    <a:pt x="176" y="262"/>
                  </a:lnTo>
                  <a:lnTo>
                    <a:pt x="188" y="258"/>
                  </a:lnTo>
                  <a:lnTo>
                    <a:pt x="201" y="253"/>
                  </a:lnTo>
                  <a:lnTo>
                    <a:pt x="211" y="246"/>
                  </a:lnTo>
                  <a:lnTo>
                    <a:pt x="221" y="238"/>
                  </a:lnTo>
                  <a:lnTo>
                    <a:pt x="230" y="230"/>
                  </a:lnTo>
                  <a:lnTo>
                    <a:pt x="239" y="220"/>
                  </a:lnTo>
                  <a:lnTo>
                    <a:pt x="247" y="211"/>
                  </a:lnTo>
                  <a:lnTo>
                    <a:pt x="253" y="200"/>
                  </a:lnTo>
                  <a:lnTo>
                    <a:pt x="259" y="188"/>
                  </a:lnTo>
                  <a:lnTo>
                    <a:pt x="263" y="177"/>
                  </a:lnTo>
                  <a:lnTo>
                    <a:pt x="266" y="163"/>
                  </a:lnTo>
                  <a:lnTo>
                    <a:pt x="268" y="151"/>
                  </a:lnTo>
                  <a:lnTo>
                    <a:pt x="268" y="138"/>
                  </a:lnTo>
                  <a:lnTo>
                    <a:pt x="268" y="138"/>
                  </a:lnTo>
                  <a:lnTo>
                    <a:pt x="268" y="124"/>
                  </a:lnTo>
                  <a:lnTo>
                    <a:pt x="266" y="111"/>
                  </a:lnTo>
                  <a:lnTo>
                    <a:pt x="263" y="98"/>
                  </a:lnTo>
                  <a:lnTo>
                    <a:pt x="259" y="86"/>
                  </a:lnTo>
                  <a:lnTo>
                    <a:pt x="253" y="75"/>
                  </a:lnTo>
                  <a:lnTo>
                    <a:pt x="247" y="65"/>
                  </a:lnTo>
                  <a:lnTo>
                    <a:pt x="239" y="54"/>
                  </a:lnTo>
                  <a:lnTo>
                    <a:pt x="230" y="44"/>
                  </a:lnTo>
                  <a:lnTo>
                    <a:pt x="221" y="36"/>
                  </a:lnTo>
                  <a:lnTo>
                    <a:pt x="211" y="29"/>
                  </a:lnTo>
                  <a:lnTo>
                    <a:pt x="201" y="23"/>
                  </a:lnTo>
                  <a:lnTo>
                    <a:pt x="188" y="17"/>
                  </a:lnTo>
                  <a:lnTo>
                    <a:pt x="176" y="12"/>
                  </a:lnTo>
                  <a:lnTo>
                    <a:pt x="164" y="9"/>
                  </a:lnTo>
                  <a:lnTo>
                    <a:pt x="151" y="8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37" y="0"/>
                  </a:lnTo>
                  <a:lnTo>
                    <a:pt x="137" y="0"/>
                  </a:lnTo>
                  <a:close/>
                  <a:moveTo>
                    <a:pt x="137" y="274"/>
                  </a:moveTo>
                  <a:lnTo>
                    <a:pt x="137" y="274"/>
                  </a:lnTo>
                  <a:lnTo>
                    <a:pt x="123" y="274"/>
                  </a:lnTo>
                  <a:lnTo>
                    <a:pt x="110" y="272"/>
                  </a:lnTo>
                  <a:lnTo>
                    <a:pt x="96" y="269"/>
                  </a:lnTo>
                  <a:lnTo>
                    <a:pt x="84" y="264"/>
                  </a:lnTo>
                  <a:lnTo>
                    <a:pt x="72" y="258"/>
                  </a:lnTo>
                  <a:lnTo>
                    <a:pt x="61" y="251"/>
                  </a:lnTo>
                  <a:lnTo>
                    <a:pt x="50" y="243"/>
                  </a:lnTo>
                  <a:lnTo>
                    <a:pt x="41" y="235"/>
                  </a:lnTo>
                  <a:lnTo>
                    <a:pt x="31" y="224"/>
                  </a:lnTo>
                  <a:lnTo>
                    <a:pt x="23" y="215"/>
                  </a:lnTo>
                  <a:lnTo>
                    <a:pt x="16" y="203"/>
                  </a:lnTo>
                  <a:lnTo>
                    <a:pt x="11" y="191"/>
                  </a:lnTo>
                  <a:lnTo>
                    <a:pt x="7" y="178"/>
                  </a:lnTo>
                  <a:lnTo>
                    <a:pt x="3" y="165"/>
                  </a:lnTo>
                  <a:lnTo>
                    <a:pt x="2" y="151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23"/>
                  </a:lnTo>
                  <a:lnTo>
                    <a:pt x="3" y="109"/>
                  </a:lnTo>
                  <a:lnTo>
                    <a:pt x="7" y="97"/>
                  </a:lnTo>
                  <a:lnTo>
                    <a:pt x="11" y="84"/>
                  </a:lnTo>
                  <a:lnTo>
                    <a:pt x="16" y="71"/>
                  </a:lnTo>
                  <a:lnTo>
                    <a:pt x="23" y="61"/>
                  </a:lnTo>
                  <a:lnTo>
                    <a:pt x="31" y="50"/>
                  </a:lnTo>
                  <a:lnTo>
                    <a:pt x="41" y="40"/>
                  </a:lnTo>
                  <a:lnTo>
                    <a:pt x="50" y="32"/>
                  </a:lnTo>
                  <a:lnTo>
                    <a:pt x="61" y="24"/>
                  </a:lnTo>
                  <a:lnTo>
                    <a:pt x="72" y="17"/>
                  </a:lnTo>
                  <a:lnTo>
                    <a:pt x="84" y="10"/>
                  </a:lnTo>
                  <a:lnTo>
                    <a:pt x="96" y="6"/>
                  </a:lnTo>
                  <a:lnTo>
                    <a:pt x="110" y="2"/>
                  </a:lnTo>
                  <a:lnTo>
                    <a:pt x="123" y="1"/>
                  </a:lnTo>
                  <a:lnTo>
                    <a:pt x="137" y="0"/>
                  </a:lnTo>
                  <a:lnTo>
                    <a:pt x="137" y="6"/>
                  </a:lnTo>
                  <a:lnTo>
                    <a:pt x="137" y="6"/>
                  </a:lnTo>
                  <a:lnTo>
                    <a:pt x="125" y="8"/>
                  </a:lnTo>
                  <a:lnTo>
                    <a:pt x="111" y="9"/>
                  </a:lnTo>
                  <a:lnTo>
                    <a:pt x="99" y="12"/>
                  </a:lnTo>
                  <a:lnTo>
                    <a:pt x="87" y="17"/>
                  </a:lnTo>
                  <a:lnTo>
                    <a:pt x="75" y="23"/>
                  </a:lnTo>
                  <a:lnTo>
                    <a:pt x="64" y="29"/>
                  </a:lnTo>
                  <a:lnTo>
                    <a:pt x="54" y="36"/>
                  </a:lnTo>
                  <a:lnTo>
                    <a:pt x="45" y="44"/>
                  </a:lnTo>
                  <a:lnTo>
                    <a:pt x="37" y="54"/>
                  </a:lnTo>
                  <a:lnTo>
                    <a:pt x="29" y="65"/>
                  </a:lnTo>
                  <a:lnTo>
                    <a:pt x="22" y="75"/>
                  </a:lnTo>
                  <a:lnTo>
                    <a:pt x="16" y="86"/>
                  </a:lnTo>
                  <a:lnTo>
                    <a:pt x="12" y="98"/>
                  </a:lnTo>
                  <a:lnTo>
                    <a:pt x="10" y="111"/>
                  </a:lnTo>
                  <a:lnTo>
                    <a:pt x="7" y="124"/>
                  </a:lnTo>
                  <a:lnTo>
                    <a:pt x="7" y="138"/>
                  </a:lnTo>
                  <a:lnTo>
                    <a:pt x="7" y="138"/>
                  </a:lnTo>
                  <a:lnTo>
                    <a:pt x="7" y="151"/>
                  </a:lnTo>
                  <a:lnTo>
                    <a:pt x="10" y="163"/>
                  </a:lnTo>
                  <a:lnTo>
                    <a:pt x="12" y="177"/>
                  </a:lnTo>
                  <a:lnTo>
                    <a:pt x="16" y="188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7" y="220"/>
                  </a:lnTo>
                  <a:lnTo>
                    <a:pt x="45" y="230"/>
                  </a:lnTo>
                  <a:lnTo>
                    <a:pt x="54" y="238"/>
                  </a:lnTo>
                  <a:lnTo>
                    <a:pt x="64" y="246"/>
                  </a:lnTo>
                  <a:lnTo>
                    <a:pt x="75" y="253"/>
                  </a:lnTo>
                  <a:lnTo>
                    <a:pt x="87" y="258"/>
                  </a:lnTo>
                  <a:lnTo>
                    <a:pt x="99" y="262"/>
                  </a:lnTo>
                  <a:lnTo>
                    <a:pt x="111" y="266"/>
                  </a:lnTo>
                  <a:lnTo>
                    <a:pt x="125" y="268"/>
                  </a:lnTo>
                  <a:lnTo>
                    <a:pt x="137" y="269"/>
                  </a:lnTo>
                  <a:lnTo>
                    <a:pt x="137" y="2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57" name="Freeform 136"/>
            <p:cNvSpPr/>
            <p:nvPr/>
          </p:nvSpPr>
          <p:spPr bwMode="auto">
            <a:xfrm>
              <a:off x="1941513" y="4322763"/>
              <a:ext cx="434975" cy="423863"/>
            </a:xfrm>
            <a:custGeom>
              <a:avLst/>
              <a:gdLst>
                <a:gd name="T0" fmla="*/ 199 w 274"/>
                <a:gd name="T1" fmla="*/ 18 h 267"/>
                <a:gd name="T2" fmla="*/ 203 w 274"/>
                <a:gd name="T3" fmla="*/ 37 h 267"/>
                <a:gd name="T4" fmla="*/ 214 w 274"/>
                <a:gd name="T5" fmla="*/ 35 h 267"/>
                <a:gd name="T6" fmla="*/ 221 w 274"/>
                <a:gd name="T7" fmla="*/ 43 h 267"/>
                <a:gd name="T8" fmla="*/ 238 w 274"/>
                <a:gd name="T9" fmla="*/ 56 h 267"/>
                <a:gd name="T10" fmla="*/ 257 w 274"/>
                <a:gd name="T11" fmla="*/ 80 h 267"/>
                <a:gd name="T12" fmla="*/ 251 w 274"/>
                <a:gd name="T13" fmla="*/ 91 h 267"/>
                <a:gd name="T14" fmla="*/ 256 w 274"/>
                <a:gd name="T15" fmla="*/ 93 h 267"/>
                <a:gd name="T16" fmla="*/ 262 w 274"/>
                <a:gd name="T17" fmla="*/ 85 h 267"/>
                <a:gd name="T18" fmla="*/ 264 w 274"/>
                <a:gd name="T19" fmla="*/ 93 h 267"/>
                <a:gd name="T20" fmla="*/ 259 w 274"/>
                <a:gd name="T21" fmla="*/ 110 h 267"/>
                <a:gd name="T22" fmla="*/ 247 w 274"/>
                <a:gd name="T23" fmla="*/ 112 h 267"/>
                <a:gd name="T24" fmla="*/ 232 w 274"/>
                <a:gd name="T25" fmla="*/ 127 h 267"/>
                <a:gd name="T26" fmla="*/ 220 w 274"/>
                <a:gd name="T27" fmla="*/ 141 h 267"/>
                <a:gd name="T28" fmla="*/ 202 w 274"/>
                <a:gd name="T29" fmla="*/ 154 h 267"/>
                <a:gd name="T30" fmla="*/ 209 w 274"/>
                <a:gd name="T31" fmla="*/ 183 h 267"/>
                <a:gd name="T32" fmla="*/ 218 w 274"/>
                <a:gd name="T33" fmla="*/ 214 h 267"/>
                <a:gd name="T34" fmla="*/ 210 w 274"/>
                <a:gd name="T35" fmla="*/ 237 h 267"/>
                <a:gd name="T36" fmla="*/ 226 w 274"/>
                <a:gd name="T37" fmla="*/ 228 h 267"/>
                <a:gd name="T38" fmla="*/ 247 w 274"/>
                <a:gd name="T39" fmla="*/ 192 h 267"/>
                <a:gd name="T40" fmla="*/ 264 w 274"/>
                <a:gd name="T41" fmla="*/ 141 h 267"/>
                <a:gd name="T42" fmla="*/ 274 w 274"/>
                <a:gd name="T43" fmla="*/ 115 h 267"/>
                <a:gd name="T44" fmla="*/ 155 w 274"/>
                <a:gd name="T45" fmla="*/ 267 h 267"/>
                <a:gd name="T46" fmla="*/ 178 w 274"/>
                <a:gd name="T47" fmla="*/ 246 h 267"/>
                <a:gd name="T48" fmla="*/ 153 w 274"/>
                <a:gd name="T49" fmla="*/ 245 h 267"/>
                <a:gd name="T50" fmla="*/ 145 w 274"/>
                <a:gd name="T51" fmla="*/ 252 h 267"/>
                <a:gd name="T52" fmla="*/ 125 w 274"/>
                <a:gd name="T53" fmla="*/ 248 h 267"/>
                <a:gd name="T54" fmla="*/ 99 w 274"/>
                <a:gd name="T55" fmla="*/ 249 h 267"/>
                <a:gd name="T56" fmla="*/ 121 w 274"/>
                <a:gd name="T57" fmla="*/ 267 h 267"/>
                <a:gd name="T58" fmla="*/ 0 w 274"/>
                <a:gd name="T59" fmla="*/ 129 h 267"/>
                <a:gd name="T60" fmla="*/ 62 w 274"/>
                <a:gd name="T61" fmla="*/ 26 h 267"/>
                <a:gd name="T62" fmla="*/ 19 w 274"/>
                <a:gd name="T63" fmla="*/ 87 h 267"/>
                <a:gd name="T64" fmla="*/ 31 w 274"/>
                <a:gd name="T65" fmla="*/ 84 h 267"/>
                <a:gd name="T66" fmla="*/ 50 w 274"/>
                <a:gd name="T67" fmla="*/ 91 h 267"/>
                <a:gd name="T68" fmla="*/ 60 w 274"/>
                <a:gd name="T69" fmla="*/ 88 h 267"/>
                <a:gd name="T70" fmla="*/ 46 w 274"/>
                <a:gd name="T71" fmla="*/ 106 h 267"/>
                <a:gd name="T72" fmla="*/ 35 w 274"/>
                <a:gd name="T73" fmla="*/ 122 h 267"/>
                <a:gd name="T74" fmla="*/ 45 w 274"/>
                <a:gd name="T75" fmla="*/ 157 h 267"/>
                <a:gd name="T76" fmla="*/ 54 w 274"/>
                <a:gd name="T77" fmla="*/ 180 h 267"/>
                <a:gd name="T78" fmla="*/ 87 w 274"/>
                <a:gd name="T79" fmla="*/ 210 h 267"/>
                <a:gd name="T80" fmla="*/ 95 w 274"/>
                <a:gd name="T81" fmla="*/ 188 h 267"/>
                <a:gd name="T82" fmla="*/ 98 w 274"/>
                <a:gd name="T83" fmla="*/ 169 h 267"/>
                <a:gd name="T84" fmla="*/ 104 w 274"/>
                <a:gd name="T85" fmla="*/ 137 h 267"/>
                <a:gd name="T86" fmla="*/ 117 w 274"/>
                <a:gd name="T87" fmla="*/ 122 h 267"/>
                <a:gd name="T88" fmla="*/ 152 w 274"/>
                <a:gd name="T89" fmla="*/ 125 h 267"/>
                <a:gd name="T90" fmla="*/ 165 w 274"/>
                <a:gd name="T91" fmla="*/ 106 h 267"/>
                <a:gd name="T92" fmla="*/ 161 w 274"/>
                <a:gd name="T93" fmla="*/ 81 h 267"/>
                <a:gd name="T94" fmla="*/ 134 w 274"/>
                <a:gd name="T95" fmla="*/ 58 h 267"/>
                <a:gd name="T96" fmla="*/ 111 w 274"/>
                <a:gd name="T97" fmla="*/ 57 h 267"/>
                <a:gd name="T98" fmla="*/ 92 w 274"/>
                <a:gd name="T99" fmla="*/ 68 h 267"/>
                <a:gd name="T100" fmla="*/ 69 w 274"/>
                <a:gd name="T101" fmla="*/ 64 h 267"/>
                <a:gd name="T102" fmla="*/ 73 w 274"/>
                <a:gd name="T103" fmla="*/ 56 h 267"/>
                <a:gd name="T104" fmla="*/ 80 w 274"/>
                <a:gd name="T105" fmla="*/ 45 h 267"/>
                <a:gd name="T106" fmla="*/ 81 w 274"/>
                <a:gd name="T107" fmla="*/ 38 h 267"/>
                <a:gd name="T108" fmla="*/ 96 w 274"/>
                <a:gd name="T109" fmla="*/ 49 h 267"/>
                <a:gd name="T110" fmla="*/ 119 w 274"/>
                <a:gd name="T111" fmla="*/ 47 h 267"/>
                <a:gd name="T112" fmla="*/ 137 w 274"/>
                <a:gd name="T113" fmla="*/ 45 h 267"/>
                <a:gd name="T114" fmla="*/ 141 w 274"/>
                <a:gd name="T115" fmla="*/ 28 h 267"/>
                <a:gd name="T116" fmla="*/ 161 w 274"/>
                <a:gd name="T117" fmla="*/ 22 h 267"/>
                <a:gd name="T118" fmla="*/ 132 w 274"/>
                <a:gd name="T119" fmla="*/ 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267">
                  <a:moveTo>
                    <a:pt x="161" y="1"/>
                  </a:moveTo>
                  <a:lnTo>
                    <a:pt x="161" y="1"/>
                  </a:lnTo>
                  <a:lnTo>
                    <a:pt x="169" y="3"/>
                  </a:lnTo>
                  <a:lnTo>
                    <a:pt x="178" y="5"/>
                  </a:lnTo>
                  <a:lnTo>
                    <a:pt x="188" y="8"/>
                  </a:lnTo>
                  <a:lnTo>
                    <a:pt x="201" y="14"/>
                  </a:lnTo>
                  <a:lnTo>
                    <a:pt x="214" y="22"/>
                  </a:lnTo>
                  <a:lnTo>
                    <a:pt x="226" y="31"/>
                  </a:lnTo>
                  <a:lnTo>
                    <a:pt x="238" y="43"/>
                  </a:lnTo>
                  <a:lnTo>
                    <a:pt x="238" y="43"/>
                  </a:lnTo>
                  <a:lnTo>
                    <a:pt x="234" y="39"/>
                  </a:lnTo>
                  <a:lnTo>
                    <a:pt x="225" y="31"/>
                  </a:lnTo>
                  <a:lnTo>
                    <a:pt x="213" y="22"/>
                  </a:lnTo>
                  <a:lnTo>
                    <a:pt x="206" y="19"/>
                  </a:lnTo>
                  <a:lnTo>
                    <a:pt x="199" y="18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199" y="24"/>
                  </a:lnTo>
                  <a:lnTo>
                    <a:pt x="199" y="24"/>
                  </a:lnTo>
                  <a:lnTo>
                    <a:pt x="199" y="27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2" y="30"/>
                  </a:lnTo>
                  <a:lnTo>
                    <a:pt x="202" y="30"/>
                  </a:lnTo>
                  <a:lnTo>
                    <a:pt x="203" y="33"/>
                  </a:lnTo>
                  <a:lnTo>
                    <a:pt x="203" y="33"/>
                  </a:lnTo>
                  <a:lnTo>
                    <a:pt x="203" y="34"/>
                  </a:lnTo>
                  <a:lnTo>
                    <a:pt x="203" y="37"/>
                  </a:lnTo>
                  <a:lnTo>
                    <a:pt x="203" y="39"/>
                  </a:lnTo>
                  <a:lnTo>
                    <a:pt x="206" y="39"/>
                  </a:lnTo>
                  <a:lnTo>
                    <a:pt x="206" y="39"/>
                  </a:lnTo>
                  <a:lnTo>
                    <a:pt x="209" y="39"/>
                  </a:lnTo>
                  <a:lnTo>
                    <a:pt x="209" y="39"/>
                  </a:lnTo>
                  <a:lnTo>
                    <a:pt x="210" y="38"/>
                  </a:lnTo>
                  <a:lnTo>
                    <a:pt x="210" y="38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209" y="34"/>
                  </a:lnTo>
                  <a:lnTo>
                    <a:pt x="210" y="33"/>
                  </a:lnTo>
                  <a:lnTo>
                    <a:pt x="210" y="33"/>
                  </a:lnTo>
                  <a:lnTo>
                    <a:pt x="214" y="35"/>
                  </a:lnTo>
                  <a:lnTo>
                    <a:pt x="215" y="37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39"/>
                  </a:lnTo>
                  <a:lnTo>
                    <a:pt x="215" y="41"/>
                  </a:lnTo>
                  <a:lnTo>
                    <a:pt x="215" y="41"/>
                  </a:lnTo>
                  <a:lnTo>
                    <a:pt x="214" y="42"/>
                  </a:lnTo>
                  <a:lnTo>
                    <a:pt x="214" y="42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5" y="45"/>
                  </a:lnTo>
                  <a:lnTo>
                    <a:pt x="217" y="45"/>
                  </a:lnTo>
                  <a:lnTo>
                    <a:pt x="217" y="45"/>
                  </a:lnTo>
                  <a:lnTo>
                    <a:pt x="221" y="43"/>
                  </a:lnTo>
                  <a:lnTo>
                    <a:pt x="221" y="43"/>
                  </a:lnTo>
                  <a:lnTo>
                    <a:pt x="224" y="43"/>
                  </a:lnTo>
                  <a:lnTo>
                    <a:pt x="224" y="43"/>
                  </a:lnTo>
                  <a:lnTo>
                    <a:pt x="225" y="45"/>
                  </a:lnTo>
                  <a:lnTo>
                    <a:pt x="225" y="45"/>
                  </a:lnTo>
                  <a:lnTo>
                    <a:pt x="229" y="47"/>
                  </a:lnTo>
                  <a:lnTo>
                    <a:pt x="229" y="47"/>
                  </a:lnTo>
                  <a:lnTo>
                    <a:pt x="230" y="47"/>
                  </a:lnTo>
                  <a:lnTo>
                    <a:pt x="230" y="47"/>
                  </a:lnTo>
                  <a:lnTo>
                    <a:pt x="232" y="51"/>
                  </a:lnTo>
                  <a:lnTo>
                    <a:pt x="232" y="51"/>
                  </a:lnTo>
                  <a:lnTo>
                    <a:pt x="234" y="53"/>
                  </a:lnTo>
                  <a:lnTo>
                    <a:pt x="234" y="53"/>
                  </a:lnTo>
                  <a:lnTo>
                    <a:pt x="237" y="54"/>
                  </a:lnTo>
                  <a:lnTo>
                    <a:pt x="238" y="56"/>
                  </a:lnTo>
                  <a:lnTo>
                    <a:pt x="238" y="56"/>
                  </a:lnTo>
                  <a:lnTo>
                    <a:pt x="240" y="58"/>
                  </a:lnTo>
                  <a:lnTo>
                    <a:pt x="240" y="58"/>
                  </a:lnTo>
                  <a:lnTo>
                    <a:pt x="245" y="62"/>
                  </a:lnTo>
                  <a:lnTo>
                    <a:pt x="245" y="62"/>
                  </a:lnTo>
                  <a:lnTo>
                    <a:pt x="248" y="65"/>
                  </a:lnTo>
                  <a:lnTo>
                    <a:pt x="248" y="65"/>
                  </a:lnTo>
                  <a:lnTo>
                    <a:pt x="248" y="69"/>
                  </a:lnTo>
                  <a:lnTo>
                    <a:pt x="248" y="69"/>
                  </a:lnTo>
                  <a:lnTo>
                    <a:pt x="249" y="73"/>
                  </a:lnTo>
                  <a:lnTo>
                    <a:pt x="249" y="73"/>
                  </a:lnTo>
                  <a:lnTo>
                    <a:pt x="251" y="76"/>
                  </a:lnTo>
                  <a:lnTo>
                    <a:pt x="251" y="76"/>
                  </a:lnTo>
                  <a:lnTo>
                    <a:pt x="253" y="77"/>
                  </a:lnTo>
                  <a:lnTo>
                    <a:pt x="253" y="77"/>
                  </a:lnTo>
                  <a:lnTo>
                    <a:pt x="257" y="80"/>
                  </a:lnTo>
                  <a:lnTo>
                    <a:pt x="257" y="80"/>
                  </a:lnTo>
                  <a:lnTo>
                    <a:pt x="259" y="81"/>
                  </a:lnTo>
                  <a:lnTo>
                    <a:pt x="259" y="83"/>
                  </a:lnTo>
                  <a:lnTo>
                    <a:pt x="259" y="83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55" y="84"/>
                  </a:lnTo>
                  <a:lnTo>
                    <a:pt x="255" y="84"/>
                  </a:lnTo>
                  <a:lnTo>
                    <a:pt x="255" y="87"/>
                  </a:lnTo>
                  <a:lnTo>
                    <a:pt x="255" y="87"/>
                  </a:lnTo>
                  <a:lnTo>
                    <a:pt x="255" y="88"/>
                  </a:lnTo>
                  <a:lnTo>
                    <a:pt x="255" y="89"/>
                  </a:lnTo>
                  <a:lnTo>
                    <a:pt x="255" y="89"/>
                  </a:lnTo>
                  <a:lnTo>
                    <a:pt x="252" y="91"/>
                  </a:lnTo>
                  <a:lnTo>
                    <a:pt x="251" y="91"/>
                  </a:lnTo>
                  <a:lnTo>
                    <a:pt x="248" y="92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247" y="95"/>
                  </a:lnTo>
                  <a:lnTo>
                    <a:pt x="247" y="95"/>
                  </a:lnTo>
                  <a:lnTo>
                    <a:pt x="249" y="96"/>
                  </a:lnTo>
                  <a:lnTo>
                    <a:pt x="249" y="96"/>
                  </a:lnTo>
                  <a:lnTo>
                    <a:pt x="249" y="95"/>
                  </a:lnTo>
                  <a:lnTo>
                    <a:pt x="249" y="95"/>
                  </a:lnTo>
                  <a:lnTo>
                    <a:pt x="249" y="93"/>
                  </a:lnTo>
                  <a:lnTo>
                    <a:pt x="251" y="93"/>
                  </a:lnTo>
                  <a:lnTo>
                    <a:pt x="251" y="93"/>
                  </a:lnTo>
                  <a:lnTo>
                    <a:pt x="253" y="93"/>
                  </a:lnTo>
                  <a:lnTo>
                    <a:pt x="253" y="93"/>
                  </a:lnTo>
                  <a:lnTo>
                    <a:pt x="256" y="93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89"/>
                  </a:lnTo>
                  <a:lnTo>
                    <a:pt x="256" y="89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257" y="88"/>
                  </a:lnTo>
                  <a:lnTo>
                    <a:pt x="259" y="87"/>
                  </a:lnTo>
                  <a:lnTo>
                    <a:pt x="259" y="87"/>
                  </a:lnTo>
                  <a:lnTo>
                    <a:pt x="260" y="85"/>
                  </a:lnTo>
                  <a:lnTo>
                    <a:pt x="260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60" y="80"/>
                  </a:lnTo>
                  <a:lnTo>
                    <a:pt x="260" y="80"/>
                  </a:lnTo>
                  <a:lnTo>
                    <a:pt x="260" y="75"/>
                  </a:lnTo>
                  <a:lnTo>
                    <a:pt x="260" y="75"/>
                  </a:lnTo>
                  <a:lnTo>
                    <a:pt x="263" y="80"/>
                  </a:lnTo>
                  <a:lnTo>
                    <a:pt x="266" y="89"/>
                  </a:lnTo>
                  <a:lnTo>
                    <a:pt x="266" y="89"/>
                  </a:lnTo>
                  <a:lnTo>
                    <a:pt x="264" y="89"/>
                  </a:lnTo>
                  <a:lnTo>
                    <a:pt x="264" y="91"/>
                  </a:lnTo>
                  <a:lnTo>
                    <a:pt x="264" y="91"/>
                  </a:lnTo>
                  <a:lnTo>
                    <a:pt x="264" y="93"/>
                  </a:lnTo>
                  <a:lnTo>
                    <a:pt x="264" y="93"/>
                  </a:lnTo>
                  <a:lnTo>
                    <a:pt x="264" y="98"/>
                  </a:lnTo>
                  <a:lnTo>
                    <a:pt x="264" y="98"/>
                  </a:lnTo>
                  <a:lnTo>
                    <a:pt x="264" y="103"/>
                  </a:lnTo>
                  <a:lnTo>
                    <a:pt x="264" y="103"/>
                  </a:lnTo>
                  <a:lnTo>
                    <a:pt x="264" y="107"/>
                  </a:lnTo>
                  <a:lnTo>
                    <a:pt x="264" y="107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3" y="114"/>
                  </a:lnTo>
                  <a:lnTo>
                    <a:pt x="263" y="114"/>
                  </a:lnTo>
                  <a:lnTo>
                    <a:pt x="263" y="115"/>
                  </a:lnTo>
                  <a:lnTo>
                    <a:pt x="262" y="114"/>
                  </a:lnTo>
                  <a:lnTo>
                    <a:pt x="262" y="114"/>
                  </a:lnTo>
                  <a:lnTo>
                    <a:pt x="260" y="110"/>
                  </a:lnTo>
                  <a:lnTo>
                    <a:pt x="259" y="110"/>
                  </a:lnTo>
                  <a:lnTo>
                    <a:pt x="259" y="110"/>
                  </a:lnTo>
                  <a:lnTo>
                    <a:pt x="259" y="108"/>
                  </a:lnTo>
                  <a:lnTo>
                    <a:pt x="256" y="108"/>
                  </a:lnTo>
                  <a:lnTo>
                    <a:pt x="256" y="108"/>
                  </a:lnTo>
                  <a:lnTo>
                    <a:pt x="255" y="108"/>
                  </a:lnTo>
                  <a:lnTo>
                    <a:pt x="253" y="108"/>
                  </a:lnTo>
                  <a:lnTo>
                    <a:pt x="253" y="108"/>
                  </a:lnTo>
                  <a:lnTo>
                    <a:pt x="253" y="111"/>
                  </a:lnTo>
                  <a:lnTo>
                    <a:pt x="253" y="112"/>
                  </a:lnTo>
                  <a:lnTo>
                    <a:pt x="253" y="112"/>
                  </a:lnTo>
                  <a:lnTo>
                    <a:pt x="248" y="111"/>
                  </a:lnTo>
                  <a:lnTo>
                    <a:pt x="248" y="111"/>
                  </a:lnTo>
                  <a:lnTo>
                    <a:pt x="247" y="111"/>
                  </a:lnTo>
                  <a:lnTo>
                    <a:pt x="247" y="112"/>
                  </a:lnTo>
                  <a:lnTo>
                    <a:pt x="247" y="112"/>
                  </a:lnTo>
                  <a:lnTo>
                    <a:pt x="245" y="115"/>
                  </a:lnTo>
                  <a:lnTo>
                    <a:pt x="244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3" y="121"/>
                  </a:lnTo>
                  <a:lnTo>
                    <a:pt x="243" y="121"/>
                  </a:lnTo>
                  <a:lnTo>
                    <a:pt x="241" y="122"/>
                  </a:lnTo>
                  <a:lnTo>
                    <a:pt x="238" y="122"/>
                  </a:lnTo>
                  <a:lnTo>
                    <a:pt x="238" y="122"/>
                  </a:lnTo>
                  <a:lnTo>
                    <a:pt x="234" y="123"/>
                  </a:lnTo>
                  <a:lnTo>
                    <a:pt x="234" y="123"/>
                  </a:lnTo>
                  <a:lnTo>
                    <a:pt x="234" y="125"/>
                  </a:lnTo>
                  <a:lnTo>
                    <a:pt x="233" y="126"/>
                  </a:lnTo>
                  <a:lnTo>
                    <a:pt x="233" y="126"/>
                  </a:lnTo>
                  <a:lnTo>
                    <a:pt x="232" y="127"/>
                  </a:lnTo>
                  <a:lnTo>
                    <a:pt x="230" y="129"/>
                  </a:lnTo>
                  <a:lnTo>
                    <a:pt x="230" y="129"/>
                  </a:lnTo>
                  <a:lnTo>
                    <a:pt x="230" y="133"/>
                  </a:lnTo>
                  <a:lnTo>
                    <a:pt x="230" y="133"/>
                  </a:lnTo>
                  <a:lnTo>
                    <a:pt x="230" y="134"/>
                  </a:lnTo>
                  <a:lnTo>
                    <a:pt x="230" y="135"/>
                  </a:lnTo>
                  <a:lnTo>
                    <a:pt x="230" y="135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7"/>
                  </a:lnTo>
                  <a:lnTo>
                    <a:pt x="226" y="138"/>
                  </a:lnTo>
                  <a:lnTo>
                    <a:pt x="225" y="139"/>
                  </a:lnTo>
                  <a:lnTo>
                    <a:pt x="225" y="139"/>
                  </a:lnTo>
                  <a:lnTo>
                    <a:pt x="220" y="141"/>
                  </a:lnTo>
                  <a:lnTo>
                    <a:pt x="220" y="141"/>
                  </a:lnTo>
                  <a:lnTo>
                    <a:pt x="220" y="142"/>
                  </a:lnTo>
                  <a:lnTo>
                    <a:pt x="220" y="144"/>
                  </a:lnTo>
                  <a:lnTo>
                    <a:pt x="218" y="144"/>
                  </a:lnTo>
                  <a:lnTo>
                    <a:pt x="218" y="144"/>
                  </a:lnTo>
                  <a:lnTo>
                    <a:pt x="215" y="144"/>
                  </a:lnTo>
                  <a:lnTo>
                    <a:pt x="213" y="144"/>
                  </a:lnTo>
                  <a:lnTo>
                    <a:pt x="213" y="144"/>
                  </a:lnTo>
                  <a:lnTo>
                    <a:pt x="211" y="145"/>
                  </a:lnTo>
                  <a:lnTo>
                    <a:pt x="209" y="148"/>
                  </a:lnTo>
                  <a:lnTo>
                    <a:pt x="209" y="148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2" y="152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57"/>
                  </a:lnTo>
                  <a:lnTo>
                    <a:pt x="203" y="158"/>
                  </a:lnTo>
                  <a:lnTo>
                    <a:pt x="203" y="158"/>
                  </a:lnTo>
                  <a:lnTo>
                    <a:pt x="207" y="164"/>
                  </a:lnTo>
                  <a:lnTo>
                    <a:pt x="207" y="164"/>
                  </a:lnTo>
                  <a:lnTo>
                    <a:pt x="209" y="167"/>
                  </a:lnTo>
                  <a:lnTo>
                    <a:pt x="207" y="169"/>
                  </a:lnTo>
                  <a:lnTo>
                    <a:pt x="207" y="169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6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09" y="183"/>
                  </a:lnTo>
                  <a:lnTo>
                    <a:pt x="209" y="183"/>
                  </a:lnTo>
                  <a:lnTo>
                    <a:pt x="207" y="184"/>
                  </a:lnTo>
                  <a:lnTo>
                    <a:pt x="207" y="186"/>
                  </a:lnTo>
                  <a:lnTo>
                    <a:pt x="207" y="187"/>
                  </a:lnTo>
                  <a:lnTo>
                    <a:pt x="207" y="187"/>
                  </a:lnTo>
                  <a:lnTo>
                    <a:pt x="213" y="191"/>
                  </a:lnTo>
                  <a:lnTo>
                    <a:pt x="213" y="191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17" y="199"/>
                  </a:lnTo>
                  <a:lnTo>
                    <a:pt x="217" y="199"/>
                  </a:lnTo>
                  <a:lnTo>
                    <a:pt x="220" y="204"/>
                  </a:lnTo>
                  <a:lnTo>
                    <a:pt x="221" y="209"/>
                  </a:lnTo>
                  <a:lnTo>
                    <a:pt x="220" y="211"/>
                  </a:lnTo>
                  <a:lnTo>
                    <a:pt x="220" y="211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20" y="218"/>
                  </a:lnTo>
                  <a:lnTo>
                    <a:pt x="220" y="218"/>
                  </a:lnTo>
                  <a:lnTo>
                    <a:pt x="222" y="219"/>
                  </a:lnTo>
                  <a:lnTo>
                    <a:pt x="222" y="219"/>
                  </a:lnTo>
                  <a:lnTo>
                    <a:pt x="222" y="221"/>
                  </a:lnTo>
                  <a:lnTo>
                    <a:pt x="222" y="221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17" y="230"/>
                  </a:lnTo>
                  <a:lnTo>
                    <a:pt x="217" y="230"/>
                  </a:lnTo>
                  <a:lnTo>
                    <a:pt x="213" y="236"/>
                  </a:lnTo>
                  <a:lnTo>
                    <a:pt x="213" y="236"/>
                  </a:lnTo>
                  <a:lnTo>
                    <a:pt x="210" y="237"/>
                  </a:lnTo>
                  <a:lnTo>
                    <a:pt x="210" y="238"/>
                  </a:lnTo>
                  <a:lnTo>
                    <a:pt x="210" y="238"/>
                  </a:lnTo>
                  <a:lnTo>
                    <a:pt x="209" y="241"/>
                  </a:lnTo>
                  <a:lnTo>
                    <a:pt x="209" y="242"/>
                  </a:lnTo>
                  <a:lnTo>
                    <a:pt x="210" y="241"/>
                  </a:lnTo>
                  <a:lnTo>
                    <a:pt x="210" y="241"/>
                  </a:lnTo>
                  <a:lnTo>
                    <a:pt x="215" y="237"/>
                  </a:lnTo>
                  <a:lnTo>
                    <a:pt x="215" y="237"/>
                  </a:lnTo>
                  <a:lnTo>
                    <a:pt x="221" y="234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25" y="232"/>
                  </a:lnTo>
                  <a:lnTo>
                    <a:pt x="225" y="233"/>
                  </a:lnTo>
                  <a:lnTo>
                    <a:pt x="226" y="228"/>
                  </a:lnTo>
                  <a:lnTo>
                    <a:pt x="226" y="228"/>
                  </a:lnTo>
                  <a:lnTo>
                    <a:pt x="230" y="219"/>
                  </a:lnTo>
                  <a:lnTo>
                    <a:pt x="233" y="217"/>
                  </a:lnTo>
                  <a:lnTo>
                    <a:pt x="233" y="217"/>
                  </a:lnTo>
                  <a:lnTo>
                    <a:pt x="236" y="211"/>
                  </a:lnTo>
                  <a:lnTo>
                    <a:pt x="236" y="211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40" y="204"/>
                  </a:lnTo>
                  <a:lnTo>
                    <a:pt x="241" y="204"/>
                  </a:lnTo>
                  <a:lnTo>
                    <a:pt x="243" y="204"/>
                  </a:lnTo>
                  <a:lnTo>
                    <a:pt x="243" y="200"/>
                  </a:lnTo>
                  <a:lnTo>
                    <a:pt x="243" y="200"/>
                  </a:lnTo>
                  <a:lnTo>
                    <a:pt x="244" y="196"/>
                  </a:lnTo>
                  <a:lnTo>
                    <a:pt x="247" y="192"/>
                  </a:lnTo>
                  <a:lnTo>
                    <a:pt x="247" y="192"/>
                  </a:lnTo>
                  <a:lnTo>
                    <a:pt x="247" y="188"/>
                  </a:lnTo>
                  <a:lnTo>
                    <a:pt x="247" y="186"/>
                  </a:lnTo>
                  <a:lnTo>
                    <a:pt x="247" y="184"/>
                  </a:lnTo>
                  <a:lnTo>
                    <a:pt x="248" y="181"/>
                  </a:lnTo>
                  <a:lnTo>
                    <a:pt x="248" y="181"/>
                  </a:lnTo>
                  <a:lnTo>
                    <a:pt x="252" y="179"/>
                  </a:lnTo>
                  <a:lnTo>
                    <a:pt x="253" y="177"/>
                  </a:lnTo>
                  <a:lnTo>
                    <a:pt x="253" y="177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62" y="164"/>
                  </a:lnTo>
                  <a:lnTo>
                    <a:pt x="263" y="160"/>
                  </a:lnTo>
                  <a:lnTo>
                    <a:pt x="264" y="153"/>
                  </a:lnTo>
                  <a:lnTo>
                    <a:pt x="264" y="153"/>
                  </a:lnTo>
                  <a:lnTo>
                    <a:pt x="264" y="141"/>
                  </a:lnTo>
                  <a:lnTo>
                    <a:pt x="264" y="141"/>
                  </a:lnTo>
                  <a:lnTo>
                    <a:pt x="266" y="138"/>
                  </a:lnTo>
                  <a:lnTo>
                    <a:pt x="267" y="135"/>
                  </a:lnTo>
                  <a:lnTo>
                    <a:pt x="267" y="131"/>
                  </a:lnTo>
                  <a:lnTo>
                    <a:pt x="267" y="131"/>
                  </a:lnTo>
                  <a:lnTo>
                    <a:pt x="266" y="127"/>
                  </a:lnTo>
                  <a:lnTo>
                    <a:pt x="266" y="126"/>
                  </a:lnTo>
                  <a:lnTo>
                    <a:pt x="266" y="126"/>
                  </a:lnTo>
                  <a:lnTo>
                    <a:pt x="267" y="123"/>
                  </a:lnTo>
                  <a:lnTo>
                    <a:pt x="268" y="122"/>
                  </a:lnTo>
                  <a:lnTo>
                    <a:pt x="268" y="122"/>
                  </a:lnTo>
                  <a:lnTo>
                    <a:pt x="271" y="118"/>
                  </a:lnTo>
                  <a:lnTo>
                    <a:pt x="271" y="118"/>
                  </a:lnTo>
                  <a:lnTo>
                    <a:pt x="272" y="114"/>
                  </a:lnTo>
                  <a:lnTo>
                    <a:pt x="274" y="115"/>
                  </a:lnTo>
                  <a:lnTo>
                    <a:pt x="274" y="115"/>
                  </a:lnTo>
                  <a:lnTo>
                    <a:pt x="274" y="121"/>
                  </a:lnTo>
                  <a:lnTo>
                    <a:pt x="274" y="135"/>
                  </a:lnTo>
                  <a:lnTo>
                    <a:pt x="270" y="157"/>
                  </a:lnTo>
                  <a:lnTo>
                    <a:pt x="267" y="171"/>
                  </a:lnTo>
                  <a:lnTo>
                    <a:pt x="263" y="183"/>
                  </a:lnTo>
                  <a:lnTo>
                    <a:pt x="257" y="196"/>
                  </a:lnTo>
                  <a:lnTo>
                    <a:pt x="249" y="210"/>
                  </a:lnTo>
                  <a:lnTo>
                    <a:pt x="240" y="223"/>
                  </a:lnTo>
                  <a:lnTo>
                    <a:pt x="229" y="234"/>
                  </a:lnTo>
                  <a:lnTo>
                    <a:pt x="214" y="245"/>
                  </a:lnTo>
                  <a:lnTo>
                    <a:pt x="198" y="255"/>
                  </a:lnTo>
                  <a:lnTo>
                    <a:pt x="178" y="261"/>
                  </a:lnTo>
                  <a:lnTo>
                    <a:pt x="155" y="267"/>
                  </a:lnTo>
                  <a:lnTo>
                    <a:pt x="155" y="267"/>
                  </a:lnTo>
                  <a:lnTo>
                    <a:pt x="169" y="263"/>
                  </a:lnTo>
                  <a:lnTo>
                    <a:pt x="182" y="259"/>
                  </a:lnTo>
                  <a:lnTo>
                    <a:pt x="186" y="256"/>
                  </a:lnTo>
                  <a:lnTo>
                    <a:pt x="187" y="255"/>
                  </a:lnTo>
                  <a:lnTo>
                    <a:pt x="187" y="255"/>
                  </a:lnTo>
                  <a:lnTo>
                    <a:pt x="187" y="252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7" y="249"/>
                  </a:lnTo>
                  <a:lnTo>
                    <a:pt x="184" y="249"/>
                  </a:lnTo>
                  <a:lnTo>
                    <a:pt x="182" y="248"/>
                  </a:lnTo>
                  <a:lnTo>
                    <a:pt x="182" y="248"/>
                  </a:lnTo>
                  <a:lnTo>
                    <a:pt x="178" y="245"/>
                  </a:lnTo>
                  <a:lnTo>
                    <a:pt x="178" y="246"/>
                  </a:lnTo>
                  <a:lnTo>
                    <a:pt x="178" y="246"/>
                  </a:lnTo>
                  <a:lnTo>
                    <a:pt x="173" y="246"/>
                  </a:lnTo>
                  <a:lnTo>
                    <a:pt x="173" y="246"/>
                  </a:lnTo>
                  <a:lnTo>
                    <a:pt x="168" y="246"/>
                  </a:lnTo>
                  <a:lnTo>
                    <a:pt x="165" y="245"/>
                  </a:lnTo>
                  <a:lnTo>
                    <a:pt x="165" y="245"/>
                  </a:lnTo>
                  <a:lnTo>
                    <a:pt x="161" y="242"/>
                  </a:lnTo>
                  <a:lnTo>
                    <a:pt x="160" y="241"/>
                  </a:lnTo>
                  <a:lnTo>
                    <a:pt x="159" y="242"/>
                  </a:lnTo>
                  <a:lnTo>
                    <a:pt x="159" y="242"/>
                  </a:lnTo>
                  <a:lnTo>
                    <a:pt x="159" y="244"/>
                  </a:lnTo>
                  <a:lnTo>
                    <a:pt x="159" y="244"/>
                  </a:lnTo>
                  <a:lnTo>
                    <a:pt x="157" y="245"/>
                  </a:lnTo>
                  <a:lnTo>
                    <a:pt x="157" y="245"/>
                  </a:lnTo>
                  <a:lnTo>
                    <a:pt x="156" y="245"/>
                  </a:lnTo>
                  <a:lnTo>
                    <a:pt x="153" y="245"/>
                  </a:lnTo>
                  <a:lnTo>
                    <a:pt x="149" y="245"/>
                  </a:lnTo>
                  <a:lnTo>
                    <a:pt x="149" y="245"/>
                  </a:lnTo>
                  <a:lnTo>
                    <a:pt x="145" y="245"/>
                  </a:lnTo>
                  <a:lnTo>
                    <a:pt x="140" y="244"/>
                  </a:lnTo>
                  <a:lnTo>
                    <a:pt x="140" y="244"/>
                  </a:lnTo>
                  <a:lnTo>
                    <a:pt x="138" y="242"/>
                  </a:lnTo>
                  <a:lnTo>
                    <a:pt x="137" y="242"/>
                  </a:lnTo>
                  <a:lnTo>
                    <a:pt x="137" y="242"/>
                  </a:lnTo>
                  <a:lnTo>
                    <a:pt x="136" y="244"/>
                  </a:lnTo>
                  <a:lnTo>
                    <a:pt x="134" y="245"/>
                  </a:lnTo>
                  <a:lnTo>
                    <a:pt x="140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5" y="253"/>
                  </a:lnTo>
                  <a:lnTo>
                    <a:pt x="145" y="253"/>
                  </a:lnTo>
                  <a:lnTo>
                    <a:pt x="142" y="253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34" y="256"/>
                  </a:lnTo>
                  <a:lnTo>
                    <a:pt x="133" y="256"/>
                  </a:lnTo>
                  <a:lnTo>
                    <a:pt x="130" y="256"/>
                  </a:lnTo>
                  <a:lnTo>
                    <a:pt x="130" y="256"/>
                  </a:lnTo>
                  <a:lnTo>
                    <a:pt x="127" y="251"/>
                  </a:lnTo>
                  <a:lnTo>
                    <a:pt x="127" y="251"/>
                  </a:lnTo>
                  <a:lnTo>
                    <a:pt x="127" y="249"/>
                  </a:lnTo>
                  <a:lnTo>
                    <a:pt x="126" y="248"/>
                  </a:lnTo>
                  <a:lnTo>
                    <a:pt x="125" y="248"/>
                  </a:lnTo>
                  <a:lnTo>
                    <a:pt x="125" y="248"/>
                  </a:lnTo>
                  <a:lnTo>
                    <a:pt x="121" y="248"/>
                  </a:lnTo>
                  <a:lnTo>
                    <a:pt x="123" y="252"/>
                  </a:lnTo>
                  <a:lnTo>
                    <a:pt x="123" y="252"/>
                  </a:lnTo>
                  <a:lnTo>
                    <a:pt x="118" y="252"/>
                  </a:lnTo>
                  <a:lnTo>
                    <a:pt x="118" y="252"/>
                  </a:lnTo>
                  <a:lnTo>
                    <a:pt x="115" y="253"/>
                  </a:lnTo>
                  <a:lnTo>
                    <a:pt x="115" y="253"/>
                  </a:lnTo>
                  <a:lnTo>
                    <a:pt x="114" y="252"/>
                  </a:lnTo>
                  <a:lnTo>
                    <a:pt x="114" y="252"/>
                  </a:lnTo>
                  <a:lnTo>
                    <a:pt x="111" y="251"/>
                  </a:lnTo>
                  <a:lnTo>
                    <a:pt x="108" y="251"/>
                  </a:lnTo>
                  <a:lnTo>
                    <a:pt x="108" y="251"/>
                  </a:lnTo>
                  <a:lnTo>
                    <a:pt x="102" y="249"/>
                  </a:lnTo>
                  <a:lnTo>
                    <a:pt x="102" y="249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95" y="252"/>
                  </a:lnTo>
                  <a:lnTo>
                    <a:pt x="92" y="252"/>
                  </a:lnTo>
                  <a:lnTo>
                    <a:pt x="92" y="252"/>
                  </a:lnTo>
                  <a:lnTo>
                    <a:pt x="88" y="252"/>
                  </a:lnTo>
                  <a:lnTo>
                    <a:pt x="85" y="252"/>
                  </a:lnTo>
                  <a:lnTo>
                    <a:pt x="85" y="252"/>
                  </a:lnTo>
                  <a:lnTo>
                    <a:pt x="88" y="255"/>
                  </a:lnTo>
                  <a:lnTo>
                    <a:pt x="98" y="259"/>
                  </a:lnTo>
                  <a:lnTo>
                    <a:pt x="104" y="261"/>
                  </a:lnTo>
                  <a:lnTo>
                    <a:pt x="113" y="264"/>
                  </a:lnTo>
                  <a:lnTo>
                    <a:pt x="122" y="265"/>
                  </a:lnTo>
                  <a:lnTo>
                    <a:pt x="133" y="267"/>
                  </a:lnTo>
                  <a:lnTo>
                    <a:pt x="133" y="267"/>
                  </a:lnTo>
                  <a:lnTo>
                    <a:pt x="121" y="267"/>
                  </a:lnTo>
                  <a:lnTo>
                    <a:pt x="108" y="264"/>
                  </a:lnTo>
                  <a:lnTo>
                    <a:pt x="92" y="260"/>
                  </a:lnTo>
                  <a:lnTo>
                    <a:pt x="73" y="252"/>
                  </a:lnTo>
                  <a:lnTo>
                    <a:pt x="64" y="246"/>
                  </a:lnTo>
                  <a:lnTo>
                    <a:pt x="54" y="240"/>
                  </a:lnTo>
                  <a:lnTo>
                    <a:pt x="45" y="232"/>
                  </a:lnTo>
                  <a:lnTo>
                    <a:pt x="35" y="222"/>
                  </a:lnTo>
                  <a:lnTo>
                    <a:pt x="27" y="211"/>
                  </a:lnTo>
                  <a:lnTo>
                    <a:pt x="19" y="199"/>
                  </a:lnTo>
                  <a:lnTo>
                    <a:pt x="19" y="199"/>
                  </a:lnTo>
                  <a:lnTo>
                    <a:pt x="12" y="186"/>
                  </a:lnTo>
                  <a:lnTo>
                    <a:pt x="7" y="172"/>
                  </a:lnTo>
                  <a:lnTo>
                    <a:pt x="3" y="157"/>
                  </a:lnTo>
                  <a:lnTo>
                    <a:pt x="2" y="142"/>
                  </a:lnTo>
                  <a:lnTo>
                    <a:pt x="0" y="129"/>
                  </a:lnTo>
                  <a:lnTo>
                    <a:pt x="2" y="114"/>
                  </a:lnTo>
                  <a:lnTo>
                    <a:pt x="4" y="100"/>
                  </a:lnTo>
                  <a:lnTo>
                    <a:pt x="10" y="87"/>
                  </a:lnTo>
                  <a:lnTo>
                    <a:pt x="15" y="73"/>
                  </a:lnTo>
                  <a:lnTo>
                    <a:pt x="23" y="61"/>
                  </a:lnTo>
                  <a:lnTo>
                    <a:pt x="31" y="49"/>
                  </a:lnTo>
                  <a:lnTo>
                    <a:pt x="42" y="38"/>
                  </a:lnTo>
                  <a:lnTo>
                    <a:pt x="54" y="28"/>
                  </a:lnTo>
                  <a:lnTo>
                    <a:pt x="68" y="19"/>
                  </a:lnTo>
                  <a:lnTo>
                    <a:pt x="84" y="11"/>
                  </a:lnTo>
                  <a:lnTo>
                    <a:pt x="100" y="4"/>
                  </a:lnTo>
                  <a:lnTo>
                    <a:pt x="100" y="4"/>
                  </a:lnTo>
                  <a:lnTo>
                    <a:pt x="90" y="10"/>
                  </a:lnTo>
                  <a:lnTo>
                    <a:pt x="77" y="16"/>
                  </a:lnTo>
                  <a:lnTo>
                    <a:pt x="62" y="26"/>
                  </a:lnTo>
                  <a:lnTo>
                    <a:pt x="48" y="38"/>
                  </a:lnTo>
                  <a:lnTo>
                    <a:pt x="41" y="46"/>
                  </a:lnTo>
                  <a:lnTo>
                    <a:pt x="33" y="54"/>
                  </a:lnTo>
                  <a:lnTo>
                    <a:pt x="27" y="64"/>
                  </a:lnTo>
                  <a:lnTo>
                    <a:pt x="20" y="75"/>
                  </a:lnTo>
                  <a:lnTo>
                    <a:pt x="15" y="85"/>
                  </a:lnTo>
                  <a:lnTo>
                    <a:pt x="11" y="98"/>
                  </a:lnTo>
                  <a:lnTo>
                    <a:pt x="12" y="99"/>
                  </a:lnTo>
                  <a:lnTo>
                    <a:pt x="12" y="99"/>
                  </a:lnTo>
                  <a:lnTo>
                    <a:pt x="14" y="98"/>
                  </a:lnTo>
                  <a:lnTo>
                    <a:pt x="15" y="95"/>
                  </a:lnTo>
                  <a:lnTo>
                    <a:pt x="15" y="95"/>
                  </a:lnTo>
                  <a:lnTo>
                    <a:pt x="18" y="89"/>
                  </a:lnTo>
                  <a:lnTo>
                    <a:pt x="18" y="89"/>
                  </a:lnTo>
                  <a:lnTo>
                    <a:pt x="19" y="87"/>
                  </a:lnTo>
                  <a:lnTo>
                    <a:pt x="19" y="87"/>
                  </a:lnTo>
                  <a:lnTo>
                    <a:pt x="23" y="84"/>
                  </a:lnTo>
                  <a:lnTo>
                    <a:pt x="23" y="84"/>
                  </a:lnTo>
                  <a:lnTo>
                    <a:pt x="26" y="77"/>
                  </a:lnTo>
                  <a:lnTo>
                    <a:pt x="26" y="77"/>
                  </a:lnTo>
                  <a:lnTo>
                    <a:pt x="29" y="76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1" y="84"/>
                  </a:lnTo>
                  <a:lnTo>
                    <a:pt x="29" y="91"/>
                  </a:lnTo>
                  <a:lnTo>
                    <a:pt x="29" y="91"/>
                  </a:lnTo>
                  <a:lnTo>
                    <a:pt x="30" y="95"/>
                  </a:lnTo>
                  <a:lnTo>
                    <a:pt x="30" y="95"/>
                  </a:lnTo>
                  <a:lnTo>
                    <a:pt x="31" y="98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5" y="96"/>
                  </a:lnTo>
                  <a:lnTo>
                    <a:pt x="45" y="96"/>
                  </a:lnTo>
                  <a:lnTo>
                    <a:pt x="48" y="95"/>
                  </a:lnTo>
                  <a:lnTo>
                    <a:pt x="50" y="93"/>
                  </a:lnTo>
                  <a:lnTo>
                    <a:pt x="50" y="93"/>
                  </a:lnTo>
                  <a:lnTo>
                    <a:pt x="50" y="91"/>
                  </a:lnTo>
                  <a:lnTo>
                    <a:pt x="50" y="89"/>
                  </a:lnTo>
                  <a:lnTo>
                    <a:pt x="52" y="88"/>
                  </a:lnTo>
                  <a:lnTo>
                    <a:pt x="52" y="88"/>
                  </a:lnTo>
                  <a:lnTo>
                    <a:pt x="53" y="85"/>
                  </a:lnTo>
                  <a:lnTo>
                    <a:pt x="54" y="84"/>
                  </a:lnTo>
                  <a:lnTo>
                    <a:pt x="54" y="84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8" y="81"/>
                  </a:lnTo>
                  <a:lnTo>
                    <a:pt x="60" y="81"/>
                  </a:lnTo>
                  <a:lnTo>
                    <a:pt x="60" y="83"/>
                  </a:lnTo>
                  <a:lnTo>
                    <a:pt x="60" y="83"/>
                  </a:lnTo>
                  <a:lnTo>
                    <a:pt x="60" y="85"/>
                  </a:lnTo>
                  <a:lnTo>
                    <a:pt x="60" y="87"/>
                  </a:lnTo>
                  <a:lnTo>
                    <a:pt x="60" y="88"/>
                  </a:lnTo>
                  <a:lnTo>
                    <a:pt x="58" y="89"/>
                  </a:lnTo>
                  <a:lnTo>
                    <a:pt x="58" y="89"/>
                  </a:lnTo>
                  <a:lnTo>
                    <a:pt x="57" y="89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3" y="96"/>
                  </a:lnTo>
                  <a:lnTo>
                    <a:pt x="52" y="99"/>
                  </a:lnTo>
                  <a:lnTo>
                    <a:pt x="50" y="102"/>
                  </a:lnTo>
                  <a:lnTo>
                    <a:pt x="50" y="102"/>
                  </a:lnTo>
                  <a:lnTo>
                    <a:pt x="48" y="102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3"/>
                  </a:lnTo>
                  <a:lnTo>
                    <a:pt x="46" y="106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6" y="107"/>
                  </a:lnTo>
                  <a:lnTo>
                    <a:pt x="43" y="108"/>
                  </a:lnTo>
                  <a:lnTo>
                    <a:pt x="42" y="108"/>
                  </a:lnTo>
                  <a:lnTo>
                    <a:pt x="42" y="108"/>
                  </a:lnTo>
                  <a:lnTo>
                    <a:pt x="39" y="108"/>
                  </a:lnTo>
                  <a:lnTo>
                    <a:pt x="39" y="108"/>
                  </a:lnTo>
                  <a:lnTo>
                    <a:pt x="34" y="107"/>
                  </a:lnTo>
                  <a:lnTo>
                    <a:pt x="34" y="107"/>
                  </a:lnTo>
                  <a:lnTo>
                    <a:pt x="33" y="108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3" y="116"/>
                  </a:lnTo>
                  <a:lnTo>
                    <a:pt x="35" y="122"/>
                  </a:lnTo>
                  <a:lnTo>
                    <a:pt x="35" y="122"/>
                  </a:lnTo>
                  <a:lnTo>
                    <a:pt x="35" y="127"/>
                  </a:lnTo>
                  <a:lnTo>
                    <a:pt x="35" y="130"/>
                  </a:lnTo>
                  <a:lnTo>
                    <a:pt x="37" y="131"/>
                  </a:lnTo>
                  <a:lnTo>
                    <a:pt x="37" y="131"/>
                  </a:lnTo>
                  <a:lnTo>
                    <a:pt x="39" y="134"/>
                  </a:lnTo>
                  <a:lnTo>
                    <a:pt x="41" y="137"/>
                  </a:lnTo>
                  <a:lnTo>
                    <a:pt x="41" y="137"/>
                  </a:lnTo>
                  <a:lnTo>
                    <a:pt x="42" y="139"/>
                  </a:lnTo>
                  <a:lnTo>
                    <a:pt x="42" y="144"/>
                  </a:lnTo>
                  <a:lnTo>
                    <a:pt x="45" y="146"/>
                  </a:lnTo>
                  <a:lnTo>
                    <a:pt x="45" y="146"/>
                  </a:lnTo>
                  <a:lnTo>
                    <a:pt x="45" y="153"/>
                  </a:lnTo>
                  <a:lnTo>
                    <a:pt x="45" y="153"/>
                  </a:lnTo>
                  <a:lnTo>
                    <a:pt x="45" y="157"/>
                  </a:lnTo>
                  <a:lnTo>
                    <a:pt x="45" y="161"/>
                  </a:lnTo>
                  <a:lnTo>
                    <a:pt x="45" y="161"/>
                  </a:lnTo>
                  <a:lnTo>
                    <a:pt x="48" y="165"/>
                  </a:lnTo>
                  <a:lnTo>
                    <a:pt x="49" y="167"/>
                  </a:lnTo>
                  <a:lnTo>
                    <a:pt x="49" y="167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50" y="175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3" y="179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7" y="180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87"/>
                  </a:lnTo>
                  <a:lnTo>
                    <a:pt x="64" y="194"/>
                  </a:lnTo>
                  <a:lnTo>
                    <a:pt x="69" y="199"/>
                  </a:lnTo>
                  <a:lnTo>
                    <a:pt x="69" y="199"/>
                  </a:lnTo>
                  <a:lnTo>
                    <a:pt x="69" y="200"/>
                  </a:lnTo>
                  <a:lnTo>
                    <a:pt x="69" y="202"/>
                  </a:lnTo>
                  <a:lnTo>
                    <a:pt x="71" y="202"/>
                  </a:lnTo>
                  <a:lnTo>
                    <a:pt x="71" y="202"/>
                  </a:lnTo>
                  <a:lnTo>
                    <a:pt x="80" y="206"/>
                  </a:lnTo>
                  <a:lnTo>
                    <a:pt x="80" y="206"/>
                  </a:lnTo>
                  <a:lnTo>
                    <a:pt x="83" y="209"/>
                  </a:lnTo>
                  <a:lnTo>
                    <a:pt x="87" y="210"/>
                  </a:lnTo>
                  <a:lnTo>
                    <a:pt x="87" y="210"/>
                  </a:lnTo>
                  <a:lnTo>
                    <a:pt x="88" y="210"/>
                  </a:lnTo>
                  <a:lnTo>
                    <a:pt x="88" y="211"/>
                  </a:lnTo>
                  <a:lnTo>
                    <a:pt x="88" y="210"/>
                  </a:lnTo>
                  <a:lnTo>
                    <a:pt x="88" y="210"/>
                  </a:lnTo>
                  <a:lnTo>
                    <a:pt x="91" y="206"/>
                  </a:lnTo>
                  <a:lnTo>
                    <a:pt x="92" y="203"/>
                  </a:lnTo>
                  <a:lnTo>
                    <a:pt x="92" y="203"/>
                  </a:lnTo>
                  <a:lnTo>
                    <a:pt x="94" y="199"/>
                  </a:lnTo>
                  <a:lnTo>
                    <a:pt x="94" y="198"/>
                  </a:lnTo>
                  <a:lnTo>
                    <a:pt x="94" y="198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4" y="191"/>
                  </a:lnTo>
                  <a:lnTo>
                    <a:pt x="95" y="188"/>
                  </a:lnTo>
                  <a:lnTo>
                    <a:pt x="95" y="188"/>
                  </a:lnTo>
                  <a:lnTo>
                    <a:pt x="96" y="186"/>
                  </a:lnTo>
                  <a:lnTo>
                    <a:pt x="99" y="183"/>
                  </a:lnTo>
                  <a:lnTo>
                    <a:pt x="99" y="183"/>
                  </a:lnTo>
                  <a:lnTo>
                    <a:pt x="100" y="183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79"/>
                  </a:lnTo>
                  <a:lnTo>
                    <a:pt x="102" y="179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99" y="171"/>
                  </a:lnTo>
                  <a:lnTo>
                    <a:pt x="98" y="169"/>
                  </a:lnTo>
                  <a:lnTo>
                    <a:pt x="98" y="169"/>
                  </a:lnTo>
                  <a:lnTo>
                    <a:pt x="95" y="167"/>
                  </a:lnTo>
                  <a:lnTo>
                    <a:pt x="94" y="165"/>
                  </a:lnTo>
                  <a:lnTo>
                    <a:pt x="94" y="164"/>
                  </a:lnTo>
                  <a:lnTo>
                    <a:pt x="94" y="164"/>
                  </a:lnTo>
                  <a:lnTo>
                    <a:pt x="95" y="158"/>
                  </a:lnTo>
                  <a:lnTo>
                    <a:pt x="95" y="15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3" y="146"/>
                  </a:lnTo>
                  <a:lnTo>
                    <a:pt x="103" y="146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6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1" y="126"/>
                  </a:lnTo>
                  <a:lnTo>
                    <a:pt x="113" y="127"/>
                  </a:lnTo>
                  <a:lnTo>
                    <a:pt x="114" y="126"/>
                  </a:lnTo>
                  <a:lnTo>
                    <a:pt x="114" y="126"/>
                  </a:lnTo>
                  <a:lnTo>
                    <a:pt x="115" y="123"/>
                  </a:lnTo>
                  <a:lnTo>
                    <a:pt x="117" y="122"/>
                  </a:lnTo>
                  <a:lnTo>
                    <a:pt x="117" y="122"/>
                  </a:lnTo>
                  <a:lnTo>
                    <a:pt x="119" y="121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5" y="123"/>
                  </a:lnTo>
                  <a:lnTo>
                    <a:pt x="129" y="125"/>
                  </a:lnTo>
                  <a:lnTo>
                    <a:pt x="129" y="125"/>
                  </a:lnTo>
                  <a:lnTo>
                    <a:pt x="133" y="126"/>
                  </a:lnTo>
                  <a:lnTo>
                    <a:pt x="137" y="126"/>
                  </a:lnTo>
                  <a:lnTo>
                    <a:pt x="137" y="126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3"/>
                  </a:lnTo>
                  <a:lnTo>
                    <a:pt x="152" y="123"/>
                  </a:lnTo>
                  <a:lnTo>
                    <a:pt x="153" y="121"/>
                  </a:lnTo>
                  <a:lnTo>
                    <a:pt x="155" y="118"/>
                  </a:lnTo>
                  <a:lnTo>
                    <a:pt x="155" y="118"/>
                  </a:lnTo>
                  <a:lnTo>
                    <a:pt x="157" y="118"/>
                  </a:lnTo>
                  <a:lnTo>
                    <a:pt x="159" y="115"/>
                  </a:lnTo>
                  <a:lnTo>
                    <a:pt x="159" y="115"/>
                  </a:lnTo>
                  <a:lnTo>
                    <a:pt x="159" y="112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61" y="108"/>
                  </a:lnTo>
                  <a:lnTo>
                    <a:pt x="161" y="108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5" y="104"/>
                  </a:lnTo>
                  <a:lnTo>
                    <a:pt x="165" y="104"/>
                  </a:lnTo>
                  <a:lnTo>
                    <a:pt x="164" y="102"/>
                  </a:lnTo>
                  <a:lnTo>
                    <a:pt x="163" y="99"/>
                  </a:lnTo>
                  <a:lnTo>
                    <a:pt x="163" y="99"/>
                  </a:lnTo>
                  <a:lnTo>
                    <a:pt x="163" y="98"/>
                  </a:lnTo>
                  <a:lnTo>
                    <a:pt x="161" y="98"/>
                  </a:lnTo>
                  <a:lnTo>
                    <a:pt x="160" y="96"/>
                  </a:lnTo>
                  <a:lnTo>
                    <a:pt x="161" y="93"/>
                  </a:lnTo>
                  <a:lnTo>
                    <a:pt x="161" y="93"/>
                  </a:lnTo>
                  <a:lnTo>
                    <a:pt x="164" y="87"/>
                  </a:lnTo>
                  <a:lnTo>
                    <a:pt x="164" y="84"/>
                  </a:lnTo>
                  <a:lnTo>
                    <a:pt x="161" y="81"/>
                  </a:lnTo>
                  <a:lnTo>
                    <a:pt x="161" y="81"/>
                  </a:lnTo>
                  <a:lnTo>
                    <a:pt x="160" y="77"/>
                  </a:lnTo>
                  <a:lnTo>
                    <a:pt x="157" y="76"/>
                  </a:lnTo>
                  <a:lnTo>
                    <a:pt x="155" y="73"/>
                  </a:lnTo>
                  <a:lnTo>
                    <a:pt x="155" y="73"/>
                  </a:lnTo>
                  <a:lnTo>
                    <a:pt x="153" y="70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49" y="66"/>
                  </a:lnTo>
                  <a:lnTo>
                    <a:pt x="148" y="66"/>
                  </a:lnTo>
                  <a:lnTo>
                    <a:pt x="148" y="66"/>
                  </a:lnTo>
                  <a:lnTo>
                    <a:pt x="144" y="65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37" y="60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25" y="57"/>
                  </a:lnTo>
                  <a:lnTo>
                    <a:pt x="125" y="57"/>
                  </a:lnTo>
                  <a:lnTo>
                    <a:pt x="122" y="57"/>
                  </a:lnTo>
                  <a:lnTo>
                    <a:pt x="122" y="57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14" y="56"/>
                  </a:lnTo>
                  <a:lnTo>
                    <a:pt x="114" y="56"/>
                  </a:lnTo>
                  <a:lnTo>
                    <a:pt x="113" y="56"/>
                  </a:lnTo>
                  <a:lnTo>
                    <a:pt x="111" y="54"/>
                  </a:lnTo>
                  <a:lnTo>
                    <a:pt x="111" y="57"/>
                  </a:lnTo>
                  <a:lnTo>
                    <a:pt x="111" y="57"/>
                  </a:lnTo>
                  <a:lnTo>
                    <a:pt x="111" y="61"/>
                  </a:lnTo>
                  <a:lnTo>
                    <a:pt x="111" y="62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3" y="64"/>
                  </a:lnTo>
                  <a:lnTo>
                    <a:pt x="100" y="65"/>
                  </a:lnTo>
                  <a:lnTo>
                    <a:pt x="100" y="65"/>
                  </a:lnTo>
                  <a:lnTo>
                    <a:pt x="99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2" y="68"/>
                  </a:lnTo>
                  <a:lnTo>
                    <a:pt x="92" y="68"/>
                  </a:lnTo>
                  <a:lnTo>
                    <a:pt x="91" y="65"/>
                  </a:lnTo>
                  <a:lnTo>
                    <a:pt x="92" y="64"/>
                  </a:lnTo>
                  <a:lnTo>
                    <a:pt x="91" y="6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1" y="65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2"/>
                  </a:lnTo>
                  <a:lnTo>
                    <a:pt x="69" y="64"/>
                  </a:lnTo>
                  <a:lnTo>
                    <a:pt x="69" y="64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7" y="64"/>
                  </a:lnTo>
                  <a:lnTo>
                    <a:pt x="67" y="64"/>
                  </a:lnTo>
                  <a:lnTo>
                    <a:pt x="65" y="61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3" y="58"/>
                  </a:lnTo>
                  <a:lnTo>
                    <a:pt x="73" y="58"/>
                  </a:lnTo>
                  <a:lnTo>
                    <a:pt x="72" y="57"/>
                  </a:lnTo>
                  <a:lnTo>
                    <a:pt x="72" y="56"/>
                  </a:lnTo>
                  <a:lnTo>
                    <a:pt x="73" y="56"/>
                  </a:lnTo>
                  <a:lnTo>
                    <a:pt x="73" y="56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81" y="54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3"/>
                  </a:lnTo>
                  <a:lnTo>
                    <a:pt x="88" y="53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4" y="47"/>
                  </a:lnTo>
                  <a:lnTo>
                    <a:pt x="83" y="46"/>
                  </a:lnTo>
                  <a:lnTo>
                    <a:pt x="81" y="45"/>
                  </a:lnTo>
                  <a:lnTo>
                    <a:pt x="80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7" y="47"/>
                  </a:lnTo>
                  <a:lnTo>
                    <a:pt x="77" y="47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72" y="45"/>
                  </a:lnTo>
                  <a:lnTo>
                    <a:pt x="72" y="43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6" y="39"/>
                  </a:lnTo>
                  <a:lnTo>
                    <a:pt x="79" y="38"/>
                  </a:lnTo>
                  <a:lnTo>
                    <a:pt x="79" y="38"/>
                  </a:lnTo>
                  <a:lnTo>
                    <a:pt x="80" y="38"/>
                  </a:lnTo>
                  <a:lnTo>
                    <a:pt x="81" y="38"/>
                  </a:lnTo>
                  <a:lnTo>
                    <a:pt x="84" y="41"/>
                  </a:lnTo>
                  <a:lnTo>
                    <a:pt x="87" y="43"/>
                  </a:lnTo>
                  <a:lnTo>
                    <a:pt x="88" y="43"/>
                  </a:lnTo>
                  <a:lnTo>
                    <a:pt x="88" y="43"/>
                  </a:lnTo>
                  <a:lnTo>
                    <a:pt x="91" y="42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4" y="49"/>
                  </a:lnTo>
                  <a:lnTo>
                    <a:pt x="94" y="49"/>
                  </a:lnTo>
                  <a:lnTo>
                    <a:pt x="94" y="51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98" y="49"/>
                  </a:lnTo>
                  <a:lnTo>
                    <a:pt x="96" y="49"/>
                  </a:lnTo>
                  <a:lnTo>
                    <a:pt x="96" y="47"/>
                  </a:lnTo>
                  <a:lnTo>
                    <a:pt x="100" y="46"/>
                  </a:lnTo>
                  <a:lnTo>
                    <a:pt x="100" y="46"/>
                  </a:lnTo>
                  <a:lnTo>
                    <a:pt x="107" y="45"/>
                  </a:lnTo>
                  <a:lnTo>
                    <a:pt x="110" y="43"/>
                  </a:lnTo>
                  <a:lnTo>
                    <a:pt x="113" y="43"/>
                  </a:lnTo>
                  <a:lnTo>
                    <a:pt x="114" y="45"/>
                  </a:lnTo>
                  <a:lnTo>
                    <a:pt x="114" y="45"/>
                  </a:lnTo>
                  <a:lnTo>
                    <a:pt x="117" y="46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8" y="47"/>
                  </a:lnTo>
                  <a:lnTo>
                    <a:pt x="118" y="49"/>
                  </a:lnTo>
                  <a:lnTo>
                    <a:pt x="119" y="47"/>
                  </a:lnTo>
                  <a:lnTo>
                    <a:pt x="119" y="47"/>
                  </a:lnTo>
                  <a:lnTo>
                    <a:pt x="122" y="46"/>
                  </a:lnTo>
                  <a:lnTo>
                    <a:pt x="125" y="47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27" y="49"/>
                  </a:lnTo>
                  <a:lnTo>
                    <a:pt x="130" y="49"/>
                  </a:lnTo>
                  <a:lnTo>
                    <a:pt x="130" y="49"/>
                  </a:lnTo>
                  <a:lnTo>
                    <a:pt x="133" y="51"/>
                  </a:lnTo>
                  <a:lnTo>
                    <a:pt x="137" y="51"/>
                  </a:lnTo>
                  <a:lnTo>
                    <a:pt x="137" y="51"/>
                  </a:lnTo>
                  <a:lnTo>
                    <a:pt x="140" y="50"/>
                  </a:lnTo>
                  <a:lnTo>
                    <a:pt x="140" y="50"/>
                  </a:lnTo>
                  <a:lnTo>
                    <a:pt x="138" y="47"/>
                  </a:lnTo>
                  <a:lnTo>
                    <a:pt x="138" y="47"/>
                  </a:lnTo>
                  <a:lnTo>
                    <a:pt x="137" y="45"/>
                  </a:lnTo>
                  <a:lnTo>
                    <a:pt x="133" y="43"/>
                  </a:lnTo>
                  <a:lnTo>
                    <a:pt x="133" y="43"/>
                  </a:lnTo>
                  <a:lnTo>
                    <a:pt x="125" y="41"/>
                  </a:lnTo>
                  <a:lnTo>
                    <a:pt x="123" y="39"/>
                  </a:lnTo>
                  <a:lnTo>
                    <a:pt x="126" y="39"/>
                  </a:lnTo>
                  <a:lnTo>
                    <a:pt x="126" y="39"/>
                  </a:lnTo>
                  <a:lnTo>
                    <a:pt x="129" y="38"/>
                  </a:lnTo>
                  <a:lnTo>
                    <a:pt x="127" y="37"/>
                  </a:lnTo>
                  <a:lnTo>
                    <a:pt x="127" y="35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7" y="31"/>
                  </a:lnTo>
                  <a:lnTo>
                    <a:pt x="140" y="31"/>
                  </a:lnTo>
                  <a:lnTo>
                    <a:pt x="141" y="31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141" y="23"/>
                  </a:lnTo>
                  <a:lnTo>
                    <a:pt x="142" y="23"/>
                  </a:lnTo>
                  <a:lnTo>
                    <a:pt x="144" y="23"/>
                  </a:lnTo>
                  <a:lnTo>
                    <a:pt x="144" y="23"/>
                  </a:lnTo>
                  <a:lnTo>
                    <a:pt x="153" y="24"/>
                  </a:lnTo>
                  <a:lnTo>
                    <a:pt x="153" y="24"/>
                  </a:lnTo>
                  <a:lnTo>
                    <a:pt x="155" y="24"/>
                  </a:lnTo>
                  <a:lnTo>
                    <a:pt x="155" y="26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1" y="23"/>
                  </a:lnTo>
                  <a:lnTo>
                    <a:pt x="161" y="23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59" y="18"/>
                  </a:lnTo>
                  <a:lnTo>
                    <a:pt x="156" y="15"/>
                  </a:lnTo>
                  <a:lnTo>
                    <a:pt x="156" y="15"/>
                  </a:lnTo>
                  <a:lnTo>
                    <a:pt x="155" y="12"/>
                  </a:lnTo>
                  <a:lnTo>
                    <a:pt x="153" y="10"/>
                  </a:lnTo>
                  <a:lnTo>
                    <a:pt x="152" y="7"/>
                  </a:lnTo>
                  <a:lnTo>
                    <a:pt x="150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4" y="10"/>
                  </a:lnTo>
                  <a:lnTo>
                    <a:pt x="140" y="11"/>
                  </a:lnTo>
                  <a:lnTo>
                    <a:pt x="140" y="11"/>
                  </a:lnTo>
                  <a:lnTo>
                    <a:pt x="134" y="10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6" y="7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38" y="5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37" y="1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9" y="0"/>
                  </a:lnTo>
                  <a:lnTo>
                    <a:pt x="161" y="1"/>
                  </a:lnTo>
                  <a:lnTo>
                    <a:pt x="16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58" name="组合 198"/>
          <p:cNvGrpSpPr/>
          <p:nvPr/>
        </p:nvGrpSpPr>
        <p:grpSpPr>
          <a:xfrm>
            <a:off x="5341143" y="1581829"/>
            <a:ext cx="242888" cy="432197"/>
            <a:chOff x="3846513" y="1814513"/>
            <a:chExt cx="323850" cy="576262"/>
          </a:xfrm>
          <a:solidFill>
            <a:srgbClr val="168999"/>
          </a:solidFill>
        </p:grpSpPr>
        <p:sp>
          <p:nvSpPr>
            <p:cNvPr id="159" name="Freeform 137"/>
            <p:cNvSpPr>
              <a:spLocks noEditPoints="1"/>
            </p:cNvSpPr>
            <p:nvPr/>
          </p:nvSpPr>
          <p:spPr bwMode="auto">
            <a:xfrm>
              <a:off x="3846513" y="1814513"/>
              <a:ext cx="323850" cy="323850"/>
            </a:xfrm>
            <a:custGeom>
              <a:avLst/>
              <a:gdLst>
                <a:gd name="T0" fmla="*/ 112 w 204"/>
                <a:gd name="T1" fmla="*/ 0 h 204"/>
                <a:gd name="T2" fmla="*/ 141 w 204"/>
                <a:gd name="T3" fmla="*/ 8 h 204"/>
                <a:gd name="T4" fmla="*/ 165 w 204"/>
                <a:gd name="T5" fmla="*/ 22 h 204"/>
                <a:gd name="T6" fmla="*/ 185 w 204"/>
                <a:gd name="T7" fmla="*/ 42 h 204"/>
                <a:gd name="T8" fmla="*/ 199 w 204"/>
                <a:gd name="T9" fmla="*/ 68 h 204"/>
                <a:gd name="T10" fmla="*/ 204 w 204"/>
                <a:gd name="T11" fmla="*/ 96 h 204"/>
                <a:gd name="T12" fmla="*/ 203 w 204"/>
                <a:gd name="T13" fmla="*/ 118 h 204"/>
                <a:gd name="T14" fmla="*/ 195 w 204"/>
                <a:gd name="T15" fmla="*/ 146 h 204"/>
                <a:gd name="T16" fmla="*/ 179 w 204"/>
                <a:gd name="T17" fmla="*/ 171 h 204"/>
                <a:gd name="T18" fmla="*/ 156 w 204"/>
                <a:gd name="T19" fmla="*/ 190 h 204"/>
                <a:gd name="T20" fmla="*/ 129 w 204"/>
                <a:gd name="T21" fmla="*/ 202 h 204"/>
                <a:gd name="T22" fmla="*/ 108 w 204"/>
                <a:gd name="T23" fmla="*/ 204 h 204"/>
                <a:gd name="T24" fmla="*/ 102 w 204"/>
                <a:gd name="T25" fmla="*/ 185 h 204"/>
                <a:gd name="T26" fmla="*/ 107 w 204"/>
                <a:gd name="T27" fmla="*/ 185 h 204"/>
                <a:gd name="T28" fmla="*/ 131 w 204"/>
                <a:gd name="T29" fmla="*/ 180 h 204"/>
                <a:gd name="T30" fmla="*/ 164 w 204"/>
                <a:gd name="T31" fmla="*/ 158 h 204"/>
                <a:gd name="T32" fmla="*/ 183 w 204"/>
                <a:gd name="T33" fmla="*/ 123 h 204"/>
                <a:gd name="T34" fmla="*/ 185 w 204"/>
                <a:gd name="T35" fmla="*/ 97 h 204"/>
                <a:gd name="T36" fmla="*/ 177 w 204"/>
                <a:gd name="T37" fmla="*/ 66 h 204"/>
                <a:gd name="T38" fmla="*/ 148 w 204"/>
                <a:gd name="T39" fmla="*/ 32 h 204"/>
                <a:gd name="T40" fmla="*/ 102 w 204"/>
                <a:gd name="T41" fmla="*/ 19 h 204"/>
                <a:gd name="T42" fmla="*/ 96 w 204"/>
                <a:gd name="T43" fmla="*/ 0 h 204"/>
                <a:gd name="T44" fmla="*/ 102 w 204"/>
                <a:gd name="T45" fmla="*/ 19 h 204"/>
                <a:gd name="T46" fmla="*/ 89 w 204"/>
                <a:gd name="T47" fmla="*/ 20 h 204"/>
                <a:gd name="T48" fmla="*/ 66 w 204"/>
                <a:gd name="T49" fmla="*/ 27 h 204"/>
                <a:gd name="T50" fmla="*/ 31 w 204"/>
                <a:gd name="T51" fmla="*/ 60 h 204"/>
                <a:gd name="T52" fmla="*/ 20 w 204"/>
                <a:gd name="T53" fmla="*/ 89 h 204"/>
                <a:gd name="T54" fmla="*/ 19 w 204"/>
                <a:gd name="T55" fmla="*/ 107 h 204"/>
                <a:gd name="T56" fmla="*/ 35 w 204"/>
                <a:gd name="T57" fmla="*/ 152 h 204"/>
                <a:gd name="T58" fmla="*/ 70 w 204"/>
                <a:gd name="T59" fmla="*/ 179 h 204"/>
                <a:gd name="T60" fmla="*/ 102 w 204"/>
                <a:gd name="T61" fmla="*/ 204 h 204"/>
                <a:gd name="T62" fmla="*/ 83 w 204"/>
                <a:gd name="T63" fmla="*/ 203 h 204"/>
                <a:gd name="T64" fmla="*/ 55 w 204"/>
                <a:gd name="T65" fmla="*/ 194 h 204"/>
                <a:gd name="T66" fmla="*/ 32 w 204"/>
                <a:gd name="T67" fmla="*/ 176 h 204"/>
                <a:gd name="T68" fmla="*/ 13 w 204"/>
                <a:gd name="T69" fmla="*/ 154 h 204"/>
                <a:gd name="T70" fmla="*/ 3 w 204"/>
                <a:gd name="T71" fmla="*/ 127 h 204"/>
                <a:gd name="T72" fmla="*/ 0 w 204"/>
                <a:gd name="T73" fmla="*/ 108 h 204"/>
                <a:gd name="T74" fmla="*/ 3 w 204"/>
                <a:gd name="T75" fmla="*/ 77 h 204"/>
                <a:gd name="T76" fmla="*/ 15 w 204"/>
                <a:gd name="T77" fmla="*/ 50 h 204"/>
                <a:gd name="T78" fmla="*/ 32 w 204"/>
                <a:gd name="T79" fmla="*/ 27 h 204"/>
                <a:gd name="T80" fmla="*/ 57 w 204"/>
                <a:gd name="T81" fmla="*/ 11 h 204"/>
                <a:gd name="T82" fmla="*/ 87 w 204"/>
                <a:gd name="T83" fmla="*/ 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4" h="204">
                  <a:moveTo>
                    <a:pt x="102" y="0"/>
                  </a:move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1" y="4"/>
                  </a:lnTo>
                  <a:lnTo>
                    <a:pt x="141" y="8"/>
                  </a:lnTo>
                  <a:lnTo>
                    <a:pt x="149" y="11"/>
                  </a:lnTo>
                  <a:lnTo>
                    <a:pt x="157" y="16"/>
                  </a:lnTo>
                  <a:lnTo>
                    <a:pt x="165" y="22"/>
                  </a:lnTo>
                  <a:lnTo>
                    <a:pt x="172" y="28"/>
                  </a:lnTo>
                  <a:lnTo>
                    <a:pt x="179" y="35"/>
                  </a:lnTo>
                  <a:lnTo>
                    <a:pt x="185" y="42"/>
                  </a:lnTo>
                  <a:lnTo>
                    <a:pt x="190" y="50"/>
                  </a:lnTo>
                  <a:lnTo>
                    <a:pt x="195" y="58"/>
                  </a:lnTo>
                  <a:lnTo>
                    <a:pt x="199" y="68"/>
                  </a:lnTo>
                  <a:lnTo>
                    <a:pt x="202" y="77"/>
                  </a:lnTo>
                  <a:lnTo>
                    <a:pt x="203" y="87"/>
                  </a:lnTo>
                  <a:lnTo>
                    <a:pt x="204" y="96"/>
                  </a:lnTo>
                  <a:lnTo>
                    <a:pt x="204" y="96"/>
                  </a:lnTo>
                  <a:lnTo>
                    <a:pt x="204" y="107"/>
                  </a:lnTo>
                  <a:lnTo>
                    <a:pt x="203" y="118"/>
                  </a:lnTo>
                  <a:lnTo>
                    <a:pt x="202" y="127"/>
                  </a:lnTo>
                  <a:lnTo>
                    <a:pt x="199" y="137"/>
                  </a:lnTo>
                  <a:lnTo>
                    <a:pt x="195" y="146"/>
                  </a:lnTo>
                  <a:lnTo>
                    <a:pt x="190" y="154"/>
                  </a:lnTo>
                  <a:lnTo>
                    <a:pt x="184" y="162"/>
                  </a:lnTo>
                  <a:lnTo>
                    <a:pt x="179" y="171"/>
                  </a:lnTo>
                  <a:lnTo>
                    <a:pt x="172" y="177"/>
                  </a:lnTo>
                  <a:lnTo>
                    <a:pt x="164" y="184"/>
                  </a:lnTo>
                  <a:lnTo>
                    <a:pt x="156" y="190"/>
                  </a:lnTo>
                  <a:lnTo>
                    <a:pt x="148" y="194"/>
                  </a:lnTo>
                  <a:lnTo>
                    <a:pt x="138" y="198"/>
                  </a:lnTo>
                  <a:lnTo>
                    <a:pt x="129" y="202"/>
                  </a:lnTo>
                  <a:lnTo>
                    <a:pt x="118" y="203"/>
                  </a:lnTo>
                  <a:lnTo>
                    <a:pt x="108" y="204"/>
                  </a:lnTo>
                  <a:lnTo>
                    <a:pt x="108" y="204"/>
                  </a:lnTo>
                  <a:lnTo>
                    <a:pt x="102" y="204"/>
                  </a:lnTo>
                  <a:lnTo>
                    <a:pt x="102" y="185"/>
                  </a:lnTo>
                  <a:lnTo>
                    <a:pt x="102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07" y="185"/>
                  </a:lnTo>
                  <a:lnTo>
                    <a:pt x="115" y="184"/>
                  </a:lnTo>
                  <a:lnTo>
                    <a:pt x="123" y="183"/>
                  </a:lnTo>
                  <a:lnTo>
                    <a:pt x="131" y="180"/>
                  </a:lnTo>
                  <a:lnTo>
                    <a:pt x="138" y="177"/>
                  </a:lnTo>
                  <a:lnTo>
                    <a:pt x="152" y="169"/>
                  </a:lnTo>
                  <a:lnTo>
                    <a:pt x="164" y="158"/>
                  </a:lnTo>
                  <a:lnTo>
                    <a:pt x="173" y="145"/>
                  </a:lnTo>
                  <a:lnTo>
                    <a:pt x="180" y="130"/>
                  </a:lnTo>
                  <a:lnTo>
                    <a:pt x="183" y="123"/>
                  </a:lnTo>
                  <a:lnTo>
                    <a:pt x="184" y="115"/>
                  </a:lnTo>
                  <a:lnTo>
                    <a:pt x="185" y="107"/>
                  </a:lnTo>
                  <a:lnTo>
                    <a:pt x="185" y="97"/>
                  </a:lnTo>
                  <a:lnTo>
                    <a:pt x="185" y="97"/>
                  </a:lnTo>
                  <a:lnTo>
                    <a:pt x="183" y="81"/>
                  </a:lnTo>
                  <a:lnTo>
                    <a:pt x="177" y="66"/>
                  </a:lnTo>
                  <a:lnTo>
                    <a:pt x="169" y="53"/>
                  </a:lnTo>
                  <a:lnTo>
                    <a:pt x="160" y="42"/>
                  </a:lnTo>
                  <a:lnTo>
                    <a:pt x="148" y="32"/>
                  </a:lnTo>
                  <a:lnTo>
                    <a:pt x="133" y="26"/>
                  </a:lnTo>
                  <a:lnTo>
                    <a:pt x="118" y="20"/>
                  </a:lnTo>
                  <a:lnTo>
                    <a:pt x="102" y="19"/>
                  </a:lnTo>
                  <a:lnTo>
                    <a:pt x="102" y="0"/>
                  </a:lnTo>
                  <a:close/>
                  <a:moveTo>
                    <a:pt x="96" y="0"/>
                  </a:moveTo>
                  <a:lnTo>
                    <a:pt x="96" y="0"/>
                  </a:lnTo>
                  <a:lnTo>
                    <a:pt x="102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89" y="20"/>
                  </a:lnTo>
                  <a:lnTo>
                    <a:pt x="81" y="22"/>
                  </a:lnTo>
                  <a:lnTo>
                    <a:pt x="73" y="24"/>
                  </a:lnTo>
                  <a:lnTo>
                    <a:pt x="66" y="27"/>
                  </a:lnTo>
                  <a:lnTo>
                    <a:pt x="51" y="37"/>
                  </a:lnTo>
                  <a:lnTo>
                    <a:pt x="41" y="46"/>
                  </a:lnTo>
                  <a:lnTo>
                    <a:pt x="31" y="60"/>
                  </a:lnTo>
                  <a:lnTo>
                    <a:pt x="24" y="74"/>
                  </a:lnTo>
                  <a:lnTo>
                    <a:pt x="22" y="81"/>
                  </a:lnTo>
                  <a:lnTo>
                    <a:pt x="20" y="89"/>
                  </a:lnTo>
                  <a:lnTo>
                    <a:pt x="19" y="99"/>
                  </a:lnTo>
                  <a:lnTo>
                    <a:pt x="19" y="107"/>
                  </a:lnTo>
                  <a:lnTo>
                    <a:pt x="19" y="107"/>
                  </a:lnTo>
                  <a:lnTo>
                    <a:pt x="22" y="123"/>
                  </a:lnTo>
                  <a:lnTo>
                    <a:pt x="27" y="138"/>
                  </a:lnTo>
                  <a:lnTo>
                    <a:pt x="35" y="152"/>
                  </a:lnTo>
                  <a:lnTo>
                    <a:pt x="45" y="162"/>
                  </a:lnTo>
                  <a:lnTo>
                    <a:pt x="57" y="172"/>
                  </a:lnTo>
                  <a:lnTo>
                    <a:pt x="70" y="179"/>
                  </a:lnTo>
                  <a:lnTo>
                    <a:pt x="87" y="184"/>
                  </a:lnTo>
                  <a:lnTo>
                    <a:pt x="102" y="185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3" y="203"/>
                  </a:lnTo>
                  <a:lnTo>
                    <a:pt x="73" y="200"/>
                  </a:lnTo>
                  <a:lnTo>
                    <a:pt x="64" y="198"/>
                  </a:lnTo>
                  <a:lnTo>
                    <a:pt x="55" y="194"/>
                  </a:lnTo>
                  <a:lnTo>
                    <a:pt x="47" y="188"/>
                  </a:lnTo>
                  <a:lnTo>
                    <a:pt x="39" y="183"/>
                  </a:lnTo>
                  <a:lnTo>
                    <a:pt x="32" y="176"/>
                  </a:lnTo>
                  <a:lnTo>
                    <a:pt x="26" y="169"/>
                  </a:lnTo>
                  <a:lnTo>
                    <a:pt x="19" y="162"/>
                  </a:lnTo>
                  <a:lnTo>
                    <a:pt x="13" y="154"/>
                  </a:lnTo>
                  <a:lnTo>
                    <a:pt x="9" y="146"/>
                  </a:lnTo>
                  <a:lnTo>
                    <a:pt x="5" y="137"/>
                  </a:lnTo>
                  <a:lnTo>
                    <a:pt x="3" y="127"/>
                  </a:lnTo>
                  <a:lnTo>
                    <a:pt x="1" y="11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7"/>
                  </a:lnTo>
                  <a:lnTo>
                    <a:pt x="1" y="87"/>
                  </a:lnTo>
                  <a:lnTo>
                    <a:pt x="3" y="77"/>
                  </a:lnTo>
                  <a:lnTo>
                    <a:pt x="5" y="68"/>
                  </a:lnTo>
                  <a:lnTo>
                    <a:pt x="9" y="58"/>
                  </a:lnTo>
                  <a:lnTo>
                    <a:pt x="15" y="50"/>
                  </a:lnTo>
                  <a:lnTo>
                    <a:pt x="20" y="42"/>
                  </a:lnTo>
                  <a:lnTo>
                    <a:pt x="26" y="34"/>
                  </a:lnTo>
                  <a:lnTo>
                    <a:pt x="32" y="27"/>
                  </a:lnTo>
                  <a:lnTo>
                    <a:pt x="41" y="20"/>
                  </a:lnTo>
                  <a:lnTo>
                    <a:pt x="49" y="15"/>
                  </a:lnTo>
                  <a:lnTo>
                    <a:pt x="57" y="11"/>
                  </a:lnTo>
                  <a:lnTo>
                    <a:pt x="66" y="7"/>
                  </a:lnTo>
                  <a:lnTo>
                    <a:pt x="76" y="3"/>
                  </a:lnTo>
                  <a:lnTo>
                    <a:pt x="87" y="1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60" name="Freeform 138"/>
            <p:cNvSpPr/>
            <p:nvPr/>
          </p:nvSpPr>
          <p:spPr bwMode="auto">
            <a:xfrm>
              <a:off x="3994151" y="2119313"/>
              <a:ext cx="52388" cy="161925"/>
            </a:xfrm>
            <a:custGeom>
              <a:avLst/>
              <a:gdLst>
                <a:gd name="T0" fmla="*/ 6 w 33"/>
                <a:gd name="T1" fmla="*/ 102 h 102"/>
                <a:gd name="T2" fmla="*/ 33 w 33"/>
                <a:gd name="T3" fmla="*/ 100 h 102"/>
                <a:gd name="T4" fmla="*/ 27 w 33"/>
                <a:gd name="T5" fmla="*/ 0 h 102"/>
                <a:gd name="T6" fmla="*/ 0 w 33"/>
                <a:gd name="T7" fmla="*/ 2 h 102"/>
                <a:gd name="T8" fmla="*/ 6 w 33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02">
                  <a:moveTo>
                    <a:pt x="6" y="102"/>
                  </a:moveTo>
                  <a:lnTo>
                    <a:pt x="33" y="100"/>
                  </a:lnTo>
                  <a:lnTo>
                    <a:pt x="27" y="0"/>
                  </a:lnTo>
                  <a:lnTo>
                    <a:pt x="0" y="2"/>
                  </a:lnTo>
                  <a:lnTo>
                    <a:pt x="6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61" name="Freeform 139"/>
            <p:cNvSpPr/>
            <p:nvPr/>
          </p:nvSpPr>
          <p:spPr bwMode="auto">
            <a:xfrm>
              <a:off x="3986213" y="2171700"/>
              <a:ext cx="77788" cy="219075"/>
            </a:xfrm>
            <a:custGeom>
              <a:avLst/>
              <a:gdLst>
                <a:gd name="T0" fmla="*/ 5 w 49"/>
                <a:gd name="T1" fmla="*/ 116 h 138"/>
                <a:gd name="T2" fmla="*/ 5 w 49"/>
                <a:gd name="T3" fmla="*/ 116 h 138"/>
                <a:gd name="T4" fmla="*/ 5 w 49"/>
                <a:gd name="T5" fmla="*/ 122 h 138"/>
                <a:gd name="T6" fmla="*/ 7 w 49"/>
                <a:gd name="T7" fmla="*/ 126 h 138"/>
                <a:gd name="T8" fmla="*/ 9 w 49"/>
                <a:gd name="T9" fmla="*/ 128 h 138"/>
                <a:gd name="T10" fmla="*/ 12 w 49"/>
                <a:gd name="T11" fmla="*/ 132 h 138"/>
                <a:gd name="T12" fmla="*/ 16 w 49"/>
                <a:gd name="T13" fmla="*/ 134 h 138"/>
                <a:gd name="T14" fmla="*/ 19 w 49"/>
                <a:gd name="T15" fmla="*/ 136 h 138"/>
                <a:gd name="T16" fmla="*/ 23 w 49"/>
                <a:gd name="T17" fmla="*/ 138 h 138"/>
                <a:gd name="T18" fmla="*/ 28 w 49"/>
                <a:gd name="T19" fmla="*/ 138 h 138"/>
                <a:gd name="T20" fmla="*/ 28 w 49"/>
                <a:gd name="T21" fmla="*/ 138 h 138"/>
                <a:gd name="T22" fmla="*/ 32 w 49"/>
                <a:gd name="T23" fmla="*/ 136 h 138"/>
                <a:gd name="T24" fmla="*/ 37 w 49"/>
                <a:gd name="T25" fmla="*/ 135 h 138"/>
                <a:gd name="T26" fmla="*/ 41 w 49"/>
                <a:gd name="T27" fmla="*/ 132 h 138"/>
                <a:gd name="T28" fmla="*/ 43 w 49"/>
                <a:gd name="T29" fmla="*/ 130 h 138"/>
                <a:gd name="T30" fmla="*/ 46 w 49"/>
                <a:gd name="T31" fmla="*/ 127 h 138"/>
                <a:gd name="T32" fmla="*/ 47 w 49"/>
                <a:gd name="T33" fmla="*/ 123 h 138"/>
                <a:gd name="T34" fmla="*/ 49 w 49"/>
                <a:gd name="T35" fmla="*/ 119 h 138"/>
                <a:gd name="T36" fmla="*/ 49 w 49"/>
                <a:gd name="T37" fmla="*/ 115 h 138"/>
                <a:gd name="T38" fmla="*/ 43 w 49"/>
                <a:gd name="T39" fmla="*/ 20 h 138"/>
                <a:gd name="T40" fmla="*/ 43 w 49"/>
                <a:gd name="T41" fmla="*/ 20 h 138"/>
                <a:gd name="T42" fmla="*/ 43 w 49"/>
                <a:gd name="T43" fmla="*/ 16 h 138"/>
                <a:gd name="T44" fmla="*/ 42 w 49"/>
                <a:gd name="T45" fmla="*/ 12 h 138"/>
                <a:gd name="T46" fmla="*/ 39 w 49"/>
                <a:gd name="T47" fmla="*/ 8 h 138"/>
                <a:gd name="T48" fmla="*/ 37 w 49"/>
                <a:gd name="T49" fmla="*/ 5 h 138"/>
                <a:gd name="T50" fmla="*/ 34 w 49"/>
                <a:gd name="T51" fmla="*/ 2 h 138"/>
                <a:gd name="T52" fmla="*/ 30 w 49"/>
                <a:gd name="T53" fmla="*/ 1 h 138"/>
                <a:gd name="T54" fmla="*/ 26 w 49"/>
                <a:gd name="T55" fmla="*/ 0 h 138"/>
                <a:gd name="T56" fmla="*/ 20 w 49"/>
                <a:gd name="T57" fmla="*/ 0 h 138"/>
                <a:gd name="T58" fmla="*/ 20 w 49"/>
                <a:gd name="T59" fmla="*/ 0 h 138"/>
                <a:gd name="T60" fmla="*/ 16 w 49"/>
                <a:gd name="T61" fmla="*/ 0 h 138"/>
                <a:gd name="T62" fmla="*/ 12 w 49"/>
                <a:gd name="T63" fmla="*/ 1 h 138"/>
                <a:gd name="T64" fmla="*/ 8 w 49"/>
                <a:gd name="T65" fmla="*/ 4 h 138"/>
                <a:gd name="T66" fmla="*/ 5 w 49"/>
                <a:gd name="T67" fmla="*/ 6 h 138"/>
                <a:gd name="T68" fmla="*/ 3 w 49"/>
                <a:gd name="T69" fmla="*/ 11 h 138"/>
                <a:gd name="T70" fmla="*/ 1 w 49"/>
                <a:gd name="T71" fmla="*/ 15 h 138"/>
                <a:gd name="T72" fmla="*/ 0 w 49"/>
                <a:gd name="T73" fmla="*/ 19 h 138"/>
                <a:gd name="T74" fmla="*/ 0 w 49"/>
                <a:gd name="T75" fmla="*/ 23 h 138"/>
                <a:gd name="T76" fmla="*/ 5 w 49"/>
                <a:gd name="T77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138">
                  <a:moveTo>
                    <a:pt x="5" y="116"/>
                  </a:moveTo>
                  <a:lnTo>
                    <a:pt x="5" y="116"/>
                  </a:lnTo>
                  <a:lnTo>
                    <a:pt x="5" y="122"/>
                  </a:lnTo>
                  <a:lnTo>
                    <a:pt x="7" y="126"/>
                  </a:lnTo>
                  <a:lnTo>
                    <a:pt x="9" y="128"/>
                  </a:lnTo>
                  <a:lnTo>
                    <a:pt x="12" y="132"/>
                  </a:lnTo>
                  <a:lnTo>
                    <a:pt x="16" y="134"/>
                  </a:lnTo>
                  <a:lnTo>
                    <a:pt x="19" y="136"/>
                  </a:lnTo>
                  <a:lnTo>
                    <a:pt x="23" y="138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32" y="136"/>
                  </a:lnTo>
                  <a:lnTo>
                    <a:pt x="37" y="135"/>
                  </a:lnTo>
                  <a:lnTo>
                    <a:pt x="41" y="132"/>
                  </a:lnTo>
                  <a:lnTo>
                    <a:pt x="43" y="130"/>
                  </a:lnTo>
                  <a:lnTo>
                    <a:pt x="46" y="127"/>
                  </a:lnTo>
                  <a:lnTo>
                    <a:pt x="47" y="123"/>
                  </a:lnTo>
                  <a:lnTo>
                    <a:pt x="49" y="119"/>
                  </a:lnTo>
                  <a:lnTo>
                    <a:pt x="49" y="115"/>
                  </a:lnTo>
                  <a:lnTo>
                    <a:pt x="43" y="20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2" y="12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4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1"/>
                  </a:lnTo>
                  <a:lnTo>
                    <a:pt x="8" y="4"/>
                  </a:lnTo>
                  <a:lnTo>
                    <a:pt x="5" y="6"/>
                  </a:lnTo>
                  <a:lnTo>
                    <a:pt x="3" y="11"/>
                  </a:lnTo>
                  <a:lnTo>
                    <a:pt x="1" y="15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62" name="Freeform 140"/>
          <p:cNvSpPr/>
          <p:nvPr/>
        </p:nvSpPr>
        <p:spPr bwMode="auto">
          <a:xfrm>
            <a:off x="4380309" y="1090101"/>
            <a:ext cx="386954" cy="315516"/>
          </a:xfrm>
          <a:custGeom>
            <a:avLst/>
            <a:gdLst>
              <a:gd name="T0" fmla="*/ 166 w 325"/>
              <a:gd name="T1" fmla="*/ 265 h 265"/>
              <a:gd name="T2" fmla="*/ 166 w 325"/>
              <a:gd name="T3" fmla="*/ 265 h 265"/>
              <a:gd name="T4" fmla="*/ 169 w 325"/>
              <a:gd name="T5" fmla="*/ 263 h 265"/>
              <a:gd name="T6" fmla="*/ 177 w 325"/>
              <a:gd name="T7" fmla="*/ 257 h 265"/>
              <a:gd name="T8" fmla="*/ 189 w 325"/>
              <a:gd name="T9" fmla="*/ 250 h 265"/>
              <a:gd name="T10" fmla="*/ 198 w 325"/>
              <a:gd name="T11" fmla="*/ 246 h 265"/>
              <a:gd name="T12" fmla="*/ 207 w 325"/>
              <a:gd name="T13" fmla="*/ 244 h 265"/>
              <a:gd name="T14" fmla="*/ 218 w 325"/>
              <a:gd name="T15" fmla="*/ 241 h 265"/>
              <a:gd name="T16" fmla="*/ 230 w 325"/>
              <a:gd name="T17" fmla="*/ 240 h 265"/>
              <a:gd name="T18" fmla="*/ 242 w 325"/>
              <a:gd name="T19" fmla="*/ 240 h 265"/>
              <a:gd name="T20" fmla="*/ 257 w 325"/>
              <a:gd name="T21" fmla="*/ 241 h 265"/>
              <a:gd name="T22" fmla="*/ 272 w 325"/>
              <a:gd name="T23" fmla="*/ 242 h 265"/>
              <a:gd name="T24" fmla="*/ 288 w 325"/>
              <a:gd name="T25" fmla="*/ 248 h 265"/>
              <a:gd name="T26" fmla="*/ 306 w 325"/>
              <a:gd name="T27" fmla="*/ 255 h 265"/>
              <a:gd name="T28" fmla="*/ 325 w 325"/>
              <a:gd name="T29" fmla="*/ 263 h 265"/>
              <a:gd name="T30" fmla="*/ 325 w 325"/>
              <a:gd name="T31" fmla="*/ 26 h 265"/>
              <a:gd name="T32" fmla="*/ 325 w 325"/>
              <a:gd name="T33" fmla="*/ 26 h 265"/>
              <a:gd name="T34" fmla="*/ 307 w 325"/>
              <a:gd name="T35" fmla="*/ 18 h 265"/>
              <a:gd name="T36" fmla="*/ 288 w 325"/>
              <a:gd name="T37" fmla="*/ 9 h 265"/>
              <a:gd name="T38" fmla="*/ 265 w 325"/>
              <a:gd name="T39" fmla="*/ 4 h 265"/>
              <a:gd name="T40" fmla="*/ 253 w 325"/>
              <a:gd name="T41" fmla="*/ 1 h 265"/>
              <a:gd name="T42" fmla="*/ 240 w 325"/>
              <a:gd name="T43" fmla="*/ 0 h 265"/>
              <a:gd name="T44" fmla="*/ 226 w 325"/>
              <a:gd name="T45" fmla="*/ 0 h 265"/>
              <a:gd name="T46" fmla="*/ 212 w 325"/>
              <a:gd name="T47" fmla="*/ 1 h 265"/>
              <a:gd name="T48" fmla="*/ 199 w 325"/>
              <a:gd name="T49" fmla="*/ 4 h 265"/>
              <a:gd name="T50" fmla="*/ 187 w 325"/>
              <a:gd name="T51" fmla="*/ 8 h 265"/>
              <a:gd name="T52" fmla="*/ 175 w 325"/>
              <a:gd name="T53" fmla="*/ 16 h 265"/>
              <a:gd name="T54" fmla="*/ 162 w 325"/>
              <a:gd name="T55" fmla="*/ 26 h 265"/>
              <a:gd name="T56" fmla="*/ 0 w 325"/>
              <a:gd name="T57" fmla="*/ 26 h 265"/>
              <a:gd name="T58" fmla="*/ 0 w 325"/>
              <a:gd name="T59" fmla="*/ 264 h 265"/>
              <a:gd name="T60" fmla="*/ 166 w 325"/>
              <a:gd name="T61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5" h="265">
                <a:moveTo>
                  <a:pt x="166" y="265"/>
                </a:moveTo>
                <a:lnTo>
                  <a:pt x="166" y="265"/>
                </a:lnTo>
                <a:lnTo>
                  <a:pt x="169" y="263"/>
                </a:lnTo>
                <a:lnTo>
                  <a:pt x="177" y="257"/>
                </a:lnTo>
                <a:lnTo>
                  <a:pt x="189" y="250"/>
                </a:lnTo>
                <a:lnTo>
                  <a:pt x="198" y="246"/>
                </a:lnTo>
                <a:lnTo>
                  <a:pt x="207" y="244"/>
                </a:lnTo>
                <a:lnTo>
                  <a:pt x="218" y="241"/>
                </a:lnTo>
                <a:lnTo>
                  <a:pt x="230" y="240"/>
                </a:lnTo>
                <a:lnTo>
                  <a:pt x="242" y="240"/>
                </a:lnTo>
                <a:lnTo>
                  <a:pt x="257" y="241"/>
                </a:lnTo>
                <a:lnTo>
                  <a:pt x="272" y="242"/>
                </a:lnTo>
                <a:lnTo>
                  <a:pt x="288" y="248"/>
                </a:lnTo>
                <a:lnTo>
                  <a:pt x="306" y="255"/>
                </a:lnTo>
                <a:lnTo>
                  <a:pt x="325" y="263"/>
                </a:lnTo>
                <a:lnTo>
                  <a:pt x="325" y="26"/>
                </a:lnTo>
                <a:lnTo>
                  <a:pt x="325" y="26"/>
                </a:lnTo>
                <a:lnTo>
                  <a:pt x="307" y="18"/>
                </a:lnTo>
                <a:lnTo>
                  <a:pt x="288" y="9"/>
                </a:lnTo>
                <a:lnTo>
                  <a:pt x="265" y="4"/>
                </a:lnTo>
                <a:lnTo>
                  <a:pt x="253" y="1"/>
                </a:lnTo>
                <a:lnTo>
                  <a:pt x="240" y="0"/>
                </a:lnTo>
                <a:lnTo>
                  <a:pt x="226" y="0"/>
                </a:lnTo>
                <a:lnTo>
                  <a:pt x="212" y="1"/>
                </a:lnTo>
                <a:lnTo>
                  <a:pt x="199" y="4"/>
                </a:lnTo>
                <a:lnTo>
                  <a:pt x="187" y="8"/>
                </a:lnTo>
                <a:lnTo>
                  <a:pt x="175" y="16"/>
                </a:lnTo>
                <a:lnTo>
                  <a:pt x="162" y="26"/>
                </a:lnTo>
                <a:lnTo>
                  <a:pt x="0" y="26"/>
                </a:lnTo>
                <a:lnTo>
                  <a:pt x="0" y="264"/>
                </a:lnTo>
                <a:lnTo>
                  <a:pt x="166" y="265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3" name="Freeform 141"/>
          <p:cNvSpPr>
            <a:spLocks noEditPoints="1"/>
          </p:cNvSpPr>
          <p:nvPr/>
        </p:nvSpPr>
        <p:spPr bwMode="auto">
          <a:xfrm>
            <a:off x="4411265" y="3020105"/>
            <a:ext cx="471488" cy="389335"/>
          </a:xfrm>
          <a:custGeom>
            <a:avLst/>
            <a:gdLst>
              <a:gd name="T0" fmla="*/ 365 w 396"/>
              <a:gd name="T1" fmla="*/ 0 h 327"/>
              <a:gd name="T2" fmla="*/ 383 w 396"/>
              <a:gd name="T3" fmla="*/ 5 h 327"/>
              <a:gd name="T4" fmla="*/ 394 w 396"/>
              <a:gd name="T5" fmla="*/ 19 h 327"/>
              <a:gd name="T6" fmla="*/ 396 w 396"/>
              <a:gd name="T7" fmla="*/ 197 h 327"/>
              <a:gd name="T8" fmla="*/ 394 w 396"/>
              <a:gd name="T9" fmla="*/ 210 h 327"/>
              <a:gd name="T10" fmla="*/ 383 w 396"/>
              <a:gd name="T11" fmla="*/ 224 h 327"/>
              <a:gd name="T12" fmla="*/ 365 w 396"/>
              <a:gd name="T13" fmla="*/ 230 h 327"/>
              <a:gd name="T14" fmla="*/ 295 w 396"/>
              <a:gd name="T15" fmla="*/ 260 h 327"/>
              <a:gd name="T16" fmla="*/ 307 w 396"/>
              <a:gd name="T17" fmla="*/ 262 h 327"/>
              <a:gd name="T18" fmla="*/ 321 w 396"/>
              <a:gd name="T19" fmla="*/ 273 h 327"/>
              <a:gd name="T20" fmla="*/ 326 w 396"/>
              <a:gd name="T21" fmla="*/ 291 h 327"/>
              <a:gd name="T22" fmla="*/ 326 w 396"/>
              <a:gd name="T23" fmla="*/ 302 h 327"/>
              <a:gd name="T24" fmla="*/ 318 w 396"/>
              <a:gd name="T25" fmla="*/ 318 h 327"/>
              <a:gd name="T26" fmla="*/ 302 w 396"/>
              <a:gd name="T27" fmla="*/ 326 h 327"/>
              <a:gd name="T28" fmla="*/ 199 w 396"/>
              <a:gd name="T29" fmla="*/ 208 h 327"/>
              <a:gd name="T30" fmla="*/ 348 w 396"/>
              <a:gd name="T31" fmla="*/ 208 h 327"/>
              <a:gd name="T32" fmla="*/ 361 w 396"/>
              <a:gd name="T33" fmla="*/ 204 h 327"/>
              <a:gd name="T34" fmla="*/ 371 w 396"/>
              <a:gd name="T35" fmla="*/ 192 h 327"/>
              <a:gd name="T36" fmla="*/ 373 w 396"/>
              <a:gd name="T37" fmla="*/ 47 h 327"/>
              <a:gd name="T38" fmla="*/ 371 w 396"/>
              <a:gd name="T39" fmla="*/ 36 h 327"/>
              <a:gd name="T40" fmla="*/ 361 w 396"/>
              <a:gd name="T41" fmla="*/ 25 h 327"/>
              <a:gd name="T42" fmla="*/ 348 w 396"/>
              <a:gd name="T43" fmla="*/ 20 h 327"/>
              <a:gd name="T44" fmla="*/ 127 w 396"/>
              <a:gd name="T45" fmla="*/ 260 h 327"/>
              <a:gd name="T46" fmla="*/ 127 w 396"/>
              <a:gd name="T47" fmla="*/ 230 h 327"/>
              <a:gd name="T48" fmla="*/ 199 w 396"/>
              <a:gd name="T49" fmla="*/ 327 h 327"/>
              <a:gd name="T50" fmla="*/ 154 w 396"/>
              <a:gd name="T51" fmla="*/ 288 h 327"/>
              <a:gd name="T52" fmla="*/ 158 w 396"/>
              <a:gd name="T53" fmla="*/ 287 h 327"/>
              <a:gd name="T54" fmla="*/ 159 w 396"/>
              <a:gd name="T55" fmla="*/ 283 h 327"/>
              <a:gd name="T56" fmla="*/ 155 w 396"/>
              <a:gd name="T57" fmla="*/ 277 h 327"/>
              <a:gd name="T58" fmla="*/ 127 w 396"/>
              <a:gd name="T59" fmla="*/ 260 h 327"/>
              <a:gd name="T60" fmla="*/ 199 w 396"/>
              <a:gd name="T61" fmla="*/ 0 h 327"/>
              <a:gd name="T62" fmla="*/ 127 w 396"/>
              <a:gd name="T63" fmla="*/ 0 h 327"/>
              <a:gd name="T64" fmla="*/ 127 w 396"/>
              <a:gd name="T65" fmla="*/ 276 h 327"/>
              <a:gd name="T66" fmla="*/ 97 w 396"/>
              <a:gd name="T67" fmla="*/ 277 h 327"/>
              <a:gd name="T68" fmla="*/ 94 w 396"/>
              <a:gd name="T69" fmla="*/ 283 h 327"/>
              <a:gd name="T70" fmla="*/ 96 w 396"/>
              <a:gd name="T71" fmla="*/ 287 h 327"/>
              <a:gd name="T72" fmla="*/ 100 w 396"/>
              <a:gd name="T73" fmla="*/ 288 h 327"/>
              <a:gd name="T74" fmla="*/ 101 w 396"/>
              <a:gd name="T75" fmla="*/ 327 h 327"/>
              <a:gd name="T76" fmla="*/ 88 w 396"/>
              <a:gd name="T77" fmla="*/ 325 h 327"/>
              <a:gd name="T78" fmla="*/ 74 w 396"/>
              <a:gd name="T79" fmla="*/ 314 h 327"/>
              <a:gd name="T80" fmla="*/ 69 w 396"/>
              <a:gd name="T81" fmla="*/ 295 h 327"/>
              <a:gd name="T82" fmla="*/ 70 w 396"/>
              <a:gd name="T83" fmla="*/ 285 h 327"/>
              <a:gd name="T84" fmla="*/ 78 w 396"/>
              <a:gd name="T85" fmla="*/ 269 h 327"/>
              <a:gd name="T86" fmla="*/ 94 w 396"/>
              <a:gd name="T87" fmla="*/ 260 h 327"/>
              <a:gd name="T88" fmla="*/ 127 w 396"/>
              <a:gd name="T89" fmla="*/ 230 h 327"/>
              <a:gd name="T90" fmla="*/ 25 w 396"/>
              <a:gd name="T91" fmla="*/ 229 h 327"/>
              <a:gd name="T92" fmla="*/ 9 w 396"/>
              <a:gd name="T93" fmla="*/ 220 h 327"/>
              <a:gd name="T94" fmla="*/ 1 w 396"/>
              <a:gd name="T95" fmla="*/ 204 h 327"/>
              <a:gd name="T96" fmla="*/ 0 w 396"/>
              <a:gd name="T97" fmla="*/ 31 h 327"/>
              <a:gd name="T98" fmla="*/ 5 w 396"/>
              <a:gd name="T99" fmla="*/ 13 h 327"/>
              <a:gd name="T100" fmla="*/ 20 w 396"/>
              <a:gd name="T101" fmla="*/ 2 h 327"/>
              <a:gd name="T102" fmla="*/ 127 w 396"/>
              <a:gd name="T103" fmla="*/ 0 h 327"/>
              <a:gd name="T104" fmla="*/ 50 w 396"/>
              <a:gd name="T105" fmla="*/ 20 h 327"/>
              <a:gd name="T106" fmla="*/ 35 w 396"/>
              <a:gd name="T107" fmla="*/ 25 h 327"/>
              <a:gd name="T108" fmla="*/ 25 w 396"/>
              <a:gd name="T109" fmla="*/ 36 h 327"/>
              <a:gd name="T110" fmla="*/ 24 w 396"/>
              <a:gd name="T111" fmla="*/ 182 h 327"/>
              <a:gd name="T112" fmla="*/ 25 w 396"/>
              <a:gd name="T113" fmla="*/ 192 h 327"/>
              <a:gd name="T114" fmla="*/ 35 w 396"/>
              <a:gd name="T115" fmla="*/ 204 h 327"/>
              <a:gd name="T116" fmla="*/ 50 w 396"/>
              <a:gd name="T117" fmla="*/ 208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96" h="327">
                <a:moveTo>
                  <a:pt x="199" y="0"/>
                </a:moveTo>
                <a:lnTo>
                  <a:pt x="365" y="0"/>
                </a:lnTo>
                <a:lnTo>
                  <a:pt x="365" y="0"/>
                </a:lnTo>
                <a:lnTo>
                  <a:pt x="372" y="0"/>
                </a:lnTo>
                <a:lnTo>
                  <a:pt x="377" y="2"/>
                </a:lnTo>
                <a:lnTo>
                  <a:pt x="383" y="5"/>
                </a:lnTo>
                <a:lnTo>
                  <a:pt x="387" y="9"/>
                </a:lnTo>
                <a:lnTo>
                  <a:pt x="391" y="13"/>
                </a:lnTo>
                <a:lnTo>
                  <a:pt x="394" y="19"/>
                </a:lnTo>
                <a:lnTo>
                  <a:pt x="396" y="24"/>
                </a:lnTo>
                <a:lnTo>
                  <a:pt x="396" y="31"/>
                </a:lnTo>
                <a:lnTo>
                  <a:pt x="396" y="197"/>
                </a:lnTo>
                <a:lnTo>
                  <a:pt x="396" y="197"/>
                </a:lnTo>
                <a:lnTo>
                  <a:pt x="396" y="204"/>
                </a:lnTo>
                <a:lnTo>
                  <a:pt x="394" y="210"/>
                </a:lnTo>
                <a:lnTo>
                  <a:pt x="391" y="215"/>
                </a:lnTo>
                <a:lnTo>
                  <a:pt x="387" y="220"/>
                </a:lnTo>
                <a:lnTo>
                  <a:pt x="383" y="224"/>
                </a:lnTo>
                <a:lnTo>
                  <a:pt x="377" y="227"/>
                </a:lnTo>
                <a:lnTo>
                  <a:pt x="372" y="229"/>
                </a:lnTo>
                <a:lnTo>
                  <a:pt x="365" y="230"/>
                </a:lnTo>
                <a:lnTo>
                  <a:pt x="238" y="230"/>
                </a:lnTo>
                <a:lnTo>
                  <a:pt x="238" y="260"/>
                </a:lnTo>
                <a:lnTo>
                  <a:pt x="295" y="260"/>
                </a:lnTo>
                <a:lnTo>
                  <a:pt x="295" y="260"/>
                </a:lnTo>
                <a:lnTo>
                  <a:pt x="302" y="260"/>
                </a:lnTo>
                <a:lnTo>
                  <a:pt x="307" y="262"/>
                </a:lnTo>
                <a:lnTo>
                  <a:pt x="312" y="265"/>
                </a:lnTo>
                <a:lnTo>
                  <a:pt x="318" y="269"/>
                </a:lnTo>
                <a:lnTo>
                  <a:pt x="321" y="273"/>
                </a:lnTo>
                <a:lnTo>
                  <a:pt x="325" y="279"/>
                </a:lnTo>
                <a:lnTo>
                  <a:pt x="326" y="285"/>
                </a:lnTo>
                <a:lnTo>
                  <a:pt x="326" y="291"/>
                </a:lnTo>
                <a:lnTo>
                  <a:pt x="326" y="295"/>
                </a:lnTo>
                <a:lnTo>
                  <a:pt x="326" y="295"/>
                </a:lnTo>
                <a:lnTo>
                  <a:pt x="326" y="302"/>
                </a:lnTo>
                <a:lnTo>
                  <a:pt x="325" y="308"/>
                </a:lnTo>
                <a:lnTo>
                  <a:pt x="321" y="314"/>
                </a:lnTo>
                <a:lnTo>
                  <a:pt x="318" y="318"/>
                </a:lnTo>
                <a:lnTo>
                  <a:pt x="312" y="322"/>
                </a:lnTo>
                <a:lnTo>
                  <a:pt x="307" y="325"/>
                </a:lnTo>
                <a:lnTo>
                  <a:pt x="302" y="326"/>
                </a:lnTo>
                <a:lnTo>
                  <a:pt x="295" y="327"/>
                </a:lnTo>
                <a:lnTo>
                  <a:pt x="199" y="327"/>
                </a:lnTo>
                <a:lnTo>
                  <a:pt x="199" y="208"/>
                </a:lnTo>
                <a:lnTo>
                  <a:pt x="348" y="208"/>
                </a:lnTo>
                <a:lnTo>
                  <a:pt x="348" y="208"/>
                </a:lnTo>
                <a:lnTo>
                  <a:pt x="348" y="208"/>
                </a:lnTo>
                <a:lnTo>
                  <a:pt x="352" y="207"/>
                </a:lnTo>
                <a:lnTo>
                  <a:pt x="357" y="205"/>
                </a:lnTo>
                <a:lnTo>
                  <a:pt x="361" y="204"/>
                </a:lnTo>
                <a:lnTo>
                  <a:pt x="365" y="200"/>
                </a:lnTo>
                <a:lnTo>
                  <a:pt x="368" y="196"/>
                </a:lnTo>
                <a:lnTo>
                  <a:pt x="371" y="192"/>
                </a:lnTo>
                <a:lnTo>
                  <a:pt x="372" y="188"/>
                </a:lnTo>
                <a:lnTo>
                  <a:pt x="373" y="182"/>
                </a:lnTo>
                <a:lnTo>
                  <a:pt x="373" y="47"/>
                </a:lnTo>
                <a:lnTo>
                  <a:pt x="373" y="47"/>
                </a:lnTo>
                <a:lnTo>
                  <a:pt x="372" y="42"/>
                </a:lnTo>
                <a:lnTo>
                  <a:pt x="371" y="36"/>
                </a:lnTo>
                <a:lnTo>
                  <a:pt x="368" y="32"/>
                </a:lnTo>
                <a:lnTo>
                  <a:pt x="365" y="28"/>
                </a:lnTo>
                <a:lnTo>
                  <a:pt x="361" y="25"/>
                </a:lnTo>
                <a:lnTo>
                  <a:pt x="357" y="23"/>
                </a:lnTo>
                <a:lnTo>
                  <a:pt x="352" y="21"/>
                </a:lnTo>
                <a:lnTo>
                  <a:pt x="348" y="20"/>
                </a:lnTo>
                <a:lnTo>
                  <a:pt x="199" y="20"/>
                </a:lnTo>
                <a:lnTo>
                  <a:pt x="199" y="0"/>
                </a:lnTo>
                <a:close/>
                <a:moveTo>
                  <a:pt x="127" y="260"/>
                </a:moveTo>
                <a:lnTo>
                  <a:pt x="159" y="260"/>
                </a:lnTo>
                <a:lnTo>
                  <a:pt x="159" y="230"/>
                </a:lnTo>
                <a:lnTo>
                  <a:pt x="127" y="230"/>
                </a:lnTo>
                <a:lnTo>
                  <a:pt x="127" y="208"/>
                </a:lnTo>
                <a:lnTo>
                  <a:pt x="199" y="208"/>
                </a:lnTo>
                <a:lnTo>
                  <a:pt x="199" y="327"/>
                </a:lnTo>
                <a:lnTo>
                  <a:pt x="127" y="327"/>
                </a:lnTo>
                <a:lnTo>
                  <a:pt x="127" y="288"/>
                </a:lnTo>
                <a:lnTo>
                  <a:pt x="154" y="288"/>
                </a:lnTo>
                <a:lnTo>
                  <a:pt x="154" y="288"/>
                </a:lnTo>
                <a:lnTo>
                  <a:pt x="155" y="288"/>
                </a:lnTo>
                <a:lnTo>
                  <a:pt x="158" y="287"/>
                </a:lnTo>
                <a:lnTo>
                  <a:pt x="159" y="284"/>
                </a:lnTo>
                <a:lnTo>
                  <a:pt x="159" y="283"/>
                </a:lnTo>
                <a:lnTo>
                  <a:pt x="159" y="283"/>
                </a:lnTo>
                <a:lnTo>
                  <a:pt x="159" y="280"/>
                </a:lnTo>
                <a:lnTo>
                  <a:pt x="158" y="279"/>
                </a:lnTo>
                <a:lnTo>
                  <a:pt x="155" y="277"/>
                </a:lnTo>
                <a:lnTo>
                  <a:pt x="154" y="276"/>
                </a:lnTo>
                <a:lnTo>
                  <a:pt x="127" y="276"/>
                </a:lnTo>
                <a:lnTo>
                  <a:pt x="127" y="260"/>
                </a:lnTo>
                <a:lnTo>
                  <a:pt x="127" y="260"/>
                </a:lnTo>
                <a:close/>
                <a:moveTo>
                  <a:pt x="127" y="0"/>
                </a:moveTo>
                <a:lnTo>
                  <a:pt x="199" y="0"/>
                </a:lnTo>
                <a:lnTo>
                  <a:pt x="199" y="20"/>
                </a:lnTo>
                <a:lnTo>
                  <a:pt x="127" y="20"/>
                </a:lnTo>
                <a:lnTo>
                  <a:pt x="127" y="0"/>
                </a:lnTo>
                <a:close/>
                <a:moveTo>
                  <a:pt x="101" y="260"/>
                </a:moveTo>
                <a:lnTo>
                  <a:pt x="127" y="260"/>
                </a:lnTo>
                <a:lnTo>
                  <a:pt x="127" y="276"/>
                </a:lnTo>
                <a:lnTo>
                  <a:pt x="100" y="276"/>
                </a:lnTo>
                <a:lnTo>
                  <a:pt x="100" y="276"/>
                </a:lnTo>
                <a:lnTo>
                  <a:pt x="97" y="277"/>
                </a:lnTo>
                <a:lnTo>
                  <a:pt x="96" y="279"/>
                </a:lnTo>
                <a:lnTo>
                  <a:pt x="94" y="280"/>
                </a:lnTo>
                <a:lnTo>
                  <a:pt x="94" y="283"/>
                </a:lnTo>
                <a:lnTo>
                  <a:pt x="94" y="283"/>
                </a:lnTo>
                <a:lnTo>
                  <a:pt x="94" y="284"/>
                </a:lnTo>
                <a:lnTo>
                  <a:pt x="96" y="287"/>
                </a:lnTo>
                <a:lnTo>
                  <a:pt x="97" y="288"/>
                </a:lnTo>
                <a:lnTo>
                  <a:pt x="100" y="288"/>
                </a:lnTo>
                <a:lnTo>
                  <a:pt x="100" y="288"/>
                </a:lnTo>
                <a:lnTo>
                  <a:pt x="127" y="288"/>
                </a:lnTo>
                <a:lnTo>
                  <a:pt x="127" y="327"/>
                </a:lnTo>
                <a:lnTo>
                  <a:pt x="101" y="327"/>
                </a:lnTo>
                <a:lnTo>
                  <a:pt x="101" y="327"/>
                </a:lnTo>
                <a:lnTo>
                  <a:pt x="94" y="326"/>
                </a:lnTo>
                <a:lnTo>
                  <a:pt x="88" y="325"/>
                </a:lnTo>
                <a:lnTo>
                  <a:pt x="82" y="322"/>
                </a:lnTo>
                <a:lnTo>
                  <a:pt x="78" y="318"/>
                </a:lnTo>
                <a:lnTo>
                  <a:pt x="74" y="314"/>
                </a:lnTo>
                <a:lnTo>
                  <a:pt x="71" y="308"/>
                </a:lnTo>
                <a:lnTo>
                  <a:pt x="70" y="302"/>
                </a:lnTo>
                <a:lnTo>
                  <a:pt x="69" y="295"/>
                </a:lnTo>
                <a:lnTo>
                  <a:pt x="69" y="291"/>
                </a:lnTo>
                <a:lnTo>
                  <a:pt x="69" y="291"/>
                </a:lnTo>
                <a:lnTo>
                  <a:pt x="70" y="285"/>
                </a:lnTo>
                <a:lnTo>
                  <a:pt x="71" y="279"/>
                </a:lnTo>
                <a:lnTo>
                  <a:pt x="74" y="273"/>
                </a:lnTo>
                <a:lnTo>
                  <a:pt x="78" y="269"/>
                </a:lnTo>
                <a:lnTo>
                  <a:pt x="82" y="265"/>
                </a:lnTo>
                <a:lnTo>
                  <a:pt x="88" y="262"/>
                </a:lnTo>
                <a:lnTo>
                  <a:pt x="94" y="260"/>
                </a:lnTo>
                <a:lnTo>
                  <a:pt x="101" y="260"/>
                </a:lnTo>
                <a:lnTo>
                  <a:pt x="101" y="260"/>
                </a:lnTo>
                <a:close/>
                <a:moveTo>
                  <a:pt x="127" y="230"/>
                </a:moveTo>
                <a:lnTo>
                  <a:pt x="32" y="230"/>
                </a:lnTo>
                <a:lnTo>
                  <a:pt x="32" y="230"/>
                </a:lnTo>
                <a:lnTo>
                  <a:pt x="25" y="229"/>
                </a:lnTo>
                <a:lnTo>
                  <a:pt x="20" y="227"/>
                </a:lnTo>
                <a:lnTo>
                  <a:pt x="14" y="224"/>
                </a:lnTo>
                <a:lnTo>
                  <a:pt x="9" y="220"/>
                </a:lnTo>
                <a:lnTo>
                  <a:pt x="5" y="215"/>
                </a:lnTo>
                <a:lnTo>
                  <a:pt x="2" y="210"/>
                </a:lnTo>
                <a:lnTo>
                  <a:pt x="1" y="204"/>
                </a:lnTo>
                <a:lnTo>
                  <a:pt x="0" y="197"/>
                </a:lnTo>
                <a:lnTo>
                  <a:pt x="0" y="31"/>
                </a:lnTo>
                <a:lnTo>
                  <a:pt x="0" y="31"/>
                </a:lnTo>
                <a:lnTo>
                  <a:pt x="1" y="24"/>
                </a:lnTo>
                <a:lnTo>
                  <a:pt x="2" y="19"/>
                </a:lnTo>
                <a:lnTo>
                  <a:pt x="5" y="13"/>
                </a:lnTo>
                <a:lnTo>
                  <a:pt x="9" y="9"/>
                </a:lnTo>
                <a:lnTo>
                  <a:pt x="14" y="5"/>
                </a:lnTo>
                <a:lnTo>
                  <a:pt x="20" y="2"/>
                </a:lnTo>
                <a:lnTo>
                  <a:pt x="25" y="0"/>
                </a:lnTo>
                <a:lnTo>
                  <a:pt x="32" y="0"/>
                </a:lnTo>
                <a:lnTo>
                  <a:pt x="127" y="0"/>
                </a:lnTo>
                <a:lnTo>
                  <a:pt x="127" y="20"/>
                </a:lnTo>
                <a:lnTo>
                  <a:pt x="50" y="20"/>
                </a:lnTo>
                <a:lnTo>
                  <a:pt x="50" y="20"/>
                </a:lnTo>
                <a:lnTo>
                  <a:pt x="44" y="21"/>
                </a:lnTo>
                <a:lnTo>
                  <a:pt x="40" y="23"/>
                </a:lnTo>
                <a:lnTo>
                  <a:pt x="35" y="25"/>
                </a:lnTo>
                <a:lnTo>
                  <a:pt x="31" y="28"/>
                </a:lnTo>
                <a:lnTo>
                  <a:pt x="28" y="32"/>
                </a:lnTo>
                <a:lnTo>
                  <a:pt x="25" y="36"/>
                </a:lnTo>
                <a:lnTo>
                  <a:pt x="24" y="42"/>
                </a:lnTo>
                <a:lnTo>
                  <a:pt x="24" y="47"/>
                </a:lnTo>
                <a:lnTo>
                  <a:pt x="24" y="182"/>
                </a:lnTo>
                <a:lnTo>
                  <a:pt x="24" y="182"/>
                </a:lnTo>
                <a:lnTo>
                  <a:pt x="24" y="188"/>
                </a:lnTo>
                <a:lnTo>
                  <a:pt x="25" y="192"/>
                </a:lnTo>
                <a:lnTo>
                  <a:pt x="28" y="196"/>
                </a:lnTo>
                <a:lnTo>
                  <a:pt x="31" y="200"/>
                </a:lnTo>
                <a:lnTo>
                  <a:pt x="35" y="204"/>
                </a:lnTo>
                <a:lnTo>
                  <a:pt x="40" y="205"/>
                </a:lnTo>
                <a:lnTo>
                  <a:pt x="44" y="207"/>
                </a:lnTo>
                <a:lnTo>
                  <a:pt x="50" y="208"/>
                </a:lnTo>
                <a:lnTo>
                  <a:pt x="127" y="208"/>
                </a:lnTo>
                <a:lnTo>
                  <a:pt x="127" y="23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4" name="Freeform 142"/>
          <p:cNvSpPr>
            <a:spLocks noEditPoints="1"/>
          </p:cNvSpPr>
          <p:nvPr/>
        </p:nvSpPr>
        <p:spPr bwMode="auto">
          <a:xfrm>
            <a:off x="3442096" y="2239055"/>
            <a:ext cx="606029" cy="706041"/>
          </a:xfrm>
          <a:custGeom>
            <a:avLst/>
            <a:gdLst>
              <a:gd name="T0" fmla="*/ 92 w 509"/>
              <a:gd name="T1" fmla="*/ 126 h 593"/>
              <a:gd name="T2" fmla="*/ 147 w 509"/>
              <a:gd name="T3" fmla="*/ 94 h 593"/>
              <a:gd name="T4" fmla="*/ 137 w 509"/>
              <a:gd name="T5" fmla="*/ 133 h 593"/>
              <a:gd name="T6" fmla="*/ 168 w 509"/>
              <a:gd name="T7" fmla="*/ 120 h 593"/>
              <a:gd name="T8" fmla="*/ 157 w 509"/>
              <a:gd name="T9" fmla="*/ 157 h 593"/>
              <a:gd name="T10" fmla="*/ 189 w 509"/>
              <a:gd name="T11" fmla="*/ 144 h 593"/>
              <a:gd name="T12" fmla="*/ 177 w 509"/>
              <a:gd name="T13" fmla="*/ 183 h 593"/>
              <a:gd name="T14" fmla="*/ 210 w 509"/>
              <a:gd name="T15" fmla="*/ 170 h 593"/>
              <a:gd name="T16" fmla="*/ 174 w 509"/>
              <a:gd name="T17" fmla="*/ 228 h 593"/>
              <a:gd name="T18" fmla="*/ 230 w 509"/>
              <a:gd name="T19" fmla="*/ 195 h 593"/>
              <a:gd name="T20" fmla="*/ 219 w 509"/>
              <a:gd name="T21" fmla="*/ 235 h 593"/>
              <a:gd name="T22" fmla="*/ 252 w 509"/>
              <a:gd name="T23" fmla="*/ 221 h 593"/>
              <a:gd name="T24" fmla="*/ 239 w 509"/>
              <a:gd name="T25" fmla="*/ 259 h 593"/>
              <a:gd name="T26" fmla="*/ 272 w 509"/>
              <a:gd name="T27" fmla="*/ 245 h 593"/>
              <a:gd name="T28" fmla="*/ 261 w 509"/>
              <a:gd name="T29" fmla="*/ 285 h 593"/>
              <a:gd name="T30" fmla="*/ 294 w 509"/>
              <a:gd name="T31" fmla="*/ 271 h 593"/>
              <a:gd name="T32" fmla="*/ 258 w 509"/>
              <a:gd name="T33" fmla="*/ 329 h 593"/>
              <a:gd name="T34" fmla="*/ 314 w 509"/>
              <a:gd name="T35" fmla="*/ 297 h 593"/>
              <a:gd name="T36" fmla="*/ 302 w 509"/>
              <a:gd name="T37" fmla="*/ 336 h 593"/>
              <a:gd name="T38" fmla="*/ 334 w 509"/>
              <a:gd name="T39" fmla="*/ 323 h 593"/>
              <a:gd name="T40" fmla="*/ 323 w 509"/>
              <a:gd name="T41" fmla="*/ 362 h 593"/>
              <a:gd name="T42" fmla="*/ 356 w 509"/>
              <a:gd name="T43" fmla="*/ 347 h 593"/>
              <a:gd name="T44" fmla="*/ 344 w 509"/>
              <a:gd name="T45" fmla="*/ 386 h 593"/>
              <a:gd name="T46" fmla="*/ 376 w 509"/>
              <a:gd name="T47" fmla="*/ 373 h 593"/>
              <a:gd name="T48" fmla="*/ 341 w 509"/>
              <a:gd name="T49" fmla="*/ 431 h 593"/>
              <a:gd name="T50" fmla="*/ 397 w 509"/>
              <a:gd name="T51" fmla="*/ 398 h 593"/>
              <a:gd name="T52" fmla="*/ 386 w 509"/>
              <a:gd name="T53" fmla="*/ 438 h 593"/>
              <a:gd name="T54" fmla="*/ 418 w 509"/>
              <a:gd name="T55" fmla="*/ 424 h 593"/>
              <a:gd name="T56" fmla="*/ 406 w 509"/>
              <a:gd name="T57" fmla="*/ 463 h 593"/>
              <a:gd name="T58" fmla="*/ 438 w 509"/>
              <a:gd name="T59" fmla="*/ 450 h 593"/>
              <a:gd name="T60" fmla="*/ 426 w 509"/>
              <a:gd name="T61" fmla="*/ 488 h 593"/>
              <a:gd name="T62" fmla="*/ 459 w 509"/>
              <a:gd name="T63" fmla="*/ 474 h 593"/>
              <a:gd name="T64" fmla="*/ 424 w 509"/>
              <a:gd name="T65" fmla="*/ 532 h 593"/>
              <a:gd name="T66" fmla="*/ 480 w 509"/>
              <a:gd name="T67" fmla="*/ 500 h 593"/>
              <a:gd name="T68" fmla="*/ 437 w 509"/>
              <a:gd name="T69" fmla="*/ 593 h 593"/>
              <a:gd name="T70" fmla="*/ 70 w 509"/>
              <a:gd name="T71" fmla="*/ 82 h 593"/>
              <a:gd name="T72" fmla="*/ 77 w 509"/>
              <a:gd name="T73" fmla="*/ 80 h 593"/>
              <a:gd name="T74" fmla="*/ 82 w 509"/>
              <a:gd name="T75" fmla="*/ 78 h 593"/>
              <a:gd name="T76" fmla="*/ 88 w 509"/>
              <a:gd name="T77" fmla="*/ 65 h 593"/>
              <a:gd name="T78" fmla="*/ 84 w 509"/>
              <a:gd name="T79" fmla="*/ 52 h 593"/>
              <a:gd name="T80" fmla="*/ 81 w 509"/>
              <a:gd name="T81" fmla="*/ 49 h 593"/>
              <a:gd name="T82" fmla="*/ 74 w 509"/>
              <a:gd name="T83" fmla="*/ 45 h 593"/>
              <a:gd name="T84" fmla="*/ 70 w 509"/>
              <a:gd name="T85" fmla="*/ 2 h 593"/>
              <a:gd name="T86" fmla="*/ 141 w 509"/>
              <a:gd name="T87" fmla="*/ 86 h 593"/>
              <a:gd name="T88" fmla="*/ 0 w 509"/>
              <a:gd name="T89" fmla="*/ 59 h 593"/>
              <a:gd name="T90" fmla="*/ 70 w 509"/>
              <a:gd name="T91" fmla="*/ 45 h 593"/>
              <a:gd name="T92" fmla="*/ 65 w 509"/>
              <a:gd name="T93" fmla="*/ 46 h 593"/>
              <a:gd name="T94" fmla="*/ 59 w 509"/>
              <a:gd name="T95" fmla="*/ 49 h 593"/>
              <a:gd name="T96" fmla="*/ 53 w 509"/>
              <a:gd name="T97" fmla="*/ 61 h 593"/>
              <a:gd name="T98" fmla="*/ 57 w 509"/>
              <a:gd name="T99" fmla="*/ 75 h 593"/>
              <a:gd name="T100" fmla="*/ 57 w 509"/>
              <a:gd name="T101" fmla="*/ 75 h 593"/>
              <a:gd name="T102" fmla="*/ 63 w 509"/>
              <a:gd name="T103" fmla="*/ 79 h 593"/>
              <a:gd name="T104" fmla="*/ 70 w 509"/>
              <a:gd name="T105" fmla="*/ 82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9" h="593">
                <a:moveTo>
                  <a:pt x="141" y="86"/>
                </a:moveTo>
                <a:lnTo>
                  <a:pt x="92" y="126"/>
                </a:lnTo>
                <a:lnTo>
                  <a:pt x="99" y="134"/>
                </a:lnTo>
                <a:lnTo>
                  <a:pt x="147" y="94"/>
                </a:lnTo>
                <a:lnTo>
                  <a:pt x="162" y="111"/>
                </a:lnTo>
                <a:lnTo>
                  <a:pt x="137" y="133"/>
                </a:lnTo>
                <a:lnTo>
                  <a:pt x="142" y="140"/>
                </a:lnTo>
                <a:lnTo>
                  <a:pt x="168" y="120"/>
                </a:lnTo>
                <a:lnTo>
                  <a:pt x="183" y="137"/>
                </a:lnTo>
                <a:lnTo>
                  <a:pt x="157" y="157"/>
                </a:lnTo>
                <a:lnTo>
                  <a:pt x="164" y="166"/>
                </a:lnTo>
                <a:lnTo>
                  <a:pt x="189" y="144"/>
                </a:lnTo>
                <a:lnTo>
                  <a:pt x="203" y="161"/>
                </a:lnTo>
                <a:lnTo>
                  <a:pt x="177" y="183"/>
                </a:lnTo>
                <a:lnTo>
                  <a:pt x="184" y="191"/>
                </a:lnTo>
                <a:lnTo>
                  <a:pt x="210" y="170"/>
                </a:lnTo>
                <a:lnTo>
                  <a:pt x="225" y="187"/>
                </a:lnTo>
                <a:lnTo>
                  <a:pt x="174" y="228"/>
                </a:lnTo>
                <a:lnTo>
                  <a:pt x="181" y="236"/>
                </a:lnTo>
                <a:lnTo>
                  <a:pt x="230" y="195"/>
                </a:lnTo>
                <a:lnTo>
                  <a:pt x="245" y="213"/>
                </a:lnTo>
                <a:lnTo>
                  <a:pt x="219" y="235"/>
                </a:lnTo>
                <a:lnTo>
                  <a:pt x="226" y="241"/>
                </a:lnTo>
                <a:lnTo>
                  <a:pt x="252" y="221"/>
                </a:lnTo>
                <a:lnTo>
                  <a:pt x="267" y="239"/>
                </a:lnTo>
                <a:lnTo>
                  <a:pt x="239" y="259"/>
                </a:lnTo>
                <a:lnTo>
                  <a:pt x="246" y="267"/>
                </a:lnTo>
                <a:lnTo>
                  <a:pt x="272" y="245"/>
                </a:lnTo>
                <a:lnTo>
                  <a:pt x="287" y="263"/>
                </a:lnTo>
                <a:lnTo>
                  <a:pt x="261" y="285"/>
                </a:lnTo>
                <a:lnTo>
                  <a:pt x="267" y="293"/>
                </a:lnTo>
                <a:lnTo>
                  <a:pt x="294" y="271"/>
                </a:lnTo>
                <a:lnTo>
                  <a:pt x="307" y="289"/>
                </a:lnTo>
                <a:lnTo>
                  <a:pt x="258" y="329"/>
                </a:lnTo>
                <a:lnTo>
                  <a:pt x="264" y="338"/>
                </a:lnTo>
                <a:lnTo>
                  <a:pt x="314" y="297"/>
                </a:lnTo>
                <a:lnTo>
                  <a:pt x="329" y="314"/>
                </a:lnTo>
                <a:lnTo>
                  <a:pt x="302" y="336"/>
                </a:lnTo>
                <a:lnTo>
                  <a:pt x="308" y="343"/>
                </a:lnTo>
                <a:lnTo>
                  <a:pt x="334" y="323"/>
                </a:lnTo>
                <a:lnTo>
                  <a:pt x="349" y="340"/>
                </a:lnTo>
                <a:lnTo>
                  <a:pt x="323" y="362"/>
                </a:lnTo>
                <a:lnTo>
                  <a:pt x="329" y="369"/>
                </a:lnTo>
                <a:lnTo>
                  <a:pt x="356" y="347"/>
                </a:lnTo>
                <a:lnTo>
                  <a:pt x="369" y="366"/>
                </a:lnTo>
                <a:lnTo>
                  <a:pt x="344" y="386"/>
                </a:lnTo>
                <a:lnTo>
                  <a:pt x="350" y="394"/>
                </a:lnTo>
                <a:lnTo>
                  <a:pt x="376" y="373"/>
                </a:lnTo>
                <a:lnTo>
                  <a:pt x="391" y="390"/>
                </a:lnTo>
                <a:lnTo>
                  <a:pt x="341" y="431"/>
                </a:lnTo>
                <a:lnTo>
                  <a:pt x="348" y="439"/>
                </a:lnTo>
                <a:lnTo>
                  <a:pt x="397" y="398"/>
                </a:lnTo>
                <a:lnTo>
                  <a:pt x="411" y="416"/>
                </a:lnTo>
                <a:lnTo>
                  <a:pt x="386" y="438"/>
                </a:lnTo>
                <a:lnTo>
                  <a:pt x="391" y="446"/>
                </a:lnTo>
                <a:lnTo>
                  <a:pt x="418" y="424"/>
                </a:lnTo>
                <a:lnTo>
                  <a:pt x="432" y="442"/>
                </a:lnTo>
                <a:lnTo>
                  <a:pt x="406" y="463"/>
                </a:lnTo>
                <a:lnTo>
                  <a:pt x="413" y="470"/>
                </a:lnTo>
                <a:lnTo>
                  <a:pt x="438" y="450"/>
                </a:lnTo>
                <a:lnTo>
                  <a:pt x="453" y="467"/>
                </a:lnTo>
                <a:lnTo>
                  <a:pt x="426" y="488"/>
                </a:lnTo>
                <a:lnTo>
                  <a:pt x="433" y="496"/>
                </a:lnTo>
                <a:lnTo>
                  <a:pt x="459" y="474"/>
                </a:lnTo>
                <a:lnTo>
                  <a:pt x="474" y="492"/>
                </a:lnTo>
                <a:lnTo>
                  <a:pt x="424" y="532"/>
                </a:lnTo>
                <a:lnTo>
                  <a:pt x="430" y="541"/>
                </a:lnTo>
                <a:lnTo>
                  <a:pt x="480" y="500"/>
                </a:lnTo>
                <a:lnTo>
                  <a:pt x="509" y="535"/>
                </a:lnTo>
                <a:lnTo>
                  <a:pt x="437" y="593"/>
                </a:lnTo>
                <a:lnTo>
                  <a:pt x="70" y="145"/>
                </a:lnTo>
                <a:lnTo>
                  <a:pt x="70" y="82"/>
                </a:lnTo>
                <a:lnTo>
                  <a:pt x="70" y="82"/>
                </a:lnTo>
                <a:lnTo>
                  <a:pt x="77" y="80"/>
                </a:lnTo>
                <a:lnTo>
                  <a:pt x="82" y="78"/>
                </a:lnTo>
                <a:lnTo>
                  <a:pt x="82" y="78"/>
                </a:lnTo>
                <a:lnTo>
                  <a:pt x="86" y="72"/>
                </a:lnTo>
                <a:lnTo>
                  <a:pt x="88" y="65"/>
                </a:lnTo>
                <a:lnTo>
                  <a:pt x="88" y="59"/>
                </a:lnTo>
                <a:lnTo>
                  <a:pt x="84" y="52"/>
                </a:lnTo>
                <a:lnTo>
                  <a:pt x="84" y="52"/>
                </a:lnTo>
                <a:lnTo>
                  <a:pt x="81" y="49"/>
                </a:lnTo>
                <a:lnTo>
                  <a:pt x="78" y="46"/>
                </a:lnTo>
                <a:lnTo>
                  <a:pt x="74" y="45"/>
                </a:lnTo>
                <a:lnTo>
                  <a:pt x="70" y="45"/>
                </a:lnTo>
                <a:lnTo>
                  <a:pt x="70" y="2"/>
                </a:lnTo>
                <a:lnTo>
                  <a:pt x="72" y="0"/>
                </a:lnTo>
                <a:lnTo>
                  <a:pt x="141" y="86"/>
                </a:lnTo>
                <a:close/>
                <a:moveTo>
                  <a:pt x="70" y="145"/>
                </a:moveTo>
                <a:lnTo>
                  <a:pt x="0" y="59"/>
                </a:lnTo>
                <a:lnTo>
                  <a:pt x="70" y="2"/>
                </a:lnTo>
                <a:lnTo>
                  <a:pt x="70" y="45"/>
                </a:lnTo>
                <a:lnTo>
                  <a:pt x="70" y="45"/>
                </a:lnTo>
                <a:lnTo>
                  <a:pt x="65" y="46"/>
                </a:lnTo>
                <a:lnTo>
                  <a:pt x="59" y="49"/>
                </a:lnTo>
                <a:lnTo>
                  <a:pt x="59" y="49"/>
                </a:lnTo>
                <a:lnTo>
                  <a:pt x="54" y="55"/>
                </a:lnTo>
                <a:lnTo>
                  <a:pt x="53" y="61"/>
                </a:lnTo>
                <a:lnTo>
                  <a:pt x="53" y="68"/>
                </a:lnTo>
                <a:lnTo>
                  <a:pt x="57" y="75"/>
                </a:lnTo>
                <a:lnTo>
                  <a:pt x="57" y="75"/>
                </a:lnTo>
                <a:lnTo>
                  <a:pt x="57" y="75"/>
                </a:lnTo>
                <a:lnTo>
                  <a:pt x="59" y="78"/>
                </a:lnTo>
                <a:lnTo>
                  <a:pt x="63" y="79"/>
                </a:lnTo>
                <a:lnTo>
                  <a:pt x="66" y="80"/>
                </a:lnTo>
                <a:lnTo>
                  <a:pt x="70" y="82"/>
                </a:lnTo>
                <a:lnTo>
                  <a:pt x="70" y="145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5" name="Freeform 143"/>
          <p:cNvSpPr>
            <a:spLocks noEditPoints="1"/>
          </p:cNvSpPr>
          <p:nvPr/>
        </p:nvSpPr>
        <p:spPr bwMode="auto">
          <a:xfrm>
            <a:off x="3333750" y="2447414"/>
            <a:ext cx="254794" cy="513160"/>
          </a:xfrm>
          <a:custGeom>
            <a:avLst/>
            <a:gdLst>
              <a:gd name="T0" fmla="*/ 194 w 214"/>
              <a:gd name="T1" fmla="*/ 431 h 431"/>
              <a:gd name="T2" fmla="*/ 169 w 214"/>
              <a:gd name="T3" fmla="*/ 408 h 431"/>
              <a:gd name="T4" fmla="*/ 209 w 214"/>
              <a:gd name="T5" fmla="*/ 349 h 431"/>
              <a:gd name="T6" fmla="*/ 203 w 214"/>
              <a:gd name="T7" fmla="*/ 341 h 431"/>
              <a:gd name="T8" fmla="*/ 188 w 214"/>
              <a:gd name="T9" fmla="*/ 337 h 431"/>
              <a:gd name="T10" fmla="*/ 180 w 214"/>
              <a:gd name="T11" fmla="*/ 344 h 431"/>
              <a:gd name="T12" fmla="*/ 179 w 214"/>
              <a:gd name="T13" fmla="*/ 353 h 431"/>
              <a:gd name="T14" fmla="*/ 171 w 214"/>
              <a:gd name="T15" fmla="*/ 347 h 431"/>
              <a:gd name="T16" fmla="*/ 125 w 214"/>
              <a:gd name="T17" fmla="*/ 385 h 431"/>
              <a:gd name="T18" fmla="*/ 50 w 214"/>
              <a:gd name="T19" fmla="*/ 194 h 431"/>
              <a:gd name="T20" fmla="*/ 54 w 214"/>
              <a:gd name="T21" fmla="*/ 186 h 431"/>
              <a:gd name="T22" fmla="*/ 81 w 214"/>
              <a:gd name="T23" fmla="*/ 176 h 431"/>
              <a:gd name="T24" fmla="*/ 74 w 214"/>
              <a:gd name="T25" fmla="*/ 173 h 431"/>
              <a:gd name="T26" fmla="*/ 50 w 214"/>
              <a:gd name="T27" fmla="*/ 115 h 431"/>
              <a:gd name="T28" fmla="*/ 99 w 214"/>
              <a:gd name="T29" fmla="*/ 61 h 431"/>
              <a:gd name="T30" fmla="*/ 111 w 214"/>
              <a:gd name="T31" fmla="*/ 65 h 431"/>
              <a:gd name="T32" fmla="*/ 144 w 214"/>
              <a:gd name="T33" fmla="*/ 146 h 431"/>
              <a:gd name="T34" fmla="*/ 144 w 214"/>
              <a:gd name="T35" fmla="*/ 156 h 431"/>
              <a:gd name="T36" fmla="*/ 168 w 214"/>
              <a:gd name="T37" fmla="*/ 347 h 431"/>
              <a:gd name="T38" fmla="*/ 163 w 214"/>
              <a:gd name="T39" fmla="*/ 348 h 431"/>
              <a:gd name="T40" fmla="*/ 153 w 214"/>
              <a:gd name="T41" fmla="*/ 357 h 431"/>
              <a:gd name="T42" fmla="*/ 150 w 214"/>
              <a:gd name="T43" fmla="*/ 359 h 431"/>
              <a:gd name="T44" fmla="*/ 135 w 214"/>
              <a:gd name="T45" fmla="*/ 357 h 431"/>
              <a:gd name="T46" fmla="*/ 129 w 214"/>
              <a:gd name="T47" fmla="*/ 366 h 431"/>
              <a:gd name="T48" fmla="*/ 130 w 214"/>
              <a:gd name="T49" fmla="*/ 381 h 431"/>
              <a:gd name="T50" fmla="*/ 125 w 214"/>
              <a:gd name="T51" fmla="*/ 385 h 431"/>
              <a:gd name="T52" fmla="*/ 50 w 214"/>
              <a:gd name="T53" fmla="*/ 77 h 431"/>
              <a:gd name="T54" fmla="*/ 87 w 214"/>
              <a:gd name="T55" fmla="*/ 28 h 431"/>
              <a:gd name="T56" fmla="*/ 77 w 214"/>
              <a:gd name="T57" fmla="*/ 14 h 431"/>
              <a:gd name="T58" fmla="*/ 62 w 214"/>
              <a:gd name="T59" fmla="*/ 3 h 431"/>
              <a:gd name="T60" fmla="*/ 50 w 214"/>
              <a:gd name="T61" fmla="*/ 0 h 431"/>
              <a:gd name="T62" fmla="*/ 45 w 214"/>
              <a:gd name="T63" fmla="*/ 191 h 431"/>
              <a:gd name="T64" fmla="*/ 11 w 214"/>
              <a:gd name="T65" fmla="*/ 108 h 431"/>
              <a:gd name="T66" fmla="*/ 12 w 214"/>
              <a:gd name="T67" fmla="*/ 96 h 431"/>
              <a:gd name="T68" fmla="*/ 4 w 214"/>
              <a:gd name="T69" fmla="*/ 61 h 431"/>
              <a:gd name="T70" fmla="*/ 1 w 214"/>
              <a:gd name="T71" fmla="*/ 35 h 431"/>
              <a:gd name="T72" fmla="*/ 15 w 214"/>
              <a:gd name="T73" fmla="*/ 12 h 431"/>
              <a:gd name="T74" fmla="*/ 30 w 214"/>
              <a:gd name="T75" fmla="*/ 3 h 431"/>
              <a:gd name="T76" fmla="*/ 50 w 214"/>
              <a:gd name="T77" fmla="*/ 77 h 431"/>
              <a:gd name="T78" fmla="*/ 50 w 214"/>
              <a:gd name="T79" fmla="*/ 115 h 431"/>
              <a:gd name="T80" fmla="*/ 43 w 214"/>
              <a:gd name="T81" fmla="*/ 98 h 431"/>
              <a:gd name="T82" fmla="*/ 47 w 214"/>
              <a:gd name="T83" fmla="*/ 88 h 431"/>
              <a:gd name="T84" fmla="*/ 22 w 214"/>
              <a:gd name="T85" fmla="*/ 99 h 431"/>
              <a:gd name="T86" fmla="*/ 19 w 214"/>
              <a:gd name="T87" fmla="*/ 111 h 431"/>
              <a:gd name="T88" fmla="*/ 47 w 214"/>
              <a:gd name="T89" fmla="*/ 18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4" h="431">
                <a:moveTo>
                  <a:pt x="168" y="228"/>
                </a:moveTo>
                <a:lnTo>
                  <a:pt x="214" y="349"/>
                </a:lnTo>
                <a:lnTo>
                  <a:pt x="194" y="431"/>
                </a:lnTo>
                <a:lnTo>
                  <a:pt x="168" y="413"/>
                </a:lnTo>
                <a:lnTo>
                  <a:pt x="168" y="405"/>
                </a:lnTo>
                <a:lnTo>
                  <a:pt x="169" y="408"/>
                </a:lnTo>
                <a:lnTo>
                  <a:pt x="196" y="397"/>
                </a:lnTo>
                <a:lnTo>
                  <a:pt x="209" y="349"/>
                </a:lnTo>
                <a:lnTo>
                  <a:pt x="209" y="349"/>
                </a:lnTo>
                <a:lnTo>
                  <a:pt x="206" y="345"/>
                </a:lnTo>
                <a:lnTo>
                  <a:pt x="206" y="345"/>
                </a:lnTo>
                <a:lnTo>
                  <a:pt x="203" y="341"/>
                </a:lnTo>
                <a:lnTo>
                  <a:pt x="199" y="337"/>
                </a:lnTo>
                <a:lnTo>
                  <a:pt x="194" y="336"/>
                </a:lnTo>
                <a:lnTo>
                  <a:pt x="188" y="337"/>
                </a:lnTo>
                <a:lnTo>
                  <a:pt x="188" y="337"/>
                </a:lnTo>
                <a:lnTo>
                  <a:pt x="184" y="340"/>
                </a:lnTo>
                <a:lnTo>
                  <a:pt x="180" y="344"/>
                </a:lnTo>
                <a:lnTo>
                  <a:pt x="179" y="348"/>
                </a:lnTo>
                <a:lnTo>
                  <a:pt x="179" y="353"/>
                </a:lnTo>
                <a:lnTo>
                  <a:pt x="179" y="353"/>
                </a:lnTo>
                <a:lnTo>
                  <a:pt x="176" y="351"/>
                </a:lnTo>
                <a:lnTo>
                  <a:pt x="173" y="348"/>
                </a:lnTo>
                <a:lnTo>
                  <a:pt x="171" y="347"/>
                </a:lnTo>
                <a:lnTo>
                  <a:pt x="168" y="347"/>
                </a:lnTo>
                <a:lnTo>
                  <a:pt x="168" y="228"/>
                </a:lnTo>
                <a:close/>
                <a:moveTo>
                  <a:pt x="125" y="385"/>
                </a:moveTo>
                <a:lnTo>
                  <a:pt x="51" y="194"/>
                </a:lnTo>
                <a:lnTo>
                  <a:pt x="51" y="194"/>
                </a:lnTo>
                <a:lnTo>
                  <a:pt x="50" y="194"/>
                </a:lnTo>
                <a:lnTo>
                  <a:pt x="50" y="183"/>
                </a:lnTo>
                <a:lnTo>
                  <a:pt x="50" y="183"/>
                </a:lnTo>
                <a:lnTo>
                  <a:pt x="54" y="186"/>
                </a:lnTo>
                <a:lnTo>
                  <a:pt x="60" y="184"/>
                </a:lnTo>
                <a:lnTo>
                  <a:pt x="81" y="176"/>
                </a:lnTo>
                <a:lnTo>
                  <a:pt x="81" y="176"/>
                </a:lnTo>
                <a:lnTo>
                  <a:pt x="81" y="176"/>
                </a:lnTo>
                <a:lnTo>
                  <a:pt x="79" y="175"/>
                </a:lnTo>
                <a:lnTo>
                  <a:pt x="74" y="173"/>
                </a:lnTo>
                <a:lnTo>
                  <a:pt x="73" y="172"/>
                </a:lnTo>
                <a:lnTo>
                  <a:pt x="70" y="168"/>
                </a:lnTo>
                <a:lnTo>
                  <a:pt x="50" y="115"/>
                </a:lnTo>
                <a:lnTo>
                  <a:pt x="50" y="80"/>
                </a:lnTo>
                <a:lnTo>
                  <a:pt x="99" y="61"/>
                </a:lnTo>
                <a:lnTo>
                  <a:pt x="99" y="61"/>
                </a:lnTo>
                <a:lnTo>
                  <a:pt x="104" y="61"/>
                </a:lnTo>
                <a:lnTo>
                  <a:pt x="107" y="62"/>
                </a:lnTo>
                <a:lnTo>
                  <a:pt x="111" y="65"/>
                </a:lnTo>
                <a:lnTo>
                  <a:pt x="114" y="69"/>
                </a:lnTo>
                <a:lnTo>
                  <a:pt x="144" y="146"/>
                </a:lnTo>
                <a:lnTo>
                  <a:pt x="144" y="146"/>
                </a:lnTo>
                <a:lnTo>
                  <a:pt x="144" y="149"/>
                </a:lnTo>
                <a:lnTo>
                  <a:pt x="144" y="153"/>
                </a:lnTo>
                <a:lnTo>
                  <a:pt x="144" y="156"/>
                </a:lnTo>
                <a:lnTo>
                  <a:pt x="141" y="158"/>
                </a:lnTo>
                <a:lnTo>
                  <a:pt x="168" y="228"/>
                </a:lnTo>
                <a:lnTo>
                  <a:pt x="168" y="347"/>
                </a:lnTo>
                <a:lnTo>
                  <a:pt x="168" y="347"/>
                </a:lnTo>
                <a:lnTo>
                  <a:pt x="163" y="348"/>
                </a:lnTo>
                <a:lnTo>
                  <a:pt x="163" y="348"/>
                </a:lnTo>
                <a:lnTo>
                  <a:pt x="157" y="349"/>
                </a:lnTo>
                <a:lnTo>
                  <a:pt x="154" y="353"/>
                </a:lnTo>
                <a:lnTo>
                  <a:pt x="153" y="357"/>
                </a:lnTo>
                <a:lnTo>
                  <a:pt x="153" y="363"/>
                </a:lnTo>
                <a:lnTo>
                  <a:pt x="153" y="363"/>
                </a:lnTo>
                <a:lnTo>
                  <a:pt x="150" y="359"/>
                </a:lnTo>
                <a:lnTo>
                  <a:pt x="145" y="357"/>
                </a:lnTo>
                <a:lnTo>
                  <a:pt x="141" y="356"/>
                </a:lnTo>
                <a:lnTo>
                  <a:pt x="135" y="357"/>
                </a:lnTo>
                <a:lnTo>
                  <a:pt x="135" y="357"/>
                </a:lnTo>
                <a:lnTo>
                  <a:pt x="131" y="360"/>
                </a:lnTo>
                <a:lnTo>
                  <a:pt x="129" y="366"/>
                </a:lnTo>
                <a:lnTo>
                  <a:pt x="127" y="370"/>
                </a:lnTo>
                <a:lnTo>
                  <a:pt x="127" y="376"/>
                </a:lnTo>
                <a:lnTo>
                  <a:pt x="130" y="381"/>
                </a:lnTo>
                <a:lnTo>
                  <a:pt x="168" y="405"/>
                </a:lnTo>
                <a:lnTo>
                  <a:pt x="168" y="413"/>
                </a:lnTo>
                <a:lnTo>
                  <a:pt x="125" y="385"/>
                </a:lnTo>
                <a:lnTo>
                  <a:pt x="125" y="385"/>
                </a:lnTo>
                <a:close/>
                <a:moveTo>
                  <a:pt x="50" y="0"/>
                </a:moveTo>
                <a:lnTo>
                  <a:pt x="50" y="77"/>
                </a:lnTo>
                <a:lnTo>
                  <a:pt x="95" y="49"/>
                </a:lnTo>
                <a:lnTo>
                  <a:pt x="87" y="28"/>
                </a:lnTo>
                <a:lnTo>
                  <a:pt x="87" y="28"/>
                </a:lnTo>
                <a:lnTo>
                  <a:pt x="84" y="23"/>
                </a:lnTo>
                <a:lnTo>
                  <a:pt x="81" y="18"/>
                </a:lnTo>
                <a:lnTo>
                  <a:pt x="77" y="14"/>
                </a:lnTo>
                <a:lnTo>
                  <a:pt x="72" y="10"/>
                </a:lnTo>
                <a:lnTo>
                  <a:pt x="68" y="5"/>
                </a:lnTo>
                <a:lnTo>
                  <a:pt x="62" y="3"/>
                </a:lnTo>
                <a:lnTo>
                  <a:pt x="56" y="1"/>
                </a:lnTo>
                <a:lnTo>
                  <a:pt x="50" y="0"/>
                </a:lnTo>
                <a:lnTo>
                  <a:pt x="50" y="0"/>
                </a:lnTo>
                <a:close/>
                <a:moveTo>
                  <a:pt x="50" y="194"/>
                </a:moveTo>
                <a:lnTo>
                  <a:pt x="50" y="194"/>
                </a:lnTo>
                <a:lnTo>
                  <a:pt x="45" y="191"/>
                </a:lnTo>
                <a:lnTo>
                  <a:pt x="41" y="186"/>
                </a:lnTo>
                <a:lnTo>
                  <a:pt x="11" y="108"/>
                </a:lnTo>
                <a:lnTo>
                  <a:pt x="11" y="108"/>
                </a:lnTo>
                <a:lnTo>
                  <a:pt x="9" y="104"/>
                </a:lnTo>
                <a:lnTo>
                  <a:pt x="11" y="99"/>
                </a:lnTo>
                <a:lnTo>
                  <a:pt x="12" y="96"/>
                </a:lnTo>
                <a:lnTo>
                  <a:pt x="16" y="92"/>
                </a:lnTo>
                <a:lnTo>
                  <a:pt x="4" y="61"/>
                </a:lnTo>
                <a:lnTo>
                  <a:pt x="4" y="61"/>
                </a:lnTo>
                <a:lnTo>
                  <a:pt x="1" y="53"/>
                </a:lnTo>
                <a:lnTo>
                  <a:pt x="0" y="43"/>
                </a:lnTo>
                <a:lnTo>
                  <a:pt x="1" y="35"/>
                </a:lnTo>
                <a:lnTo>
                  <a:pt x="4" y="27"/>
                </a:lnTo>
                <a:lnTo>
                  <a:pt x="8" y="19"/>
                </a:lnTo>
                <a:lnTo>
                  <a:pt x="15" y="12"/>
                </a:lnTo>
                <a:lnTo>
                  <a:pt x="22" y="7"/>
                </a:lnTo>
                <a:lnTo>
                  <a:pt x="30" y="3"/>
                </a:lnTo>
                <a:lnTo>
                  <a:pt x="30" y="3"/>
                </a:lnTo>
                <a:lnTo>
                  <a:pt x="39" y="0"/>
                </a:lnTo>
                <a:lnTo>
                  <a:pt x="50" y="0"/>
                </a:lnTo>
                <a:lnTo>
                  <a:pt x="50" y="77"/>
                </a:lnTo>
                <a:lnTo>
                  <a:pt x="43" y="81"/>
                </a:lnTo>
                <a:lnTo>
                  <a:pt x="50" y="80"/>
                </a:lnTo>
                <a:lnTo>
                  <a:pt x="50" y="115"/>
                </a:lnTo>
                <a:lnTo>
                  <a:pt x="45" y="100"/>
                </a:lnTo>
                <a:lnTo>
                  <a:pt x="45" y="100"/>
                </a:lnTo>
                <a:lnTo>
                  <a:pt x="43" y="98"/>
                </a:lnTo>
                <a:lnTo>
                  <a:pt x="45" y="93"/>
                </a:lnTo>
                <a:lnTo>
                  <a:pt x="46" y="91"/>
                </a:lnTo>
                <a:lnTo>
                  <a:pt x="47" y="88"/>
                </a:lnTo>
                <a:lnTo>
                  <a:pt x="26" y="96"/>
                </a:lnTo>
                <a:lnTo>
                  <a:pt x="26" y="96"/>
                </a:lnTo>
                <a:lnTo>
                  <a:pt x="22" y="99"/>
                </a:lnTo>
                <a:lnTo>
                  <a:pt x="19" y="103"/>
                </a:lnTo>
                <a:lnTo>
                  <a:pt x="19" y="107"/>
                </a:lnTo>
                <a:lnTo>
                  <a:pt x="19" y="111"/>
                </a:lnTo>
                <a:lnTo>
                  <a:pt x="45" y="177"/>
                </a:lnTo>
                <a:lnTo>
                  <a:pt x="45" y="177"/>
                </a:lnTo>
                <a:lnTo>
                  <a:pt x="47" y="181"/>
                </a:lnTo>
                <a:lnTo>
                  <a:pt x="50" y="183"/>
                </a:lnTo>
                <a:lnTo>
                  <a:pt x="50" y="194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66" name="组合 213"/>
          <p:cNvGrpSpPr/>
          <p:nvPr/>
        </p:nvGrpSpPr>
        <p:grpSpPr>
          <a:xfrm>
            <a:off x="4074318" y="2511708"/>
            <a:ext cx="428625" cy="431006"/>
            <a:chOff x="2157413" y="3054350"/>
            <a:chExt cx="571500" cy="574675"/>
          </a:xfrm>
          <a:solidFill>
            <a:srgbClr val="168999"/>
          </a:solidFill>
        </p:grpSpPr>
        <p:sp>
          <p:nvSpPr>
            <p:cNvPr id="167" name="Freeform 144"/>
            <p:cNvSpPr>
              <a:spLocks noEditPoints="1"/>
            </p:cNvSpPr>
            <p:nvPr/>
          </p:nvSpPr>
          <p:spPr bwMode="auto">
            <a:xfrm>
              <a:off x="2157413" y="3054350"/>
              <a:ext cx="571500" cy="574675"/>
            </a:xfrm>
            <a:custGeom>
              <a:avLst/>
              <a:gdLst>
                <a:gd name="T0" fmla="*/ 180 w 360"/>
                <a:gd name="T1" fmla="*/ 0 h 362"/>
                <a:gd name="T2" fmla="*/ 232 w 360"/>
                <a:gd name="T3" fmla="*/ 8 h 362"/>
                <a:gd name="T4" fmla="*/ 280 w 360"/>
                <a:gd name="T5" fmla="*/ 31 h 362"/>
                <a:gd name="T6" fmla="*/ 319 w 360"/>
                <a:gd name="T7" fmla="*/ 67 h 362"/>
                <a:gd name="T8" fmla="*/ 346 w 360"/>
                <a:gd name="T9" fmla="*/ 111 h 362"/>
                <a:gd name="T10" fmla="*/ 358 w 360"/>
                <a:gd name="T11" fmla="*/ 163 h 362"/>
                <a:gd name="T12" fmla="*/ 358 w 360"/>
                <a:gd name="T13" fmla="*/ 199 h 362"/>
                <a:gd name="T14" fmla="*/ 346 w 360"/>
                <a:gd name="T15" fmla="*/ 251 h 362"/>
                <a:gd name="T16" fmla="*/ 319 w 360"/>
                <a:gd name="T17" fmla="*/ 295 h 362"/>
                <a:gd name="T18" fmla="*/ 280 w 360"/>
                <a:gd name="T19" fmla="*/ 331 h 362"/>
                <a:gd name="T20" fmla="*/ 232 w 360"/>
                <a:gd name="T21" fmla="*/ 354 h 362"/>
                <a:gd name="T22" fmla="*/ 180 w 360"/>
                <a:gd name="T23" fmla="*/ 362 h 362"/>
                <a:gd name="T24" fmla="*/ 180 w 360"/>
                <a:gd name="T25" fmla="*/ 314 h 362"/>
                <a:gd name="T26" fmla="*/ 193 w 360"/>
                <a:gd name="T27" fmla="*/ 318 h 362"/>
                <a:gd name="T28" fmla="*/ 201 w 360"/>
                <a:gd name="T29" fmla="*/ 329 h 362"/>
                <a:gd name="T30" fmla="*/ 237 w 360"/>
                <a:gd name="T31" fmla="*/ 320 h 362"/>
                <a:gd name="T32" fmla="*/ 268 w 360"/>
                <a:gd name="T33" fmla="*/ 302 h 362"/>
                <a:gd name="T34" fmla="*/ 293 w 360"/>
                <a:gd name="T35" fmla="*/ 278 h 362"/>
                <a:gd name="T36" fmla="*/ 312 w 360"/>
                <a:gd name="T37" fmla="*/ 248 h 362"/>
                <a:gd name="T38" fmla="*/ 325 w 360"/>
                <a:gd name="T39" fmla="*/ 215 h 362"/>
                <a:gd name="T40" fmla="*/ 322 w 360"/>
                <a:gd name="T41" fmla="*/ 199 h 362"/>
                <a:gd name="T42" fmla="*/ 312 w 360"/>
                <a:gd name="T43" fmla="*/ 180 h 362"/>
                <a:gd name="T44" fmla="*/ 316 w 360"/>
                <a:gd name="T45" fmla="*/ 167 h 362"/>
                <a:gd name="T46" fmla="*/ 327 w 360"/>
                <a:gd name="T47" fmla="*/ 159 h 362"/>
                <a:gd name="T48" fmla="*/ 318 w 360"/>
                <a:gd name="T49" fmla="*/ 123 h 362"/>
                <a:gd name="T50" fmla="*/ 300 w 360"/>
                <a:gd name="T51" fmla="*/ 94 h 362"/>
                <a:gd name="T52" fmla="*/ 277 w 360"/>
                <a:gd name="T53" fmla="*/ 67 h 362"/>
                <a:gd name="T54" fmla="*/ 247 w 360"/>
                <a:gd name="T55" fmla="*/ 48 h 362"/>
                <a:gd name="T56" fmla="*/ 214 w 360"/>
                <a:gd name="T57" fmla="*/ 35 h 362"/>
                <a:gd name="T58" fmla="*/ 199 w 360"/>
                <a:gd name="T59" fmla="*/ 39 h 362"/>
                <a:gd name="T60" fmla="*/ 180 w 360"/>
                <a:gd name="T61" fmla="*/ 48 h 362"/>
                <a:gd name="T62" fmla="*/ 180 w 360"/>
                <a:gd name="T63" fmla="*/ 0 h 362"/>
                <a:gd name="T64" fmla="*/ 180 w 360"/>
                <a:gd name="T65" fmla="*/ 48 h 362"/>
                <a:gd name="T66" fmla="*/ 161 w 360"/>
                <a:gd name="T67" fmla="*/ 39 h 362"/>
                <a:gd name="T68" fmla="*/ 146 w 360"/>
                <a:gd name="T69" fmla="*/ 35 h 362"/>
                <a:gd name="T70" fmla="*/ 112 w 360"/>
                <a:gd name="T71" fmla="*/ 48 h 362"/>
                <a:gd name="T72" fmla="*/ 82 w 360"/>
                <a:gd name="T73" fmla="*/ 67 h 362"/>
                <a:gd name="T74" fmla="*/ 59 w 360"/>
                <a:gd name="T75" fmla="*/ 94 h 362"/>
                <a:gd name="T76" fmla="*/ 42 w 360"/>
                <a:gd name="T77" fmla="*/ 123 h 362"/>
                <a:gd name="T78" fmla="*/ 32 w 360"/>
                <a:gd name="T79" fmla="*/ 159 h 362"/>
                <a:gd name="T80" fmla="*/ 43 w 360"/>
                <a:gd name="T81" fmla="*/ 167 h 362"/>
                <a:gd name="T82" fmla="*/ 47 w 360"/>
                <a:gd name="T83" fmla="*/ 180 h 362"/>
                <a:gd name="T84" fmla="*/ 37 w 360"/>
                <a:gd name="T85" fmla="*/ 199 h 362"/>
                <a:gd name="T86" fmla="*/ 33 w 360"/>
                <a:gd name="T87" fmla="*/ 215 h 362"/>
                <a:gd name="T88" fmla="*/ 46 w 360"/>
                <a:gd name="T89" fmla="*/ 248 h 362"/>
                <a:gd name="T90" fmla="*/ 66 w 360"/>
                <a:gd name="T91" fmla="*/ 278 h 362"/>
                <a:gd name="T92" fmla="*/ 92 w 360"/>
                <a:gd name="T93" fmla="*/ 302 h 362"/>
                <a:gd name="T94" fmla="*/ 123 w 360"/>
                <a:gd name="T95" fmla="*/ 320 h 362"/>
                <a:gd name="T96" fmla="*/ 158 w 360"/>
                <a:gd name="T97" fmla="*/ 329 h 362"/>
                <a:gd name="T98" fmla="*/ 161 w 360"/>
                <a:gd name="T99" fmla="*/ 322 h 362"/>
                <a:gd name="T100" fmla="*/ 180 w 360"/>
                <a:gd name="T101" fmla="*/ 314 h 362"/>
                <a:gd name="T102" fmla="*/ 180 w 360"/>
                <a:gd name="T103" fmla="*/ 362 h 362"/>
                <a:gd name="T104" fmla="*/ 126 w 360"/>
                <a:gd name="T105" fmla="*/ 354 h 362"/>
                <a:gd name="T106" fmla="*/ 78 w 360"/>
                <a:gd name="T107" fmla="*/ 331 h 362"/>
                <a:gd name="T108" fmla="*/ 40 w 360"/>
                <a:gd name="T109" fmla="*/ 295 h 362"/>
                <a:gd name="T110" fmla="*/ 13 w 360"/>
                <a:gd name="T111" fmla="*/ 251 h 362"/>
                <a:gd name="T112" fmla="*/ 0 w 360"/>
                <a:gd name="T113" fmla="*/ 199 h 362"/>
                <a:gd name="T114" fmla="*/ 0 w 360"/>
                <a:gd name="T115" fmla="*/ 163 h 362"/>
                <a:gd name="T116" fmla="*/ 13 w 360"/>
                <a:gd name="T117" fmla="*/ 111 h 362"/>
                <a:gd name="T118" fmla="*/ 40 w 360"/>
                <a:gd name="T119" fmla="*/ 67 h 362"/>
                <a:gd name="T120" fmla="*/ 78 w 360"/>
                <a:gd name="T121" fmla="*/ 31 h 362"/>
                <a:gd name="T122" fmla="*/ 126 w 360"/>
                <a:gd name="T123" fmla="*/ 8 h 362"/>
                <a:gd name="T124" fmla="*/ 180 w 360"/>
                <a:gd name="T12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0" h="362">
                  <a:moveTo>
                    <a:pt x="180" y="0"/>
                  </a:moveTo>
                  <a:lnTo>
                    <a:pt x="180" y="0"/>
                  </a:lnTo>
                  <a:lnTo>
                    <a:pt x="180" y="0"/>
                  </a:lnTo>
                  <a:lnTo>
                    <a:pt x="197" y="2"/>
                  </a:lnTo>
                  <a:lnTo>
                    <a:pt x="216" y="4"/>
                  </a:lnTo>
                  <a:lnTo>
                    <a:pt x="232" y="8"/>
                  </a:lnTo>
                  <a:lnTo>
                    <a:pt x="250" y="15"/>
                  </a:lnTo>
                  <a:lnTo>
                    <a:pt x="265" y="22"/>
                  </a:lnTo>
                  <a:lnTo>
                    <a:pt x="280" y="31"/>
                  </a:lnTo>
                  <a:lnTo>
                    <a:pt x="295" y="42"/>
                  </a:lnTo>
                  <a:lnTo>
                    <a:pt x="307" y="53"/>
                  </a:lnTo>
                  <a:lnTo>
                    <a:pt x="319" y="67"/>
                  </a:lnTo>
                  <a:lnTo>
                    <a:pt x="329" y="80"/>
                  </a:lnTo>
                  <a:lnTo>
                    <a:pt x="338" y="95"/>
                  </a:lnTo>
                  <a:lnTo>
                    <a:pt x="346" y="111"/>
                  </a:lnTo>
                  <a:lnTo>
                    <a:pt x="352" y="127"/>
                  </a:lnTo>
                  <a:lnTo>
                    <a:pt x="356" y="145"/>
                  </a:lnTo>
                  <a:lnTo>
                    <a:pt x="358" y="163"/>
                  </a:lnTo>
                  <a:lnTo>
                    <a:pt x="360" y="180"/>
                  </a:lnTo>
                  <a:lnTo>
                    <a:pt x="360" y="180"/>
                  </a:lnTo>
                  <a:lnTo>
                    <a:pt x="358" y="199"/>
                  </a:lnTo>
                  <a:lnTo>
                    <a:pt x="356" y="217"/>
                  </a:lnTo>
                  <a:lnTo>
                    <a:pt x="352" y="234"/>
                  </a:lnTo>
                  <a:lnTo>
                    <a:pt x="346" y="251"/>
                  </a:lnTo>
                  <a:lnTo>
                    <a:pt x="338" y="267"/>
                  </a:lnTo>
                  <a:lnTo>
                    <a:pt x="329" y="282"/>
                  </a:lnTo>
                  <a:lnTo>
                    <a:pt x="319" y="295"/>
                  </a:lnTo>
                  <a:lnTo>
                    <a:pt x="307" y="309"/>
                  </a:lnTo>
                  <a:lnTo>
                    <a:pt x="295" y="320"/>
                  </a:lnTo>
                  <a:lnTo>
                    <a:pt x="280" y="331"/>
                  </a:lnTo>
                  <a:lnTo>
                    <a:pt x="265" y="340"/>
                  </a:lnTo>
                  <a:lnTo>
                    <a:pt x="250" y="347"/>
                  </a:lnTo>
                  <a:lnTo>
                    <a:pt x="232" y="354"/>
                  </a:lnTo>
                  <a:lnTo>
                    <a:pt x="216" y="358"/>
                  </a:lnTo>
                  <a:lnTo>
                    <a:pt x="197" y="360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0" y="314"/>
                  </a:lnTo>
                  <a:lnTo>
                    <a:pt x="186" y="314"/>
                  </a:lnTo>
                  <a:lnTo>
                    <a:pt x="193" y="318"/>
                  </a:lnTo>
                  <a:lnTo>
                    <a:pt x="199" y="322"/>
                  </a:lnTo>
                  <a:lnTo>
                    <a:pt x="201" y="329"/>
                  </a:lnTo>
                  <a:lnTo>
                    <a:pt x="201" y="329"/>
                  </a:lnTo>
                  <a:lnTo>
                    <a:pt x="214" y="327"/>
                  </a:lnTo>
                  <a:lnTo>
                    <a:pt x="226" y="324"/>
                  </a:lnTo>
                  <a:lnTo>
                    <a:pt x="237" y="320"/>
                  </a:lnTo>
                  <a:lnTo>
                    <a:pt x="247" y="314"/>
                  </a:lnTo>
                  <a:lnTo>
                    <a:pt x="258" y="309"/>
                  </a:lnTo>
                  <a:lnTo>
                    <a:pt x="268" y="302"/>
                  </a:lnTo>
                  <a:lnTo>
                    <a:pt x="277" y="294"/>
                  </a:lnTo>
                  <a:lnTo>
                    <a:pt x="285" y="286"/>
                  </a:lnTo>
                  <a:lnTo>
                    <a:pt x="293" y="278"/>
                  </a:lnTo>
                  <a:lnTo>
                    <a:pt x="300" y="268"/>
                  </a:lnTo>
                  <a:lnTo>
                    <a:pt x="307" y="259"/>
                  </a:lnTo>
                  <a:lnTo>
                    <a:pt x="312" y="248"/>
                  </a:lnTo>
                  <a:lnTo>
                    <a:pt x="318" y="237"/>
                  </a:lnTo>
                  <a:lnTo>
                    <a:pt x="322" y="226"/>
                  </a:lnTo>
                  <a:lnTo>
                    <a:pt x="325" y="215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2" y="199"/>
                  </a:lnTo>
                  <a:lnTo>
                    <a:pt x="316" y="194"/>
                  </a:lnTo>
                  <a:lnTo>
                    <a:pt x="314" y="188"/>
                  </a:lnTo>
                  <a:lnTo>
                    <a:pt x="312" y="180"/>
                  </a:lnTo>
                  <a:lnTo>
                    <a:pt x="312" y="180"/>
                  </a:lnTo>
                  <a:lnTo>
                    <a:pt x="314" y="174"/>
                  </a:lnTo>
                  <a:lnTo>
                    <a:pt x="316" y="167"/>
                  </a:lnTo>
                  <a:lnTo>
                    <a:pt x="322" y="163"/>
                  </a:lnTo>
                  <a:lnTo>
                    <a:pt x="327" y="159"/>
                  </a:lnTo>
                  <a:lnTo>
                    <a:pt x="327" y="159"/>
                  </a:lnTo>
                  <a:lnTo>
                    <a:pt x="325" y="146"/>
                  </a:lnTo>
                  <a:lnTo>
                    <a:pt x="322" y="136"/>
                  </a:lnTo>
                  <a:lnTo>
                    <a:pt x="318" y="123"/>
                  </a:lnTo>
                  <a:lnTo>
                    <a:pt x="312" y="113"/>
                  </a:lnTo>
                  <a:lnTo>
                    <a:pt x="307" y="103"/>
                  </a:lnTo>
                  <a:lnTo>
                    <a:pt x="300" y="94"/>
                  </a:lnTo>
                  <a:lnTo>
                    <a:pt x="293" y="84"/>
                  </a:lnTo>
                  <a:lnTo>
                    <a:pt x="285" y="75"/>
                  </a:lnTo>
                  <a:lnTo>
                    <a:pt x="277" y="67"/>
                  </a:lnTo>
                  <a:lnTo>
                    <a:pt x="268" y="60"/>
                  </a:lnTo>
                  <a:lnTo>
                    <a:pt x="258" y="53"/>
                  </a:lnTo>
                  <a:lnTo>
                    <a:pt x="247" y="48"/>
                  </a:lnTo>
                  <a:lnTo>
                    <a:pt x="237" y="42"/>
                  </a:lnTo>
                  <a:lnTo>
                    <a:pt x="226" y="38"/>
                  </a:lnTo>
                  <a:lnTo>
                    <a:pt x="214" y="35"/>
                  </a:lnTo>
                  <a:lnTo>
                    <a:pt x="201" y="33"/>
                  </a:lnTo>
                  <a:lnTo>
                    <a:pt x="201" y="33"/>
                  </a:lnTo>
                  <a:lnTo>
                    <a:pt x="199" y="39"/>
                  </a:lnTo>
                  <a:lnTo>
                    <a:pt x="193" y="44"/>
                  </a:lnTo>
                  <a:lnTo>
                    <a:pt x="186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80" y="0"/>
                  </a:lnTo>
                  <a:close/>
                  <a:moveTo>
                    <a:pt x="180" y="0"/>
                  </a:moveTo>
                  <a:lnTo>
                    <a:pt x="180" y="0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3" y="46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46" y="35"/>
                  </a:lnTo>
                  <a:lnTo>
                    <a:pt x="134" y="38"/>
                  </a:lnTo>
                  <a:lnTo>
                    <a:pt x="123" y="42"/>
                  </a:lnTo>
                  <a:lnTo>
                    <a:pt x="112" y="48"/>
                  </a:lnTo>
                  <a:lnTo>
                    <a:pt x="101" y="53"/>
                  </a:lnTo>
                  <a:lnTo>
                    <a:pt x="92" y="60"/>
                  </a:lnTo>
                  <a:lnTo>
                    <a:pt x="82" y="67"/>
                  </a:lnTo>
                  <a:lnTo>
                    <a:pt x="74" y="75"/>
                  </a:lnTo>
                  <a:lnTo>
                    <a:pt x="66" y="84"/>
                  </a:lnTo>
                  <a:lnTo>
                    <a:pt x="59" y="94"/>
                  </a:lnTo>
                  <a:lnTo>
                    <a:pt x="52" y="103"/>
                  </a:lnTo>
                  <a:lnTo>
                    <a:pt x="46" y="113"/>
                  </a:lnTo>
                  <a:lnTo>
                    <a:pt x="42" y="123"/>
                  </a:lnTo>
                  <a:lnTo>
                    <a:pt x="37" y="136"/>
                  </a:lnTo>
                  <a:lnTo>
                    <a:pt x="33" y="146"/>
                  </a:lnTo>
                  <a:lnTo>
                    <a:pt x="32" y="159"/>
                  </a:lnTo>
                  <a:lnTo>
                    <a:pt x="32" y="159"/>
                  </a:lnTo>
                  <a:lnTo>
                    <a:pt x="37" y="163"/>
                  </a:lnTo>
                  <a:lnTo>
                    <a:pt x="43" y="167"/>
                  </a:lnTo>
                  <a:lnTo>
                    <a:pt x="46" y="174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46" y="188"/>
                  </a:lnTo>
                  <a:lnTo>
                    <a:pt x="43" y="194"/>
                  </a:lnTo>
                  <a:lnTo>
                    <a:pt x="37" y="199"/>
                  </a:lnTo>
                  <a:lnTo>
                    <a:pt x="32" y="203"/>
                  </a:lnTo>
                  <a:lnTo>
                    <a:pt x="32" y="203"/>
                  </a:lnTo>
                  <a:lnTo>
                    <a:pt x="33" y="215"/>
                  </a:lnTo>
                  <a:lnTo>
                    <a:pt x="37" y="226"/>
                  </a:lnTo>
                  <a:lnTo>
                    <a:pt x="42" y="237"/>
                  </a:lnTo>
                  <a:lnTo>
                    <a:pt x="46" y="248"/>
                  </a:lnTo>
                  <a:lnTo>
                    <a:pt x="52" y="259"/>
                  </a:lnTo>
                  <a:lnTo>
                    <a:pt x="59" y="268"/>
                  </a:lnTo>
                  <a:lnTo>
                    <a:pt x="66" y="278"/>
                  </a:lnTo>
                  <a:lnTo>
                    <a:pt x="74" y="286"/>
                  </a:lnTo>
                  <a:lnTo>
                    <a:pt x="82" y="294"/>
                  </a:lnTo>
                  <a:lnTo>
                    <a:pt x="92" y="302"/>
                  </a:lnTo>
                  <a:lnTo>
                    <a:pt x="101" y="309"/>
                  </a:lnTo>
                  <a:lnTo>
                    <a:pt x="112" y="314"/>
                  </a:lnTo>
                  <a:lnTo>
                    <a:pt x="123" y="320"/>
                  </a:lnTo>
                  <a:lnTo>
                    <a:pt x="134" y="324"/>
                  </a:lnTo>
                  <a:lnTo>
                    <a:pt x="146" y="327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61" y="322"/>
                  </a:lnTo>
                  <a:lnTo>
                    <a:pt x="166" y="318"/>
                  </a:lnTo>
                  <a:lnTo>
                    <a:pt x="173" y="314"/>
                  </a:lnTo>
                  <a:lnTo>
                    <a:pt x="180" y="314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61" y="360"/>
                  </a:lnTo>
                  <a:lnTo>
                    <a:pt x="143" y="358"/>
                  </a:lnTo>
                  <a:lnTo>
                    <a:pt x="126" y="354"/>
                  </a:lnTo>
                  <a:lnTo>
                    <a:pt x="109" y="347"/>
                  </a:lnTo>
                  <a:lnTo>
                    <a:pt x="93" y="340"/>
                  </a:lnTo>
                  <a:lnTo>
                    <a:pt x="78" y="331"/>
                  </a:lnTo>
                  <a:lnTo>
                    <a:pt x="65" y="320"/>
                  </a:lnTo>
                  <a:lnTo>
                    <a:pt x="52" y="309"/>
                  </a:lnTo>
                  <a:lnTo>
                    <a:pt x="40" y="295"/>
                  </a:lnTo>
                  <a:lnTo>
                    <a:pt x="29" y="282"/>
                  </a:lnTo>
                  <a:lnTo>
                    <a:pt x="21" y="267"/>
                  </a:lnTo>
                  <a:lnTo>
                    <a:pt x="13" y="251"/>
                  </a:lnTo>
                  <a:lnTo>
                    <a:pt x="8" y="234"/>
                  </a:lnTo>
                  <a:lnTo>
                    <a:pt x="2" y="217"/>
                  </a:lnTo>
                  <a:lnTo>
                    <a:pt x="0" y="199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63"/>
                  </a:lnTo>
                  <a:lnTo>
                    <a:pt x="2" y="145"/>
                  </a:lnTo>
                  <a:lnTo>
                    <a:pt x="8" y="127"/>
                  </a:lnTo>
                  <a:lnTo>
                    <a:pt x="13" y="111"/>
                  </a:lnTo>
                  <a:lnTo>
                    <a:pt x="21" y="95"/>
                  </a:lnTo>
                  <a:lnTo>
                    <a:pt x="29" y="80"/>
                  </a:lnTo>
                  <a:lnTo>
                    <a:pt x="40" y="67"/>
                  </a:lnTo>
                  <a:lnTo>
                    <a:pt x="52" y="53"/>
                  </a:lnTo>
                  <a:lnTo>
                    <a:pt x="65" y="42"/>
                  </a:lnTo>
                  <a:lnTo>
                    <a:pt x="78" y="31"/>
                  </a:lnTo>
                  <a:lnTo>
                    <a:pt x="93" y="22"/>
                  </a:lnTo>
                  <a:lnTo>
                    <a:pt x="109" y="15"/>
                  </a:lnTo>
                  <a:lnTo>
                    <a:pt x="126" y="8"/>
                  </a:lnTo>
                  <a:lnTo>
                    <a:pt x="143" y="4"/>
                  </a:lnTo>
                  <a:lnTo>
                    <a:pt x="161" y="2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68" name="Freeform 145"/>
            <p:cNvSpPr/>
            <p:nvPr/>
          </p:nvSpPr>
          <p:spPr bwMode="auto">
            <a:xfrm>
              <a:off x="2336801" y="3235325"/>
              <a:ext cx="285750" cy="150813"/>
            </a:xfrm>
            <a:custGeom>
              <a:avLst/>
              <a:gdLst>
                <a:gd name="T0" fmla="*/ 13 w 180"/>
                <a:gd name="T1" fmla="*/ 0 h 95"/>
                <a:gd name="T2" fmla="*/ 54 w 180"/>
                <a:gd name="T3" fmla="*/ 42 h 95"/>
                <a:gd name="T4" fmla="*/ 54 w 180"/>
                <a:gd name="T5" fmla="*/ 42 h 95"/>
                <a:gd name="T6" fmla="*/ 60 w 180"/>
                <a:gd name="T7" fmla="*/ 39 h 95"/>
                <a:gd name="T8" fmla="*/ 67 w 180"/>
                <a:gd name="T9" fmla="*/ 39 h 95"/>
                <a:gd name="T10" fmla="*/ 67 w 180"/>
                <a:gd name="T11" fmla="*/ 39 h 95"/>
                <a:gd name="T12" fmla="*/ 75 w 180"/>
                <a:gd name="T13" fmla="*/ 41 h 95"/>
                <a:gd name="T14" fmla="*/ 83 w 180"/>
                <a:gd name="T15" fmla="*/ 45 h 95"/>
                <a:gd name="T16" fmla="*/ 88 w 180"/>
                <a:gd name="T17" fmla="*/ 50 h 95"/>
                <a:gd name="T18" fmla="*/ 92 w 180"/>
                <a:gd name="T19" fmla="*/ 58 h 95"/>
                <a:gd name="T20" fmla="*/ 180 w 180"/>
                <a:gd name="T21" fmla="*/ 58 h 95"/>
                <a:gd name="T22" fmla="*/ 180 w 180"/>
                <a:gd name="T23" fmla="*/ 76 h 95"/>
                <a:gd name="T24" fmla="*/ 92 w 180"/>
                <a:gd name="T25" fmla="*/ 76 h 95"/>
                <a:gd name="T26" fmla="*/ 92 w 180"/>
                <a:gd name="T27" fmla="*/ 76 h 95"/>
                <a:gd name="T28" fmla="*/ 88 w 180"/>
                <a:gd name="T29" fmla="*/ 84 h 95"/>
                <a:gd name="T30" fmla="*/ 83 w 180"/>
                <a:gd name="T31" fmla="*/ 89 h 95"/>
                <a:gd name="T32" fmla="*/ 75 w 180"/>
                <a:gd name="T33" fmla="*/ 93 h 95"/>
                <a:gd name="T34" fmla="*/ 67 w 180"/>
                <a:gd name="T35" fmla="*/ 95 h 95"/>
                <a:gd name="T36" fmla="*/ 67 w 180"/>
                <a:gd name="T37" fmla="*/ 95 h 95"/>
                <a:gd name="T38" fmla="*/ 61 w 180"/>
                <a:gd name="T39" fmla="*/ 95 h 95"/>
                <a:gd name="T40" fmla="*/ 56 w 180"/>
                <a:gd name="T41" fmla="*/ 92 h 95"/>
                <a:gd name="T42" fmla="*/ 50 w 180"/>
                <a:gd name="T43" fmla="*/ 91 h 95"/>
                <a:gd name="T44" fmla="*/ 46 w 180"/>
                <a:gd name="T45" fmla="*/ 87 h 95"/>
                <a:gd name="T46" fmla="*/ 44 w 180"/>
                <a:gd name="T47" fmla="*/ 83 h 95"/>
                <a:gd name="T48" fmla="*/ 41 w 180"/>
                <a:gd name="T49" fmla="*/ 77 h 95"/>
                <a:gd name="T50" fmla="*/ 40 w 180"/>
                <a:gd name="T51" fmla="*/ 73 h 95"/>
                <a:gd name="T52" fmla="*/ 38 w 180"/>
                <a:gd name="T53" fmla="*/ 66 h 95"/>
                <a:gd name="T54" fmla="*/ 38 w 180"/>
                <a:gd name="T55" fmla="*/ 66 h 95"/>
                <a:gd name="T56" fmla="*/ 40 w 180"/>
                <a:gd name="T57" fmla="*/ 61 h 95"/>
                <a:gd name="T58" fmla="*/ 41 w 180"/>
                <a:gd name="T59" fmla="*/ 54 h 95"/>
                <a:gd name="T60" fmla="*/ 0 w 180"/>
                <a:gd name="T61" fmla="*/ 13 h 95"/>
                <a:gd name="T62" fmla="*/ 13 w 180"/>
                <a:gd name="T6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" h="95">
                  <a:moveTo>
                    <a:pt x="13" y="0"/>
                  </a:moveTo>
                  <a:lnTo>
                    <a:pt x="54" y="42"/>
                  </a:lnTo>
                  <a:lnTo>
                    <a:pt x="54" y="42"/>
                  </a:lnTo>
                  <a:lnTo>
                    <a:pt x="60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75" y="41"/>
                  </a:lnTo>
                  <a:lnTo>
                    <a:pt x="83" y="45"/>
                  </a:lnTo>
                  <a:lnTo>
                    <a:pt x="88" y="50"/>
                  </a:lnTo>
                  <a:lnTo>
                    <a:pt x="92" y="58"/>
                  </a:lnTo>
                  <a:lnTo>
                    <a:pt x="180" y="58"/>
                  </a:lnTo>
                  <a:lnTo>
                    <a:pt x="180" y="76"/>
                  </a:lnTo>
                  <a:lnTo>
                    <a:pt x="92" y="76"/>
                  </a:lnTo>
                  <a:lnTo>
                    <a:pt x="92" y="76"/>
                  </a:lnTo>
                  <a:lnTo>
                    <a:pt x="88" y="84"/>
                  </a:lnTo>
                  <a:lnTo>
                    <a:pt x="83" y="89"/>
                  </a:lnTo>
                  <a:lnTo>
                    <a:pt x="75" y="93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61" y="95"/>
                  </a:lnTo>
                  <a:lnTo>
                    <a:pt x="56" y="92"/>
                  </a:lnTo>
                  <a:lnTo>
                    <a:pt x="50" y="91"/>
                  </a:lnTo>
                  <a:lnTo>
                    <a:pt x="46" y="87"/>
                  </a:lnTo>
                  <a:lnTo>
                    <a:pt x="44" y="83"/>
                  </a:lnTo>
                  <a:lnTo>
                    <a:pt x="41" y="77"/>
                  </a:lnTo>
                  <a:lnTo>
                    <a:pt x="40" y="73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61"/>
                  </a:lnTo>
                  <a:lnTo>
                    <a:pt x="41" y="54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69" name="组合 211"/>
          <p:cNvGrpSpPr/>
          <p:nvPr/>
        </p:nvGrpSpPr>
        <p:grpSpPr>
          <a:xfrm>
            <a:off x="3994547" y="3065349"/>
            <a:ext cx="335756" cy="316706"/>
            <a:chOff x="2051051" y="3792538"/>
            <a:chExt cx="447675" cy="422275"/>
          </a:xfrm>
          <a:solidFill>
            <a:srgbClr val="168999"/>
          </a:solidFill>
        </p:grpSpPr>
        <p:sp>
          <p:nvSpPr>
            <p:cNvPr id="170" name="Freeform 146"/>
            <p:cNvSpPr/>
            <p:nvPr/>
          </p:nvSpPr>
          <p:spPr bwMode="auto">
            <a:xfrm>
              <a:off x="2051051" y="3879850"/>
              <a:ext cx="447675" cy="334963"/>
            </a:xfrm>
            <a:custGeom>
              <a:avLst/>
              <a:gdLst>
                <a:gd name="T0" fmla="*/ 86 w 282"/>
                <a:gd name="T1" fmla="*/ 0 h 211"/>
                <a:gd name="T2" fmla="*/ 115 w 282"/>
                <a:gd name="T3" fmla="*/ 6 h 211"/>
                <a:gd name="T4" fmla="*/ 141 w 282"/>
                <a:gd name="T5" fmla="*/ 20 h 211"/>
                <a:gd name="T6" fmla="*/ 153 w 282"/>
                <a:gd name="T7" fmla="*/ 11 h 211"/>
                <a:gd name="T8" fmla="*/ 182 w 282"/>
                <a:gd name="T9" fmla="*/ 1 h 211"/>
                <a:gd name="T10" fmla="*/ 198 w 282"/>
                <a:gd name="T11" fmla="*/ 0 h 211"/>
                <a:gd name="T12" fmla="*/ 214 w 282"/>
                <a:gd name="T13" fmla="*/ 1 h 211"/>
                <a:gd name="T14" fmla="*/ 245 w 282"/>
                <a:gd name="T15" fmla="*/ 14 h 211"/>
                <a:gd name="T16" fmla="*/ 268 w 282"/>
                <a:gd name="T17" fmla="*/ 35 h 211"/>
                <a:gd name="T18" fmla="*/ 278 w 282"/>
                <a:gd name="T19" fmla="*/ 57 h 211"/>
                <a:gd name="T20" fmla="*/ 282 w 282"/>
                <a:gd name="T21" fmla="*/ 73 h 211"/>
                <a:gd name="T22" fmla="*/ 282 w 282"/>
                <a:gd name="T23" fmla="*/ 81 h 211"/>
                <a:gd name="T24" fmla="*/ 281 w 282"/>
                <a:gd name="T25" fmla="*/ 102 h 211"/>
                <a:gd name="T26" fmla="*/ 274 w 282"/>
                <a:gd name="T27" fmla="*/ 123 h 211"/>
                <a:gd name="T28" fmla="*/ 263 w 282"/>
                <a:gd name="T29" fmla="*/ 145 h 211"/>
                <a:gd name="T30" fmla="*/ 248 w 282"/>
                <a:gd name="T31" fmla="*/ 165 h 211"/>
                <a:gd name="T32" fmla="*/ 228 w 282"/>
                <a:gd name="T33" fmla="*/ 184 h 211"/>
                <a:gd name="T34" fmla="*/ 203 w 282"/>
                <a:gd name="T35" fmla="*/ 199 h 211"/>
                <a:gd name="T36" fmla="*/ 172 w 282"/>
                <a:gd name="T37" fmla="*/ 209 h 211"/>
                <a:gd name="T38" fmla="*/ 137 w 282"/>
                <a:gd name="T39" fmla="*/ 211 h 211"/>
                <a:gd name="T40" fmla="*/ 118 w 282"/>
                <a:gd name="T41" fmla="*/ 211 h 211"/>
                <a:gd name="T42" fmla="*/ 86 w 282"/>
                <a:gd name="T43" fmla="*/ 203 h 211"/>
                <a:gd name="T44" fmla="*/ 58 w 282"/>
                <a:gd name="T45" fmla="*/ 191 h 211"/>
                <a:gd name="T46" fmla="*/ 38 w 282"/>
                <a:gd name="T47" fmla="*/ 173 h 211"/>
                <a:gd name="T48" fmla="*/ 22 w 282"/>
                <a:gd name="T49" fmla="*/ 153 h 211"/>
                <a:gd name="T50" fmla="*/ 11 w 282"/>
                <a:gd name="T51" fmla="*/ 133 h 211"/>
                <a:gd name="T52" fmla="*/ 4 w 282"/>
                <a:gd name="T53" fmla="*/ 111 h 211"/>
                <a:gd name="T54" fmla="*/ 0 w 282"/>
                <a:gd name="T55" fmla="*/ 81 h 211"/>
                <a:gd name="T56" fmla="*/ 0 w 282"/>
                <a:gd name="T57" fmla="*/ 73 h 211"/>
                <a:gd name="T58" fmla="*/ 4 w 282"/>
                <a:gd name="T59" fmla="*/ 57 h 211"/>
                <a:gd name="T60" fmla="*/ 15 w 282"/>
                <a:gd name="T61" fmla="*/ 35 h 211"/>
                <a:gd name="T62" fmla="*/ 38 w 282"/>
                <a:gd name="T63" fmla="*/ 14 h 211"/>
                <a:gd name="T64" fmla="*/ 68 w 282"/>
                <a:gd name="T65" fmla="*/ 1 h 211"/>
                <a:gd name="T66" fmla="*/ 86 w 282"/>
                <a:gd name="T6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2" h="211">
                  <a:moveTo>
                    <a:pt x="86" y="0"/>
                  </a:moveTo>
                  <a:lnTo>
                    <a:pt x="86" y="0"/>
                  </a:lnTo>
                  <a:lnTo>
                    <a:pt x="100" y="1"/>
                  </a:lnTo>
                  <a:lnTo>
                    <a:pt x="115" y="6"/>
                  </a:lnTo>
                  <a:lnTo>
                    <a:pt x="129" y="11"/>
                  </a:lnTo>
                  <a:lnTo>
                    <a:pt x="141" y="20"/>
                  </a:lnTo>
                  <a:lnTo>
                    <a:pt x="141" y="20"/>
                  </a:lnTo>
                  <a:lnTo>
                    <a:pt x="153" y="11"/>
                  </a:lnTo>
                  <a:lnTo>
                    <a:pt x="167" y="6"/>
                  </a:lnTo>
                  <a:lnTo>
                    <a:pt x="182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6" y="0"/>
                  </a:lnTo>
                  <a:lnTo>
                    <a:pt x="214" y="1"/>
                  </a:lnTo>
                  <a:lnTo>
                    <a:pt x="230" y="6"/>
                  </a:lnTo>
                  <a:lnTo>
                    <a:pt x="245" y="14"/>
                  </a:lnTo>
                  <a:lnTo>
                    <a:pt x="258" y="23"/>
                  </a:lnTo>
                  <a:lnTo>
                    <a:pt x="268" y="35"/>
                  </a:lnTo>
                  <a:lnTo>
                    <a:pt x="275" y="49"/>
                  </a:lnTo>
                  <a:lnTo>
                    <a:pt x="278" y="57"/>
                  </a:lnTo>
                  <a:lnTo>
                    <a:pt x="281" y="65"/>
                  </a:lnTo>
                  <a:lnTo>
                    <a:pt x="282" y="73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82" y="91"/>
                  </a:lnTo>
                  <a:lnTo>
                    <a:pt x="281" y="102"/>
                  </a:lnTo>
                  <a:lnTo>
                    <a:pt x="278" y="112"/>
                  </a:lnTo>
                  <a:lnTo>
                    <a:pt x="274" y="123"/>
                  </a:lnTo>
                  <a:lnTo>
                    <a:pt x="270" y="134"/>
                  </a:lnTo>
                  <a:lnTo>
                    <a:pt x="263" y="145"/>
                  </a:lnTo>
                  <a:lnTo>
                    <a:pt x="256" y="156"/>
                  </a:lnTo>
                  <a:lnTo>
                    <a:pt x="248" y="165"/>
                  </a:lnTo>
                  <a:lnTo>
                    <a:pt x="239" y="175"/>
                  </a:lnTo>
                  <a:lnTo>
                    <a:pt x="228" y="184"/>
                  </a:lnTo>
                  <a:lnTo>
                    <a:pt x="216" y="192"/>
                  </a:lnTo>
                  <a:lnTo>
                    <a:pt x="203" y="199"/>
                  </a:lnTo>
                  <a:lnTo>
                    <a:pt x="188" y="205"/>
                  </a:lnTo>
                  <a:lnTo>
                    <a:pt x="172" y="209"/>
                  </a:lnTo>
                  <a:lnTo>
                    <a:pt x="156" y="211"/>
                  </a:lnTo>
                  <a:lnTo>
                    <a:pt x="137" y="211"/>
                  </a:lnTo>
                  <a:lnTo>
                    <a:pt x="137" y="211"/>
                  </a:lnTo>
                  <a:lnTo>
                    <a:pt x="118" y="211"/>
                  </a:lnTo>
                  <a:lnTo>
                    <a:pt x="100" y="209"/>
                  </a:lnTo>
                  <a:lnTo>
                    <a:pt x="86" y="203"/>
                  </a:lnTo>
                  <a:lnTo>
                    <a:pt x="71" y="198"/>
                  </a:lnTo>
                  <a:lnTo>
                    <a:pt x="58" y="191"/>
                  </a:lnTo>
                  <a:lnTo>
                    <a:pt x="48" y="183"/>
                  </a:lnTo>
                  <a:lnTo>
                    <a:pt x="38" y="173"/>
                  </a:lnTo>
                  <a:lnTo>
                    <a:pt x="29" y="164"/>
                  </a:lnTo>
                  <a:lnTo>
                    <a:pt x="22" y="153"/>
                  </a:lnTo>
                  <a:lnTo>
                    <a:pt x="15" y="144"/>
                  </a:lnTo>
                  <a:lnTo>
                    <a:pt x="11" y="133"/>
                  </a:lnTo>
                  <a:lnTo>
                    <a:pt x="7" y="121"/>
                  </a:lnTo>
                  <a:lnTo>
                    <a:pt x="4" y="111"/>
                  </a:lnTo>
                  <a:lnTo>
                    <a:pt x="2" y="100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7" y="49"/>
                  </a:lnTo>
                  <a:lnTo>
                    <a:pt x="15" y="35"/>
                  </a:lnTo>
                  <a:lnTo>
                    <a:pt x="25" y="23"/>
                  </a:lnTo>
                  <a:lnTo>
                    <a:pt x="38" y="14"/>
                  </a:lnTo>
                  <a:lnTo>
                    <a:pt x="52" y="6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71" name="Freeform 147"/>
            <p:cNvSpPr/>
            <p:nvPr/>
          </p:nvSpPr>
          <p:spPr bwMode="auto">
            <a:xfrm>
              <a:off x="2178051" y="3792538"/>
              <a:ext cx="107950" cy="153988"/>
            </a:xfrm>
            <a:custGeom>
              <a:avLst/>
              <a:gdLst>
                <a:gd name="T0" fmla="*/ 60 w 68"/>
                <a:gd name="T1" fmla="*/ 97 h 97"/>
                <a:gd name="T2" fmla="*/ 60 w 68"/>
                <a:gd name="T3" fmla="*/ 97 h 97"/>
                <a:gd name="T4" fmla="*/ 65 w 68"/>
                <a:gd name="T5" fmla="*/ 85 h 97"/>
                <a:gd name="T6" fmla="*/ 68 w 68"/>
                <a:gd name="T7" fmla="*/ 71 h 97"/>
                <a:gd name="T8" fmla="*/ 68 w 68"/>
                <a:gd name="T9" fmla="*/ 58 h 97"/>
                <a:gd name="T10" fmla="*/ 66 w 68"/>
                <a:gd name="T11" fmla="*/ 46 h 97"/>
                <a:gd name="T12" fmla="*/ 62 w 68"/>
                <a:gd name="T13" fmla="*/ 33 h 97"/>
                <a:gd name="T14" fmla="*/ 56 w 68"/>
                <a:gd name="T15" fmla="*/ 21 h 97"/>
                <a:gd name="T16" fmla="*/ 49 w 68"/>
                <a:gd name="T17" fmla="*/ 10 h 97"/>
                <a:gd name="T18" fmla="*/ 39 w 68"/>
                <a:gd name="T19" fmla="*/ 0 h 97"/>
                <a:gd name="T20" fmla="*/ 0 w 68"/>
                <a:gd name="T21" fmla="*/ 6 h 97"/>
                <a:gd name="T22" fmla="*/ 0 w 68"/>
                <a:gd name="T23" fmla="*/ 6 h 97"/>
                <a:gd name="T24" fmla="*/ 14 w 68"/>
                <a:gd name="T25" fmla="*/ 15 h 97"/>
                <a:gd name="T26" fmla="*/ 24 w 68"/>
                <a:gd name="T27" fmla="*/ 23 h 97"/>
                <a:gd name="T28" fmla="*/ 35 w 68"/>
                <a:gd name="T29" fmla="*/ 32 h 97"/>
                <a:gd name="T30" fmla="*/ 43 w 68"/>
                <a:gd name="T31" fmla="*/ 42 h 97"/>
                <a:gd name="T32" fmla="*/ 50 w 68"/>
                <a:gd name="T33" fmla="*/ 54 h 97"/>
                <a:gd name="T34" fmla="*/ 56 w 68"/>
                <a:gd name="T35" fmla="*/ 66 h 97"/>
                <a:gd name="T36" fmla="*/ 58 w 68"/>
                <a:gd name="T37" fmla="*/ 81 h 97"/>
                <a:gd name="T38" fmla="*/ 60 w 68"/>
                <a:gd name="T39" fmla="*/ 97 h 97"/>
                <a:gd name="T40" fmla="*/ 60 w 68"/>
                <a:gd name="T4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97">
                  <a:moveTo>
                    <a:pt x="60" y="97"/>
                  </a:moveTo>
                  <a:lnTo>
                    <a:pt x="60" y="97"/>
                  </a:lnTo>
                  <a:lnTo>
                    <a:pt x="65" y="85"/>
                  </a:lnTo>
                  <a:lnTo>
                    <a:pt x="68" y="71"/>
                  </a:lnTo>
                  <a:lnTo>
                    <a:pt x="68" y="58"/>
                  </a:lnTo>
                  <a:lnTo>
                    <a:pt x="66" y="46"/>
                  </a:lnTo>
                  <a:lnTo>
                    <a:pt x="62" y="33"/>
                  </a:lnTo>
                  <a:lnTo>
                    <a:pt x="56" y="21"/>
                  </a:lnTo>
                  <a:lnTo>
                    <a:pt x="49" y="10"/>
                  </a:lnTo>
                  <a:lnTo>
                    <a:pt x="39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4" y="15"/>
                  </a:lnTo>
                  <a:lnTo>
                    <a:pt x="24" y="23"/>
                  </a:lnTo>
                  <a:lnTo>
                    <a:pt x="35" y="32"/>
                  </a:lnTo>
                  <a:lnTo>
                    <a:pt x="43" y="4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8" y="81"/>
                  </a:lnTo>
                  <a:lnTo>
                    <a:pt x="60" y="97"/>
                  </a:lnTo>
                  <a:lnTo>
                    <a:pt x="6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72" name="组合 200"/>
          <p:cNvGrpSpPr/>
          <p:nvPr/>
        </p:nvGrpSpPr>
        <p:grpSpPr>
          <a:xfrm>
            <a:off x="4849416" y="1143680"/>
            <a:ext cx="507206" cy="416719"/>
            <a:chOff x="3190876" y="1230313"/>
            <a:chExt cx="676275" cy="555625"/>
          </a:xfrm>
          <a:solidFill>
            <a:srgbClr val="168999"/>
          </a:solidFill>
        </p:grpSpPr>
        <p:sp>
          <p:nvSpPr>
            <p:cNvPr id="173" name="Freeform 148"/>
            <p:cNvSpPr/>
            <p:nvPr/>
          </p:nvSpPr>
          <p:spPr bwMode="auto">
            <a:xfrm>
              <a:off x="3209926" y="1257300"/>
              <a:ext cx="657225" cy="528638"/>
            </a:xfrm>
            <a:custGeom>
              <a:avLst/>
              <a:gdLst>
                <a:gd name="T0" fmla="*/ 0 w 414"/>
                <a:gd name="T1" fmla="*/ 117 h 333"/>
                <a:gd name="T2" fmla="*/ 10 w 414"/>
                <a:gd name="T3" fmla="*/ 102 h 333"/>
                <a:gd name="T4" fmla="*/ 316 w 414"/>
                <a:gd name="T5" fmla="*/ 306 h 333"/>
                <a:gd name="T6" fmla="*/ 316 w 414"/>
                <a:gd name="T7" fmla="*/ 306 h 333"/>
                <a:gd name="T8" fmla="*/ 325 w 414"/>
                <a:gd name="T9" fmla="*/ 310 h 333"/>
                <a:gd name="T10" fmla="*/ 335 w 414"/>
                <a:gd name="T11" fmla="*/ 313 h 333"/>
                <a:gd name="T12" fmla="*/ 343 w 414"/>
                <a:gd name="T13" fmla="*/ 313 h 333"/>
                <a:gd name="T14" fmla="*/ 352 w 414"/>
                <a:gd name="T15" fmla="*/ 312 h 333"/>
                <a:gd name="T16" fmla="*/ 362 w 414"/>
                <a:gd name="T17" fmla="*/ 309 h 333"/>
                <a:gd name="T18" fmla="*/ 371 w 414"/>
                <a:gd name="T19" fmla="*/ 304 h 333"/>
                <a:gd name="T20" fmla="*/ 378 w 414"/>
                <a:gd name="T21" fmla="*/ 297 h 333"/>
                <a:gd name="T22" fmla="*/ 385 w 414"/>
                <a:gd name="T23" fmla="*/ 289 h 333"/>
                <a:gd name="T24" fmla="*/ 385 w 414"/>
                <a:gd name="T25" fmla="*/ 289 h 333"/>
                <a:gd name="T26" fmla="*/ 390 w 414"/>
                <a:gd name="T27" fmla="*/ 279 h 333"/>
                <a:gd name="T28" fmla="*/ 393 w 414"/>
                <a:gd name="T29" fmla="*/ 270 h 333"/>
                <a:gd name="T30" fmla="*/ 394 w 414"/>
                <a:gd name="T31" fmla="*/ 260 h 333"/>
                <a:gd name="T32" fmla="*/ 394 w 414"/>
                <a:gd name="T33" fmla="*/ 251 h 333"/>
                <a:gd name="T34" fmla="*/ 391 w 414"/>
                <a:gd name="T35" fmla="*/ 241 h 333"/>
                <a:gd name="T36" fmla="*/ 387 w 414"/>
                <a:gd name="T37" fmla="*/ 232 h 333"/>
                <a:gd name="T38" fmla="*/ 382 w 414"/>
                <a:gd name="T39" fmla="*/ 225 h 333"/>
                <a:gd name="T40" fmla="*/ 375 w 414"/>
                <a:gd name="T41" fmla="*/ 218 h 333"/>
                <a:gd name="T42" fmla="*/ 69 w 414"/>
                <a:gd name="T43" fmla="*/ 14 h 333"/>
                <a:gd name="T44" fmla="*/ 79 w 414"/>
                <a:gd name="T45" fmla="*/ 0 h 333"/>
                <a:gd name="T46" fmla="*/ 389 w 414"/>
                <a:gd name="T47" fmla="*/ 207 h 333"/>
                <a:gd name="T48" fmla="*/ 389 w 414"/>
                <a:gd name="T49" fmla="*/ 207 h 333"/>
                <a:gd name="T50" fmla="*/ 398 w 414"/>
                <a:gd name="T51" fmla="*/ 216 h 333"/>
                <a:gd name="T52" fmla="*/ 405 w 414"/>
                <a:gd name="T53" fmla="*/ 225 h 333"/>
                <a:gd name="T54" fmla="*/ 410 w 414"/>
                <a:gd name="T55" fmla="*/ 236 h 333"/>
                <a:gd name="T56" fmla="*/ 414 w 414"/>
                <a:gd name="T57" fmla="*/ 248 h 333"/>
                <a:gd name="T58" fmla="*/ 414 w 414"/>
                <a:gd name="T59" fmla="*/ 262 h 333"/>
                <a:gd name="T60" fmla="*/ 413 w 414"/>
                <a:gd name="T61" fmla="*/ 275 h 333"/>
                <a:gd name="T62" fmla="*/ 409 w 414"/>
                <a:gd name="T63" fmla="*/ 287 h 333"/>
                <a:gd name="T64" fmla="*/ 402 w 414"/>
                <a:gd name="T65" fmla="*/ 300 h 333"/>
                <a:gd name="T66" fmla="*/ 402 w 414"/>
                <a:gd name="T67" fmla="*/ 300 h 333"/>
                <a:gd name="T68" fmla="*/ 393 w 414"/>
                <a:gd name="T69" fmla="*/ 312 h 333"/>
                <a:gd name="T70" fmla="*/ 382 w 414"/>
                <a:gd name="T71" fmla="*/ 320 h 333"/>
                <a:gd name="T72" fmla="*/ 371 w 414"/>
                <a:gd name="T73" fmla="*/ 327 h 333"/>
                <a:gd name="T74" fmla="*/ 359 w 414"/>
                <a:gd name="T75" fmla="*/ 331 h 333"/>
                <a:gd name="T76" fmla="*/ 347 w 414"/>
                <a:gd name="T77" fmla="*/ 333 h 333"/>
                <a:gd name="T78" fmla="*/ 335 w 414"/>
                <a:gd name="T79" fmla="*/ 332 h 333"/>
                <a:gd name="T80" fmla="*/ 322 w 414"/>
                <a:gd name="T81" fmla="*/ 329 h 333"/>
                <a:gd name="T82" fmla="*/ 310 w 414"/>
                <a:gd name="T83" fmla="*/ 323 h 333"/>
                <a:gd name="T84" fmla="*/ 0 w 414"/>
                <a:gd name="T85" fmla="*/ 11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4" h="333">
                  <a:moveTo>
                    <a:pt x="0" y="117"/>
                  </a:moveTo>
                  <a:lnTo>
                    <a:pt x="10" y="102"/>
                  </a:lnTo>
                  <a:lnTo>
                    <a:pt x="316" y="306"/>
                  </a:lnTo>
                  <a:lnTo>
                    <a:pt x="316" y="306"/>
                  </a:lnTo>
                  <a:lnTo>
                    <a:pt x="325" y="310"/>
                  </a:lnTo>
                  <a:lnTo>
                    <a:pt x="335" y="313"/>
                  </a:lnTo>
                  <a:lnTo>
                    <a:pt x="343" y="313"/>
                  </a:lnTo>
                  <a:lnTo>
                    <a:pt x="352" y="312"/>
                  </a:lnTo>
                  <a:lnTo>
                    <a:pt x="362" y="309"/>
                  </a:lnTo>
                  <a:lnTo>
                    <a:pt x="371" y="304"/>
                  </a:lnTo>
                  <a:lnTo>
                    <a:pt x="378" y="297"/>
                  </a:lnTo>
                  <a:lnTo>
                    <a:pt x="385" y="289"/>
                  </a:lnTo>
                  <a:lnTo>
                    <a:pt x="385" y="289"/>
                  </a:lnTo>
                  <a:lnTo>
                    <a:pt x="390" y="279"/>
                  </a:lnTo>
                  <a:lnTo>
                    <a:pt x="393" y="270"/>
                  </a:lnTo>
                  <a:lnTo>
                    <a:pt x="394" y="260"/>
                  </a:lnTo>
                  <a:lnTo>
                    <a:pt x="394" y="251"/>
                  </a:lnTo>
                  <a:lnTo>
                    <a:pt x="391" y="241"/>
                  </a:lnTo>
                  <a:lnTo>
                    <a:pt x="387" y="232"/>
                  </a:lnTo>
                  <a:lnTo>
                    <a:pt x="382" y="225"/>
                  </a:lnTo>
                  <a:lnTo>
                    <a:pt x="375" y="218"/>
                  </a:lnTo>
                  <a:lnTo>
                    <a:pt x="69" y="14"/>
                  </a:lnTo>
                  <a:lnTo>
                    <a:pt x="79" y="0"/>
                  </a:lnTo>
                  <a:lnTo>
                    <a:pt x="389" y="207"/>
                  </a:lnTo>
                  <a:lnTo>
                    <a:pt x="389" y="207"/>
                  </a:lnTo>
                  <a:lnTo>
                    <a:pt x="398" y="216"/>
                  </a:lnTo>
                  <a:lnTo>
                    <a:pt x="405" y="225"/>
                  </a:lnTo>
                  <a:lnTo>
                    <a:pt x="410" y="236"/>
                  </a:lnTo>
                  <a:lnTo>
                    <a:pt x="414" y="248"/>
                  </a:lnTo>
                  <a:lnTo>
                    <a:pt x="414" y="262"/>
                  </a:lnTo>
                  <a:lnTo>
                    <a:pt x="413" y="275"/>
                  </a:lnTo>
                  <a:lnTo>
                    <a:pt x="409" y="287"/>
                  </a:lnTo>
                  <a:lnTo>
                    <a:pt x="402" y="300"/>
                  </a:lnTo>
                  <a:lnTo>
                    <a:pt x="402" y="300"/>
                  </a:lnTo>
                  <a:lnTo>
                    <a:pt x="393" y="312"/>
                  </a:lnTo>
                  <a:lnTo>
                    <a:pt x="382" y="320"/>
                  </a:lnTo>
                  <a:lnTo>
                    <a:pt x="371" y="327"/>
                  </a:lnTo>
                  <a:lnTo>
                    <a:pt x="359" y="331"/>
                  </a:lnTo>
                  <a:lnTo>
                    <a:pt x="347" y="333"/>
                  </a:lnTo>
                  <a:lnTo>
                    <a:pt x="335" y="332"/>
                  </a:lnTo>
                  <a:lnTo>
                    <a:pt x="322" y="329"/>
                  </a:lnTo>
                  <a:lnTo>
                    <a:pt x="310" y="323"/>
                  </a:lnTo>
                  <a:lnTo>
                    <a:pt x="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74" name="Freeform 149"/>
            <p:cNvSpPr/>
            <p:nvPr/>
          </p:nvSpPr>
          <p:spPr bwMode="auto">
            <a:xfrm>
              <a:off x="3190876" y="1230313"/>
              <a:ext cx="176213" cy="246063"/>
            </a:xfrm>
            <a:custGeom>
              <a:avLst/>
              <a:gdLst>
                <a:gd name="T0" fmla="*/ 5 w 111"/>
                <a:gd name="T1" fmla="*/ 154 h 155"/>
                <a:gd name="T2" fmla="*/ 5 w 111"/>
                <a:gd name="T3" fmla="*/ 154 h 155"/>
                <a:gd name="T4" fmla="*/ 9 w 111"/>
                <a:gd name="T5" fmla="*/ 155 h 155"/>
                <a:gd name="T6" fmla="*/ 15 w 111"/>
                <a:gd name="T7" fmla="*/ 155 h 155"/>
                <a:gd name="T8" fmla="*/ 19 w 111"/>
                <a:gd name="T9" fmla="*/ 154 h 155"/>
                <a:gd name="T10" fmla="*/ 23 w 111"/>
                <a:gd name="T11" fmla="*/ 150 h 155"/>
                <a:gd name="T12" fmla="*/ 110 w 111"/>
                <a:gd name="T13" fmla="*/ 20 h 155"/>
                <a:gd name="T14" fmla="*/ 110 w 111"/>
                <a:gd name="T15" fmla="*/ 20 h 155"/>
                <a:gd name="T16" fmla="*/ 111 w 111"/>
                <a:gd name="T17" fmla="*/ 15 h 155"/>
                <a:gd name="T18" fmla="*/ 111 w 111"/>
                <a:gd name="T19" fmla="*/ 11 h 155"/>
                <a:gd name="T20" fmla="*/ 110 w 111"/>
                <a:gd name="T21" fmla="*/ 5 h 155"/>
                <a:gd name="T22" fmla="*/ 106 w 111"/>
                <a:gd name="T23" fmla="*/ 2 h 155"/>
                <a:gd name="T24" fmla="*/ 106 w 111"/>
                <a:gd name="T25" fmla="*/ 2 h 155"/>
                <a:gd name="T26" fmla="*/ 101 w 111"/>
                <a:gd name="T27" fmla="*/ 0 h 155"/>
                <a:gd name="T28" fmla="*/ 96 w 111"/>
                <a:gd name="T29" fmla="*/ 0 h 155"/>
                <a:gd name="T30" fmla="*/ 92 w 111"/>
                <a:gd name="T31" fmla="*/ 2 h 155"/>
                <a:gd name="T32" fmla="*/ 89 w 111"/>
                <a:gd name="T33" fmla="*/ 5 h 155"/>
                <a:gd name="T34" fmla="*/ 1 w 111"/>
                <a:gd name="T35" fmla="*/ 136 h 155"/>
                <a:gd name="T36" fmla="*/ 1 w 111"/>
                <a:gd name="T37" fmla="*/ 136 h 155"/>
                <a:gd name="T38" fmla="*/ 0 w 111"/>
                <a:gd name="T39" fmla="*/ 140 h 155"/>
                <a:gd name="T40" fmla="*/ 0 w 111"/>
                <a:gd name="T41" fmla="*/ 146 h 155"/>
                <a:gd name="T42" fmla="*/ 1 w 111"/>
                <a:gd name="T43" fmla="*/ 150 h 155"/>
                <a:gd name="T44" fmla="*/ 5 w 111"/>
                <a:gd name="T45" fmla="*/ 154 h 155"/>
                <a:gd name="T46" fmla="*/ 5 w 111"/>
                <a:gd name="T4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1" h="155">
                  <a:moveTo>
                    <a:pt x="5" y="154"/>
                  </a:moveTo>
                  <a:lnTo>
                    <a:pt x="5" y="154"/>
                  </a:lnTo>
                  <a:lnTo>
                    <a:pt x="9" y="155"/>
                  </a:lnTo>
                  <a:lnTo>
                    <a:pt x="15" y="155"/>
                  </a:lnTo>
                  <a:lnTo>
                    <a:pt x="19" y="154"/>
                  </a:lnTo>
                  <a:lnTo>
                    <a:pt x="23" y="15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1" y="15"/>
                  </a:lnTo>
                  <a:lnTo>
                    <a:pt x="111" y="11"/>
                  </a:lnTo>
                  <a:lnTo>
                    <a:pt x="110" y="5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89" y="5"/>
                  </a:lnTo>
                  <a:lnTo>
                    <a:pt x="1" y="136"/>
                  </a:lnTo>
                  <a:lnTo>
                    <a:pt x="1" y="136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1" y="150"/>
                  </a:lnTo>
                  <a:lnTo>
                    <a:pt x="5" y="154"/>
                  </a:lnTo>
                  <a:lnTo>
                    <a:pt x="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75" name="Freeform 150"/>
            <p:cNvSpPr/>
            <p:nvPr/>
          </p:nvSpPr>
          <p:spPr bwMode="auto">
            <a:xfrm>
              <a:off x="3287713" y="1400175"/>
              <a:ext cx="504825" cy="323850"/>
            </a:xfrm>
            <a:custGeom>
              <a:avLst/>
              <a:gdLst>
                <a:gd name="T0" fmla="*/ 0 w 318"/>
                <a:gd name="T1" fmla="*/ 19 h 204"/>
                <a:gd name="T2" fmla="*/ 11 w 318"/>
                <a:gd name="T3" fmla="*/ 0 h 204"/>
                <a:gd name="T4" fmla="*/ 284 w 318"/>
                <a:gd name="T5" fmla="*/ 182 h 204"/>
                <a:gd name="T6" fmla="*/ 284 w 318"/>
                <a:gd name="T7" fmla="*/ 182 h 204"/>
                <a:gd name="T8" fmla="*/ 292 w 318"/>
                <a:gd name="T9" fmla="*/ 186 h 204"/>
                <a:gd name="T10" fmla="*/ 302 w 318"/>
                <a:gd name="T11" fmla="*/ 188 h 204"/>
                <a:gd name="T12" fmla="*/ 310 w 318"/>
                <a:gd name="T13" fmla="*/ 188 h 204"/>
                <a:gd name="T14" fmla="*/ 318 w 318"/>
                <a:gd name="T15" fmla="*/ 185 h 204"/>
                <a:gd name="T16" fmla="*/ 318 w 318"/>
                <a:gd name="T17" fmla="*/ 185 h 204"/>
                <a:gd name="T18" fmla="*/ 317 w 318"/>
                <a:gd name="T19" fmla="*/ 186 h 204"/>
                <a:gd name="T20" fmla="*/ 317 w 318"/>
                <a:gd name="T21" fmla="*/ 186 h 204"/>
                <a:gd name="T22" fmla="*/ 313 w 318"/>
                <a:gd name="T23" fmla="*/ 192 h 204"/>
                <a:gd name="T24" fmla="*/ 307 w 318"/>
                <a:gd name="T25" fmla="*/ 197 h 204"/>
                <a:gd name="T26" fmla="*/ 302 w 318"/>
                <a:gd name="T27" fmla="*/ 200 h 204"/>
                <a:gd name="T28" fmla="*/ 295 w 318"/>
                <a:gd name="T29" fmla="*/ 203 h 204"/>
                <a:gd name="T30" fmla="*/ 288 w 318"/>
                <a:gd name="T31" fmla="*/ 204 h 204"/>
                <a:gd name="T32" fmla="*/ 282 w 318"/>
                <a:gd name="T33" fmla="*/ 203 h 204"/>
                <a:gd name="T34" fmla="*/ 276 w 318"/>
                <a:gd name="T35" fmla="*/ 201 h 204"/>
                <a:gd name="T36" fmla="*/ 269 w 318"/>
                <a:gd name="T37" fmla="*/ 199 h 204"/>
                <a:gd name="T38" fmla="*/ 0 w 318"/>
                <a:gd name="T39" fmla="*/ 1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204">
                  <a:moveTo>
                    <a:pt x="0" y="19"/>
                  </a:moveTo>
                  <a:lnTo>
                    <a:pt x="11" y="0"/>
                  </a:lnTo>
                  <a:lnTo>
                    <a:pt x="284" y="182"/>
                  </a:lnTo>
                  <a:lnTo>
                    <a:pt x="284" y="182"/>
                  </a:lnTo>
                  <a:lnTo>
                    <a:pt x="292" y="186"/>
                  </a:lnTo>
                  <a:lnTo>
                    <a:pt x="302" y="188"/>
                  </a:lnTo>
                  <a:lnTo>
                    <a:pt x="310" y="188"/>
                  </a:lnTo>
                  <a:lnTo>
                    <a:pt x="318" y="185"/>
                  </a:lnTo>
                  <a:lnTo>
                    <a:pt x="318" y="185"/>
                  </a:lnTo>
                  <a:lnTo>
                    <a:pt x="317" y="186"/>
                  </a:lnTo>
                  <a:lnTo>
                    <a:pt x="317" y="186"/>
                  </a:lnTo>
                  <a:lnTo>
                    <a:pt x="313" y="192"/>
                  </a:lnTo>
                  <a:lnTo>
                    <a:pt x="307" y="197"/>
                  </a:lnTo>
                  <a:lnTo>
                    <a:pt x="302" y="200"/>
                  </a:lnTo>
                  <a:lnTo>
                    <a:pt x="295" y="203"/>
                  </a:lnTo>
                  <a:lnTo>
                    <a:pt x="288" y="204"/>
                  </a:lnTo>
                  <a:lnTo>
                    <a:pt x="282" y="203"/>
                  </a:lnTo>
                  <a:lnTo>
                    <a:pt x="276" y="201"/>
                  </a:lnTo>
                  <a:lnTo>
                    <a:pt x="269" y="19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76" name="Freeform 151"/>
          <p:cNvSpPr>
            <a:spLocks noEditPoints="1"/>
          </p:cNvSpPr>
          <p:nvPr/>
        </p:nvSpPr>
        <p:spPr bwMode="auto">
          <a:xfrm>
            <a:off x="3620690" y="2945095"/>
            <a:ext cx="285750" cy="495300"/>
          </a:xfrm>
          <a:custGeom>
            <a:avLst/>
            <a:gdLst>
              <a:gd name="T0" fmla="*/ 144 w 240"/>
              <a:gd name="T1" fmla="*/ 352 h 416"/>
              <a:gd name="T2" fmla="*/ 154 w 240"/>
              <a:gd name="T3" fmla="*/ 354 h 416"/>
              <a:gd name="T4" fmla="*/ 164 w 240"/>
              <a:gd name="T5" fmla="*/ 359 h 416"/>
              <a:gd name="T6" fmla="*/ 171 w 240"/>
              <a:gd name="T7" fmla="*/ 366 h 416"/>
              <a:gd name="T8" fmla="*/ 175 w 240"/>
              <a:gd name="T9" fmla="*/ 375 h 416"/>
              <a:gd name="T10" fmla="*/ 176 w 240"/>
              <a:gd name="T11" fmla="*/ 382 h 416"/>
              <a:gd name="T12" fmla="*/ 175 w 240"/>
              <a:gd name="T13" fmla="*/ 394 h 416"/>
              <a:gd name="T14" fmla="*/ 168 w 240"/>
              <a:gd name="T15" fmla="*/ 405 h 416"/>
              <a:gd name="T16" fmla="*/ 158 w 240"/>
              <a:gd name="T17" fmla="*/ 413 h 416"/>
              <a:gd name="T18" fmla="*/ 152 w 240"/>
              <a:gd name="T19" fmla="*/ 415 h 416"/>
              <a:gd name="T20" fmla="*/ 144 w 240"/>
              <a:gd name="T21" fmla="*/ 352 h 416"/>
              <a:gd name="T22" fmla="*/ 144 w 240"/>
              <a:gd name="T23" fmla="*/ 325 h 416"/>
              <a:gd name="T24" fmla="*/ 144 w 240"/>
              <a:gd name="T25" fmla="*/ 141 h 416"/>
              <a:gd name="T26" fmla="*/ 163 w 240"/>
              <a:gd name="T27" fmla="*/ 160 h 416"/>
              <a:gd name="T28" fmla="*/ 175 w 240"/>
              <a:gd name="T29" fmla="*/ 189 h 416"/>
              <a:gd name="T30" fmla="*/ 188 w 240"/>
              <a:gd name="T31" fmla="*/ 243 h 416"/>
              <a:gd name="T32" fmla="*/ 192 w 240"/>
              <a:gd name="T33" fmla="*/ 251 h 416"/>
              <a:gd name="T34" fmla="*/ 205 w 240"/>
              <a:gd name="T35" fmla="*/ 260 h 416"/>
              <a:gd name="T36" fmla="*/ 225 w 240"/>
              <a:gd name="T37" fmla="*/ 264 h 416"/>
              <a:gd name="T38" fmla="*/ 240 w 240"/>
              <a:gd name="T39" fmla="*/ 300 h 416"/>
              <a:gd name="T40" fmla="*/ 135 w 240"/>
              <a:gd name="T41" fmla="*/ 352 h 416"/>
              <a:gd name="T42" fmla="*/ 144 w 240"/>
              <a:gd name="T43" fmla="*/ 352 h 416"/>
              <a:gd name="T44" fmla="*/ 144 w 240"/>
              <a:gd name="T45" fmla="*/ 416 h 416"/>
              <a:gd name="T46" fmla="*/ 134 w 240"/>
              <a:gd name="T47" fmla="*/ 415 h 416"/>
              <a:gd name="T48" fmla="*/ 125 w 240"/>
              <a:gd name="T49" fmla="*/ 409 h 416"/>
              <a:gd name="T50" fmla="*/ 118 w 240"/>
              <a:gd name="T51" fmla="*/ 403 h 416"/>
              <a:gd name="T52" fmla="*/ 112 w 240"/>
              <a:gd name="T53" fmla="*/ 392 h 416"/>
              <a:gd name="T54" fmla="*/ 112 w 240"/>
              <a:gd name="T55" fmla="*/ 386 h 416"/>
              <a:gd name="T56" fmla="*/ 114 w 240"/>
              <a:gd name="T57" fmla="*/ 374 h 416"/>
              <a:gd name="T58" fmla="*/ 121 w 240"/>
              <a:gd name="T59" fmla="*/ 363 h 416"/>
              <a:gd name="T60" fmla="*/ 130 w 240"/>
              <a:gd name="T61" fmla="*/ 355 h 416"/>
              <a:gd name="T62" fmla="*/ 135 w 240"/>
              <a:gd name="T63" fmla="*/ 352 h 416"/>
              <a:gd name="T64" fmla="*/ 144 w 240"/>
              <a:gd name="T65" fmla="*/ 141 h 416"/>
              <a:gd name="T66" fmla="*/ 122 w 240"/>
              <a:gd name="T67" fmla="*/ 130 h 416"/>
              <a:gd name="T68" fmla="*/ 98 w 240"/>
              <a:gd name="T69" fmla="*/ 126 h 416"/>
              <a:gd name="T70" fmla="*/ 69 w 240"/>
              <a:gd name="T71" fmla="*/ 19 h 416"/>
              <a:gd name="T72" fmla="*/ 65 w 240"/>
              <a:gd name="T73" fmla="*/ 10 h 416"/>
              <a:gd name="T74" fmla="*/ 58 w 240"/>
              <a:gd name="T75" fmla="*/ 4 h 416"/>
              <a:gd name="T76" fmla="*/ 49 w 240"/>
              <a:gd name="T77" fmla="*/ 0 h 416"/>
              <a:gd name="T78" fmla="*/ 39 w 240"/>
              <a:gd name="T79" fmla="*/ 2 h 416"/>
              <a:gd name="T80" fmla="*/ 34 w 240"/>
              <a:gd name="T81" fmla="*/ 3 h 416"/>
              <a:gd name="T82" fmla="*/ 26 w 240"/>
              <a:gd name="T83" fmla="*/ 10 h 416"/>
              <a:gd name="T84" fmla="*/ 22 w 240"/>
              <a:gd name="T85" fmla="*/ 18 h 416"/>
              <a:gd name="T86" fmla="*/ 20 w 240"/>
              <a:gd name="T87" fmla="*/ 27 h 416"/>
              <a:gd name="T88" fmla="*/ 49 w 240"/>
              <a:gd name="T89" fmla="*/ 139 h 416"/>
              <a:gd name="T90" fmla="*/ 38 w 240"/>
              <a:gd name="T91" fmla="*/ 145 h 416"/>
              <a:gd name="T92" fmla="*/ 20 w 240"/>
              <a:gd name="T93" fmla="*/ 164 h 416"/>
              <a:gd name="T94" fmla="*/ 11 w 240"/>
              <a:gd name="T95" fmla="*/ 187 h 416"/>
              <a:gd name="T96" fmla="*/ 8 w 240"/>
              <a:gd name="T97" fmla="*/ 216 h 416"/>
              <a:gd name="T98" fmla="*/ 11 w 240"/>
              <a:gd name="T99" fmla="*/ 232 h 416"/>
              <a:gd name="T100" fmla="*/ 26 w 240"/>
              <a:gd name="T101" fmla="*/ 285 h 416"/>
              <a:gd name="T102" fmla="*/ 26 w 240"/>
              <a:gd name="T103" fmla="*/ 294 h 416"/>
              <a:gd name="T104" fmla="*/ 20 w 240"/>
              <a:gd name="T105" fmla="*/ 308 h 416"/>
              <a:gd name="T106" fmla="*/ 5 w 240"/>
              <a:gd name="T107" fmla="*/ 321 h 416"/>
              <a:gd name="T108" fmla="*/ 10 w 240"/>
              <a:gd name="T109" fmla="*/ 361 h 416"/>
              <a:gd name="T110" fmla="*/ 144 w 240"/>
              <a:gd name="T111" fmla="*/ 141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0" h="416">
                <a:moveTo>
                  <a:pt x="144" y="352"/>
                </a:moveTo>
                <a:lnTo>
                  <a:pt x="144" y="352"/>
                </a:lnTo>
                <a:lnTo>
                  <a:pt x="149" y="352"/>
                </a:lnTo>
                <a:lnTo>
                  <a:pt x="154" y="354"/>
                </a:lnTo>
                <a:lnTo>
                  <a:pt x="160" y="355"/>
                </a:lnTo>
                <a:lnTo>
                  <a:pt x="164" y="359"/>
                </a:lnTo>
                <a:lnTo>
                  <a:pt x="168" y="362"/>
                </a:lnTo>
                <a:lnTo>
                  <a:pt x="171" y="366"/>
                </a:lnTo>
                <a:lnTo>
                  <a:pt x="173" y="371"/>
                </a:lnTo>
                <a:lnTo>
                  <a:pt x="175" y="375"/>
                </a:lnTo>
                <a:lnTo>
                  <a:pt x="175" y="375"/>
                </a:lnTo>
                <a:lnTo>
                  <a:pt x="176" y="382"/>
                </a:lnTo>
                <a:lnTo>
                  <a:pt x="176" y="389"/>
                </a:lnTo>
                <a:lnTo>
                  <a:pt x="175" y="394"/>
                </a:lnTo>
                <a:lnTo>
                  <a:pt x="172" y="400"/>
                </a:lnTo>
                <a:lnTo>
                  <a:pt x="168" y="405"/>
                </a:lnTo>
                <a:lnTo>
                  <a:pt x="164" y="409"/>
                </a:lnTo>
                <a:lnTo>
                  <a:pt x="158" y="413"/>
                </a:lnTo>
                <a:lnTo>
                  <a:pt x="152" y="415"/>
                </a:lnTo>
                <a:lnTo>
                  <a:pt x="152" y="415"/>
                </a:lnTo>
                <a:lnTo>
                  <a:pt x="144" y="416"/>
                </a:lnTo>
                <a:lnTo>
                  <a:pt x="144" y="352"/>
                </a:lnTo>
                <a:lnTo>
                  <a:pt x="144" y="352"/>
                </a:lnTo>
                <a:close/>
                <a:moveTo>
                  <a:pt x="144" y="325"/>
                </a:moveTo>
                <a:lnTo>
                  <a:pt x="144" y="141"/>
                </a:lnTo>
                <a:lnTo>
                  <a:pt x="144" y="141"/>
                </a:lnTo>
                <a:lnTo>
                  <a:pt x="154" y="149"/>
                </a:lnTo>
                <a:lnTo>
                  <a:pt x="163" y="160"/>
                </a:lnTo>
                <a:lnTo>
                  <a:pt x="169" y="174"/>
                </a:lnTo>
                <a:lnTo>
                  <a:pt x="175" y="189"/>
                </a:lnTo>
                <a:lnTo>
                  <a:pt x="175" y="189"/>
                </a:lnTo>
                <a:lnTo>
                  <a:pt x="188" y="243"/>
                </a:lnTo>
                <a:lnTo>
                  <a:pt x="188" y="243"/>
                </a:lnTo>
                <a:lnTo>
                  <a:pt x="192" y="251"/>
                </a:lnTo>
                <a:lnTo>
                  <a:pt x="198" y="256"/>
                </a:lnTo>
                <a:lnTo>
                  <a:pt x="205" y="260"/>
                </a:lnTo>
                <a:lnTo>
                  <a:pt x="211" y="263"/>
                </a:lnTo>
                <a:lnTo>
                  <a:pt x="225" y="264"/>
                </a:lnTo>
                <a:lnTo>
                  <a:pt x="230" y="264"/>
                </a:lnTo>
                <a:lnTo>
                  <a:pt x="240" y="300"/>
                </a:lnTo>
                <a:lnTo>
                  <a:pt x="144" y="325"/>
                </a:lnTo>
                <a:close/>
                <a:moveTo>
                  <a:pt x="135" y="352"/>
                </a:moveTo>
                <a:lnTo>
                  <a:pt x="135" y="352"/>
                </a:lnTo>
                <a:lnTo>
                  <a:pt x="144" y="352"/>
                </a:lnTo>
                <a:lnTo>
                  <a:pt x="144" y="416"/>
                </a:lnTo>
                <a:lnTo>
                  <a:pt x="144" y="416"/>
                </a:lnTo>
                <a:lnTo>
                  <a:pt x="138" y="416"/>
                </a:lnTo>
                <a:lnTo>
                  <a:pt x="134" y="415"/>
                </a:lnTo>
                <a:lnTo>
                  <a:pt x="129" y="412"/>
                </a:lnTo>
                <a:lnTo>
                  <a:pt x="125" y="409"/>
                </a:lnTo>
                <a:lnTo>
                  <a:pt x="121" y="407"/>
                </a:lnTo>
                <a:lnTo>
                  <a:pt x="118" y="403"/>
                </a:lnTo>
                <a:lnTo>
                  <a:pt x="115" y="397"/>
                </a:lnTo>
                <a:lnTo>
                  <a:pt x="112" y="392"/>
                </a:lnTo>
                <a:lnTo>
                  <a:pt x="112" y="392"/>
                </a:lnTo>
                <a:lnTo>
                  <a:pt x="112" y="386"/>
                </a:lnTo>
                <a:lnTo>
                  <a:pt x="112" y="380"/>
                </a:lnTo>
                <a:lnTo>
                  <a:pt x="114" y="374"/>
                </a:lnTo>
                <a:lnTo>
                  <a:pt x="117" y="367"/>
                </a:lnTo>
                <a:lnTo>
                  <a:pt x="121" y="363"/>
                </a:lnTo>
                <a:lnTo>
                  <a:pt x="125" y="359"/>
                </a:lnTo>
                <a:lnTo>
                  <a:pt x="130" y="355"/>
                </a:lnTo>
                <a:lnTo>
                  <a:pt x="135" y="352"/>
                </a:lnTo>
                <a:lnTo>
                  <a:pt x="135" y="352"/>
                </a:lnTo>
                <a:close/>
                <a:moveTo>
                  <a:pt x="144" y="141"/>
                </a:moveTo>
                <a:lnTo>
                  <a:pt x="144" y="141"/>
                </a:lnTo>
                <a:lnTo>
                  <a:pt x="133" y="134"/>
                </a:lnTo>
                <a:lnTo>
                  <a:pt x="122" y="130"/>
                </a:lnTo>
                <a:lnTo>
                  <a:pt x="110" y="128"/>
                </a:lnTo>
                <a:lnTo>
                  <a:pt x="98" y="126"/>
                </a:lnTo>
                <a:lnTo>
                  <a:pt x="69" y="19"/>
                </a:lnTo>
                <a:lnTo>
                  <a:pt x="69" y="19"/>
                </a:lnTo>
                <a:lnTo>
                  <a:pt x="68" y="15"/>
                </a:lnTo>
                <a:lnTo>
                  <a:pt x="65" y="10"/>
                </a:lnTo>
                <a:lnTo>
                  <a:pt x="61" y="7"/>
                </a:lnTo>
                <a:lnTo>
                  <a:pt x="58" y="4"/>
                </a:lnTo>
                <a:lnTo>
                  <a:pt x="53" y="2"/>
                </a:lnTo>
                <a:lnTo>
                  <a:pt x="49" y="0"/>
                </a:lnTo>
                <a:lnTo>
                  <a:pt x="43" y="0"/>
                </a:lnTo>
                <a:lnTo>
                  <a:pt x="39" y="2"/>
                </a:lnTo>
                <a:lnTo>
                  <a:pt x="39" y="2"/>
                </a:lnTo>
                <a:lnTo>
                  <a:pt x="34" y="3"/>
                </a:lnTo>
                <a:lnTo>
                  <a:pt x="30" y="6"/>
                </a:lnTo>
                <a:lnTo>
                  <a:pt x="26" y="10"/>
                </a:lnTo>
                <a:lnTo>
                  <a:pt x="23" y="13"/>
                </a:lnTo>
                <a:lnTo>
                  <a:pt x="22" y="18"/>
                </a:lnTo>
                <a:lnTo>
                  <a:pt x="20" y="22"/>
                </a:lnTo>
                <a:lnTo>
                  <a:pt x="20" y="27"/>
                </a:lnTo>
                <a:lnTo>
                  <a:pt x="20" y="32"/>
                </a:lnTo>
                <a:lnTo>
                  <a:pt x="49" y="139"/>
                </a:lnTo>
                <a:lnTo>
                  <a:pt x="49" y="139"/>
                </a:lnTo>
                <a:lnTo>
                  <a:pt x="38" y="145"/>
                </a:lnTo>
                <a:lnTo>
                  <a:pt x="28" y="155"/>
                </a:lnTo>
                <a:lnTo>
                  <a:pt x="20" y="164"/>
                </a:lnTo>
                <a:lnTo>
                  <a:pt x="15" y="175"/>
                </a:lnTo>
                <a:lnTo>
                  <a:pt x="11" y="187"/>
                </a:lnTo>
                <a:lnTo>
                  <a:pt x="8" y="201"/>
                </a:lnTo>
                <a:lnTo>
                  <a:pt x="8" y="216"/>
                </a:lnTo>
                <a:lnTo>
                  <a:pt x="11" y="232"/>
                </a:lnTo>
                <a:lnTo>
                  <a:pt x="11" y="232"/>
                </a:lnTo>
                <a:lnTo>
                  <a:pt x="26" y="285"/>
                </a:lnTo>
                <a:lnTo>
                  <a:pt x="26" y="285"/>
                </a:lnTo>
                <a:lnTo>
                  <a:pt x="26" y="285"/>
                </a:lnTo>
                <a:lnTo>
                  <a:pt x="26" y="294"/>
                </a:lnTo>
                <a:lnTo>
                  <a:pt x="24" y="301"/>
                </a:lnTo>
                <a:lnTo>
                  <a:pt x="20" y="308"/>
                </a:lnTo>
                <a:lnTo>
                  <a:pt x="15" y="313"/>
                </a:lnTo>
                <a:lnTo>
                  <a:pt x="5" y="321"/>
                </a:lnTo>
                <a:lnTo>
                  <a:pt x="0" y="324"/>
                </a:lnTo>
                <a:lnTo>
                  <a:pt x="10" y="361"/>
                </a:lnTo>
                <a:lnTo>
                  <a:pt x="144" y="325"/>
                </a:lnTo>
                <a:lnTo>
                  <a:pt x="144" y="141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7" name="Freeform 152"/>
          <p:cNvSpPr>
            <a:spLocks noEditPoints="1"/>
          </p:cNvSpPr>
          <p:nvPr/>
        </p:nvSpPr>
        <p:spPr bwMode="auto">
          <a:xfrm>
            <a:off x="5399484" y="2297395"/>
            <a:ext cx="410766" cy="446485"/>
          </a:xfrm>
          <a:custGeom>
            <a:avLst/>
            <a:gdLst>
              <a:gd name="T0" fmla="*/ 268 w 345"/>
              <a:gd name="T1" fmla="*/ 172 h 375"/>
              <a:gd name="T2" fmla="*/ 258 w 345"/>
              <a:gd name="T3" fmla="*/ 130 h 375"/>
              <a:gd name="T4" fmla="*/ 264 w 345"/>
              <a:gd name="T5" fmla="*/ 252 h 375"/>
              <a:gd name="T6" fmla="*/ 296 w 345"/>
              <a:gd name="T7" fmla="*/ 291 h 375"/>
              <a:gd name="T8" fmla="*/ 281 w 345"/>
              <a:gd name="T9" fmla="*/ 295 h 375"/>
              <a:gd name="T10" fmla="*/ 281 w 345"/>
              <a:gd name="T11" fmla="*/ 50 h 375"/>
              <a:gd name="T12" fmla="*/ 296 w 345"/>
              <a:gd name="T13" fmla="*/ 53 h 375"/>
              <a:gd name="T14" fmla="*/ 264 w 345"/>
              <a:gd name="T15" fmla="*/ 94 h 375"/>
              <a:gd name="T16" fmla="*/ 284 w 345"/>
              <a:gd name="T17" fmla="*/ 172 h 375"/>
              <a:gd name="T18" fmla="*/ 336 w 345"/>
              <a:gd name="T19" fmla="*/ 164 h 375"/>
              <a:gd name="T20" fmla="*/ 344 w 345"/>
              <a:gd name="T21" fmla="*/ 176 h 375"/>
              <a:gd name="T22" fmla="*/ 289 w 345"/>
              <a:gd name="T23" fmla="*/ 180 h 375"/>
              <a:gd name="T24" fmla="*/ 173 w 345"/>
              <a:gd name="T25" fmla="*/ 77 h 375"/>
              <a:gd name="T26" fmla="*/ 243 w 345"/>
              <a:gd name="T27" fmla="*/ 108 h 375"/>
              <a:gd name="T28" fmla="*/ 245 w 345"/>
              <a:gd name="T29" fmla="*/ 236 h 375"/>
              <a:gd name="T30" fmla="*/ 222 w 345"/>
              <a:gd name="T31" fmla="*/ 345 h 375"/>
              <a:gd name="T32" fmla="*/ 178 w 345"/>
              <a:gd name="T33" fmla="*/ 375 h 375"/>
              <a:gd name="T34" fmla="*/ 207 w 345"/>
              <a:gd name="T35" fmla="*/ 242 h 375"/>
              <a:gd name="T36" fmla="*/ 238 w 345"/>
              <a:gd name="T37" fmla="*/ 211 h 375"/>
              <a:gd name="T38" fmla="*/ 248 w 345"/>
              <a:gd name="T39" fmla="*/ 157 h 375"/>
              <a:gd name="T40" fmla="*/ 203 w 345"/>
              <a:gd name="T41" fmla="*/ 103 h 375"/>
              <a:gd name="T42" fmla="*/ 173 w 345"/>
              <a:gd name="T43" fmla="*/ 77 h 375"/>
              <a:gd name="T44" fmla="*/ 250 w 345"/>
              <a:gd name="T45" fmla="*/ 91 h 375"/>
              <a:gd name="T46" fmla="*/ 258 w 345"/>
              <a:gd name="T47" fmla="*/ 73 h 375"/>
              <a:gd name="T48" fmla="*/ 250 w 345"/>
              <a:gd name="T49" fmla="*/ 255 h 375"/>
              <a:gd name="T50" fmla="*/ 258 w 345"/>
              <a:gd name="T51" fmla="*/ 249 h 375"/>
              <a:gd name="T52" fmla="*/ 180 w 345"/>
              <a:gd name="T53" fmla="*/ 6 h 375"/>
              <a:gd name="T54" fmla="*/ 176 w 345"/>
              <a:gd name="T55" fmla="*/ 60 h 375"/>
              <a:gd name="T56" fmla="*/ 157 w 345"/>
              <a:gd name="T57" fmla="*/ 374 h 375"/>
              <a:gd name="T58" fmla="*/ 120 w 345"/>
              <a:gd name="T59" fmla="*/ 337 h 375"/>
              <a:gd name="T60" fmla="*/ 93 w 345"/>
              <a:gd name="T61" fmla="*/ 224 h 375"/>
              <a:gd name="T62" fmla="*/ 111 w 345"/>
              <a:gd name="T63" fmla="*/ 100 h 375"/>
              <a:gd name="T64" fmla="*/ 173 w 345"/>
              <a:gd name="T65" fmla="*/ 96 h 375"/>
              <a:gd name="T66" fmla="*/ 119 w 345"/>
              <a:gd name="T67" fmla="*/ 119 h 375"/>
              <a:gd name="T68" fmla="*/ 97 w 345"/>
              <a:gd name="T69" fmla="*/ 183 h 375"/>
              <a:gd name="T70" fmla="*/ 126 w 345"/>
              <a:gd name="T71" fmla="*/ 232 h 375"/>
              <a:gd name="T72" fmla="*/ 139 w 345"/>
              <a:gd name="T73" fmla="*/ 290 h 375"/>
              <a:gd name="T74" fmla="*/ 173 w 345"/>
              <a:gd name="T75" fmla="*/ 60 h 375"/>
              <a:gd name="T76" fmla="*/ 164 w 345"/>
              <a:gd name="T77" fmla="*/ 54 h 375"/>
              <a:gd name="T78" fmla="*/ 169 w 345"/>
              <a:gd name="T79" fmla="*/ 0 h 375"/>
              <a:gd name="T80" fmla="*/ 93 w 345"/>
              <a:gd name="T81" fmla="*/ 264 h 375"/>
              <a:gd name="T82" fmla="*/ 93 w 345"/>
              <a:gd name="T83" fmla="*/ 252 h 375"/>
              <a:gd name="T84" fmla="*/ 86 w 345"/>
              <a:gd name="T85" fmla="*/ 96 h 375"/>
              <a:gd name="T86" fmla="*/ 94 w 345"/>
              <a:gd name="T87" fmla="*/ 84 h 375"/>
              <a:gd name="T88" fmla="*/ 82 w 345"/>
              <a:gd name="T89" fmla="*/ 203 h 375"/>
              <a:gd name="T90" fmla="*/ 80 w 345"/>
              <a:gd name="T91" fmla="*/ 152 h 375"/>
              <a:gd name="T92" fmla="*/ 86 w 345"/>
              <a:gd name="T93" fmla="*/ 96 h 375"/>
              <a:gd name="T94" fmla="*/ 50 w 345"/>
              <a:gd name="T95" fmla="*/ 64 h 375"/>
              <a:gd name="T96" fmla="*/ 53 w 345"/>
              <a:gd name="T97" fmla="*/ 49 h 375"/>
              <a:gd name="T98" fmla="*/ 86 w 345"/>
              <a:gd name="T99" fmla="*/ 249 h 375"/>
              <a:gd name="T100" fmla="*/ 53 w 345"/>
              <a:gd name="T101" fmla="*/ 297 h 375"/>
              <a:gd name="T102" fmla="*/ 50 w 345"/>
              <a:gd name="T103" fmla="*/ 282 h 375"/>
              <a:gd name="T104" fmla="*/ 86 w 345"/>
              <a:gd name="T105" fmla="*/ 249 h 375"/>
              <a:gd name="T106" fmla="*/ 57 w 345"/>
              <a:gd name="T107" fmla="*/ 167 h 375"/>
              <a:gd name="T108" fmla="*/ 54 w 345"/>
              <a:gd name="T109" fmla="*/ 180 h 375"/>
              <a:gd name="T110" fmla="*/ 0 w 345"/>
              <a:gd name="T111" fmla="*/ 176 h 375"/>
              <a:gd name="T112" fmla="*/ 8 w 345"/>
              <a:gd name="T113" fmla="*/ 16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5" h="375">
                <a:moveTo>
                  <a:pt x="258" y="130"/>
                </a:moveTo>
                <a:lnTo>
                  <a:pt x="258" y="130"/>
                </a:lnTo>
                <a:lnTo>
                  <a:pt x="262" y="141"/>
                </a:lnTo>
                <a:lnTo>
                  <a:pt x="266" y="150"/>
                </a:lnTo>
                <a:lnTo>
                  <a:pt x="268" y="161"/>
                </a:lnTo>
                <a:lnTo>
                  <a:pt x="268" y="172"/>
                </a:lnTo>
                <a:lnTo>
                  <a:pt x="268" y="172"/>
                </a:lnTo>
                <a:lnTo>
                  <a:pt x="268" y="184"/>
                </a:lnTo>
                <a:lnTo>
                  <a:pt x="266" y="194"/>
                </a:lnTo>
                <a:lnTo>
                  <a:pt x="262" y="205"/>
                </a:lnTo>
                <a:lnTo>
                  <a:pt x="258" y="214"/>
                </a:lnTo>
                <a:lnTo>
                  <a:pt x="258" y="130"/>
                </a:lnTo>
                <a:lnTo>
                  <a:pt x="258" y="130"/>
                </a:lnTo>
                <a:close/>
                <a:moveTo>
                  <a:pt x="258" y="272"/>
                </a:moveTo>
                <a:lnTo>
                  <a:pt x="258" y="249"/>
                </a:lnTo>
                <a:lnTo>
                  <a:pt x="258" y="249"/>
                </a:lnTo>
                <a:lnTo>
                  <a:pt x="261" y="251"/>
                </a:lnTo>
                <a:lnTo>
                  <a:pt x="264" y="252"/>
                </a:lnTo>
                <a:lnTo>
                  <a:pt x="264" y="252"/>
                </a:lnTo>
                <a:lnTo>
                  <a:pt x="295" y="282"/>
                </a:lnTo>
                <a:lnTo>
                  <a:pt x="295" y="282"/>
                </a:lnTo>
                <a:lnTo>
                  <a:pt x="296" y="286"/>
                </a:lnTo>
                <a:lnTo>
                  <a:pt x="296" y="289"/>
                </a:lnTo>
                <a:lnTo>
                  <a:pt x="296" y="291"/>
                </a:lnTo>
                <a:lnTo>
                  <a:pt x="295" y="295"/>
                </a:lnTo>
                <a:lnTo>
                  <a:pt x="295" y="295"/>
                </a:lnTo>
                <a:lnTo>
                  <a:pt x="291" y="297"/>
                </a:lnTo>
                <a:lnTo>
                  <a:pt x="288" y="298"/>
                </a:lnTo>
                <a:lnTo>
                  <a:pt x="284" y="297"/>
                </a:lnTo>
                <a:lnTo>
                  <a:pt x="281" y="295"/>
                </a:lnTo>
                <a:lnTo>
                  <a:pt x="258" y="272"/>
                </a:lnTo>
                <a:lnTo>
                  <a:pt x="258" y="272"/>
                </a:lnTo>
                <a:close/>
                <a:moveTo>
                  <a:pt x="258" y="96"/>
                </a:moveTo>
                <a:lnTo>
                  <a:pt x="258" y="73"/>
                </a:lnTo>
                <a:lnTo>
                  <a:pt x="281" y="50"/>
                </a:lnTo>
                <a:lnTo>
                  <a:pt x="281" y="50"/>
                </a:lnTo>
                <a:lnTo>
                  <a:pt x="284" y="49"/>
                </a:lnTo>
                <a:lnTo>
                  <a:pt x="288" y="48"/>
                </a:lnTo>
                <a:lnTo>
                  <a:pt x="291" y="49"/>
                </a:lnTo>
                <a:lnTo>
                  <a:pt x="295" y="50"/>
                </a:lnTo>
                <a:lnTo>
                  <a:pt x="295" y="50"/>
                </a:lnTo>
                <a:lnTo>
                  <a:pt x="296" y="53"/>
                </a:lnTo>
                <a:lnTo>
                  <a:pt x="296" y="57"/>
                </a:lnTo>
                <a:lnTo>
                  <a:pt x="296" y="60"/>
                </a:lnTo>
                <a:lnTo>
                  <a:pt x="295" y="64"/>
                </a:lnTo>
                <a:lnTo>
                  <a:pt x="264" y="94"/>
                </a:lnTo>
                <a:lnTo>
                  <a:pt x="264" y="94"/>
                </a:lnTo>
                <a:lnTo>
                  <a:pt x="264" y="94"/>
                </a:lnTo>
                <a:lnTo>
                  <a:pt x="261" y="95"/>
                </a:lnTo>
                <a:lnTo>
                  <a:pt x="258" y="96"/>
                </a:lnTo>
                <a:lnTo>
                  <a:pt x="258" y="96"/>
                </a:lnTo>
                <a:close/>
                <a:moveTo>
                  <a:pt x="284" y="172"/>
                </a:moveTo>
                <a:lnTo>
                  <a:pt x="284" y="172"/>
                </a:lnTo>
                <a:lnTo>
                  <a:pt x="284" y="172"/>
                </a:lnTo>
                <a:lnTo>
                  <a:pt x="285" y="169"/>
                </a:lnTo>
                <a:lnTo>
                  <a:pt x="287" y="167"/>
                </a:lnTo>
                <a:lnTo>
                  <a:pt x="289" y="164"/>
                </a:lnTo>
                <a:lnTo>
                  <a:pt x="294" y="164"/>
                </a:lnTo>
                <a:lnTo>
                  <a:pt x="336" y="164"/>
                </a:lnTo>
                <a:lnTo>
                  <a:pt x="336" y="164"/>
                </a:lnTo>
                <a:lnTo>
                  <a:pt x="340" y="164"/>
                </a:lnTo>
                <a:lnTo>
                  <a:pt x="342" y="167"/>
                </a:lnTo>
                <a:lnTo>
                  <a:pt x="344" y="169"/>
                </a:lnTo>
                <a:lnTo>
                  <a:pt x="345" y="172"/>
                </a:lnTo>
                <a:lnTo>
                  <a:pt x="345" y="172"/>
                </a:lnTo>
                <a:lnTo>
                  <a:pt x="344" y="176"/>
                </a:lnTo>
                <a:lnTo>
                  <a:pt x="342" y="179"/>
                </a:lnTo>
                <a:lnTo>
                  <a:pt x="340" y="180"/>
                </a:lnTo>
                <a:lnTo>
                  <a:pt x="336" y="182"/>
                </a:lnTo>
                <a:lnTo>
                  <a:pt x="294" y="182"/>
                </a:lnTo>
                <a:lnTo>
                  <a:pt x="294" y="182"/>
                </a:lnTo>
                <a:lnTo>
                  <a:pt x="289" y="180"/>
                </a:lnTo>
                <a:lnTo>
                  <a:pt x="287" y="179"/>
                </a:lnTo>
                <a:lnTo>
                  <a:pt x="285" y="176"/>
                </a:lnTo>
                <a:lnTo>
                  <a:pt x="284" y="172"/>
                </a:lnTo>
                <a:lnTo>
                  <a:pt x="284" y="172"/>
                </a:lnTo>
                <a:close/>
                <a:moveTo>
                  <a:pt x="173" y="77"/>
                </a:moveTo>
                <a:lnTo>
                  <a:pt x="173" y="77"/>
                </a:lnTo>
                <a:lnTo>
                  <a:pt x="187" y="79"/>
                </a:lnTo>
                <a:lnTo>
                  <a:pt x="200" y="81"/>
                </a:lnTo>
                <a:lnTo>
                  <a:pt x="212" y="85"/>
                </a:lnTo>
                <a:lnTo>
                  <a:pt x="224" y="92"/>
                </a:lnTo>
                <a:lnTo>
                  <a:pt x="235" y="100"/>
                </a:lnTo>
                <a:lnTo>
                  <a:pt x="243" y="108"/>
                </a:lnTo>
                <a:lnTo>
                  <a:pt x="252" y="119"/>
                </a:lnTo>
                <a:lnTo>
                  <a:pt x="258" y="130"/>
                </a:lnTo>
                <a:lnTo>
                  <a:pt x="258" y="214"/>
                </a:lnTo>
                <a:lnTo>
                  <a:pt x="258" y="214"/>
                </a:lnTo>
                <a:lnTo>
                  <a:pt x="252" y="225"/>
                </a:lnTo>
                <a:lnTo>
                  <a:pt x="245" y="236"/>
                </a:lnTo>
                <a:lnTo>
                  <a:pt x="235" y="245"/>
                </a:lnTo>
                <a:lnTo>
                  <a:pt x="224" y="252"/>
                </a:lnTo>
                <a:lnTo>
                  <a:pt x="224" y="328"/>
                </a:lnTo>
                <a:lnTo>
                  <a:pt x="224" y="328"/>
                </a:lnTo>
                <a:lnTo>
                  <a:pt x="224" y="337"/>
                </a:lnTo>
                <a:lnTo>
                  <a:pt x="222" y="345"/>
                </a:lnTo>
                <a:lnTo>
                  <a:pt x="216" y="354"/>
                </a:lnTo>
                <a:lnTo>
                  <a:pt x="211" y="360"/>
                </a:lnTo>
                <a:lnTo>
                  <a:pt x="204" y="367"/>
                </a:lnTo>
                <a:lnTo>
                  <a:pt x="196" y="371"/>
                </a:lnTo>
                <a:lnTo>
                  <a:pt x="188" y="374"/>
                </a:lnTo>
                <a:lnTo>
                  <a:pt x="178" y="375"/>
                </a:lnTo>
                <a:lnTo>
                  <a:pt x="173" y="375"/>
                </a:lnTo>
                <a:lnTo>
                  <a:pt x="173" y="290"/>
                </a:lnTo>
                <a:lnTo>
                  <a:pt x="206" y="290"/>
                </a:lnTo>
                <a:lnTo>
                  <a:pt x="206" y="247"/>
                </a:lnTo>
                <a:lnTo>
                  <a:pt x="206" y="247"/>
                </a:lnTo>
                <a:lnTo>
                  <a:pt x="207" y="242"/>
                </a:lnTo>
                <a:lnTo>
                  <a:pt x="211" y="238"/>
                </a:lnTo>
                <a:lnTo>
                  <a:pt x="211" y="238"/>
                </a:lnTo>
                <a:lnTo>
                  <a:pt x="219" y="233"/>
                </a:lnTo>
                <a:lnTo>
                  <a:pt x="226" y="226"/>
                </a:lnTo>
                <a:lnTo>
                  <a:pt x="233" y="219"/>
                </a:lnTo>
                <a:lnTo>
                  <a:pt x="238" y="211"/>
                </a:lnTo>
                <a:lnTo>
                  <a:pt x="242" y="202"/>
                </a:lnTo>
                <a:lnTo>
                  <a:pt x="246" y="192"/>
                </a:lnTo>
                <a:lnTo>
                  <a:pt x="248" y="183"/>
                </a:lnTo>
                <a:lnTo>
                  <a:pt x="249" y="172"/>
                </a:lnTo>
                <a:lnTo>
                  <a:pt x="249" y="172"/>
                </a:lnTo>
                <a:lnTo>
                  <a:pt x="248" y="157"/>
                </a:lnTo>
                <a:lnTo>
                  <a:pt x="242" y="144"/>
                </a:lnTo>
                <a:lnTo>
                  <a:pt x="235" y="130"/>
                </a:lnTo>
                <a:lnTo>
                  <a:pt x="226" y="119"/>
                </a:lnTo>
                <a:lnTo>
                  <a:pt x="226" y="119"/>
                </a:lnTo>
                <a:lnTo>
                  <a:pt x="215" y="110"/>
                </a:lnTo>
                <a:lnTo>
                  <a:pt x="203" y="103"/>
                </a:lnTo>
                <a:lnTo>
                  <a:pt x="188" y="99"/>
                </a:lnTo>
                <a:lnTo>
                  <a:pt x="173" y="96"/>
                </a:lnTo>
                <a:lnTo>
                  <a:pt x="173" y="96"/>
                </a:lnTo>
                <a:lnTo>
                  <a:pt x="173" y="77"/>
                </a:lnTo>
                <a:lnTo>
                  <a:pt x="173" y="77"/>
                </a:lnTo>
                <a:lnTo>
                  <a:pt x="173" y="77"/>
                </a:lnTo>
                <a:close/>
                <a:moveTo>
                  <a:pt x="258" y="73"/>
                </a:moveTo>
                <a:lnTo>
                  <a:pt x="252" y="81"/>
                </a:lnTo>
                <a:lnTo>
                  <a:pt x="252" y="81"/>
                </a:lnTo>
                <a:lnTo>
                  <a:pt x="250" y="84"/>
                </a:lnTo>
                <a:lnTo>
                  <a:pt x="249" y="87"/>
                </a:lnTo>
                <a:lnTo>
                  <a:pt x="250" y="91"/>
                </a:lnTo>
                <a:lnTo>
                  <a:pt x="252" y="94"/>
                </a:lnTo>
                <a:lnTo>
                  <a:pt x="252" y="94"/>
                </a:lnTo>
                <a:lnTo>
                  <a:pt x="254" y="95"/>
                </a:lnTo>
                <a:lnTo>
                  <a:pt x="258" y="96"/>
                </a:lnTo>
                <a:lnTo>
                  <a:pt x="258" y="73"/>
                </a:lnTo>
                <a:lnTo>
                  <a:pt x="258" y="73"/>
                </a:lnTo>
                <a:close/>
                <a:moveTo>
                  <a:pt x="258" y="249"/>
                </a:moveTo>
                <a:lnTo>
                  <a:pt x="258" y="249"/>
                </a:lnTo>
                <a:lnTo>
                  <a:pt x="254" y="251"/>
                </a:lnTo>
                <a:lnTo>
                  <a:pt x="252" y="252"/>
                </a:lnTo>
                <a:lnTo>
                  <a:pt x="252" y="252"/>
                </a:lnTo>
                <a:lnTo>
                  <a:pt x="250" y="255"/>
                </a:lnTo>
                <a:lnTo>
                  <a:pt x="249" y="259"/>
                </a:lnTo>
                <a:lnTo>
                  <a:pt x="250" y="261"/>
                </a:lnTo>
                <a:lnTo>
                  <a:pt x="252" y="264"/>
                </a:lnTo>
                <a:lnTo>
                  <a:pt x="258" y="272"/>
                </a:lnTo>
                <a:lnTo>
                  <a:pt x="258" y="249"/>
                </a:lnTo>
                <a:lnTo>
                  <a:pt x="258" y="249"/>
                </a:lnTo>
                <a:close/>
                <a:moveTo>
                  <a:pt x="173" y="60"/>
                </a:moveTo>
                <a:lnTo>
                  <a:pt x="173" y="0"/>
                </a:lnTo>
                <a:lnTo>
                  <a:pt x="173" y="0"/>
                </a:lnTo>
                <a:lnTo>
                  <a:pt x="176" y="1"/>
                </a:lnTo>
                <a:lnTo>
                  <a:pt x="178" y="3"/>
                </a:lnTo>
                <a:lnTo>
                  <a:pt x="180" y="6"/>
                </a:lnTo>
                <a:lnTo>
                  <a:pt x="181" y="8"/>
                </a:lnTo>
                <a:lnTo>
                  <a:pt x="181" y="52"/>
                </a:lnTo>
                <a:lnTo>
                  <a:pt x="181" y="52"/>
                </a:lnTo>
                <a:lnTo>
                  <a:pt x="180" y="54"/>
                </a:lnTo>
                <a:lnTo>
                  <a:pt x="178" y="57"/>
                </a:lnTo>
                <a:lnTo>
                  <a:pt x="176" y="60"/>
                </a:lnTo>
                <a:lnTo>
                  <a:pt x="173" y="60"/>
                </a:lnTo>
                <a:lnTo>
                  <a:pt x="173" y="60"/>
                </a:lnTo>
                <a:close/>
                <a:moveTo>
                  <a:pt x="173" y="375"/>
                </a:moveTo>
                <a:lnTo>
                  <a:pt x="166" y="375"/>
                </a:lnTo>
                <a:lnTo>
                  <a:pt x="166" y="375"/>
                </a:lnTo>
                <a:lnTo>
                  <a:pt x="157" y="374"/>
                </a:lnTo>
                <a:lnTo>
                  <a:pt x="147" y="371"/>
                </a:lnTo>
                <a:lnTo>
                  <a:pt x="139" y="367"/>
                </a:lnTo>
                <a:lnTo>
                  <a:pt x="132" y="360"/>
                </a:lnTo>
                <a:lnTo>
                  <a:pt x="127" y="354"/>
                </a:lnTo>
                <a:lnTo>
                  <a:pt x="123" y="345"/>
                </a:lnTo>
                <a:lnTo>
                  <a:pt x="120" y="337"/>
                </a:lnTo>
                <a:lnTo>
                  <a:pt x="119" y="328"/>
                </a:lnTo>
                <a:lnTo>
                  <a:pt x="119" y="252"/>
                </a:lnTo>
                <a:lnTo>
                  <a:pt x="119" y="252"/>
                </a:lnTo>
                <a:lnTo>
                  <a:pt x="109" y="244"/>
                </a:lnTo>
                <a:lnTo>
                  <a:pt x="100" y="234"/>
                </a:lnTo>
                <a:lnTo>
                  <a:pt x="93" y="224"/>
                </a:lnTo>
                <a:lnTo>
                  <a:pt x="86" y="213"/>
                </a:lnTo>
                <a:lnTo>
                  <a:pt x="86" y="131"/>
                </a:lnTo>
                <a:lnTo>
                  <a:pt x="86" y="131"/>
                </a:lnTo>
                <a:lnTo>
                  <a:pt x="93" y="121"/>
                </a:lnTo>
                <a:lnTo>
                  <a:pt x="101" y="110"/>
                </a:lnTo>
                <a:lnTo>
                  <a:pt x="111" y="100"/>
                </a:lnTo>
                <a:lnTo>
                  <a:pt x="122" y="92"/>
                </a:lnTo>
                <a:lnTo>
                  <a:pt x="132" y="85"/>
                </a:lnTo>
                <a:lnTo>
                  <a:pt x="146" y="81"/>
                </a:lnTo>
                <a:lnTo>
                  <a:pt x="158" y="79"/>
                </a:lnTo>
                <a:lnTo>
                  <a:pt x="173" y="77"/>
                </a:lnTo>
                <a:lnTo>
                  <a:pt x="173" y="96"/>
                </a:lnTo>
                <a:lnTo>
                  <a:pt x="173" y="96"/>
                </a:lnTo>
                <a:lnTo>
                  <a:pt x="158" y="99"/>
                </a:lnTo>
                <a:lnTo>
                  <a:pt x="143" y="103"/>
                </a:lnTo>
                <a:lnTo>
                  <a:pt x="131" y="110"/>
                </a:lnTo>
                <a:lnTo>
                  <a:pt x="119" y="119"/>
                </a:lnTo>
                <a:lnTo>
                  <a:pt x="119" y="119"/>
                </a:lnTo>
                <a:lnTo>
                  <a:pt x="109" y="130"/>
                </a:lnTo>
                <a:lnTo>
                  <a:pt x="103" y="144"/>
                </a:lnTo>
                <a:lnTo>
                  <a:pt x="99" y="157"/>
                </a:lnTo>
                <a:lnTo>
                  <a:pt x="97" y="172"/>
                </a:lnTo>
                <a:lnTo>
                  <a:pt x="97" y="172"/>
                </a:lnTo>
                <a:lnTo>
                  <a:pt x="97" y="183"/>
                </a:lnTo>
                <a:lnTo>
                  <a:pt x="100" y="192"/>
                </a:lnTo>
                <a:lnTo>
                  <a:pt x="103" y="202"/>
                </a:lnTo>
                <a:lnTo>
                  <a:pt x="107" y="210"/>
                </a:lnTo>
                <a:lnTo>
                  <a:pt x="112" y="218"/>
                </a:lnTo>
                <a:lnTo>
                  <a:pt x="119" y="226"/>
                </a:lnTo>
                <a:lnTo>
                  <a:pt x="126" y="232"/>
                </a:lnTo>
                <a:lnTo>
                  <a:pt x="134" y="237"/>
                </a:lnTo>
                <a:lnTo>
                  <a:pt x="134" y="237"/>
                </a:lnTo>
                <a:lnTo>
                  <a:pt x="134" y="237"/>
                </a:lnTo>
                <a:lnTo>
                  <a:pt x="138" y="241"/>
                </a:lnTo>
                <a:lnTo>
                  <a:pt x="139" y="247"/>
                </a:lnTo>
                <a:lnTo>
                  <a:pt x="139" y="290"/>
                </a:lnTo>
                <a:lnTo>
                  <a:pt x="173" y="290"/>
                </a:lnTo>
                <a:lnTo>
                  <a:pt x="173" y="375"/>
                </a:lnTo>
                <a:lnTo>
                  <a:pt x="173" y="375"/>
                </a:lnTo>
                <a:close/>
                <a:moveTo>
                  <a:pt x="173" y="0"/>
                </a:moveTo>
                <a:lnTo>
                  <a:pt x="173" y="60"/>
                </a:lnTo>
                <a:lnTo>
                  <a:pt x="173" y="60"/>
                </a:lnTo>
                <a:lnTo>
                  <a:pt x="172" y="60"/>
                </a:lnTo>
                <a:lnTo>
                  <a:pt x="172" y="60"/>
                </a:lnTo>
                <a:lnTo>
                  <a:pt x="172" y="60"/>
                </a:lnTo>
                <a:lnTo>
                  <a:pt x="169" y="60"/>
                </a:lnTo>
                <a:lnTo>
                  <a:pt x="166" y="58"/>
                </a:lnTo>
                <a:lnTo>
                  <a:pt x="164" y="54"/>
                </a:lnTo>
                <a:lnTo>
                  <a:pt x="164" y="52"/>
                </a:lnTo>
                <a:lnTo>
                  <a:pt x="164" y="8"/>
                </a:lnTo>
                <a:lnTo>
                  <a:pt x="164" y="8"/>
                </a:lnTo>
                <a:lnTo>
                  <a:pt x="164" y="6"/>
                </a:lnTo>
                <a:lnTo>
                  <a:pt x="166" y="3"/>
                </a:lnTo>
                <a:lnTo>
                  <a:pt x="169" y="0"/>
                </a:lnTo>
                <a:lnTo>
                  <a:pt x="172" y="0"/>
                </a:lnTo>
                <a:lnTo>
                  <a:pt x="172" y="0"/>
                </a:lnTo>
                <a:lnTo>
                  <a:pt x="173" y="0"/>
                </a:lnTo>
                <a:lnTo>
                  <a:pt x="173" y="0"/>
                </a:lnTo>
                <a:close/>
                <a:moveTo>
                  <a:pt x="86" y="271"/>
                </a:moveTo>
                <a:lnTo>
                  <a:pt x="93" y="264"/>
                </a:lnTo>
                <a:lnTo>
                  <a:pt x="93" y="264"/>
                </a:lnTo>
                <a:lnTo>
                  <a:pt x="94" y="261"/>
                </a:lnTo>
                <a:lnTo>
                  <a:pt x="96" y="259"/>
                </a:lnTo>
                <a:lnTo>
                  <a:pt x="94" y="255"/>
                </a:lnTo>
                <a:lnTo>
                  <a:pt x="93" y="252"/>
                </a:lnTo>
                <a:lnTo>
                  <a:pt x="93" y="252"/>
                </a:lnTo>
                <a:lnTo>
                  <a:pt x="90" y="251"/>
                </a:lnTo>
                <a:lnTo>
                  <a:pt x="86" y="249"/>
                </a:lnTo>
                <a:lnTo>
                  <a:pt x="86" y="271"/>
                </a:lnTo>
                <a:lnTo>
                  <a:pt x="86" y="271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90" y="95"/>
                </a:lnTo>
                <a:lnTo>
                  <a:pt x="93" y="94"/>
                </a:lnTo>
                <a:lnTo>
                  <a:pt x="93" y="94"/>
                </a:lnTo>
                <a:lnTo>
                  <a:pt x="94" y="91"/>
                </a:lnTo>
                <a:lnTo>
                  <a:pt x="96" y="87"/>
                </a:lnTo>
                <a:lnTo>
                  <a:pt x="94" y="84"/>
                </a:lnTo>
                <a:lnTo>
                  <a:pt x="93" y="81"/>
                </a:lnTo>
                <a:lnTo>
                  <a:pt x="86" y="75"/>
                </a:lnTo>
                <a:lnTo>
                  <a:pt x="86" y="96"/>
                </a:lnTo>
                <a:close/>
                <a:moveTo>
                  <a:pt x="86" y="213"/>
                </a:moveTo>
                <a:lnTo>
                  <a:pt x="86" y="213"/>
                </a:lnTo>
                <a:lnTo>
                  <a:pt x="82" y="203"/>
                </a:lnTo>
                <a:lnTo>
                  <a:pt x="80" y="194"/>
                </a:lnTo>
                <a:lnTo>
                  <a:pt x="78" y="183"/>
                </a:lnTo>
                <a:lnTo>
                  <a:pt x="77" y="172"/>
                </a:lnTo>
                <a:lnTo>
                  <a:pt x="77" y="172"/>
                </a:lnTo>
                <a:lnTo>
                  <a:pt x="78" y="161"/>
                </a:lnTo>
                <a:lnTo>
                  <a:pt x="80" y="152"/>
                </a:lnTo>
                <a:lnTo>
                  <a:pt x="82" y="141"/>
                </a:lnTo>
                <a:lnTo>
                  <a:pt x="86" y="131"/>
                </a:lnTo>
                <a:lnTo>
                  <a:pt x="86" y="213"/>
                </a:lnTo>
                <a:lnTo>
                  <a:pt x="86" y="213"/>
                </a:lnTo>
                <a:close/>
                <a:moveTo>
                  <a:pt x="86" y="75"/>
                </a:moveTo>
                <a:lnTo>
                  <a:pt x="86" y="96"/>
                </a:lnTo>
                <a:lnTo>
                  <a:pt x="86" y="96"/>
                </a:lnTo>
                <a:lnTo>
                  <a:pt x="84" y="95"/>
                </a:lnTo>
                <a:lnTo>
                  <a:pt x="80" y="94"/>
                </a:lnTo>
                <a:lnTo>
                  <a:pt x="80" y="94"/>
                </a:lnTo>
                <a:lnTo>
                  <a:pt x="50" y="64"/>
                </a:lnTo>
                <a:lnTo>
                  <a:pt x="50" y="64"/>
                </a:lnTo>
                <a:lnTo>
                  <a:pt x="48" y="60"/>
                </a:lnTo>
                <a:lnTo>
                  <a:pt x="47" y="57"/>
                </a:lnTo>
                <a:lnTo>
                  <a:pt x="48" y="53"/>
                </a:lnTo>
                <a:lnTo>
                  <a:pt x="50" y="50"/>
                </a:lnTo>
                <a:lnTo>
                  <a:pt x="50" y="50"/>
                </a:lnTo>
                <a:lnTo>
                  <a:pt x="53" y="49"/>
                </a:lnTo>
                <a:lnTo>
                  <a:pt x="57" y="48"/>
                </a:lnTo>
                <a:lnTo>
                  <a:pt x="59" y="49"/>
                </a:lnTo>
                <a:lnTo>
                  <a:pt x="62" y="50"/>
                </a:lnTo>
                <a:lnTo>
                  <a:pt x="86" y="75"/>
                </a:lnTo>
                <a:lnTo>
                  <a:pt x="86" y="75"/>
                </a:lnTo>
                <a:close/>
                <a:moveTo>
                  <a:pt x="86" y="249"/>
                </a:moveTo>
                <a:lnTo>
                  <a:pt x="86" y="271"/>
                </a:lnTo>
                <a:lnTo>
                  <a:pt x="62" y="295"/>
                </a:lnTo>
                <a:lnTo>
                  <a:pt x="62" y="295"/>
                </a:lnTo>
                <a:lnTo>
                  <a:pt x="59" y="297"/>
                </a:lnTo>
                <a:lnTo>
                  <a:pt x="57" y="298"/>
                </a:lnTo>
                <a:lnTo>
                  <a:pt x="53" y="297"/>
                </a:lnTo>
                <a:lnTo>
                  <a:pt x="50" y="295"/>
                </a:lnTo>
                <a:lnTo>
                  <a:pt x="50" y="295"/>
                </a:lnTo>
                <a:lnTo>
                  <a:pt x="48" y="291"/>
                </a:lnTo>
                <a:lnTo>
                  <a:pt x="47" y="289"/>
                </a:lnTo>
                <a:lnTo>
                  <a:pt x="48" y="286"/>
                </a:lnTo>
                <a:lnTo>
                  <a:pt x="50" y="282"/>
                </a:lnTo>
                <a:lnTo>
                  <a:pt x="80" y="252"/>
                </a:lnTo>
                <a:lnTo>
                  <a:pt x="80" y="252"/>
                </a:lnTo>
                <a:lnTo>
                  <a:pt x="80" y="252"/>
                </a:lnTo>
                <a:lnTo>
                  <a:pt x="84" y="251"/>
                </a:lnTo>
                <a:lnTo>
                  <a:pt x="86" y="249"/>
                </a:lnTo>
                <a:lnTo>
                  <a:pt x="86" y="249"/>
                </a:lnTo>
                <a:close/>
                <a:moveTo>
                  <a:pt x="8" y="164"/>
                </a:moveTo>
                <a:lnTo>
                  <a:pt x="8" y="164"/>
                </a:lnTo>
                <a:lnTo>
                  <a:pt x="51" y="164"/>
                </a:lnTo>
                <a:lnTo>
                  <a:pt x="51" y="164"/>
                </a:lnTo>
                <a:lnTo>
                  <a:pt x="54" y="164"/>
                </a:lnTo>
                <a:lnTo>
                  <a:pt x="57" y="167"/>
                </a:lnTo>
                <a:lnTo>
                  <a:pt x="59" y="169"/>
                </a:lnTo>
                <a:lnTo>
                  <a:pt x="59" y="172"/>
                </a:lnTo>
                <a:lnTo>
                  <a:pt x="59" y="172"/>
                </a:lnTo>
                <a:lnTo>
                  <a:pt x="59" y="176"/>
                </a:lnTo>
                <a:lnTo>
                  <a:pt x="57" y="179"/>
                </a:lnTo>
                <a:lnTo>
                  <a:pt x="54" y="180"/>
                </a:lnTo>
                <a:lnTo>
                  <a:pt x="51" y="182"/>
                </a:lnTo>
                <a:lnTo>
                  <a:pt x="8" y="182"/>
                </a:lnTo>
                <a:lnTo>
                  <a:pt x="8" y="182"/>
                </a:lnTo>
                <a:lnTo>
                  <a:pt x="5" y="180"/>
                </a:lnTo>
                <a:lnTo>
                  <a:pt x="2" y="179"/>
                </a:lnTo>
                <a:lnTo>
                  <a:pt x="0" y="176"/>
                </a:lnTo>
                <a:lnTo>
                  <a:pt x="0" y="172"/>
                </a:lnTo>
                <a:lnTo>
                  <a:pt x="0" y="172"/>
                </a:lnTo>
                <a:lnTo>
                  <a:pt x="0" y="169"/>
                </a:lnTo>
                <a:lnTo>
                  <a:pt x="2" y="167"/>
                </a:lnTo>
                <a:lnTo>
                  <a:pt x="5" y="164"/>
                </a:lnTo>
                <a:lnTo>
                  <a:pt x="8" y="164"/>
                </a:lnTo>
                <a:lnTo>
                  <a:pt x="8" y="164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8" name="Freeform 153"/>
          <p:cNvSpPr>
            <a:spLocks noEditPoints="1"/>
          </p:cNvSpPr>
          <p:nvPr/>
        </p:nvSpPr>
        <p:spPr bwMode="auto">
          <a:xfrm>
            <a:off x="3902868" y="1138917"/>
            <a:ext cx="386954" cy="378619"/>
          </a:xfrm>
          <a:custGeom>
            <a:avLst/>
            <a:gdLst>
              <a:gd name="T0" fmla="*/ 200 w 325"/>
              <a:gd name="T1" fmla="*/ 35 h 318"/>
              <a:gd name="T2" fmla="*/ 214 w 325"/>
              <a:gd name="T3" fmla="*/ 29 h 318"/>
              <a:gd name="T4" fmla="*/ 215 w 325"/>
              <a:gd name="T5" fmla="*/ 16 h 318"/>
              <a:gd name="T6" fmla="*/ 321 w 325"/>
              <a:gd name="T7" fmla="*/ 177 h 318"/>
              <a:gd name="T8" fmla="*/ 325 w 325"/>
              <a:gd name="T9" fmla="*/ 196 h 318"/>
              <a:gd name="T10" fmla="*/ 314 w 325"/>
              <a:gd name="T11" fmla="*/ 218 h 318"/>
              <a:gd name="T12" fmla="*/ 291 w 325"/>
              <a:gd name="T13" fmla="*/ 158 h 318"/>
              <a:gd name="T14" fmla="*/ 293 w 325"/>
              <a:gd name="T15" fmla="*/ 154 h 318"/>
              <a:gd name="T16" fmla="*/ 194 w 325"/>
              <a:gd name="T17" fmla="*/ 174 h 318"/>
              <a:gd name="T18" fmla="*/ 276 w 325"/>
              <a:gd name="T19" fmla="*/ 126 h 318"/>
              <a:gd name="T20" fmla="*/ 194 w 325"/>
              <a:gd name="T21" fmla="*/ 168 h 318"/>
              <a:gd name="T22" fmla="*/ 261 w 325"/>
              <a:gd name="T23" fmla="*/ 98 h 318"/>
              <a:gd name="T24" fmla="*/ 257 w 325"/>
              <a:gd name="T25" fmla="*/ 96 h 318"/>
              <a:gd name="T26" fmla="*/ 244 w 325"/>
              <a:gd name="T27" fmla="*/ 73 h 318"/>
              <a:gd name="T28" fmla="*/ 244 w 325"/>
              <a:gd name="T29" fmla="*/ 67 h 318"/>
              <a:gd name="T30" fmla="*/ 15 w 325"/>
              <a:gd name="T31" fmla="*/ 116 h 318"/>
              <a:gd name="T32" fmla="*/ 16 w 325"/>
              <a:gd name="T33" fmla="*/ 126 h 318"/>
              <a:gd name="T34" fmla="*/ 34 w 325"/>
              <a:gd name="T35" fmla="*/ 131 h 318"/>
              <a:gd name="T36" fmla="*/ 41 w 325"/>
              <a:gd name="T37" fmla="*/ 117 h 318"/>
              <a:gd name="T38" fmla="*/ 31 w 325"/>
              <a:gd name="T39" fmla="*/ 107 h 318"/>
              <a:gd name="T40" fmla="*/ 51 w 325"/>
              <a:gd name="T41" fmla="*/ 107 h 318"/>
              <a:gd name="T42" fmla="*/ 64 w 325"/>
              <a:gd name="T43" fmla="*/ 113 h 318"/>
              <a:gd name="T44" fmla="*/ 76 w 325"/>
              <a:gd name="T45" fmla="*/ 104 h 318"/>
              <a:gd name="T46" fmla="*/ 70 w 325"/>
              <a:gd name="T47" fmla="*/ 89 h 318"/>
              <a:gd name="T48" fmla="*/ 85 w 325"/>
              <a:gd name="T49" fmla="*/ 81 h 318"/>
              <a:gd name="T50" fmla="*/ 95 w 325"/>
              <a:gd name="T51" fmla="*/ 93 h 318"/>
              <a:gd name="T52" fmla="*/ 108 w 325"/>
              <a:gd name="T53" fmla="*/ 88 h 318"/>
              <a:gd name="T54" fmla="*/ 110 w 325"/>
              <a:gd name="T55" fmla="*/ 74 h 318"/>
              <a:gd name="T56" fmla="*/ 121 w 325"/>
              <a:gd name="T57" fmla="*/ 56 h 318"/>
              <a:gd name="T58" fmla="*/ 125 w 325"/>
              <a:gd name="T59" fmla="*/ 71 h 318"/>
              <a:gd name="T60" fmla="*/ 140 w 325"/>
              <a:gd name="T61" fmla="*/ 73 h 318"/>
              <a:gd name="T62" fmla="*/ 145 w 325"/>
              <a:gd name="T63" fmla="*/ 54 h 318"/>
              <a:gd name="T64" fmla="*/ 156 w 325"/>
              <a:gd name="T65" fmla="*/ 38 h 318"/>
              <a:gd name="T66" fmla="*/ 157 w 325"/>
              <a:gd name="T67" fmla="*/ 47 h 318"/>
              <a:gd name="T68" fmla="*/ 175 w 325"/>
              <a:gd name="T69" fmla="*/ 52 h 318"/>
              <a:gd name="T70" fmla="*/ 181 w 325"/>
              <a:gd name="T71" fmla="*/ 40 h 318"/>
              <a:gd name="T72" fmla="*/ 172 w 325"/>
              <a:gd name="T73" fmla="*/ 28 h 318"/>
              <a:gd name="T74" fmla="*/ 192 w 325"/>
              <a:gd name="T75" fmla="*/ 28 h 318"/>
              <a:gd name="T76" fmla="*/ 47 w 325"/>
              <a:gd name="T77" fmla="*/ 174 h 318"/>
              <a:gd name="T78" fmla="*/ 46 w 325"/>
              <a:gd name="T79" fmla="*/ 178 h 318"/>
              <a:gd name="T80" fmla="*/ 194 w 325"/>
              <a:gd name="T81" fmla="*/ 100 h 318"/>
              <a:gd name="T82" fmla="*/ 62 w 325"/>
              <a:gd name="T83" fmla="*/ 204 h 318"/>
              <a:gd name="T84" fmla="*/ 66 w 325"/>
              <a:gd name="T85" fmla="*/ 208 h 318"/>
              <a:gd name="T86" fmla="*/ 80 w 325"/>
              <a:gd name="T87" fmla="*/ 231 h 318"/>
              <a:gd name="T88" fmla="*/ 79 w 325"/>
              <a:gd name="T89" fmla="*/ 235 h 318"/>
              <a:gd name="T90" fmla="*/ 194 w 325"/>
              <a:gd name="T91" fmla="*/ 174 h 318"/>
              <a:gd name="T92" fmla="*/ 93 w 325"/>
              <a:gd name="T93" fmla="*/ 261 h 318"/>
              <a:gd name="T94" fmla="*/ 98 w 325"/>
              <a:gd name="T95" fmla="*/ 265 h 318"/>
              <a:gd name="T96" fmla="*/ 142 w 325"/>
              <a:gd name="T97" fmla="*/ 314 h 318"/>
              <a:gd name="T98" fmla="*/ 123 w 325"/>
              <a:gd name="T99" fmla="*/ 318 h 318"/>
              <a:gd name="T100" fmla="*/ 102 w 325"/>
              <a:gd name="T101" fmla="*/ 306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25" h="318">
                <a:moveTo>
                  <a:pt x="194" y="31"/>
                </a:moveTo>
                <a:lnTo>
                  <a:pt x="194" y="31"/>
                </a:lnTo>
                <a:lnTo>
                  <a:pt x="196" y="33"/>
                </a:lnTo>
                <a:lnTo>
                  <a:pt x="200" y="35"/>
                </a:lnTo>
                <a:lnTo>
                  <a:pt x="206" y="35"/>
                </a:lnTo>
                <a:lnTo>
                  <a:pt x="210" y="33"/>
                </a:lnTo>
                <a:lnTo>
                  <a:pt x="210" y="33"/>
                </a:lnTo>
                <a:lnTo>
                  <a:pt x="214" y="29"/>
                </a:lnTo>
                <a:lnTo>
                  <a:pt x="215" y="25"/>
                </a:lnTo>
                <a:lnTo>
                  <a:pt x="217" y="20"/>
                </a:lnTo>
                <a:lnTo>
                  <a:pt x="215" y="16"/>
                </a:lnTo>
                <a:lnTo>
                  <a:pt x="215" y="16"/>
                </a:lnTo>
                <a:lnTo>
                  <a:pt x="211" y="12"/>
                </a:lnTo>
                <a:lnTo>
                  <a:pt x="207" y="9"/>
                </a:lnTo>
                <a:lnTo>
                  <a:pt x="223" y="0"/>
                </a:lnTo>
                <a:lnTo>
                  <a:pt x="321" y="177"/>
                </a:lnTo>
                <a:lnTo>
                  <a:pt x="321" y="177"/>
                </a:lnTo>
                <a:lnTo>
                  <a:pt x="324" y="182"/>
                </a:lnTo>
                <a:lnTo>
                  <a:pt x="325" y="189"/>
                </a:lnTo>
                <a:lnTo>
                  <a:pt x="325" y="196"/>
                </a:lnTo>
                <a:lnTo>
                  <a:pt x="324" y="201"/>
                </a:lnTo>
                <a:lnTo>
                  <a:pt x="322" y="208"/>
                </a:lnTo>
                <a:lnTo>
                  <a:pt x="318" y="212"/>
                </a:lnTo>
                <a:lnTo>
                  <a:pt x="314" y="218"/>
                </a:lnTo>
                <a:lnTo>
                  <a:pt x="309" y="222"/>
                </a:lnTo>
                <a:lnTo>
                  <a:pt x="194" y="285"/>
                </a:lnTo>
                <a:lnTo>
                  <a:pt x="194" y="212"/>
                </a:lnTo>
                <a:lnTo>
                  <a:pt x="291" y="158"/>
                </a:lnTo>
                <a:lnTo>
                  <a:pt x="291" y="158"/>
                </a:lnTo>
                <a:lnTo>
                  <a:pt x="293" y="155"/>
                </a:lnTo>
                <a:lnTo>
                  <a:pt x="293" y="154"/>
                </a:lnTo>
                <a:lnTo>
                  <a:pt x="293" y="154"/>
                </a:lnTo>
                <a:lnTo>
                  <a:pt x="291" y="153"/>
                </a:lnTo>
                <a:lnTo>
                  <a:pt x="288" y="153"/>
                </a:lnTo>
                <a:lnTo>
                  <a:pt x="194" y="205"/>
                </a:lnTo>
                <a:lnTo>
                  <a:pt x="194" y="174"/>
                </a:lnTo>
                <a:lnTo>
                  <a:pt x="275" y="130"/>
                </a:lnTo>
                <a:lnTo>
                  <a:pt x="275" y="130"/>
                </a:lnTo>
                <a:lnTo>
                  <a:pt x="276" y="127"/>
                </a:lnTo>
                <a:lnTo>
                  <a:pt x="276" y="126"/>
                </a:lnTo>
                <a:lnTo>
                  <a:pt x="276" y="126"/>
                </a:lnTo>
                <a:lnTo>
                  <a:pt x="275" y="124"/>
                </a:lnTo>
                <a:lnTo>
                  <a:pt x="272" y="124"/>
                </a:lnTo>
                <a:lnTo>
                  <a:pt x="194" y="168"/>
                </a:lnTo>
                <a:lnTo>
                  <a:pt x="194" y="138"/>
                </a:lnTo>
                <a:lnTo>
                  <a:pt x="260" y="101"/>
                </a:lnTo>
                <a:lnTo>
                  <a:pt x="260" y="101"/>
                </a:lnTo>
                <a:lnTo>
                  <a:pt x="261" y="98"/>
                </a:lnTo>
                <a:lnTo>
                  <a:pt x="261" y="97"/>
                </a:lnTo>
                <a:lnTo>
                  <a:pt x="261" y="97"/>
                </a:lnTo>
                <a:lnTo>
                  <a:pt x="259" y="96"/>
                </a:lnTo>
                <a:lnTo>
                  <a:pt x="257" y="96"/>
                </a:lnTo>
                <a:lnTo>
                  <a:pt x="194" y="131"/>
                </a:lnTo>
                <a:lnTo>
                  <a:pt x="194" y="100"/>
                </a:lnTo>
                <a:lnTo>
                  <a:pt x="244" y="73"/>
                </a:lnTo>
                <a:lnTo>
                  <a:pt x="244" y="73"/>
                </a:lnTo>
                <a:lnTo>
                  <a:pt x="245" y="70"/>
                </a:lnTo>
                <a:lnTo>
                  <a:pt x="245" y="69"/>
                </a:lnTo>
                <a:lnTo>
                  <a:pt x="245" y="69"/>
                </a:lnTo>
                <a:lnTo>
                  <a:pt x="244" y="67"/>
                </a:lnTo>
                <a:lnTo>
                  <a:pt x="241" y="67"/>
                </a:lnTo>
                <a:lnTo>
                  <a:pt x="194" y="93"/>
                </a:lnTo>
                <a:lnTo>
                  <a:pt x="194" y="31"/>
                </a:lnTo>
                <a:close/>
                <a:moveTo>
                  <a:pt x="15" y="116"/>
                </a:moveTo>
                <a:lnTo>
                  <a:pt x="15" y="116"/>
                </a:lnTo>
                <a:lnTo>
                  <a:pt x="15" y="120"/>
                </a:lnTo>
                <a:lnTo>
                  <a:pt x="16" y="126"/>
                </a:lnTo>
                <a:lnTo>
                  <a:pt x="16" y="126"/>
                </a:lnTo>
                <a:lnTo>
                  <a:pt x="19" y="130"/>
                </a:lnTo>
                <a:lnTo>
                  <a:pt x="24" y="132"/>
                </a:lnTo>
                <a:lnTo>
                  <a:pt x="28" y="132"/>
                </a:lnTo>
                <a:lnTo>
                  <a:pt x="34" y="131"/>
                </a:lnTo>
                <a:lnTo>
                  <a:pt x="34" y="131"/>
                </a:lnTo>
                <a:lnTo>
                  <a:pt x="38" y="127"/>
                </a:lnTo>
                <a:lnTo>
                  <a:pt x="41" y="123"/>
                </a:lnTo>
                <a:lnTo>
                  <a:pt x="41" y="117"/>
                </a:lnTo>
                <a:lnTo>
                  <a:pt x="39" y="113"/>
                </a:lnTo>
                <a:lnTo>
                  <a:pt x="39" y="113"/>
                </a:lnTo>
                <a:lnTo>
                  <a:pt x="35" y="109"/>
                </a:lnTo>
                <a:lnTo>
                  <a:pt x="31" y="107"/>
                </a:lnTo>
                <a:lnTo>
                  <a:pt x="50" y="96"/>
                </a:lnTo>
                <a:lnTo>
                  <a:pt x="50" y="96"/>
                </a:lnTo>
                <a:lnTo>
                  <a:pt x="50" y="101"/>
                </a:lnTo>
                <a:lnTo>
                  <a:pt x="51" y="107"/>
                </a:lnTo>
                <a:lnTo>
                  <a:pt x="51" y="107"/>
                </a:lnTo>
                <a:lnTo>
                  <a:pt x="54" y="111"/>
                </a:lnTo>
                <a:lnTo>
                  <a:pt x="60" y="112"/>
                </a:lnTo>
                <a:lnTo>
                  <a:pt x="64" y="113"/>
                </a:lnTo>
                <a:lnTo>
                  <a:pt x="69" y="111"/>
                </a:lnTo>
                <a:lnTo>
                  <a:pt x="69" y="111"/>
                </a:lnTo>
                <a:lnTo>
                  <a:pt x="73" y="108"/>
                </a:lnTo>
                <a:lnTo>
                  <a:pt x="76" y="104"/>
                </a:lnTo>
                <a:lnTo>
                  <a:pt x="76" y="98"/>
                </a:lnTo>
                <a:lnTo>
                  <a:pt x="75" y="93"/>
                </a:lnTo>
                <a:lnTo>
                  <a:pt x="75" y="93"/>
                </a:lnTo>
                <a:lnTo>
                  <a:pt x="70" y="89"/>
                </a:lnTo>
                <a:lnTo>
                  <a:pt x="66" y="88"/>
                </a:lnTo>
                <a:lnTo>
                  <a:pt x="85" y="77"/>
                </a:lnTo>
                <a:lnTo>
                  <a:pt x="85" y="77"/>
                </a:lnTo>
                <a:lnTo>
                  <a:pt x="85" y="81"/>
                </a:lnTo>
                <a:lnTo>
                  <a:pt x="87" y="86"/>
                </a:lnTo>
                <a:lnTo>
                  <a:pt x="87" y="86"/>
                </a:lnTo>
                <a:lnTo>
                  <a:pt x="89" y="90"/>
                </a:lnTo>
                <a:lnTo>
                  <a:pt x="95" y="93"/>
                </a:lnTo>
                <a:lnTo>
                  <a:pt x="99" y="93"/>
                </a:lnTo>
                <a:lnTo>
                  <a:pt x="104" y="92"/>
                </a:lnTo>
                <a:lnTo>
                  <a:pt x="104" y="92"/>
                </a:lnTo>
                <a:lnTo>
                  <a:pt x="108" y="88"/>
                </a:lnTo>
                <a:lnTo>
                  <a:pt x="111" y="84"/>
                </a:lnTo>
                <a:lnTo>
                  <a:pt x="111" y="78"/>
                </a:lnTo>
                <a:lnTo>
                  <a:pt x="110" y="74"/>
                </a:lnTo>
                <a:lnTo>
                  <a:pt x="110" y="74"/>
                </a:lnTo>
                <a:lnTo>
                  <a:pt x="106" y="70"/>
                </a:lnTo>
                <a:lnTo>
                  <a:pt x="102" y="67"/>
                </a:lnTo>
                <a:lnTo>
                  <a:pt x="121" y="56"/>
                </a:lnTo>
                <a:lnTo>
                  <a:pt x="121" y="56"/>
                </a:lnTo>
                <a:lnTo>
                  <a:pt x="121" y="62"/>
                </a:lnTo>
                <a:lnTo>
                  <a:pt x="122" y="67"/>
                </a:lnTo>
                <a:lnTo>
                  <a:pt x="122" y="67"/>
                </a:lnTo>
                <a:lnTo>
                  <a:pt x="125" y="71"/>
                </a:lnTo>
                <a:lnTo>
                  <a:pt x="130" y="73"/>
                </a:lnTo>
                <a:lnTo>
                  <a:pt x="134" y="74"/>
                </a:lnTo>
                <a:lnTo>
                  <a:pt x="140" y="73"/>
                </a:lnTo>
                <a:lnTo>
                  <a:pt x="140" y="73"/>
                </a:lnTo>
                <a:lnTo>
                  <a:pt x="144" y="69"/>
                </a:lnTo>
                <a:lnTo>
                  <a:pt x="146" y="65"/>
                </a:lnTo>
                <a:lnTo>
                  <a:pt x="146" y="59"/>
                </a:lnTo>
                <a:lnTo>
                  <a:pt x="145" y="54"/>
                </a:lnTo>
                <a:lnTo>
                  <a:pt x="145" y="54"/>
                </a:lnTo>
                <a:lnTo>
                  <a:pt x="141" y="50"/>
                </a:lnTo>
                <a:lnTo>
                  <a:pt x="137" y="48"/>
                </a:lnTo>
                <a:lnTo>
                  <a:pt x="156" y="38"/>
                </a:lnTo>
                <a:lnTo>
                  <a:pt x="156" y="38"/>
                </a:lnTo>
                <a:lnTo>
                  <a:pt x="154" y="43"/>
                </a:lnTo>
                <a:lnTo>
                  <a:pt x="157" y="47"/>
                </a:lnTo>
                <a:lnTo>
                  <a:pt x="157" y="47"/>
                </a:lnTo>
                <a:lnTo>
                  <a:pt x="160" y="51"/>
                </a:lnTo>
                <a:lnTo>
                  <a:pt x="164" y="54"/>
                </a:lnTo>
                <a:lnTo>
                  <a:pt x="169" y="54"/>
                </a:lnTo>
                <a:lnTo>
                  <a:pt x="175" y="52"/>
                </a:lnTo>
                <a:lnTo>
                  <a:pt x="175" y="52"/>
                </a:lnTo>
                <a:lnTo>
                  <a:pt x="179" y="50"/>
                </a:lnTo>
                <a:lnTo>
                  <a:pt x="180" y="44"/>
                </a:lnTo>
                <a:lnTo>
                  <a:pt x="181" y="40"/>
                </a:lnTo>
                <a:lnTo>
                  <a:pt x="180" y="35"/>
                </a:lnTo>
                <a:lnTo>
                  <a:pt x="180" y="35"/>
                </a:lnTo>
                <a:lnTo>
                  <a:pt x="176" y="31"/>
                </a:lnTo>
                <a:lnTo>
                  <a:pt x="172" y="28"/>
                </a:lnTo>
                <a:lnTo>
                  <a:pt x="191" y="19"/>
                </a:lnTo>
                <a:lnTo>
                  <a:pt x="191" y="19"/>
                </a:lnTo>
                <a:lnTo>
                  <a:pt x="190" y="23"/>
                </a:lnTo>
                <a:lnTo>
                  <a:pt x="192" y="28"/>
                </a:lnTo>
                <a:lnTo>
                  <a:pt x="192" y="28"/>
                </a:lnTo>
                <a:lnTo>
                  <a:pt x="194" y="31"/>
                </a:lnTo>
                <a:lnTo>
                  <a:pt x="194" y="93"/>
                </a:lnTo>
                <a:lnTo>
                  <a:pt x="47" y="174"/>
                </a:lnTo>
                <a:lnTo>
                  <a:pt x="47" y="174"/>
                </a:lnTo>
                <a:lnTo>
                  <a:pt x="46" y="176"/>
                </a:lnTo>
                <a:lnTo>
                  <a:pt x="46" y="178"/>
                </a:lnTo>
                <a:lnTo>
                  <a:pt x="46" y="178"/>
                </a:lnTo>
                <a:lnTo>
                  <a:pt x="49" y="180"/>
                </a:lnTo>
                <a:lnTo>
                  <a:pt x="50" y="180"/>
                </a:lnTo>
                <a:lnTo>
                  <a:pt x="50" y="180"/>
                </a:lnTo>
                <a:lnTo>
                  <a:pt x="194" y="100"/>
                </a:lnTo>
                <a:lnTo>
                  <a:pt x="194" y="131"/>
                </a:lnTo>
                <a:lnTo>
                  <a:pt x="64" y="203"/>
                </a:lnTo>
                <a:lnTo>
                  <a:pt x="64" y="203"/>
                </a:lnTo>
                <a:lnTo>
                  <a:pt x="62" y="204"/>
                </a:lnTo>
                <a:lnTo>
                  <a:pt x="62" y="207"/>
                </a:lnTo>
                <a:lnTo>
                  <a:pt x="62" y="207"/>
                </a:lnTo>
                <a:lnTo>
                  <a:pt x="64" y="208"/>
                </a:lnTo>
                <a:lnTo>
                  <a:pt x="66" y="208"/>
                </a:lnTo>
                <a:lnTo>
                  <a:pt x="66" y="208"/>
                </a:lnTo>
                <a:lnTo>
                  <a:pt x="194" y="138"/>
                </a:lnTo>
                <a:lnTo>
                  <a:pt x="194" y="168"/>
                </a:lnTo>
                <a:lnTo>
                  <a:pt x="80" y="231"/>
                </a:lnTo>
                <a:lnTo>
                  <a:pt x="80" y="231"/>
                </a:lnTo>
                <a:lnTo>
                  <a:pt x="77" y="233"/>
                </a:lnTo>
                <a:lnTo>
                  <a:pt x="79" y="235"/>
                </a:lnTo>
                <a:lnTo>
                  <a:pt x="79" y="235"/>
                </a:lnTo>
                <a:lnTo>
                  <a:pt x="80" y="237"/>
                </a:lnTo>
                <a:lnTo>
                  <a:pt x="83" y="237"/>
                </a:lnTo>
                <a:lnTo>
                  <a:pt x="83" y="237"/>
                </a:lnTo>
                <a:lnTo>
                  <a:pt x="194" y="174"/>
                </a:lnTo>
                <a:lnTo>
                  <a:pt x="194" y="205"/>
                </a:lnTo>
                <a:lnTo>
                  <a:pt x="95" y="260"/>
                </a:lnTo>
                <a:lnTo>
                  <a:pt x="95" y="260"/>
                </a:lnTo>
                <a:lnTo>
                  <a:pt x="93" y="261"/>
                </a:lnTo>
                <a:lnTo>
                  <a:pt x="93" y="264"/>
                </a:lnTo>
                <a:lnTo>
                  <a:pt x="93" y="264"/>
                </a:lnTo>
                <a:lnTo>
                  <a:pt x="96" y="265"/>
                </a:lnTo>
                <a:lnTo>
                  <a:pt x="98" y="265"/>
                </a:lnTo>
                <a:lnTo>
                  <a:pt x="98" y="265"/>
                </a:lnTo>
                <a:lnTo>
                  <a:pt x="194" y="212"/>
                </a:lnTo>
                <a:lnTo>
                  <a:pt x="194" y="285"/>
                </a:lnTo>
                <a:lnTo>
                  <a:pt x="142" y="314"/>
                </a:lnTo>
                <a:lnTo>
                  <a:pt x="142" y="314"/>
                </a:lnTo>
                <a:lnTo>
                  <a:pt x="137" y="316"/>
                </a:lnTo>
                <a:lnTo>
                  <a:pt x="130" y="318"/>
                </a:lnTo>
                <a:lnTo>
                  <a:pt x="123" y="318"/>
                </a:lnTo>
                <a:lnTo>
                  <a:pt x="118" y="316"/>
                </a:lnTo>
                <a:lnTo>
                  <a:pt x="111" y="314"/>
                </a:lnTo>
                <a:lnTo>
                  <a:pt x="107" y="311"/>
                </a:lnTo>
                <a:lnTo>
                  <a:pt x="102" y="306"/>
                </a:lnTo>
                <a:lnTo>
                  <a:pt x="98" y="300"/>
                </a:lnTo>
                <a:lnTo>
                  <a:pt x="0" y="124"/>
                </a:lnTo>
                <a:lnTo>
                  <a:pt x="15" y="116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9" name="Freeform 154"/>
          <p:cNvSpPr>
            <a:spLocks noEditPoints="1"/>
          </p:cNvSpPr>
          <p:nvPr/>
        </p:nvSpPr>
        <p:spPr bwMode="auto">
          <a:xfrm>
            <a:off x="5262562" y="2753405"/>
            <a:ext cx="366713" cy="384572"/>
          </a:xfrm>
          <a:custGeom>
            <a:avLst/>
            <a:gdLst>
              <a:gd name="T0" fmla="*/ 306 w 308"/>
              <a:gd name="T1" fmla="*/ 96 h 323"/>
              <a:gd name="T2" fmla="*/ 218 w 308"/>
              <a:gd name="T3" fmla="*/ 308 h 323"/>
              <a:gd name="T4" fmla="*/ 227 w 308"/>
              <a:gd name="T5" fmla="*/ 224 h 323"/>
              <a:gd name="T6" fmla="*/ 233 w 308"/>
              <a:gd name="T7" fmla="*/ 209 h 323"/>
              <a:gd name="T8" fmla="*/ 246 w 308"/>
              <a:gd name="T9" fmla="*/ 184 h 323"/>
              <a:gd name="T10" fmla="*/ 250 w 308"/>
              <a:gd name="T11" fmla="*/ 159 h 323"/>
              <a:gd name="T12" fmla="*/ 280 w 308"/>
              <a:gd name="T13" fmla="*/ 109 h 323"/>
              <a:gd name="T14" fmla="*/ 218 w 308"/>
              <a:gd name="T15" fmla="*/ 75 h 323"/>
              <a:gd name="T16" fmla="*/ 201 w 308"/>
              <a:gd name="T17" fmla="*/ 320 h 323"/>
              <a:gd name="T18" fmla="*/ 197 w 308"/>
              <a:gd name="T19" fmla="*/ 289 h 323"/>
              <a:gd name="T20" fmla="*/ 208 w 308"/>
              <a:gd name="T21" fmla="*/ 262 h 323"/>
              <a:gd name="T22" fmla="*/ 218 w 308"/>
              <a:gd name="T23" fmla="*/ 248 h 323"/>
              <a:gd name="T24" fmla="*/ 203 w 308"/>
              <a:gd name="T25" fmla="*/ 161 h 323"/>
              <a:gd name="T26" fmla="*/ 189 w 308"/>
              <a:gd name="T27" fmla="*/ 184 h 323"/>
              <a:gd name="T28" fmla="*/ 186 w 308"/>
              <a:gd name="T29" fmla="*/ 202 h 323"/>
              <a:gd name="T30" fmla="*/ 185 w 308"/>
              <a:gd name="T31" fmla="*/ 155 h 323"/>
              <a:gd name="T32" fmla="*/ 180 w 308"/>
              <a:gd name="T33" fmla="*/ 26 h 323"/>
              <a:gd name="T34" fmla="*/ 174 w 308"/>
              <a:gd name="T35" fmla="*/ 318 h 323"/>
              <a:gd name="T36" fmla="*/ 147 w 308"/>
              <a:gd name="T37" fmla="*/ 218 h 323"/>
              <a:gd name="T38" fmla="*/ 166 w 308"/>
              <a:gd name="T39" fmla="*/ 199 h 323"/>
              <a:gd name="T40" fmla="*/ 147 w 308"/>
              <a:gd name="T41" fmla="*/ 170 h 323"/>
              <a:gd name="T42" fmla="*/ 180 w 308"/>
              <a:gd name="T43" fmla="*/ 170 h 323"/>
              <a:gd name="T44" fmla="*/ 170 w 308"/>
              <a:gd name="T45" fmla="*/ 225 h 323"/>
              <a:gd name="T46" fmla="*/ 168 w 308"/>
              <a:gd name="T47" fmla="*/ 243 h 323"/>
              <a:gd name="T48" fmla="*/ 151 w 308"/>
              <a:gd name="T49" fmla="*/ 263 h 323"/>
              <a:gd name="T50" fmla="*/ 180 w 308"/>
              <a:gd name="T51" fmla="*/ 321 h 323"/>
              <a:gd name="T52" fmla="*/ 147 w 308"/>
              <a:gd name="T53" fmla="*/ 10 h 323"/>
              <a:gd name="T54" fmla="*/ 119 w 308"/>
              <a:gd name="T55" fmla="*/ 0 h 323"/>
              <a:gd name="T56" fmla="*/ 132 w 308"/>
              <a:gd name="T57" fmla="*/ 260 h 323"/>
              <a:gd name="T58" fmla="*/ 147 w 308"/>
              <a:gd name="T59" fmla="*/ 306 h 323"/>
              <a:gd name="T60" fmla="*/ 139 w 308"/>
              <a:gd name="T61" fmla="*/ 134 h 323"/>
              <a:gd name="T62" fmla="*/ 128 w 308"/>
              <a:gd name="T63" fmla="*/ 159 h 323"/>
              <a:gd name="T64" fmla="*/ 121 w 308"/>
              <a:gd name="T65" fmla="*/ 174 h 323"/>
              <a:gd name="T66" fmla="*/ 123 w 308"/>
              <a:gd name="T67" fmla="*/ 125 h 323"/>
              <a:gd name="T68" fmla="*/ 147 w 308"/>
              <a:gd name="T69" fmla="*/ 235 h 323"/>
              <a:gd name="T70" fmla="*/ 98 w 308"/>
              <a:gd name="T71" fmla="*/ 283 h 323"/>
              <a:gd name="T72" fmla="*/ 103 w 308"/>
              <a:gd name="T73" fmla="*/ 4 h 323"/>
              <a:gd name="T74" fmla="*/ 111 w 308"/>
              <a:gd name="T75" fmla="*/ 34 h 323"/>
              <a:gd name="T76" fmla="*/ 119 w 308"/>
              <a:gd name="T77" fmla="*/ 122 h 323"/>
              <a:gd name="T78" fmla="*/ 119 w 308"/>
              <a:gd name="T79" fmla="*/ 141 h 323"/>
              <a:gd name="T80" fmla="*/ 109 w 308"/>
              <a:gd name="T81" fmla="*/ 197 h 323"/>
              <a:gd name="T82" fmla="*/ 107 w 308"/>
              <a:gd name="T83" fmla="*/ 214 h 323"/>
              <a:gd name="T84" fmla="*/ 105 w 308"/>
              <a:gd name="T85" fmla="*/ 171 h 323"/>
              <a:gd name="T86" fmla="*/ 98 w 308"/>
              <a:gd name="T87" fmla="*/ 147 h 323"/>
              <a:gd name="T88" fmla="*/ 119 w 308"/>
              <a:gd name="T89" fmla="*/ 141 h 323"/>
              <a:gd name="T90" fmla="*/ 86 w 308"/>
              <a:gd name="T91" fmla="*/ 206 h 323"/>
              <a:gd name="T92" fmla="*/ 97 w 308"/>
              <a:gd name="T93" fmla="*/ 188 h 323"/>
              <a:gd name="T94" fmla="*/ 90 w 308"/>
              <a:gd name="T95" fmla="*/ 239 h 323"/>
              <a:gd name="T96" fmla="*/ 86 w 308"/>
              <a:gd name="T97" fmla="*/ 22 h 323"/>
              <a:gd name="T98" fmla="*/ 93 w 308"/>
              <a:gd name="T99" fmla="*/ 68 h 323"/>
              <a:gd name="T100" fmla="*/ 86 w 308"/>
              <a:gd name="T101" fmla="*/ 22 h 323"/>
              <a:gd name="T102" fmla="*/ 86 w 308"/>
              <a:gd name="T103" fmla="*/ 278 h 323"/>
              <a:gd name="T104" fmla="*/ 77 w 308"/>
              <a:gd name="T105" fmla="*/ 230 h 323"/>
              <a:gd name="T106" fmla="*/ 86 w 308"/>
              <a:gd name="T107" fmla="*/ 107 h 323"/>
              <a:gd name="T108" fmla="*/ 67 w 308"/>
              <a:gd name="T109" fmla="*/ 126 h 323"/>
              <a:gd name="T110" fmla="*/ 86 w 308"/>
              <a:gd name="T111" fmla="*/ 141 h 323"/>
              <a:gd name="T112" fmla="*/ 58 w 308"/>
              <a:gd name="T113" fmla="*/ 83 h 323"/>
              <a:gd name="T114" fmla="*/ 86 w 308"/>
              <a:gd name="T115" fmla="*/ 190 h 323"/>
              <a:gd name="T116" fmla="*/ 2 w 308"/>
              <a:gd name="T117" fmla="*/ 226 h 323"/>
              <a:gd name="T118" fmla="*/ 58 w 308"/>
              <a:gd name="T119" fmla="*/ 147 h 323"/>
              <a:gd name="T120" fmla="*/ 50 w 308"/>
              <a:gd name="T121" fmla="*/ 172 h 323"/>
              <a:gd name="T122" fmla="*/ 42 w 308"/>
              <a:gd name="T123" fmla="*/ 186 h 323"/>
              <a:gd name="T124" fmla="*/ 29 w 308"/>
              <a:gd name="T125" fmla="*/ 21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8" h="323">
                <a:moveTo>
                  <a:pt x="218" y="44"/>
                </a:moveTo>
                <a:lnTo>
                  <a:pt x="288" y="76"/>
                </a:lnTo>
                <a:lnTo>
                  <a:pt x="288" y="76"/>
                </a:lnTo>
                <a:lnTo>
                  <a:pt x="293" y="80"/>
                </a:lnTo>
                <a:lnTo>
                  <a:pt x="299" y="84"/>
                </a:lnTo>
                <a:lnTo>
                  <a:pt x="303" y="90"/>
                </a:lnTo>
                <a:lnTo>
                  <a:pt x="306" y="96"/>
                </a:lnTo>
                <a:lnTo>
                  <a:pt x="308" y="103"/>
                </a:lnTo>
                <a:lnTo>
                  <a:pt x="308" y="110"/>
                </a:lnTo>
                <a:lnTo>
                  <a:pt x="307" y="117"/>
                </a:lnTo>
                <a:lnTo>
                  <a:pt x="304" y="124"/>
                </a:lnTo>
                <a:lnTo>
                  <a:pt x="222" y="301"/>
                </a:lnTo>
                <a:lnTo>
                  <a:pt x="222" y="301"/>
                </a:lnTo>
                <a:lnTo>
                  <a:pt x="218" y="308"/>
                </a:lnTo>
                <a:lnTo>
                  <a:pt x="218" y="248"/>
                </a:lnTo>
                <a:lnTo>
                  <a:pt x="218" y="248"/>
                </a:lnTo>
                <a:lnTo>
                  <a:pt x="219" y="245"/>
                </a:lnTo>
                <a:lnTo>
                  <a:pt x="227" y="228"/>
                </a:lnTo>
                <a:lnTo>
                  <a:pt x="227" y="228"/>
                </a:lnTo>
                <a:lnTo>
                  <a:pt x="228" y="226"/>
                </a:lnTo>
                <a:lnTo>
                  <a:pt x="227" y="224"/>
                </a:lnTo>
                <a:lnTo>
                  <a:pt x="227" y="222"/>
                </a:lnTo>
                <a:lnTo>
                  <a:pt x="224" y="221"/>
                </a:lnTo>
                <a:lnTo>
                  <a:pt x="218" y="217"/>
                </a:lnTo>
                <a:lnTo>
                  <a:pt x="218" y="202"/>
                </a:lnTo>
                <a:lnTo>
                  <a:pt x="230" y="209"/>
                </a:lnTo>
                <a:lnTo>
                  <a:pt x="230" y="209"/>
                </a:lnTo>
                <a:lnTo>
                  <a:pt x="233" y="209"/>
                </a:lnTo>
                <a:lnTo>
                  <a:pt x="235" y="209"/>
                </a:lnTo>
                <a:lnTo>
                  <a:pt x="237" y="207"/>
                </a:lnTo>
                <a:lnTo>
                  <a:pt x="238" y="206"/>
                </a:lnTo>
                <a:lnTo>
                  <a:pt x="246" y="188"/>
                </a:lnTo>
                <a:lnTo>
                  <a:pt x="246" y="188"/>
                </a:lnTo>
                <a:lnTo>
                  <a:pt x="247" y="186"/>
                </a:lnTo>
                <a:lnTo>
                  <a:pt x="246" y="184"/>
                </a:lnTo>
                <a:lnTo>
                  <a:pt x="246" y="182"/>
                </a:lnTo>
                <a:lnTo>
                  <a:pt x="243" y="180"/>
                </a:lnTo>
                <a:lnTo>
                  <a:pt x="218" y="168"/>
                </a:lnTo>
                <a:lnTo>
                  <a:pt x="218" y="145"/>
                </a:lnTo>
                <a:lnTo>
                  <a:pt x="243" y="157"/>
                </a:lnTo>
                <a:lnTo>
                  <a:pt x="243" y="157"/>
                </a:lnTo>
                <a:lnTo>
                  <a:pt x="250" y="159"/>
                </a:lnTo>
                <a:lnTo>
                  <a:pt x="257" y="157"/>
                </a:lnTo>
                <a:lnTo>
                  <a:pt x="262" y="155"/>
                </a:lnTo>
                <a:lnTo>
                  <a:pt x="266" y="149"/>
                </a:lnTo>
                <a:lnTo>
                  <a:pt x="279" y="122"/>
                </a:lnTo>
                <a:lnTo>
                  <a:pt x="279" y="122"/>
                </a:lnTo>
                <a:lnTo>
                  <a:pt x="280" y="115"/>
                </a:lnTo>
                <a:lnTo>
                  <a:pt x="280" y="109"/>
                </a:lnTo>
                <a:lnTo>
                  <a:pt x="276" y="103"/>
                </a:lnTo>
                <a:lnTo>
                  <a:pt x="270" y="99"/>
                </a:lnTo>
                <a:lnTo>
                  <a:pt x="218" y="75"/>
                </a:lnTo>
                <a:lnTo>
                  <a:pt x="218" y="44"/>
                </a:lnTo>
                <a:close/>
                <a:moveTo>
                  <a:pt x="180" y="26"/>
                </a:moveTo>
                <a:lnTo>
                  <a:pt x="218" y="44"/>
                </a:lnTo>
                <a:lnTo>
                  <a:pt x="218" y="75"/>
                </a:lnTo>
                <a:lnTo>
                  <a:pt x="180" y="57"/>
                </a:lnTo>
                <a:lnTo>
                  <a:pt x="180" y="26"/>
                </a:lnTo>
                <a:lnTo>
                  <a:pt x="180" y="26"/>
                </a:lnTo>
                <a:close/>
                <a:moveTo>
                  <a:pt x="218" y="308"/>
                </a:moveTo>
                <a:lnTo>
                  <a:pt x="218" y="308"/>
                </a:lnTo>
                <a:lnTo>
                  <a:pt x="211" y="316"/>
                </a:lnTo>
                <a:lnTo>
                  <a:pt x="201" y="320"/>
                </a:lnTo>
                <a:lnTo>
                  <a:pt x="191" y="323"/>
                </a:lnTo>
                <a:lnTo>
                  <a:pt x="180" y="321"/>
                </a:lnTo>
                <a:lnTo>
                  <a:pt x="180" y="283"/>
                </a:lnTo>
                <a:lnTo>
                  <a:pt x="193" y="289"/>
                </a:lnTo>
                <a:lnTo>
                  <a:pt x="193" y="289"/>
                </a:lnTo>
                <a:lnTo>
                  <a:pt x="195" y="289"/>
                </a:lnTo>
                <a:lnTo>
                  <a:pt x="197" y="289"/>
                </a:lnTo>
                <a:lnTo>
                  <a:pt x="199" y="287"/>
                </a:lnTo>
                <a:lnTo>
                  <a:pt x="200" y="286"/>
                </a:lnTo>
                <a:lnTo>
                  <a:pt x="208" y="268"/>
                </a:lnTo>
                <a:lnTo>
                  <a:pt x="208" y="268"/>
                </a:lnTo>
                <a:lnTo>
                  <a:pt x="209" y="266"/>
                </a:lnTo>
                <a:lnTo>
                  <a:pt x="209" y="264"/>
                </a:lnTo>
                <a:lnTo>
                  <a:pt x="208" y="262"/>
                </a:lnTo>
                <a:lnTo>
                  <a:pt x="205" y="260"/>
                </a:lnTo>
                <a:lnTo>
                  <a:pt x="180" y="249"/>
                </a:lnTo>
                <a:lnTo>
                  <a:pt x="180" y="235"/>
                </a:lnTo>
                <a:lnTo>
                  <a:pt x="212" y="248"/>
                </a:lnTo>
                <a:lnTo>
                  <a:pt x="212" y="248"/>
                </a:lnTo>
                <a:lnTo>
                  <a:pt x="215" y="249"/>
                </a:lnTo>
                <a:lnTo>
                  <a:pt x="218" y="248"/>
                </a:lnTo>
                <a:lnTo>
                  <a:pt x="218" y="308"/>
                </a:lnTo>
                <a:lnTo>
                  <a:pt x="218" y="308"/>
                </a:lnTo>
                <a:close/>
                <a:moveTo>
                  <a:pt x="218" y="145"/>
                </a:moveTo>
                <a:lnTo>
                  <a:pt x="218" y="168"/>
                </a:lnTo>
                <a:lnTo>
                  <a:pt x="205" y="163"/>
                </a:lnTo>
                <a:lnTo>
                  <a:pt x="205" y="163"/>
                </a:lnTo>
                <a:lnTo>
                  <a:pt x="203" y="161"/>
                </a:lnTo>
                <a:lnTo>
                  <a:pt x="201" y="163"/>
                </a:lnTo>
                <a:lnTo>
                  <a:pt x="199" y="164"/>
                </a:lnTo>
                <a:lnTo>
                  <a:pt x="197" y="165"/>
                </a:lnTo>
                <a:lnTo>
                  <a:pt x="189" y="183"/>
                </a:lnTo>
                <a:lnTo>
                  <a:pt x="189" y="183"/>
                </a:lnTo>
                <a:lnTo>
                  <a:pt x="189" y="183"/>
                </a:lnTo>
                <a:lnTo>
                  <a:pt x="189" y="184"/>
                </a:lnTo>
                <a:lnTo>
                  <a:pt x="189" y="187"/>
                </a:lnTo>
                <a:lnTo>
                  <a:pt x="191" y="190"/>
                </a:lnTo>
                <a:lnTo>
                  <a:pt x="192" y="191"/>
                </a:lnTo>
                <a:lnTo>
                  <a:pt x="218" y="202"/>
                </a:lnTo>
                <a:lnTo>
                  <a:pt x="218" y="217"/>
                </a:lnTo>
                <a:lnTo>
                  <a:pt x="186" y="202"/>
                </a:lnTo>
                <a:lnTo>
                  <a:pt x="186" y="202"/>
                </a:lnTo>
                <a:lnTo>
                  <a:pt x="184" y="202"/>
                </a:lnTo>
                <a:lnTo>
                  <a:pt x="180" y="203"/>
                </a:lnTo>
                <a:lnTo>
                  <a:pt x="180" y="170"/>
                </a:lnTo>
                <a:lnTo>
                  <a:pt x="185" y="160"/>
                </a:lnTo>
                <a:lnTo>
                  <a:pt x="185" y="160"/>
                </a:lnTo>
                <a:lnTo>
                  <a:pt x="185" y="157"/>
                </a:lnTo>
                <a:lnTo>
                  <a:pt x="185" y="155"/>
                </a:lnTo>
                <a:lnTo>
                  <a:pt x="184" y="153"/>
                </a:lnTo>
                <a:lnTo>
                  <a:pt x="182" y="152"/>
                </a:lnTo>
                <a:lnTo>
                  <a:pt x="180" y="151"/>
                </a:lnTo>
                <a:lnTo>
                  <a:pt x="180" y="128"/>
                </a:lnTo>
                <a:lnTo>
                  <a:pt x="218" y="145"/>
                </a:lnTo>
                <a:close/>
                <a:moveTo>
                  <a:pt x="147" y="10"/>
                </a:moveTo>
                <a:lnTo>
                  <a:pt x="180" y="26"/>
                </a:lnTo>
                <a:lnTo>
                  <a:pt x="180" y="57"/>
                </a:lnTo>
                <a:lnTo>
                  <a:pt x="147" y="41"/>
                </a:lnTo>
                <a:lnTo>
                  <a:pt x="147" y="10"/>
                </a:lnTo>
                <a:lnTo>
                  <a:pt x="147" y="10"/>
                </a:lnTo>
                <a:close/>
                <a:moveTo>
                  <a:pt x="180" y="321"/>
                </a:moveTo>
                <a:lnTo>
                  <a:pt x="180" y="321"/>
                </a:lnTo>
                <a:lnTo>
                  <a:pt x="174" y="318"/>
                </a:lnTo>
                <a:lnTo>
                  <a:pt x="147" y="306"/>
                </a:lnTo>
                <a:lnTo>
                  <a:pt x="147" y="240"/>
                </a:lnTo>
                <a:lnTo>
                  <a:pt x="147" y="240"/>
                </a:lnTo>
                <a:lnTo>
                  <a:pt x="147" y="240"/>
                </a:lnTo>
                <a:lnTo>
                  <a:pt x="149" y="237"/>
                </a:lnTo>
                <a:lnTo>
                  <a:pt x="147" y="235"/>
                </a:lnTo>
                <a:lnTo>
                  <a:pt x="147" y="218"/>
                </a:lnTo>
                <a:lnTo>
                  <a:pt x="150" y="220"/>
                </a:lnTo>
                <a:lnTo>
                  <a:pt x="150" y="220"/>
                </a:lnTo>
                <a:lnTo>
                  <a:pt x="153" y="221"/>
                </a:lnTo>
                <a:lnTo>
                  <a:pt x="155" y="220"/>
                </a:lnTo>
                <a:lnTo>
                  <a:pt x="157" y="218"/>
                </a:lnTo>
                <a:lnTo>
                  <a:pt x="158" y="217"/>
                </a:lnTo>
                <a:lnTo>
                  <a:pt x="166" y="199"/>
                </a:lnTo>
                <a:lnTo>
                  <a:pt x="166" y="199"/>
                </a:lnTo>
                <a:lnTo>
                  <a:pt x="166" y="198"/>
                </a:lnTo>
                <a:lnTo>
                  <a:pt x="166" y="195"/>
                </a:lnTo>
                <a:lnTo>
                  <a:pt x="165" y="193"/>
                </a:lnTo>
                <a:lnTo>
                  <a:pt x="163" y="191"/>
                </a:lnTo>
                <a:lnTo>
                  <a:pt x="147" y="184"/>
                </a:lnTo>
                <a:lnTo>
                  <a:pt x="147" y="170"/>
                </a:lnTo>
                <a:lnTo>
                  <a:pt x="169" y="180"/>
                </a:lnTo>
                <a:lnTo>
                  <a:pt x="169" y="180"/>
                </a:lnTo>
                <a:lnTo>
                  <a:pt x="172" y="180"/>
                </a:lnTo>
                <a:lnTo>
                  <a:pt x="173" y="180"/>
                </a:lnTo>
                <a:lnTo>
                  <a:pt x="176" y="179"/>
                </a:lnTo>
                <a:lnTo>
                  <a:pt x="177" y="176"/>
                </a:lnTo>
                <a:lnTo>
                  <a:pt x="180" y="170"/>
                </a:lnTo>
                <a:lnTo>
                  <a:pt x="180" y="203"/>
                </a:lnTo>
                <a:lnTo>
                  <a:pt x="180" y="203"/>
                </a:lnTo>
                <a:lnTo>
                  <a:pt x="178" y="206"/>
                </a:lnTo>
                <a:lnTo>
                  <a:pt x="170" y="222"/>
                </a:lnTo>
                <a:lnTo>
                  <a:pt x="170" y="222"/>
                </a:lnTo>
                <a:lnTo>
                  <a:pt x="170" y="222"/>
                </a:lnTo>
                <a:lnTo>
                  <a:pt x="170" y="225"/>
                </a:lnTo>
                <a:lnTo>
                  <a:pt x="170" y="228"/>
                </a:lnTo>
                <a:lnTo>
                  <a:pt x="172" y="229"/>
                </a:lnTo>
                <a:lnTo>
                  <a:pt x="173" y="230"/>
                </a:lnTo>
                <a:lnTo>
                  <a:pt x="180" y="235"/>
                </a:lnTo>
                <a:lnTo>
                  <a:pt x="180" y="249"/>
                </a:lnTo>
                <a:lnTo>
                  <a:pt x="168" y="243"/>
                </a:lnTo>
                <a:lnTo>
                  <a:pt x="168" y="243"/>
                </a:lnTo>
                <a:lnTo>
                  <a:pt x="166" y="243"/>
                </a:lnTo>
                <a:lnTo>
                  <a:pt x="163" y="243"/>
                </a:lnTo>
                <a:lnTo>
                  <a:pt x="162" y="244"/>
                </a:lnTo>
                <a:lnTo>
                  <a:pt x="161" y="245"/>
                </a:lnTo>
                <a:lnTo>
                  <a:pt x="151" y="263"/>
                </a:lnTo>
                <a:lnTo>
                  <a:pt x="151" y="263"/>
                </a:lnTo>
                <a:lnTo>
                  <a:pt x="151" y="263"/>
                </a:lnTo>
                <a:lnTo>
                  <a:pt x="151" y="266"/>
                </a:lnTo>
                <a:lnTo>
                  <a:pt x="151" y="267"/>
                </a:lnTo>
                <a:lnTo>
                  <a:pt x="153" y="270"/>
                </a:lnTo>
                <a:lnTo>
                  <a:pt x="155" y="271"/>
                </a:lnTo>
                <a:lnTo>
                  <a:pt x="180" y="283"/>
                </a:lnTo>
                <a:lnTo>
                  <a:pt x="180" y="321"/>
                </a:lnTo>
                <a:lnTo>
                  <a:pt x="180" y="321"/>
                </a:lnTo>
                <a:close/>
                <a:moveTo>
                  <a:pt x="180" y="128"/>
                </a:moveTo>
                <a:lnTo>
                  <a:pt x="180" y="151"/>
                </a:lnTo>
                <a:lnTo>
                  <a:pt x="147" y="136"/>
                </a:lnTo>
                <a:lnTo>
                  <a:pt x="147" y="113"/>
                </a:lnTo>
                <a:lnTo>
                  <a:pt x="180" y="128"/>
                </a:lnTo>
                <a:close/>
                <a:moveTo>
                  <a:pt x="135" y="4"/>
                </a:moveTo>
                <a:lnTo>
                  <a:pt x="147" y="10"/>
                </a:lnTo>
                <a:lnTo>
                  <a:pt x="147" y="41"/>
                </a:lnTo>
                <a:lnTo>
                  <a:pt x="128" y="33"/>
                </a:lnTo>
                <a:lnTo>
                  <a:pt x="128" y="33"/>
                </a:lnTo>
                <a:lnTo>
                  <a:pt x="124" y="31"/>
                </a:lnTo>
                <a:lnTo>
                  <a:pt x="119" y="31"/>
                </a:lnTo>
                <a:lnTo>
                  <a:pt x="119" y="0"/>
                </a:lnTo>
                <a:lnTo>
                  <a:pt x="119" y="0"/>
                </a:lnTo>
                <a:lnTo>
                  <a:pt x="127" y="2"/>
                </a:lnTo>
                <a:lnTo>
                  <a:pt x="135" y="4"/>
                </a:lnTo>
                <a:lnTo>
                  <a:pt x="135" y="4"/>
                </a:lnTo>
                <a:close/>
                <a:moveTo>
                  <a:pt x="147" y="306"/>
                </a:moveTo>
                <a:lnTo>
                  <a:pt x="119" y="293"/>
                </a:lnTo>
                <a:lnTo>
                  <a:pt x="119" y="253"/>
                </a:lnTo>
                <a:lnTo>
                  <a:pt x="132" y="260"/>
                </a:lnTo>
                <a:lnTo>
                  <a:pt x="132" y="260"/>
                </a:lnTo>
                <a:lnTo>
                  <a:pt x="134" y="260"/>
                </a:lnTo>
                <a:lnTo>
                  <a:pt x="136" y="260"/>
                </a:lnTo>
                <a:lnTo>
                  <a:pt x="138" y="259"/>
                </a:lnTo>
                <a:lnTo>
                  <a:pt x="139" y="258"/>
                </a:lnTo>
                <a:lnTo>
                  <a:pt x="147" y="240"/>
                </a:lnTo>
                <a:lnTo>
                  <a:pt x="147" y="306"/>
                </a:lnTo>
                <a:lnTo>
                  <a:pt x="147" y="306"/>
                </a:lnTo>
                <a:close/>
                <a:moveTo>
                  <a:pt x="147" y="113"/>
                </a:moveTo>
                <a:lnTo>
                  <a:pt x="147" y="136"/>
                </a:lnTo>
                <a:lnTo>
                  <a:pt x="144" y="134"/>
                </a:lnTo>
                <a:lnTo>
                  <a:pt x="144" y="134"/>
                </a:lnTo>
                <a:lnTo>
                  <a:pt x="142" y="133"/>
                </a:lnTo>
                <a:lnTo>
                  <a:pt x="139" y="134"/>
                </a:lnTo>
                <a:lnTo>
                  <a:pt x="138" y="134"/>
                </a:lnTo>
                <a:lnTo>
                  <a:pt x="136" y="137"/>
                </a:lnTo>
                <a:lnTo>
                  <a:pt x="128" y="155"/>
                </a:lnTo>
                <a:lnTo>
                  <a:pt x="128" y="155"/>
                </a:lnTo>
                <a:lnTo>
                  <a:pt x="128" y="155"/>
                </a:lnTo>
                <a:lnTo>
                  <a:pt x="128" y="156"/>
                </a:lnTo>
                <a:lnTo>
                  <a:pt x="128" y="159"/>
                </a:lnTo>
                <a:lnTo>
                  <a:pt x="130" y="160"/>
                </a:lnTo>
                <a:lnTo>
                  <a:pt x="131" y="161"/>
                </a:lnTo>
                <a:lnTo>
                  <a:pt x="147" y="170"/>
                </a:lnTo>
                <a:lnTo>
                  <a:pt x="147" y="184"/>
                </a:lnTo>
                <a:lnTo>
                  <a:pt x="126" y="174"/>
                </a:lnTo>
                <a:lnTo>
                  <a:pt x="126" y="174"/>
                </a:lnTo>
                <a:lnTo>
                  <a:pt x="121" y="174"/>
                </a:lnTo>
                <a:lnTo>
                  <a:pt x="119" y="175"/>
                </a:lnTo>
                <a:lnTo>
                  <a:pt x="119" y="141"/>
                </a:lnTo>
                <a:lnTo>
                  <a:pt x="124" y="130"/>
                </a:lnTo>
                <a:lnTo>
                  <a:pt x="124" y="130"/>
                </a:lnTo>
                <a:lnTo>
                  <a:pt x="124" y="129"/>
                </a:lnTo>
                <a:lnTo>
                  <a:pt x="124" y="126"/>
                </a:lnTo>
                <a:lnTo>
                  <a:pt x="123" y="125"/>
                </a:lnTo>
                <a:lnTo>
                  <a:pt x="121" y="124"/>
                </a:lnTo>
                <a:lnTo>
                  <a:pt x="119" y="122"/>
                </a:lnTo>
                <a:lnTo>
                  <a:pt x="119" y="99"/>
                </a:lnTo>
                <a:lnTo>
                  <a:pt x="147" y="113"/>
                </a:lnTo>
                <a:lnTo>
                  <a:pt x="147" y="113"/>
                </a:lnTo>
                <a:close/>
                <a:moveTo>
                  <a:pt x="147" y="218"/>
                </a:moveTo>
                <a:lnTo>
                  <a:pt x="147" y="235"/>
                </a:lnTo>
                <a:lnTo>
                  <a:pt x="147" y="235"/>
                </a:lnTo>
                <a:lnTo>
                  <a:pt x="144" y="232"/>
                </a:lnTo>
                <a:lnTo>
                  <a:pt x="119" y="220"/>
                </a:lnTo>
                <a:lnTo>
                  <a:pt x="119" y="205"/>
                </a:lnTo>
                <a:lnTo>
                  <a:pt x="147" y="218"/>
                </a:lnTo>
                <a:close/>
                <a:moveTo>
                  <a:pt x="119" y="293"/>
                </a:moveTo>
                <a:lnTo>
                  <a:pt x="98" y="283"/>
                </a:lnTo>
                <a:lnTo>
                  <a:pt x="98" y="244"/>
                </a:lnTo>
                <a:lnTo>
                  <a:pt x="119" y="253"/>
                </a:lnTo>
                <a:lnTo>
                  <a:pt x="119" y="293"/>
                </a:lnTo>
                <a:lnTo>
                  <a:pt x="119" y="293"/>
                </a:lnTo>
                <a:close/>
                <a:moveTo>
                  <a:pt x="98" y="7"/>
                </a:moveTo>
                <a:lnTo>
                  <a:pt x="98" y="7"/>
                </a:lnTo>
                <a:lnTo>
                  <a:pt x="103" y="4"/>
                </a:lnTo>
                <a:lnTo>
                  <a:pt x="108" y="3"/>
                </a:lnTo>
                <a:lnTo>
                  <a:pt x="113" y="2"/>
                </a:lnTo>
                <a:lnTo>
                  <a:pt x="119" y="0"/>
                </a:lnTo>
                <a:lnTo>
                  <a:pt x="119" y="31"/>
                </a:lnTo>
                <a:lnTo>
                  <a:pt x="119" y="31"/>
                </a:lnTo>
                <a:lnTo>
                  <a:pt x="115" y="33"/>
                </a:lnTo>
                <a:lnTo>
                  <a:pt x="111" y="34"/>
                </a:lnTo>
                <a:lnTo>
                  <a:pt x="108" y="37"/>
                </a:lnTo>
                <a:lnTo>
                  <a:pt x="105" y="41"/>
                </a:lnTo>
                <a:lnTo>
                  <a:pt x="98" y="56"/>
                </a:lnTo>
                <a:lnTo>
                  <a:pt x="98" y="7"/>
                </a:lnTo>
                <a:lnTo>
                  <a:pt x="98" y="7"/>
                </a:lnTo>
                <a:close/>
                <a:moveTo>
                  <a:pt x="119" y="99"/>
                </a:moveTo>
                <a:lnTo>
                  <a:pt x="119" y="122"/>
                </a:lnTo>
                <a:lnTo>
                  <a:pt x="98" y="113"/>
                </a:lnTo>
                <a:lnTo>
                  <a:pt x="98" y="90"/>
                </a:lnTo>
                <a:lnTo>
                  <a:pt x="98" y="90"/>
                </a:lnTo>
                <a:lnTo>
                  <a:pt x="101" y="91"/>
                </a:lnTo>
                <a:lnTo>
                  <a:pt x="119" y="99"/>
                </a:lnTo>
                <a:lnTo>
                  <a:pt x="119" y="99"/>
                </a:lnTo>
                <a:close/>
                <a:moveTo>
                  <a:pt x="119" y="141"/>
                </a:moveTo>
                <a:lnTo>
                  <a:pt x="119" y="175"/>
                </a:lnTo>
                <a:lnTo>
                  <a:pt x="119" y="175"/>
                </a:lnTo>
                <a:lnTo>
                  <a:pt x="117" y="176"/>
                </a:lnTo>
                <a:lnTo>
                  <a:pt x="109" y="194"/>
                </a:lnTo>
                <a:lnTo>
                  <a:pt x="109" y="194"/>
                </a:lnTo>
                <a:lnTo>
                  <a:pt x="109" y="194"/>
                </a:lnTo>
                <a:lnTo>
                  <a:pt x="109" y="197"/>
                </a:lnTo>
                <a:lnTo>
                  <a:pt x="109" y="199"/>
                </a:lnTo>
                <a:lnTo>
                  <a:pt x="111" y="201"/>
                </a:lnTo>
                <a:lnTo>
                  <a:pt x="112" y="202"/>
                </a:lnTo>
                <a:lnTo>
                  <a:pt x="119" y="205"/>
                </a:lnTo>
                <a:lnTo>
                  <a:pt x="119" y="220"/>
                </a:lnTo>
                <a:lnTo>
                  <a:pt x="107" y="214"/>
                </a:lnTo>
                <a:lnTo>
                  <a:pt x="107" y="214"/>
                </a:lnTo>
                <a:lnTo>
                  <a:pt x="104" y="214"/>
                </a:lnTo>
                <a:lnTo>
                  <a:pt x="103" y="214"/>
                </a:lnTo>
                <a:lnTo>
                  <a:pt x="100" y="216"/>
                </a:lnTo>
                <a:lnTo>
                  <a:pt x="98" y="217"/>
                </a:lnTo>
                <a:lnTo>
                  <a:pt x="98" y="218"/>
                </a:lnTo>
                <a:lnTo>
                  <a:pt x="98" y="186"/>
                </a:lnTo>
                <a:lnTo>
                  <a:pt x="105" y="171"/>
                </a:lnTo>
                <a:lnTo>
                  <a:pt x="105" y="171"/>
                </a:lnTo>
                <a:lnTo>
                  <a:pt x="105" y="168"/>
                </a:lnTo>
                <a:lnTo>
                  <a:pt x="105" y="167"/>
                </a:lnTo>
                <a:lnTo>
                  <a:pt x="104" y="164"/>
                </a:lnTo>
                <a:lnTo>
                  <a:pt x="103" y="163"/>
                </a:lnTo>
                <a:lnTo>
                  <a:pt x="98" y="161"/>
                </a:lnTo>
                <a:lnTo>
                  <a:pt x="98" y="147"/>
                </a:lnTo>
                <a:lnTo>
                  <a:pt x="108" y="152"/>
                </a:lnTo>
                <a:lnTo>
                  <a:pt x="108" y="152"/>
                </a:lnTo>
                <a:lnTo>
                  <a:pt x="111" y="152"/>
                </a:lnTo>
                <a:lnTo>
                  <a:pt x="112" y="152"/>
                </a:lnTo>
                <a:lnTo>
                  <a:pt x="115" y="151"/>
                </a:lnTo>
                <a:lnTo>
                  <a:pt x="116" y="148"/>
                </a:lnTo>
                <a:lnTo>
                  <a:pt x="119" y="141"/>
                </a:lnTo>
                <a:close/>
                <a:moveTo>
                  <a:pt x="98" y="283"/>
                </a:moveTo>
                <a:lnTo>
                  <a:pt x="86" y="278"/>
                </a:lnTo>
                <a:lnTo>
                  <a:pt x="86" y="212"/>
                </a:lnTo>
                <a:lnTo>
                  <a:pt x="86" y="212"/>
                </a:lnTo>
                <a:lnTo>
                  <a:pt x="86" y="212"/>
                </a:lnTo>
                <a:lnTo>
                  <a:pt x="86" y="209"/>
                </a:lnTo>
                <a:lnTo>
                  <a:pt x="86" y="206"/>
                </a:lnTo>
                <a:lnTo>
                  <a:pt x="86" y="190"/>
                </a:lnTo>
                <a:lnTo>
                  <a:pt x="89" y="191"/>
                </a:lnTo>
                <a:lnTo>
                  <a:pt x="89" y="191"/>
                </a:lnTo>
                <a:lnTo>
                  <a:pt x="92" y="191"/>
                </a:lnTo>
                <a:lnTo>
                  <a:pt x="93" y="191"/>
                </a:lnTo>
                <a:lnTo>
                  <a:pt x="96" y="190"/>
                </a:lnTo>
                <a:lnTo>
                  <a:pt x="97" y="188"/>
                </a:lnTo>
                <a:lnTo>
                  <a:pt x="98" y="186"/>
                </a:lnTo>
                <a:lnTo>
                  <a:pt x="98" y="218"/>
                </a:lnTo>
                <a:lnTo>
                  <a:pt x="90" y="235"/>
                </a:lnTo>
                <a:lnTo>
                  <a:pt x="90" y="235"/>
                </a:lnTo>
                <a:lnTo>
                  <a:pt x="90" y="235"/>
                </a:lnTo>
                <a:lnTo>
                  <a:pt x="90" y="237"/>
                </a:lnTo>
                <a:lnTo>
                  <a:pt x="90" y="239"/>
                </a:lnTo>
                <a:lnTo>
                  <a:pt x="92" y="241"/>
                </a:lnTo>
                <a:lnTo>
                  <a:pt x="93" y="243"/>
                </a:lnTo>
                <a:lnTo>
                  <a:pt x="98" y="244"/>
                </a:lnTo>
                <a:lnTo>
                  <a:pt x="98" y="283"/>
                </a:lnTo>
                <a:lnTo>
                  <a:pt x="98" y="283"/>
                </a:lnTo>
                <a:close/>
                <a:moveTo>
                  <a:pt x="86" y="22"/>
                </a:moveTo>
                <a:lnTo>
                  <a:pt x="86" y="22"/>
                </a:lnTo>
                <a:lnTo>
                  <a:pt x="86" y="22"/>
                </a:lnTo>
                <a:lnTo>
                  <a:pt x="92" y="14"/>
                </a:lnTo>
                <a:lnTo>
                  <a:pt x="98" y="7"/>
                </a:lnTo>
                <a:lnTo>
                  <a:pt x="98" y="56"/>
                </a:lnTo>
                <a:lnTo>
                  <a:pt x="93" y="68"/>
                </a:lnTo>
                <a:lnTo>
                  <a:pt x="93" y="68"/>
                </a:lnTo>
                <a:lnTo>
                  <a:pt x="93" y="68"/>
                </a:lnTo>
                <a:lnTo>
                  <a:pt x="92" y="73"/>
                </a:lnTo>
                <a:lnTo>
                  <a:pt x="92" y="79"/>
                </a:lnTo>
                <a:lnTo>
                  <a:pt x="94" y="84"/>
                </a:lnTo>
                <a:lnTo>
                  <a:pt x="98" y="90"/>
                </a:lnTo>
                <a:lnTo>
                  <a:pt x="98" y="113"/>
                </a:lnTo>
                <a:lnTo>
                  <a:pt x="86" y="107"/>
                </a:lnTo>
                <a:lnTo>
                  <a:pt x="86" y="22"/>
                </a:lnTo>
                <a:lnTo>
                  <a:pt x="86" y="22"/>
                </a:lnTo>
                <a:close/>
                <a:moveTo>
                  <a:pt x="98" y="147"/>
                </a:moveTo>
                <a:lnTo>
                  <a:pt x="98" y="161"/>
                </a:lnTo>
                <a:lnTo>
                  <a:pt x="86" y="156"/>
                </a:lnTo>
                <a:lnTo>
                  <a:pt x="86" y="141"/>
                </a:lnTo>
                <a:lnTo>
                  <a:pt x="98" y="147"/>
                </a:lnTo>
                <a:close/>
                <a:moveTo>
                  <a:pt x="86" y="278"/>
                </a:moveTo>
                <a:lnTo>
                  <a:pt x="58" y="264"/>
                </a:lnTo>
                <a:lnTo>
                  <a:pt x="58" y="225"/>
                </a:lnTo>
                <a:lnTo>
                  <a:pt x="70" y="232"/>
                </a:lnTo>
                <a:lnTo>
                  <a:pt x="70" y="232"/>
                </a:lnTo>
                <a:lnTo>
                  <a:pt x="73" y="232"/>
                </a:lnTo>
                <a:lnTo>
                  <a:pt x="75" y="232"/>
                </a:lnTo>
                <a:lnTo>
                  <a:pt x="77" y="230"/>
                </a:lnTo>
                <a:lnTo>
                  <a:pt x="78" y="229"/>
                </a:lnTo>
                <a:lnTo>
                  <a:pt x="86" y="212"/>
                </a:lnTo>
                <a:lnTo>
                  <a:pt x="86" y="278"/>
                </a:lnTo>
                <a:lnTo>
                  <a:pt x="86" y="278"/>
                </a:lnTo>
                <a:close/>
                <a:moveTo>
                  <a:pt x="58" y="83"/>
                </a:moveTo>
                <a:lnTo>
                  <a:pt x="86" y="22"/>
                </a:lnTo>
                <a:lnTo>
                  <a:pt x="86" y="107"/>
                </a:lnTo>
                <a:lnTo>
                  <a:pt x="82" y="106"/>
                </a:lnTo>
                <a:lnTo>
                  <a:pt x="82" y="106"/>
                </a:lnTo>
                <a:lnTo>
                  <a:pt x="81" y="105"/>
                </a:lnTo>
                <a:lnTo>
                  <a:pt x="78" y="105"/>
                </a:lnTo>
                <a:lnTo>
                  <a:pt x="77" y="106"/>
                </a:lnTo>
                <a:lnTo>
                  <a:pt x="75" y="109"/>
                </a:lnTo>
                <a:lnTo>
                  <a:pt x="67" y="126"/>
                </a:lnTo>
                <a:lnTo>
                  <a:pt x="67" y="126"/>
                </a:lnTo>
                <a:lnTo>
                  <a:pt x="67" y="126"/>
                </a:lnTo>
                <a:lnTo>
                  <a:pt x="66" y="128"/>
                </a:lnTo>
                <a:lnTo>
                  <a:pt x="67" y="130"/>
                </a:lnTo>
                <a:lnTo>
                  <a:pt x="67" y="132"/>
                </a:lnTo>
                <a:lnTo>
                  <a:pt x="70" y="133"/>
                </a:lnTo>
                <a:lnTo>
                  <a:pt x="86" y="141"/>
                </a:lnTo>
                <a:lnTo>
                  <a:pt x="86" y="156"/>
                </a:lnTo>
                <a:lnTo>
                  <a:pt x="65" y="145"/>
                </a:lnTo>
                <a:lnTo>
                  <a:pt x="65" y="145"/>
                </a:lnTo>
                <a:lnTo>
                  <a:pt x="61" y="145"/>
                </a:lnTo>
                <a:lnTo>
                  <a:pt x="58" y="147"/>
                </a:lnTo>
                <a:lnTo>
                  <a:pt x="58" y="83"/>
                </a:lnTo>
                <a:lnTo>
                  <a:pt x="58" y="83"/>
                </a:lnTo>
                <a:close/>
                <a:moveTo>
                  <a:pt x="86" y="190"/>
                </a:moveTo>
                <a:lnTo>
                  <a:pt x="86" y="206"/>
                </a:lnTo>
                <a:lnTo>
                  <a:pt x="86" y="206"/>
                </a:lnTo>
                <a:lnTo>
                  <a:pt x="84" y="203"/>
                </a:lnTo>
                <a:lnTo>
                  <a:pt x="58" y="191"/>
                </a:lnTo>
                <a:lnTo>
                  <a:pt x="58" y="176"/>
                </a:lnTo>
                <a:lnTo>
                  <a:pt x="86" y="190"/>
                </a:lnTo>
                <a:close/>
                <a:moveTo>
                  <a:pt x="58" y="264"/>
                </a:moveTo>
                <a:lnTo>
                  <a:pt x="21" y="247"/>
                </a:lnTo>
                <a:lnTo>
                  <a:pt x="21" y="247"/>
                </a:lnTo>
                <a:lnTo>
                  <a:pt x="14" y="243"/>
                </a:lnTo>
                <a:lnTo>
                  <a:pt x="9" y="239"/>
                </a:lnTo>
                <a:lnTo>
                  <a:pt x="5" y="233"/>
                </a:lnTo>
                <a:lnTo>
                  <a:pt x="2" y="226"/>
                </a:lnTo>
                <a:lnTo>
                  <a:pt x="1" y="220"/>
                </a:lnTo>
                <a:lnTo>
                  <a:pt x="0" y="213"/>
                </a:lnTo>
                <a:lnTo>
                  <a:pt x="1" y="206"/>
                </a:lnTo>
                <a:lnTo>
                  <a:pt x="4" y="199"/>
                </a:lnTo>
                <a:lnTo>
                  <a:pt x="58" y="83"/>
                </a:lnTo>
                <a:lnTo>
                  <a:pt x="58" y="147"/>
                </a:lnTo>
                <a:lnTo>
                  <a:pt x="58" y="147"/>
                </a:lnTo>
                <a:lnTo>
                  <a:pt x="56" y="148"/>
                </a:lnTo>
                <a:lnTo>
                  <a:pt x="48" y="165"/>
                </a:lnTo>
                <a:lnTo>
                  <a:pt x="48" y="165"/>
                </a:lnTo>
                <a:lnTo>
                  <a:pt x="48" y="165"/>
                </a:lnTo>
                <a:lnTo>
                  <a:pt x="48" y="168"/>
                </a:lnTo>
                <a:lnTo>
                  <a:pt x="48" y="170"/>
                </a:lnTo>
                <a:lnTo>
                  <a:pt x="50" y="172"/>
                </a:lnTo>
                <a:lnTo>
                  <a:pt x="51" y="174"/>
                </a:lnTo>
                <a:lnTo>
                  <a:pt x="58" y="176"/>
                </a:lnTo>
                <a:lnTo>
                  <a:pt x="58" y="191"/>
                </a:lnTo>
                <a:lnTo>
                  <a:pt x="46" y="186"/>
                </a:lnTo>
                <a:lnTo>
                  <a:pt x="46" y="186"/>
                </a:lnTo>
                <a:lnTo>
                  <a:pt x="43" y="184"/>
                </a:lnTo>
                <a:lnTo>
                  <a:pt x="42" y="186"/>
                </a:lnTo>
                <a:lnTo>
                  <a:pt x="39" y="187"/>
                </a:lnTo>
                <a:lnTo>
                  <a:pt x="38" y="188"/>
                </a:lnTo>
                <a:lnTo>
                  <a:pt x="29" y="206"/>
                </a:lnTo>
                <a:lnTo>
                  <a:pt x="29" y="206"/>
                </a:lnTo>
                <a:lnTo>
                  <a:pt x="29" y="206"/>
                </a:lnTo>
                <a:lnTo>
                  <a:pt x="29" y="207"/>
                </a:lnTo>
                <a:lnTo>
                  <a:pt x="29" y="210"/>
                </a:lnTo>
                <a:lnTo>
                  <a:pt x="31" y="212"/>
                </a:lnTo>
                <a:lnTo>
                  <a:pt x="32" y="213"/>
                </a:lnTo>
                <a:lnTo>
                  <a:pt x="58" y="225"/>
                </a:lnTo>
                <a:lnTo>
                  <a:pt x="58" y="264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80" name="组合 212"/>
          <p:cNvGrpSpPr/>
          <p:nvPr/>
        </p:nvGrpSpPr>
        <p:grpSpPr>
          <a:xfrm>
            <a:off x="3734991" y="1912824"/>
            <a:ext cx="464344" cy="488156"/>
            <a:chOff x="1704976" y="2255838"/>
            <a:chExt cx="619125" cy="650875"/>
          </a:xfrm>
          <a:solidFill>
            <a:srgbClr val="168999"/>
          </a:solidFill>
        </p:grpSpPr>
        <p:sp>
          <p:nvSpPr>
            <p:cNvPr id="181" name="Rectangle 155"/>
            <p:cNvSpPr>
              <a:spLocks noChangeArrowheads="1"/>
            </p:cNvSpPr>
            <p:nvPr/>
          </p:nvSpPr>
          <p:spPr bwMode="auto">
            <a:xfrm>
              <a:off x="1704976" y="2873375"/>
              <a:ext cx="6191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2" name="Rectangle 156"/>
            <p:cNvSpPr>
              <a:spLocks noChangeArrowheads="1"/>
            </p:cNvSpPr>
            <p:nvPr/>
          </p:nvSpPr>
          <p:spPr bwMode="auto">
            <a:xfrm>
              <a:off x="1730376" y="2811463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3" name="Rectangle 157"/>
            <p:cNvSpPr>
              <a:spLocks noChangeArrowheads="1"/>
            </p:cNvSpPr>
            <p:nvPr/>
          </p:nvSpPr>
          <p:spPr bwMode="auto">
            <a:xfrm>
              <a:off x="1954213" y="2747963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4" name="Rectangle 158"/>
            <p:cNvSpPr>
              <a:spLocks noChangeArrowheads="1"/>
            </p:cNvSpPr>
            <p:nvPr/>
          </p:nvSpPr>
          <p:spPr bwMode="auto">
            <a:xfrm>
              <a:off x="1976438" y="2517775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5" name="Rectangle 159"/>
            <p:cNvSpPr>
              <a:spLocks noChangeArrowheads="1"/>
            </p:cNvSpPr>
            <p:nvPr/>
          </p:nvSpPr>
          <p:spPr bwMode="auto">
            <a:xfrm>
              <a:off x="1954213" y="250507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6" name="Rectangle 160"/>
            <p:cNvSpPr>
              <a:spLocks noChangeArrowheads="1"/>
            </p:cNvSpPr>
            <p:nvPr/>
          </p:nvSpPr>
          <p:spPr bwMode="auto">
            <a:xfrm>
              <a:off x="1774826" y="2747963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7" name="Rectangle 161"/>
            <p:cNvSpPr>
              <a:spLocks noChangeArrowheads="1"/>
            </p:cNvSpPr>
            <p:nvPr/>
          </p:nvSpPr>
          <p:spPr bwMode="auto">
            <a:xfrm>
              <a:off x="1795463" y="2517775"/>
              <a:ext cx="77788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8" name="Rectangle 162"/>
            <p:cNvSpPr>
              <a:spLocks noChangeArrowheads="1"/>
            </p:cNvSpPr>
            <p:nvPr/>
          </p:nvSpPr>
          <p:spPr bwMode="auto">
            <a:xfrm>
              <a:off x="1774826" y="2505075"/>
              <a:ext cx="11906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89" name="Rectangle 163"/>
            <p:cNvSpPr>
              <a:spLocks noChangeArrowheads="1"/>
            </p:cNvSpPr>
            <p:nvPr/>
          </p:nvSpPr>
          <p:spPr bwMode="auto">
            <a:xfrm>
              <a:off x="2135188" y="2747963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0" name="Rectangle 164"/>
            <p:cNvSpPr>
              <a:spLocks noChangeArrowheads="1"/>
            </p:cNvSpPr>
            <p:nvPr/>
          </p:nvSpPr>
          <p:spPr bwMode="auto">
            <a:xfrm>
              <a:off x="2157413" y="2517775"/>
              <a:ext cx="76200" cy="250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1" name="Rectangle 165"/>
            <p:cNvSpPr>
              <a:spLocks noChangeArrowheads="1"/>
            </p:cNvSpPr>
            <p:nvPr/>
          </p:nvSpPr>
          <p:spPr bwMode="auto">
            <a:xfrm>
              <a:off x="2135188" y="2505075"/>
              <a:ext cx="1206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2" name="Rectangle 166"/>
            <p:cNvSpPr>
              <a:spLocks noChangeArrowheads="1"/>
            </p:cNvSpPr>
            <p:nvPr/>
          </p:nvSpPr>
          <p:spPr bwMode="auto">
            <a:xfrm>
              <a:off x="1730376" y="2435225"/>
              <a:ext cx="568325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93" name="Freeform 167"/>
            <p:cNvSpPr/>
            <p:nvPr/>
          </p:nvSpPr>
          <p:spPr bwMode="auto">
            <a:xfrm>
              <a:off x="1730376" y="2255838"/>
              <a:ext cx="568325" cy="179388"/>
            </a:xfrm>
            <a:custGeom>
              <a:avLst/>
              <a:gdLst>
                <a:gd name="T0" fmla="*/ 179 w 358"/>
                <a:gd name="T1" fmla="*/ 0 h 113"/>
                <a:gd name="T2" fmla="*/ 0 w 358"/>
                <a:gd name="T3" fmla="*/ 113 h 113"/>
                <a:gd name="T4" fmla="*/ 358 w 358"/>
                <a:gd name="T5" fmla="*/ 113 h 113"/>
                <a:gd name="T6" fmla="*/ 179 w 358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113">
                  <a:moveTo>
                    <a:pt x="179" y="0"/>
                  </a:moveTo>
                  <a:lnTo>
                    <a:pt x="0" y="113"/>
                  </a:lnTo>
                  <a:lnTo>
                    <a:pt x="358" y="11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194" name="Freeform 168"/>
          <p:cNvSpPr>
            <a:spLocks noEditPoints="1"/>
          </p:cNvSpPr>
          <p:nvPr/>
        </p:nvSpPr>
        <p:spPr bwMode="auto">
          <a:xfrm>
            <a:off x="4760118" y="2034267"/>
            <a:ext cx="591741" cy="386954"/>
          </a:xfrm>
          <a:custGeom>
            <a:avLst/>
            <a:gdLst>
              <a:gd name="T0" fmla="*/ 497 w 497"/>
              <a:gd name="T1" fmla="*/ 0 h 325"/>
              <a:gd name="T2" fmla="*/ 386 w 497"/>
              <a:gd name="T3" fmla="*/ 37 h 325"/>
              <a:gd name="T4" fmla="*/ 386 w 497"/>
              <a:gd name="T5" fmla="*/ 210 h 325"/>
              <a:gd name="T6" fmla="*/ 386 w 497"/>
              <a:gd name="T7" fmla="*/ 210 h 325"/>
              <a:gd name="T8" fmla="*/ 397 w 497"/>
              <a:gd name="T9" fmla="*/ 209 h 325"/>
              <a:gd name="T10" fmla="*/ 405 w 497"/>
              <a:gd name="T11" fmla="*/ 206 h 325"/>
              <a:gd name="T12" fmla="*/ 409 w 497"/>
              <a:gd name="T13" fmla="*/ 204 h 325"/>
              <a:gd name="T14" fmla="*/ 411 w 497"/>
              <a:gd name="T15" fmla="*/ 201 h 325"/>
              <a:gd name="T16" fmla="*/ 413 w 497"/>
              <a:gd name="T17" fmla="*/ 197 h 325"/>
              <a:gd name="T18" fmla="*/ 413 w 497"/>
              <a:gd name="T19" fmla="*/ 194 h 325"/>
              <a:gd name="T20" fmla="*/ 413 w 497"/>
              <a:gd name="T21" fmla="*/ 118 h 325"/>
              <a:gd name="T22" fmla="*/ 399 w 497"/>
              <a:gd name="T23" fmla="*/ 118 h 325"/>
              <a:gd name="T24" fmla="*/ 399 w 497"/>
              <a:gd name="T25" fmla="*/ 86 h 325"/>
              <a:gd name="T26" fmla="*/ 413 w 497"/>
              <a:gd name="T27" fmla="*/ 86 h 325"/>
              <a:gd name="T28" fmla="*/ 447 w 497"/>
              <a:gd name="T29" fmla="*/ 86 h 325"/>
              <a:gd name="T30" fmla="*/ 462 w 497"/>
              <a:gd name="T31" fmla="*/ 86 h 325"/>
              <a:gd name="T32" fmla="*/ 462 w 497"/>
              <a:gd name="T33" fmla="*/ 118 h 325"/>
              <a:gd name="T34" fmla="*/ 447 w 497"/>
              <a:gd name="T35" fmla="*/ 118 h 325"/>
              <a:gd name="T36" fmla="*/ 447 w 497"/>
              <a:gd name="T37" fmla="*/ 194 h 325"/>
              <a:gd name="T38" fmla="*/ 447 w 497"/>
              <a:gd name="T39" fmla="*/ 194 h 325"/>
              <a:gd name="T40" fmla="*/ 446 w 497"/>
              <a:gd name="T41" fmla="*/ 204 h 325"/>
              <a:gd name="T42" fmla="*/ 442 w 497"/>
              <a:gd name="T43" fmla="*/ 212 h 325"/>
              <a:gd name="T44" fmla="*/ 436 w 497"/>
              <a:gd name="T45" fmla="*/ 220 h 325"/>
              <a:gd name="T46" fmla="*/ 430 w 497"/>
              <a:gd name="T47" fmla="*/ 227 h 325"/>
              <a:gd name="T48" fmla="*/ 420 w 497"/>
              <a:gd name="T49" fmla="*/ 232 h 325"/>
              <a:gd name="T50" fmla="*/ 411 w 497"/>
              <a:gd name="T51" fmla="*/ 236 h 325"/>
              <a:gd name="T52" fmla="*/ 399 w 497"/>
              <a:gd name="T53" fmla="*/ 239 h 325"/>
              <a:gd name="T54" fmla="*/ 386 w 497"/>
              <a:gd name="T55" fmla="*/ 239 h 325"/>
              <a:gd name="T56" fmla="*/ 386 w 497"/>
              <a:gd name="T57" fmla="*/ 289 h 325"/>
              <a:gd name="T58" fmla="*/ 497 w 497"/>
              <a:gd name="T59" fmla="*/ 325 h 325"/>
              <a:gd name="T60" fmla="*/ 497 w 497"/>
              <a:gd name="T61" fmla="*/ 0 h 325"/>
              <a:gd name="T62" fmla="*/ 386 w 497"/>
              <a:gd name="T63" fmla="*/ 37 h 325"/>
              <a:gd name="T64" fmla="*/ 0 w 497"/>
              <a:gd name="T65" fmla="*/ 163 h 325"/>
              <a:gd name="T66" fmla="*/ 386 w 497"/>
              <a:gd name="T67" fmla="*/ 289 h 325"/>
              <a:gd name="T68" fmla="*/ 386 w 497"/>
              <a:gd name="T69" fmla="*/ 239 h 325"/>
              <a:gd name="T70" fmla="*/ 386 w 497"/>
              <a:gd name="T71" fmla="*/ 239 h 325"/>
              <a:gd name="T72" fmla="*/ 374 w 497"/>
              <a:gd name="T73" fmla="*/ 239 h 325"/>
              <a:gd name="T74" fmla="*/ 363 w 497"/>
              <a:gd name="T75" fmla="*/ 236 h 325"/>
              <a:gd name="T76" fmla="*/ 353 w 497"/>
              <a:gd name="T77" fmla="*/ 232 h 325"/>
              <a:gd name="T78" fmla="*/ 343 w 497"/>
              <a:gd name="T79" fmla="*/ 227 h 325"/>
              <a:gd name="T80" fmla="*/ 336 w 497"/>
              <a:gd name="T81" fmla="*/ 220 h 325"/>
              <a:gd name="T82" fmla="*/ 331 w 497"/>
              <a:gd name="T83" fmla="*/ 212 h 325"/>
              <a:gd name="T84" fmla="*/ 327 w 497"/>
              <a:gd name="T85" fmla="*/ 204 h 325"/>
              <a:gd name="T86" fmla="*/ 325 w 497"/>
              <a:gd name="T87" fmla="*/ 194 h 325"/>
              <a:gd name="T88" fmla="*/ 325 w 497"/>
              <a:gd name="T89" fmla="*/ 118 h 325"/>
              <a:gd name="T90" fmla="*/ 311 w 497"/>
              <a:gd name="T91" fmla="*/ 118 h 325"/>
              <a:gd name="T92" fmla="*/ 311 w 497"/>
              <a:gd name="T93" fmla="*/ 86 h 325"/>
              <a:gd name="T94" fmla="*/ 325 w 497"/>
              <a:gd name="T95" fmla="*/ 86 h 325"/>
              <a:gd name="T96" fmla="*/ 359 w 497"/>
              <a:gd name="T97" fmla="*/ 86 h 325"/>
              <a:gd name="T98" fmla="*/ 376 w 497"/>
              <a:gd name="T99" fmla="*/ 86 h 325"/>
              <a:gd name="T100" fmla="*/ 376 w 497"/>
              <a:gd name="T101" fmla="*/ 118 h 325"/>
              <a:gd name="T102" fmla="*/ 359 w 497"/>
              <a:gd name="T103" fmla="*/ 118 h 325"/>
              <a:gd name="T104" fmla="*/ 359 w 497"/>
              <a:gd name="T105" fmla="*/ 194 h 325"/>
              <a:gd name="T106" fmla="*/ 359 w 497"/>
              <a:gd name="T107" fmla="*/ 194 h 325"/>
              <a:gd name="T108" fmla="*/ 361 w 497"/>
              <a:gd name="T109" fmla="*/ 197 h 325"/>
              <a:gd name="T110" fmla="*/ 362 w 497"/>
              <a:gd name="T111" fmla="*/ 201 h 325"/>
              <a:gd name="T112" fmla="*/ 365 w 497"/>
              <a:gd name="T113" fmla="*/ 204 h 325"/>
              <a:gd name="T114" fmla="*/ 367 w 497"/>
              <a:gd name="T115" fmla="*/ 206 h 325"/>
              <a:gd name="T116" fmla="*/ 376 w 497"/>
              <a:gd name="T117" fmla="*/ 209 h 325"/>
              <a:gd name="T118" fmla="*/ 386 w 497"/>
              <a:gd name="T119" fmla="*/ 210 h 325"/>
              <a:gd name="T120" fmla="*/ 386 w 497"/>
              <a:gd name="T121" fmla="*/ 37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7" h="325">
                <a:moveTo>
                  <a:pt x="497" y="0"/>
                </a:moveTo>
                <a:lnTo>
                  <a:pt x="386" y="37"/>
                </a:lnTo>
                <a:lnTo>
                  <a:pt x="386" y="210"/>
                </a:lnTo>
                <a:lnTo>
                  <a:pt x="386" y="210"/>
                </a:lnTo>
                <a:lnTo>
                  <a:pt x="397" y="209"/>
                </a:lnTo>
                <a:lnTo>
                  <a:pt x="405" y="206"/>
                </a:lnTo>
                <a:lnTo>
                  <a:pt x="409" y="204"/>
                </a:lnTo>
                <a:lnTo>
                  <a:pt x="411" y="201"/>
                </a:lnTo>
                <a:lnTo>
                  <a:pt x="413" y="197"/>
                </a:lnTo>
                <a:lnTo>
                  <a:pt x="413" y="194"/>
                </a:lnTo>
                <a:lnTo>
                  <a:pt x="413" y="118"/>
                </a:lnTo>
                <a:lnTo>
                  <a:pt x="399" y="118"/>
                </a:lnTo>
                <a:lnTo>
                  <a:pt x="399" y="86"/>
                </a:lnTo>
                <a:lnTo>
                  <a:pt x="413" y="86"/>
                </a:lnTo>
                <a:lnTo>
                  <a:pt x="447" y="86"/>
                </a:lnTo>
                <a:lnTo>
                  <a:pt x="462" y="86"/>
                </a:lnTo>
                <a:lnTo>
                  <a:pt x="462" y="118"/>
                </a:lnTo>
                <a:lnTo>
                  <a:pt x="447" y="118"/>
                </a:lnTo>
                <a:lnTo>
                  <a:pt x="447" y="194"/>
                </a:lnTo>
                <a:lnTo>
                  <a:pt x="447" y="194"/>
                </a:lnTo>
                <a:lnTo>
                  <a:pt x="446" y="204"/>
                </a:lnTo>
                <a:lnTo>
                  <a:pt x="442" y="212"/>
                </a:lnTo>
                <a:lnTo>
                  <a:pt x="436" y="220"/>
                </a:lnTo>
                <a:lnTo>
                  <a:pt x="430" y="227"/>
                </a:lnTo>
                <a:lnTo>
                  <a:pt x="420" y="232"/>
                </a:lnTo>
                <a:lnTo>
                  <a:pt x="411" y="236"/>
                </a:lnTo>
                <a:lnTo>
                  <a:pt x="399" y="239"/>
                </a:lnTo>
                <a:lnTo>
                  <a:pt x="386" y="239"/>
                </a:lnTo>
                <a:lnTo>
                  <a:pt x="386" y="289"/>
                </a:lnTo>
                <a:lnTo>
                  <a:pt x="497" y="325"/>
                </a:lnTo>
                <a:lnTo>
                  <a:pt x="497" y="0"/>
                </a:lnTo>
                <a:close/>
                <a:moveTo>
                  <a:pt x="386" y="37"/>
                </a:moveTo>
                <a:lnTo>
                  <a:pt x="0" y="163"/>
                </a:lnTo>
                <a:lnTo>
                  <a:pt x="386" y="289"/>
                </a:lnTo>
                <a:lnTo>
                  <a:pt x="386" y="239"/>
                </a:lnTo>
                <a:lnTo>
                  <a:pt x="386" y="239"/>
                </a:lnTo>
                <a:lnTo>
                  <a:pt x="374" y="239"/>
                </a:lnTo>
                <a:lnTo>
                  <a:pt x="363" y="236"/>
                </a:lnTo>
                <a:lnTo>
                  <a:pt x="353" y="232"/>
                </a:lnTo>
                <a:lnTo>
                  <a:pt x="343" y="227"/>
                </a:lnTo>
                <a:lnTo>
                  <a:pt x="336" y="220"/>
                </a:lnTo>
                <a:lnTo>
                  <a:pt x="331" y="212"/>
                </a:lnTo>
                <a:lnTo>
                  <a:pt x="327" y="204"/>
                </a:lnTo>
                <a:lnTo>
                  <a:pt x="325" y="194"/>
                </a:lnTo>
                <a:lnTo>
                  <a:pt x="325" y="118"/>
                </a:lnTo>
                <a:lnTo>
                  <a:pt x="311" y="118"/>
                </a:lnTo>
                <a:lnTo>
                  <a:pt x="311" y="86"/>
                </a:lnTo>
                <a:lnTo>
                  <a:pt x="325" y="86"/>
                </a:lnTo>
                <a:lnTo>
                  <a:pt x="359" y="86"/>
                </a:lnTo>
                <a:lnTo>
                  <a:pt x="376" y="86"/>
                </a:lnTo>
                <a:lnTo>
                  <a:pt x="376" y="118"/>
                </a:lnTo>
                <a:lnTo>
                  <a:pt x="359" y="118"/>
                </a:lnTo>
                <a:lnTo>
                  <a:pt x="359" y="194"/>
                </a:lnTo>
                <a:lnTo>
                  <a:pt x="359" y="194"/>
                </a:lnTo>
                <a:lnTo>
                  <a:pt x="361" y="197"/>
                </a:lnTo>
                <a:lnTo>
                  <a:pt x="362" y="201"/>
                </a:lnTo>
                <a:lnTo>
                  <a:pt x="365" y="204"/>
                </a:lnTo>
                <a:lnTo>
                  <a:pt x="367" y="206"/>
                </a:lnTo>
                <a:lnTo>
                  <a:pt x="376" y="209"/>
                </a:lnTo>
                <a:lnTo>
                  <a:pt x="386" y="210"/>
                </a:lnTo>
                <a:lnTo>
                  <a:pt x="386" y="37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5" name="Freeform 169"/>
          <p:cNvSpPr>
            <a:spLocks noEditPoints="1"/>
          </p:cNvSpPr>
          <p:nvPr/>
        </p:nvSpPr>
        <p:spPr bwMode="auto">
          <a:xfrm>
            <a:off x="3907630" y="2460511"/>
            <a:ext cx="139304" cy="240506"/>
          </a:xfrm>
          <a:custGeom>
            <a:avLst/>
            <a:gdLst>
              <a:gd name="T0" fmla="*/ 71 w 117"/>
              <a:gd name="T1" fmla="*/ 170 h 202"/>
              <a:gd name="T2" fmla="*/ 80 w 117"/>
              <a:gd name="T3" fmla="*/ 173 h 202"/>
              <a:gd name="T4" fmla="*/ 85 w 117"/>
              <a:gd name="T5" fmla="*/ 181 h 202"/>
              <a:gd name="T6" fmla="*/ 85 w 117"/>
              <a:gd name="T7" fmla="*/ 188 h 202"/>
              <a:gd name="T8" fmla="*/ 80 w 117"/>
              <a:gd name="T9" fmla="*/ 199 h 202"/>
              <a:gd name="T10" fmla="*/ 75 w 117"/>
              <a:gd name="T11" fmla="*/ 202 h 202"/>
              <a:gd name="T12" fmla="*/ 71 w 117"/>
              <a:gd name="T13" fmla="*/ 170 h 202"/>
              <a:gd name="T14" fmla="*/ 71 w 117"/>
              <a:gd name="T15" fmla="*/ 157 h 202"/>
              <a:gd name="T16" fmla="*/ 71 w 117"/>
              <a:gd name="T17" fmla="*/ 68 h 202"/>
              <a:gd name="T18" fmla="*/ 80 w 117"/>
              <a:gd name="T19" fmla="*/ 77 h 202"/>
              <a:gd name="T20" fmla="*/ 85 w 117"/>
              <a:gd name="T21" fmla="*/ 91 h 202"/>
              <a:gd name="T22" fmla="*/ 92 w 117"/>
              <a:gd name="T23" fmla="*/ 116 h 202"/>
              <a:gd name="T24" fmla="*/ 94 w 117"/>
              <a:gd name="T25" fmla="*/ 120 h 202"/>
              <a:gd name="T26" fmla="*/ 100 w 117"/>
              <a:gd name="T27" fmla="*/ 126 h 202"/>
              <a:gd name="T28" fmla="*/ 110 w 117"/>
              <a:gd name="T29" fmla="*/ 127 h 202"/>
              <a:gd name="T30" fmla="*/ 117 w 117"/>
              <a:gd name="T31" fmla="*/ 145 h 202"/>
              <a:gd name="T32" fmla="*/ 66 w 117"/>
              <a:gd name="T33" fmla="*/ 170 h 202"/>
              <a:gd name="T34" fmla="*/ 71 w 117"/>
              <a:gd name="T35" fmla="*/ 170 h 202"/>
              <a:gd name="T36" fmla="*/ 71 w 117"/>
              <a:gd name="T37" fmla="*/ 202 h 202"/>
              <a:gd name="T38" fmla="*/ 61 w 117"/>
              <a:gd name="T39" fmla="*/ 199 h 202"/>
              <a:gd name="T40" fmla="*/ 56 w 117"/>
              <a:gd name="T41" fmla="*/ 189 h 202"/>
              <a:gd name="T42" fmla="*/ 56 w 117"/>
              <a:gd name="T43" fmla="*/ 184 h 202"/>
              <a:gd name="T44" fmla="*/ 61 w 117"/>
              <a:gd name="T45" fmla="*/ 173 h 202"/>
              <a:gd name="T46" fmla="*/ 66 w 117"/>
              <a:gd name="T47" fmla="*/ 170 h 202"/>
              <a:gd name="T48" fmla="*/ 71 w 117"/>
              <a:gd name="T49" fmla="*/ 68 h 202"/>
              <a:gd name="T50" fmla="*/ 60 w 117"/>
              <a:gd name="T51" fmla="*/ 62 h 202"/>
              <a:gd name="T52" fmla="*/ 47 w 117"/>
              <a:gd name="T53" fmla="*/ 61 h 202"/>
              <a:gd name="T54" fmla="*/ 34 w 117"/>
              <a:gd name="T55" fmla="*/ 8 h 202"/>
              <a:gd name="T56" fmla="*/ 29 w 117"/>
              <a:gd name="T57" fmla="*/ 1 h 202"/>
              <a:gd name="T58" fmla="*/ 19 w 117"/>
              <a:gd name="T59" fmla="*/ 0 h 202"/>
              <a:gd name="T60" fmla="*/ 15 w 117"/>
              <a:gd name="T61" fmla="*/ 1 h 202"/>
              <a:gd name="T62" fmla="*/ 10 w 117"/>
              <a:gd name="T63" fmla="*/ 9 h 202"/>
              <a:gd name="T64" fmla="*/ 24 w 117"/>
              <a:gd name="T65" fmla="*/ 66 h 202"/>
              <a:gd name="T66" fmla="*/ 19 w 117"/>
              <a:gd name="T67" fmla="*/ 70 h 202"/>
              <a:gd name="T68" fmla="*/ 11 w 117"/>
              <a:gd name="T69" fmla="*/ 78 h 202"/>
              <a:gd name="T70" fmla="*/ 6 w 117"/>
              <a:gd name="T71" fmla="*/ 91 h 202"/>
              <a:gd name="T72" fmla="*/ 4 w 117"/>
              <a:gd name="T73" fmla="*/ 104 h 202"/>
              <a:gd name="T74" fmla="*/ 6 w 117"/>
              <a:gd name="T75" fmla="*/ 111 h 202"/>
              <a:gd name="T76" fmla="*/ 12 w 117"/>
              <a:gd name="T77" fmla="*/ 138 h 202"/>
              <a:gd name="T78" fmla="*/ 12 w 117"/>
              <a:gd name="T79" fmla="*/ 142 h 202"/>
              <a:gd name="T80" fmla="*/ 10 w 117"/>
              <a:gd name="T81" fmla="*/ 149 h 202"/>
              <a:gd name="T82" fmla="*/ 3 w 117"/>
              <a:gd name="T83" fmla="*/ 156 h 202"/>
              <a:gd name="T84" fmla="*/ 6 w 117"/>
              <a:gd name="T85" fmla="*/ 175 h 202"/>
              <a:gd name="T86" fmla="*/ 71 w 117"/>
              <a:gd name="T87" fmla="*/ 6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7" h="202">
                <a:moveTo>
                  <a:pt x="71" y="170"/>
                </a:moveTo>
                <a:lnTo>
                  <a:pt x="71" y="170"/>
                </a:lnTo>
                <a:lnTo>
                  <a:pt x="76" y="170"/>
                </a:lnTo>
                <a:lnTo>
                  <a:pt x="80" y="173"/>
                </a:lnTo>
                <a:lnTo>
                  <a:pt x="84" y="177"/>
                </a:lnTo>
                <a:lnTo>
                  <a:pt x="85" y="181"/>
                </a:lnTo>
                <a:lnTo>
                  <a:pt x="85" y="181"/>
                </a:lnTo>
                <a:lnTo>
                  <a:pt x="85" y="188"/>
                </a:lnTo>
                <a:lnTo>
                  <a:pt x="84" y="193"/>
                </a:lnTo>
                <a:lnTo>
                  <a:pt x="80" y="199"/>
                </a:lnTo>
                <a:lnTo>
                  <a:pt x="75" y="202"/>
                </a:lnTo>
                <a:lnTo>
                  <a:pt x="75" y="202"/>
                </a:lnTo>
                <a:lnTo>
                  <a:pt x="71" y="202"/>
                </a:lnTo>
                <a:lnTo>
                  <a:pt x="71" y="170"/>
                </a:lnTo>
                <a:lnTo>
                  <a:pt x="71" y="170"/>
                </a:lnTo>
                <a:close/>
                <a:moveTo>
                  <a:pt x="71" y="157"/>
                </a:moveTo>
                <a:lnTo>
                  <a:pt x="71" y="68"/>
                </a:lnTo>
                <a:lnTo>
                  <a:pt x="71" y="68"/>
                </a:lnTo>
                <a:lnTo>
                  <a:pt x="76" y="72"/>
                </a:lnTo>
                <a:lnTo>
                  <a:pt x="80" y="77"/>
                </a:lnTo>
                <a:lnTo>
                  <a:pt x="83" y="84"/>
                </a:lnTo>
                <a:lnTo>
                  <a:pt x="85" y="91"/>
                </a:lnTo>
                <a:lnTo>
                  <a:pt x="85" y="91"/>
                </a:lnTo>
                <a:lnTo>
                  <a:pt x="92" y="116"/>
                </a:lnTo>
                <a:lnTo>
                  <a:pt x="92" y="116"/>
                </a:lnTo>
                <a:lnTo>
                  <a:pt x="94" y="120"/>
                </a:lnTo>
                <a:lnTo>
                  <a:pt x="96" y="123"/>
                </a:lnTo>
                <a:lnTo>
                  <a:pt x="100" y="126"/>
                </a:lnTo>
                <a:lnTo>
                  <a:pt x="103" y="127"/>
                </a:lnTo>
                <a:lnTo>
                  <a:pt x="110" y="127"/>
                </a:lnTo>
                <a:lnTo>
                  <a:pt x="112" y="127"/>
                </a:lnTo>
                <a:lnTo>
                  <a:pt x="117" y="145"/>
                </a:lnTo>
                <a:lnTo>
                  <a:pt x="71" y="157"/>
                </a:lnTo>
                <a:close/>
                <a:moveTo>
                  <a:pt x="66" y="170"/>
                </a:moveTo>
                <a:lnTo>
                  <a:pt x="66" y="170"/>
                </a:lnTo>
                <a:lnTo>
                  <a:pt x="71" y="170"/>
                </a:lnTo>
                <a:lnTo>
                  <a:pt x="71" y="202"/>
                </a:lnTo>
                <a:lnTo>
                  <a:pt x="71" y="202"/>
                </a:lnTo>
                <a:lnTo>
                  <a:pt x="65" y="200"/>
                </a:lnTo>
                <a:lnTo>
                  <a:pt x="61" y="199"/>
                </a:lnTo>
                <a:lnTo>
                  <a:pt x="57" y="195"/>
                </a:lnTo>
                <a:lnTo>
                  <a:pt x="56" y="189"/>
                </a:lnTo>
                <a:lnTo>
                  <a:pt x="56" y="189"/>
                </a:lnTo>
                <a:lnTo>
                  <a:pt x="56" y="184"/>
                </a:lnTo>
                <a:lnTo>
                  <a:pt x="57" y="179"/>
                </a:lnTo>
                <a:lnTo>
                  <a:pt x="61" y="173"/>
                </a:lnTo>
                <a:lnTo>
                  <a:pt x="66" y="170"/>
                </a:lnTo>
                <a:lnTo>
                  <a:pt x="66" y="170"/>
                </a:lnTo>
                <a:close/>
                <a:moveTo>
                  <a:pt x="71" y="68"/>
                </a:moveTo>
                <a:lnTo>
                  <a:pt x="71" y="68"/>
                </a:lnTo>
                <a:lnTo>
                  <a:pt x="65" y="65"/>
                </a:lnTo>
                <a:lnTo>
                  <a:pt x="60" y="62"/>
                </a:lnTo>
                <a:lnTo>
                  <a:pt x="54" y="61"/>
                </a:lnTo>
                <a:lnTo>
                  <a:pt x="47" y="61"/>
                </a:lnTo>
                <a:lnTo>
                  <a:pt x="34" y="8"/>
                </a:lnTo>
                <a:lnTo>
                  <a:pt x="34" y="8"/>
                </a:lnTo>
                <a:lnTo>
                  <a:pt x="31" y="4"/>
                </a:lnTo>
                <a:lnTo>
                  <a:pt x="29" y="1"/>
                </a:lnTo>
                <a:lnTo>
                  <a:pt x="24" y="0"/>
                </a:lnTo>
                <a:lnTo>
                  <a:pt x="19" y="0"/>
                </a:lnTo>
                <a:lnTo>
                  <a:pt x="19" y="0"/>
                </a:lnTo>
                <a:lnTo>
                  <a:pt x="15" y="1"/>
                </a:lnTo>
                <a:lnTo>
                  <a:pt x="12" y="5"/>
                </a:lnTo>
                <a:lnTo>
                  <a:pt x="10" y="9"/>
                </a:lnTo>
                <a:lnTo>
                  <a:pt x="11" y="15"/>
                </a:lnTo>
                <a:lnTo>
                  <a:pt x="24" y="66"/>
                </a:lnTo>
                <a:lnTo>
                  <a:pt x="24" y="66"/>
                </a:lnTo>
                <a:lnTo>
                  <a:pt x="19" y="70"/>
                </a:lnTo>
                <a:lnTo>
                  <a:pt x="15" y="74"/>
                </a:lnTo>
                <a:lnTo>
                  <a:pt x="11" y="78"/>
                </a:lnTo>
                <a:lnTo>
                  <a:pt x="7" y="84"/>
                </a:lnTo>
                <a:lnTo>
                  <a:pt x="6" y="91"/>
                </a:lnTo>
                <a:lnTo>
                  <a:pt x="4" y="96"/>
                </a:lnTo>
                <a:lnTo>
                  <a:pt x="4" y="104"/>
                </a:lnTo>
                <a:lnTo>
                  <a:pt x="6" y="111"/>
                </a:lnTo>
                <a:lnTo>
                  <a:pt x="6" y="111"/>
                </a:lnTo>
                <a:lnTo>
                  <a:pt x="12" y="138"/>
                </a:lnTo>
                <a:lnTo>
                  <a:pt x="12" y="138"/>
                </a:lnTo>
                <a:lnTo>
                  <a:pt x="12" y="138"/>
                </a:lnTo>
                <a:lnTo>
                  <a:pt x="12" y="142"/>
                </a:lnTo>
                <a:lnTo>
                  <a:pt x="12" y="146"/>
                </a:lnTo>
                <a:lnTo>
                  <a:pt x="10" y="149"/>
                </a:lnTo>
                <a:lnTo>
                  <a:pt x="8" y="152"/>
                </a:lnTo>
                <a:lnTo>
                  <a:pt x="3" y="156"/>
                </a:lnTo>
                <a:lnTo>
                  <a:pt x="0" y="157"/>
                </a:lnTo>
                <a:lnTo>
                  <a:pt x="6" y="175"/>
                </a:lnTo>
                <a:lnTo>
                  <a:pt x="71" y="157"/>
                </a:lnTo>
                <a:lnTo>
                  <a:pt x="71" y="68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6" name="Freeform 170"/>
          <p:cNvSpPr>
            <a:spLocks noEditPoints="1"/>
          </p:cNvSpPr>
          <p:nvPr/>
        </p:nvSpPr>
        <p:spPr bwMode="auto">
          <a:xfrm>
            <a:off x="4982765" y="1628264"/>
            <a:ext cx="277416" cy="341710"/>
          </a:xfrm>
          <a:custGeom>
            <a:avLst/>
            <a:gdLst>
              <a:gd name="T0" fmla="*/ 164 w 233"/>
              <a:gd name="T1" fmla="*/ 0 h 287"/>
              <a:gd name="T2" fmla="*/ 233 w 233"/>
              <a:gd name="T3" fmla="*/ 248 h 287"/>
              <a:gd name="T4" fmla="*/ 216 w 233"/>
              <a:gd name="T5" fmla="*/ 280 h 287"/>
              <a:gd name="T6" fmla="*/ 164 w 233"/>
              <a:gd name="T7" fmla="*/ 226 h 287"/>
              <a:gd name="T8" fmla="*/ 179 w 233"/>
              <a:gd name="T9" fmla="*/ 218 h 287"/>
              <a:gd name="T10" fmla="*/ 194 w 233"/>
              <a:gd name="T11" fmla="*/ 191 h 287"/>
              <a:gd name="T12" fmla="*/ 194 w 233"/>
              <a:gd name="T13" fmla="*/ 157 h 287"/>
              <a:gd name="T14" fmla="*/ 178 w 233"/>
              <a:gd name="T15" fmla="*/ 148 h 287"/>
              <a:gd name="T16" fmla="*/ 164 w 233"/>
              <a:gd name="T17" fmla="*/ 118 h 287"/>
              <a:gd name="T18" fmla="*/ 167 w 233"/>
              <a:gd name="T19" fmla="*/ 210 h 287"/>
              <a:gd name="T20" fmla="*/ 180 w 233"/>
              <a:gd name="T21" fmla="*/ 175 h 287"/>
              <a:gd name="T22" fmla="*/ 175 w 233"/>
              <a:gd name="T23" fmla="*/ 160 h 287"/>
              <a:gd name="T24" fmla="*/ 164 w 233"/>
              <a:gd name="T25" fmla="*/ 160 h 287"/>
              <a:gd name="T26" fmla="*/ 133 w 233"/>
              <a:gd name="T27" fmla="*/ 14 h 287"/>
              <a:gd name="T28" fmla="*/ 164 w 233"/>
              <a:gd name="T29" fmla="*/ 118 h 287"/>
              <a:gd name="T30" fmla="*/ 136 w 233"/>
              <a:gd name="T31" fmla="*/ 111 h 287"/>
              <a:gd name="T32" fmla="*/ 133 w 233"/>
              <a:gd name="T33" fmla="*/ 287 h 287"/>
              <a:gd name="T34" fmla="*/ 140 w 233"/>
              <a:gd name="T35" fmla="*/ 224 h 287"/>
              <a:gd name="T36" fmla="*/ 164 w 233"/>
              <a:gd name="T37" fmla="*/ 287 h 287"/>
              <a:gd name="T38" fmla="*/ 153 w 233"/>
              <a:gd name="T39" fmla="*/ 201 h 287"/>
              <a:gd name="T40" fmla="*/ 156 w 233"/>
              <a:gd name="T41" fmla="*/ 210 h 287"/>
              <a:gd name="T42" fmla="*/ 164 w 233"/>
              <a:gd name="T43" fmla="*/ 160 h 287"/>
              <a:gd name="T44" fmla="*/ 96 w 233"/>
              <a:gd name="T45" fmla="*/ 0 h 287"/>
              <a:gd name="T46" fmla="*/ 133 w 233"/>
              <a:gd name="T47" fmla="*/ 110 h 287"/>
              <a:gd name="T48" fmla="*/ 103 w 233"/>
              <a:gd name="T49" fmla="*/ 115 h 287"/>
              <a:gd name="T50" fmla="*/ 96 w 233"/>
              <a:gd name="T51" fmla="*/ 287 h 287"/>
              <a:gd name="T52" fmla="*/ 132 w 233"/>
              <a:gd name="T53" fmla="*/ 198 h 287"/>
              <a:gd name="T54" fmla="*/ 133 w 233"/>
              <a:gd name="T55" fmla="*/ 218 h 287"/>
              <a:gd name="T56" fmla="*/ 101 w 233"/>
              <a:gd name="T57" fmla="*/ 169 h 287"/>
              <a:gd name="T58" fmla="*/ 96 w 233"/>
              <a:gd name="T59" fmla="*/ 160 h 287"/>
              <a:gd name="T60" fmla="*/ 96 w 233"/>
              <a:gd name="T61" fmla="*/ 133 h 287"/>
              <a:gd name="T62" fmla="*/ 82 w 233"/>
              <a:gd name="T63" fmla="*/ 14 h 287"/>
              <a:gd name="T64" fmla="*/ 96 w 233"/>
              <a:gd name="T65" fmla="*/ 121 h 287"/>
              <a:gd name="T66" fmla="*/ 82 w 233"/>
              <a:gd name="T67" fmla="*/ 50 h 287"/>
              <a:gd name="T68" fmla="*/ 82 w 233"/>
              <a:gd name="T69" fmla="*/ 164 h 287"/>
              <a:gd name="T70" fmla="*/ 96 w 233"/>
              <a:gd name="T71" fmla="*/ 226 h 287"/>
              <a:gd name="T72" fmla="*/ 90 w 233"/>
              <a:gd name="T73" fmla="*/ 144 h 287"/>
              <a:gd name="T74" fmla="*/ 40 w 233"/>
              <a:gd name="T75" fmla="*/ 0 h 287"/>
              <a:gd name="T76" fmla="*/ 27 w 233"/>
              <a:gd name="T77" fmla="*/ 15 h 287"/>
              <a:gd name="T78" fmla="*/ 17 w 233"/>
              <a:gd name="T79" fmla="*/ 31 h 287"/>
              <a:gd name="T80" fmla="*/ 82 w 233"/>
              <a:gd name="T81" fmla="*/ 50 h 287"/>
              <a:gd name="T82" fmla="*/ 61 w 233"/>
              <a:gd name="T83" fmla="*/ 155 h 287"/>
              <a:gd name="T84" fmla="*/ 38 w 233"/>
              <a:gd name="T85" fmla="*/ 160 h 287"/>
              <a:gd name="T86" fmla="*/ 29 w 233"/>
              <a:gd name="T87" fmla="*/ 174 h 287"/>
              <a:gd name="T88" fmla="*/ 40 w 233"/>
              <a:gd name="T89" fmla="*/ 183 h 287"/>
              <a:gd name="T90" fmla="*/ 46 w 233"/>
              <a:gd name="T91" fmla="*/ 179 h 287"/>
              <a:gd name="T92" fmla="*/ 45 w 233"/>
              <a:gd name="T93" fmla="*/ 172 h 287"/>
              <a:gd name="T94" fmla="*/ 57 w 233"/>
              <a:gd name="T95" fmla="*/ 164 h 287"/>
              <a:gd name="T96" fmla="*/ 48 w 233"/>
              <a:gd name="T97" fmla="*/ 195 h 287"/>
              <a:gd name="T98" fmla="*/ 41 w 233"/>
              <a:gd name="T99" fmla="*/ 233 h 287"/>
              <a:gd name="T100" fmla="*/ 53 w 233"/>
              <a:gd name="T101" fmla="*/ 244 h 287"/>
              <a:gd name="T102" fmla="*/ 60 w 233"/>
              <a:gd name="T103" fmla="*/ 236 h 287"/>
              <a:gd name="T104" fmla="*/ 73 w 233"/>
              <a:gd name="T105" fmla="*/ 179 h 287"/>
              <a:gd name="T106" fmla="*/ 40 w 233"/>
              <a:gd name="T107" fmla="*/ 287 h 287"/>
              <a:gd name="T108" fmla="*/ 13 w 233"/>
              <a:gd name="T109" fmla="*/ 275 h 287"/>
              <a:gd name="T110" fmla="*/ 0 w 233"/>
              <a:gd name="T111" fmla="*/ 39 h 287"/>
              <a:gd name="T112" fmla="*/ 13 w 233"/>
              <a:gd name="T113" fmla="*/ 12 h 287"/>
              <a:gd name="T114" fmla="*/ 40 w 233"/>
              <a:gd name="T115" fmla="*/ 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33" h="287">
                <a:moveTo>
                  <a:pt x="164" y="0"/>
                </a:moveTo>
                <a:lnTo>
                  <a:pt x="233" y="0"/>
                </a:lnTo>
                <a:lnTo>
                  <a:pt x="233" y="14"/>
                </a:lnTo>
                <a:lnTo>
                  <a:pt x="164" y="14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50"/>
                </a:moveTo>
                <a:lnTo>
                  <a:pt x="233" y="50"/>
                </a:lnTo>
                <a:lnTo>
                  <a:pt x="233" y="248"/>
                </a:lnTo>
                <a:lnTo>
                  <a:pt x="233" y="248"/>
                </a:lnTo>
                <a:lnTo>
                  <a:pt x="232" y="256"/>
                </a:lnTo>
                <a:lnTo>
                  <a:pt x="229" y="263"/>
                </a:lnTo>
                <a:lnTo>
                  <a:pt x="226" y="270"/>
                </a:lnTo>
                <a:lnTo>
                  <a:pt x="221" y="275"/>
                </a:lnTo>
                <a:lnTo>
                  <a:pt x="216" y="280"/>
                </a:lnTo>
                <a:lnTo>
                  <a:pt x="209" y="285"/>
                </a:lnTo>
                <a:lnTo>
                  <a:pt x="202" y="286"/>
                </a:lnTo>
                <a:lnTo>
                  <a:pt x="194" y="287"/>
                </a:lnTo>
                <a:lnTo>
                  <a:pt x="164" y="287"/>
                </a:lnTo>
                <a:lnTo>
                  <a:pt x="164" y="226"/>
                </a:lnTo>
                <a:lnTo>
                  <a:pt x="164" y="226"/>
                </a:lnTo>
                <a:lnTo>
                  <a:pt x="168" y="225"/>
                </a:lnTo>
                <a:lnTo>
                  <a:pt x="168" y="225"/>
                </a:lnTo>
                <a:lnTo>
                  <a:pt x="174" y="222"/>
                </a:lnTo>
                <a:lnTo>
                  <a:pt x="179" y="218"/>
                </a:lnTo>
                <a:lnTo>
                  <a:pt x="183" y="213"/>
                </a:lnTo>
                <a:lnTo>
                  <a:pt x="187" y="207"/>
                </a:lnTo>
                <a:lnTo>
                  <a:pt x="187" y="207"/>
                </a:lnTo>
                <a:lnTo>
                  <a:pt x="191" y="199"/>
                </a:lnTo>
                <a:lnTo>
                  <a:pt x="194" y="191"/>
                </a:lnTo>
                <a:lnTo>
                  <a:pt x="195" y="183"/>
                </a:lnTo>
                <a:lnTo>
                  <a:pt x="195" y="175"/>
                </a:lnTo>
                <a:lnTo>
                  <a:pt x="195" y="175"/>
                </a:lnTo>
                <a:lnTo>
                  <a:pt x="195" y="163"/>
                </a:lnTo>
                <a:lnTo>
                  <a:pt x="194" y="157"/>
                </a:lnTo>
                <a:lnTo>
                  <a:pt x="191" y="155"/>
                </a:lnTo>
                <a:lnTo>
                  <a:pt x="189" y="151"/>
                </a:lnTo>
                <a:lnTo>
                  <a:pt x="186" y="149"/>
                </a:lnTo>
                <a:lnTo>
                  <a:pt x="182" y="148"/>
                </a:lnTo>
                <a:lnTo>
                  <a:pt x="178" y="148"/>
                </a:lnTo>
                <a:lnTo>
                  <a:pt x="178" y="148"/>
                </a:lnTo>
                <a:lnTo>
                  <a:pt x="171" y="149"/>
                </a:lnTo>
                <a:lnTo>
                  <a:pt x="164" y="152"/>
                </a:lnTo>
                <a:lnTo>
                  <a:pt x="172" y="117"/>
                </a:lnTo>
                <a:lnTo>
                  <a:pt x="164" y="118"/>
                </a:lnTo>
                <a:lnTo>
                  <a:pt x="164" y="50"/>
                </a:lnTo>
                <a:lnTo>
                  <a:pt x="164" y="50"/>
                </a:lnTo>
                <a:close/>
                <a:moveTo>
                  <a:pt x="164" y="211"/>
                </a:moveTo>
                <a:lnTo>
                  <a:pt x="164" y="211"/>
                </a:lnTo>
                <a:lnTo>
                  <a:pt x="167" y="210"/>
                </a:lnTo>
                <a:lnTo>
                  <a:pt x="170" y="207"/>
                </a:lnTo>
                <a:lnTo>
                  <a:pt x="175" y="199"/>
                </a:lnTo>
                <a:lnTo>
                  <a:pt x="175" y="199"/>
                </a:lnTo>
                <a:lnTo>
                  <a:pt x="179" y="187"/>
                </a:lnTo>
                <a:lnTo>
                  <a:pt x="180" y="175"/>
                </a:lnTo>
                <a:lnTo>
                  <a:pt x="180" y="175"/>
                </a:lnTo>
                <a:lnTo>
                  <a:pt x="179" y="165"/>
                </a:lnTo>
                <a:lnTo>
                  <a:pt x="178" y="163"/>
                </a:lnTo>
                <a:lnTo>
                  <a:pt x="175" y="160"/>
                </a:lnTo>
                <a:lnTo>
                  <a:pt x="175" y="160"/>
                </a:lnTo>
                <a:lnTo>
                  <a:pt x="172" y="159"/>
                </a:lnTo>
                <a:lnTo>
                  <a:pt x="172" y="159"/>
                </a:lnTo>
                <a:lnTo>
                  <a:pt x="167" y="159"/>
                </a:lnTo>
                <a:lnTo>
                  <a:pt x="167" y="159"/>
                </a:lnTo>
                <a:lnTo>
                  <a:pt x="164" y="160"/>
                </a:lnTo>
                <a:lnTo>
                  <a:pt x="164" y="211"/>
                </a:lnTo>
                <a:close/>
                <a:moveTo>
                  <a:pt x="133" y="0"/>
                </a:moveTo>
                <a:lnTo>
                  <a:pt x="164" y="0"/>
                </a:lnTo>
                <a:lnTo>
                  <a:pt x="164" y="14"/>
                </a:lnTo>
                <a:lnTo>
                  <a:pt x="133" y="14"/>
                </a:lnTo>
                <a:lnTo>
                  <a:pt x="133" y="0"/>
                </a:lnTo>
                <a:lnTo>
                  <a:pt x="133" y="0"/>
                </a:lnTo>
                <a:close/>
                <a:moveTo>
                  <a:pt x="133" y="50"/>
                </a:moveTo>
                <a:lnTo>
                  <a:pt x="164" y="50"/>
                </a:lnTo>
                <a:lnTo>
                  <a:pt x="164" y="118"/>
                </a:lnTo>
                <a:lnTo>
                  <a:pt x="149" y="119"/>
                </a:lnTo>
                <a:lnTo>
                  <a:pt x="133" y="192"/>
                </a:lnTo>
                <a:lnTo>
                  <a:pt x="133" y="122"/>
                </a:lnTo>
                <a:lnTo>
                  <a:pt x="136" y="111"/>
                </a:lnTo>
                <a:lnTo>
                  <a:pt x="136" y="111"/>
                </a:lnTo>
                <a:lnTo>
                  <a:pt x="133" y="110"/>
                </a:lnTo>
                <a:lnTo>
                  <a:pt x="133" y="50"/>
                </a:lnTo>
                <a:lnTo>
                  <a:pt x="133" y="50"/>
                </a:lnTo>
                <a:close/>
                <a:moveTo>
                  <a:pt x="164" y="287"/>
                </a:moveTo>
                <a:lnTo>
                  <a:pt x="133" y="287"/>
                </a:lnTo>
                <a:lnTo>
                  <a:pt x="133" y="218"/>
                </a:lnTo>
                <a:lnTo>
                  <a:pt x="133" y="218"/>
                </a:lnTo>
                <a:lnTo>
                  <a:pt x="137" y="222"/>
                </a:lnTo>
                <a:lnTo>
                  <a:pt x="137" y="222"/>
                </a:lnTo>
                <a:lnTo>
                  <a:pt x="140" y="224"/>
                </a:lnTo>
                <a:lnTo>
                  <a:pt x="143" y="226"/>
                </a:lnTo>
                <a:lnTo>
                  <a:pt x="152" y="228"/>
                </a:lnTo>
                <a:lnTo>
                  <a:pt x="152" y="228"/>
                </a:lnTo>
                <a:lnTo>
                  <a:pt x="164" y="226"/>
                </a:lnTo>
                <a:lnTo>
                  <a:pt x="164" y="287"/>
                </a:lnTo>
                <a:lnTo>
                  <a:pt x="164" y="287"/>
                </a:lnTo>
                <a:close/>
                <a:moveTo>
                  <a:pt x="164" y="160"/>
                </a:moveTo>
                <a:lnTo>
                  <a:pt x="164" y="160"/>
                </a:lnTo>
                <a:lnTo>
                  <a:pt x="163" y="161"/>
                </a:lnTo>
                <a:lnTo>
                  <a:pt x="153" y="201"/>
                </a:lnTo>
                <a:lnTo>
                  <a:pt x="153" y="201"/>
                </a:lnTo>
                <a:lnTo>
                  <a:pt x="153" y="205"/>
                </a:lnTo>
                <a:lnTo>
                  <a:pt x="153" y="205"/>
                </a:lnTo>
                <a:lnTo>
                  <a:pt x="153" y="207"/>
                </a:lnTo>
                <a:lnTo>
                  <a:pt x="156" y="210"/>
                </a:lnTo>
                <a:lnTo>
                  <a:pt x="159" y="211"/>
                </a:lnTo>
                <a:lnTo>
                  <a:pt x="161" y="211"/>
                </a:lnTo>
                <a:lnTo>
                  <a:pt x="161" y="211"/>
                </a:lnTo>
                <a:lnTo>
                  <a:pt x="164" y="211"/>
                </a:lnTo>
                <a:lnTo>
                  <a:pt x="164" y="160"/>
                </a:lnTo>
                <a:close/>
                <a:moveTo>
                  <a:pt x="96" y="0"/>
                </a:moveTo>
                <a:lnTo>
                  <a:pt x="133" y="0"/>
                </a:lnTo>
                <a:lnTo>
                  <a:pt x="133" y="14"/>
                </a:lnTo>
                <a:lnTo>
                  <a:pt x="96" y="14"/>
                </a:lnTo>
                <a:lnTo>
                  <a:pt x="96" y="0"/>
                </a:lnTo>
                <a:lnTo>
                  <a:pt x="96" y="0"/>
                </a:lnTo>
                <a:close/>
                <a:moveTo>
                  <a:pt x="96" y="50"/>
                </a:moveTo>
                <a:lnTo>
                  <a:pt x="133" y="50"/>
                </a:lnTo>
                <a:lnTo>
                  <a:pt x="133" y="110"/>
                </a:lnTo>
                <a:lnTo>
                  <a:pt x="133" y="110"/>
                </a:lnTo>
                <a:lnTo>
                  <a:pt x="124" y="109"/>
                </a:lnTo>
                <a:lnTo>
                  <a:pt x="124" y="109"/>
                </a:lnTo>
                <a:lnTo>
                  <a:pt x="117" y="110"/>
                </a:lnTo>
                <a:lnTo>
                  <a:pt x="110" y="111"/>
                </a:lnTo>
                <a:lnTo>
                  <a:pt x="103" y="115"/>
                </a:lnTo>
                <a:lnTo>
                  <a:pt x="96" y="121"/>
                </a:lnTo>
                <a:lnTo>
                  <a:pt x="96" y="50"/>
                </a:lnTo>
                <a:lnTo>
                  <a:pt x="96" y="50"/>
                </a:lnTo>
                <a:close/>
                <a:moveTo>
                  <a:pt x="133" y="287"/>
                </a:moveTo>
                <a:lnTo>
                  <a:pt x="96" y="287"/>
                </a:lnTo>
                <a:lnTo>
                  <a:pt x="96" y="226"/>
                </a:lnTo>
                <a:lnTo>
                  <a:pt x="111" y="226"/>
                </a:lnTo>
                <a:lnTo>
                  <a:pt x="133" y="122"/>
                </a:lnTo>
                <a:lnTo>
                  <a:pt x="133" y="192"/>
                </a:lnTo>
                <a:lnTo>
                  <a:pt x="132" y="198"/>
                </a:lnTo>
                <a:lnTo>
                  <a:pt x="132" y="198"/>
                </a:lnTo>
                <a:lnTo>
                  <a:pt x="132" y="207"/>
                </a:lnTo>
                <a:lnTo>
                  <a:pt x="132" y="207"/>
                </a:lnTo>
                <a:lnTo>
                  <a:pt x="132" y="213"/>
                </a:lnTo>
                <a:lnTo>
                  <a:pt x="133" y="218"/>
                </a:lnTo>
                <a:lnTo>
                  <a:pt x="133" y="287"/>
                </a:lnTo>
                <a:lnTo>
                  <a:pt x="133" y="287"/>
                </a:lnTo>
                <a:close/>
                <a:moveTo>
                  <a:pt x="96" y="186"/>
                </a:moveTo>
                <a:lnTo>
                  <a:pt x="101" y="169"/>
                </a:lnTo>
                <a:lnTo>
                  <a:pt x="101" y="169"/>
                </a:lnTo>
                <a:lnTo>
                  <a:pt x="96" y="168"/>
                </a:lnTo>
                <a:lnTo>
                  <a:pt x="96" y="186"/>
                </a:lnTo>
                <a:lnTo>
                  <a:pt x="96" y="186"/>
                </a:lnTo>
                <a:close/>
                <a:moveTo>
                  <a:pt x="96" y="160"/>
                </a:moveTo>
                <a:lnTo>
                  <a:pt x="96" y="160"/>
                </a:lnTo>
                <a:lnTo>
                  <a:pt x="102" y="163"/>
                </a:lnTo>
                <a:lnTo>
                  <a:pt x="111" y="119"/>
                </a:lnTo>
                <a:lnTo>
                  <a:pt x="111" y="119"/>
                </a:lnTo>
                <a:lnTo>
                  <a:pt x="105" y="125"/>
                </a:lnTo>
                <a:lnTo>
                  <a:pt x="96" y="133"/>
                </a:lnTo>
                <a:lnTo>
                  <a:pt x="96" y="160"/>
                </a:lnTo>
                <a:close/>
                <a:moveTo>
                  <a:pt x="82" y="0"/>
                </a:moveTo>
                <a:lnTo>
                  <a:pt x="96" y="0"/>
                </a:lnTo>
                <a:lnTo>
                  <a:pt x="96" y="14"/>
                </a:lnTo>
                <a:lnTo>
                  <a:pt x="82" y="14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82" y="50"/>
                </a:moveTo>
                <a:lnTo>
                  <a:pt x="96" y="50"/>
                </a:lnTo>
                <a:lnTo>
                  <a:pt x="96" y="121"/>
                </a:lnTo>
                <a:lnTo>
                  <a:pt x="96" y="121"/>
                </a:lnTo>
                <a:lnTo>
                  <a:pt x="96" y="122"/>
                </a:lnTo>
                <a:lnTo>
                  <a:pt x="96" y="122"/>
                </a:lnTo>
                <a:lnTo>
                  <a:pt x="82" y="137"/>
                </a:lnTo>
                <a:lnTo>
                  <a:pt x="82" y="50"/>
                </a:lnTo>
                <a:lnTo>
                  <a:pt x="82" y="50"/>
                </a:lnTo>
                <a:close/>
                <a:moveTo>
                  <a:pt x="96" y="287"/>
                </a:moveTo>
                <a:lnTo>
                  <a:pt x="82" y="287"/>
                </a:lnTo>
                <a:lnTo>
                  <a:pt x="82" y="164"/>
                </a:lnTo>
                <a:lnTo>
                  <a:pt x="82" y="164"/>
                </a:lnTo>
                <a:lnTo>
                  <a:pt x="90" y="165"/>
                </a:lnTo>
                <a:lnTo>
                  <a:pt x="96" y="168"/>
                </a:lnTo>
                <a:lnTo>
                  <a:pt x="96" y="186"/>
                </a:lnTo>
                <a:lnTo>
                  <a:pt x="88" y="226"/>
                </a:lnTo>
                <a:lnTo>
                  <a:pt x="96" y="226"/>
                </a:lnTo>
                <a:lnTo>
                  <a:pt x="96" y="287"/>
                </a:lnTo>
                <a:lnTo>
                  <a:pt x="96" y="287"/>
                </a:lnTo>
                <a:close/>
                <a:moveTo>
                  <a:pt x="96" y="133"/>
                </a:moveTo>
                <a:lnTo>
                  <a:pt x="96" y="133"/>
                </a:lnTo>
                <a:lnTo>
                  <a:pt x="90" y="144"/>
                </a:lnTo>
                <a:lnTo>
                  <a:pt x="83" y="157"/>
                </a:lnTo>
                <a:lnTo>
                  <a:pt x="83" y="157"/>
                </a:lnTo>
                <a:lnTo>
                  <a:pt x="96" y="160"/>
                </a:lnTo>
                <a:lnTo>
                  <a:pt x="96" y="133"/>
                </a:lnTo>
                <a:close/>
                <a:moveTo>
                  <a:pt x="40" y="0"/>
                </a:moveTo>
                <a:lnTo>
                  <a:pt x="82" y="0"/>
                </a:lnTo>
                <a:lnTo>
                  <a:pt x="82" y="14"/>
                </a:lnTo>
                <a:lnTo>
                  <a:pt x="36" y="14"/>
                </a:lnTo>
                <a:lnTo>
                  <a:pt x="36" y="14"/>
                </a:lnTo>
                <a:lnTo>
                  <a:pt x="27" y="15"/>
                </a:lnTo>
                <a:lnTo>
                  <a:pt x="22" y="19"/>
                </a:lnTo>
                <a:lnTo>
                  <a:pt x="18" y="25"/>
                </a:lnTo>
                <a:lnTo>
                  <a:pt x="17" y="31"/>
                </a:lnTo>
                <a:lnTo>
                  <a:pt x="17" y="31"/>
                </a:lnTo>
                <a:lnTo>
                  <a:pt x="17" y="31"/>
                </a:lnTo>
                <a:lnTo>
                  <a:pt x="18" y="39"/>
                </a:lnTo>
                <a:lnTo>
                  <a:pt x="22" y="45"/>
                </a:lnTo>
                <a:lnTo>
                  <a:pt x="27" y="49"/>
                </a:lnTo>
                <a:lnTo>
                  <a:pt x="36" y="50"/>
                </a:lnTo>
                <a:lnTo>
                  <a:pt x="82" y="50"/>
                </a:lnTo>
                <a:lnTo>
                  <a:pt x="82" y="137"/>
                </a:lnTo>
                <a:lnTo>
                  <a:pt x="82" y="137"/>
                </a:lnTo>
                <a:lnTo>
                  <a:pt x="69" y="155"/>
                </a:lnTo>
                <a:lnTo>
                  <a:pt x="69" y="155"/>
                </a:lnTo>
                <a:lnTo>
                  <a:pt x="61" y="155"/>
                </a:lnTo>
                <a:lnTo>
                  <a:pt x="61" y="155"/>
                </a:lnTo>
                <a:lnTo>
                  <a:pt x="48" y="156"/>
                </a:lnTo>
                <a:lnTo>
                  <a:pt x="42" y="157"/>
                </a:lnTo>
                <a:lnTo>
                  <a:pt x="38" y="160"/>
                </a:lnTo>
                <a:lnTo>
                  <a:pt x="38" y="160"/>
                </a:lnTo>
                <a:lnTo>
                  <a:pt x="34" y="163"/>
                </a:lnTo>
                <a:lnTo>
                  <a:pt x="31" y="167"/>
                </a:lnTo>
                <a:lnTo>
                  <a:pt x="29" y="169"/>
                </a:lnTo>
                <a:lnTo>
                  <a:pt x="29" y="174"/>
                </a:lnTo>
                <a:lnTo>
                  <a:pt x="29" y="174"/>
                </a:lnTo>
                <a:lnTo>
                  <a:pt x="29" y="178"/>
                </a:lnTo>
                <a:lnTo>
                  <a:pt x="31" y="180"/>
                </a:lnTo>
                <a:lnTo>
                  <a:pt x="31" y="180"/>
                </a:lnTo>
                <a:lnTo>
                  <a:pt x="34" y="182"/>
                </a:lnTo>
                <a:lnTo>
                  <a:pt x="40" y="183"/>
                </a:lnTo>
                <a:lnTo>
                  <a:pt x="40" y="183"/>
                </a:lnTo>
                <a:lnTo>
                  <a:pt x="42" y="183"/>
                </a:lnTo>
                <a:lnTo>
                  <a:pt x="45" y="182"/>
                </a:lnTo>
                <a:lnTo>
                  <a:pt x="45" y="182"/>
                </a:lnTo>
                <a:lnTo>
                  <a:pt x="46" y="179"/>
                </a:lnTo>
                <a:lnTo>
                  <a:pt x="48" y="178"/>
                </a:lnTo>
                <a:lnTo>
                  <a:pt x="48" y="178"/>
                </a:lnTo>
                <a:lnTo>
                  <a:pt x="46" y="174"/>
                </a:lnTo>
                <a:lnTo>
                  <a:pt x="46" y="174"/>
                </a:lnTo>
                <a:lnTo>
                  <a:pt x="45" y="172"/>
                </a:lnTo>
                <a:lnTo>
                  <a:pt x="45" y="172"/>
                </a:lnTo>
                <a:lnTo>
                  <a:pt x="48" y="168"/>
                </a:lnTo>
                <a:lnTo>
                  <a:pt x="52" y="165"/>
                </a:lnTo>
                <a:lnTo>
                  <a:pt x="52" y="165"/>
                </a:lnTo>
                <a:lnTo>
                  <a:pt x="57" y="164"/>
                </a:lnTo>
                <a:lnTo>
                  <a:pt x="64" y="164"/>
                </a:lnTo>
                <a:lnTo>
                  <a:pt x="64" y="164"/>
                </a:lnTo>
                <a:lnTo>
                  <a:pt x="54" y="182"/>
                </a:lnTo>
                <a:lnTo>
                  <a:pt x="54" y="182"/>
                </a:lnTo>
                <a:lnTo>
                  <a:pt x="48" y="195"/>
                </a:lnTo>
                <a:lnTo>
                  <a:pt x="44" y="207"/>
                </a:lnTo>
                <a:lnTo>
                  <a:pt x="41" y="218"/>
                </a:lnTo>
                <a:lnTo>
                  <a:pt x="41" y="228"/>
                </a:lnTo>
                <a:lnTo>
                  <a:pt x="41" y="228"/>
                </a:lnTo>
                <a:lnTo>
                  <a:pt x="41" y="233"/>
                </a:lnTo>
                <a:lnTo>
                  <a:pt x="42" y="237"/>
                </a:lnTo>
                <a:lnTo>
                  <a:pt x="45" y="240"/>
                </a:lnTo>
                <a:lnTo>
                  <a:pt x="49" y="243"/>
                </a:lnTo>
                <a:lnTo>
                  <a:pt x="49" y="243"/>
                </a:lnTo>
                <a:lnTo>
                  <a:pt x="53" y="244"/>
                </a:lnTo>
                <a:lnTo>
                  <a:pt x="61" y="244"/>
                </a:lnTo>
                <a:lnTo>
                  <a:pt x="61" y="244"/>
                </a:lnTo>
                <a:lnTo>
                  <a:pt x="60" y="240"/>
                </a:lnTo>
                <a:lnTo>
                  <a:pt x="60" y="236"/>
                </a:lnTo>
                <a:lnTo>
                  <a:pt x="60" y="236"/>
                </a:lnTo>
                <a:lnTo>
                  <a:pt x="61" y="221"/>
                </a:lnTo>
                <a:lnTo>
                  <a:pt x="61" y="221"/>
                </a:lnTo>
                <a:lnTo>
                  <a:pt x="64" y="207"/>
                </a:lnTo>
                <a:lnTo>
                  <a:pt x="68" y="194"/>
                </a:lnTo>
                <a:lnTo>
                  <a:pt x="73" y="179"/>
                </a:lnTo>
                <a:lnTo>
                  <a:pt x="80" y="164"/>
                </a:lnTo>
                <a:lnTo>
                  <a:pt x="80" y="164"/>
                </a:lnTo>
                <a:lnTo>
                  <a:pt x="82" y="164"/>
                </a:lnTo>
                <a:lnTo>
                  <a:pt x="82" y="287"/>
                </a:lnTo>
                <a:lnTo>
                  <a:pt x="40" y="287"/>
                </a:lnTo>
                <a:lnTo>
                  <a:pt x="40" y="287"/>
                </a:lnTo>
                <a:lnTo>
                  <a:pt x="31" y="286"/>
                </a:lnTo>
                <a:lnTo>
                  <a:pt x="25" y="285"/>
                </a:lnTo>
                <a:lnTo>
                  <a:pt x="18" y="280"/>
                </a:lnTo>
                <a:lnTo>
                  <a:pt x="13" y="275"/>
                </a:lnTo>
                <a:lnTo>
                  <a:pt x="7" y="270"/>
                </a:lnTo>
                <a:lnTo>
                  <a:pt x="4" y="263"/>
                </a:lnTo>
                <a:lnTo>
                  <a:pt x="2" y="256"/>
                </a:lnTo>
                <a:lnTo>
                  <a:pt x="0" y="248"/>
                </a:lnTo>
                <a:lnTo>
                  <a:pt x="0" y="39"/>
                </a:lnTo>
                <a:lnTo>
                  <a:pt x="0" y="39"/>
                </a:lnTo>
                <a:lnTo>
                  <a:pt x="2" y="31"/>
                </a:lnTo>
                <a:lnTo>
                  <a:pt x="4" y="25"/>
                </a:lnTo>
                <a:lnTo>
                  <a:pt x="7" y="18"/>
                </a:lnTo>
                <a:lnTo>
                  <a:pt x="13" y="12"/>
                </a:lnTo>
                <a:lnTo>
                  <a:pt x="18" y="7"/>
                </a:lnTo>
                <a:lnTo>
                  <a:pt x="25" y="4"/>
                </a:lnTo>
                <a:lnTo>
                  <a:pt x="31" y="2"/>
                </a:lnTo>
                <a:lnTo>
                  <a:pt x="40" y="0"/>
                </a:lnTo>
                <a:lnTo>
                  <a:pt x="40" y="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7" name="Freeform 171"/>
          <p:cNvSpPr>
            <a:spLocks noEditPoints="1"/>
          </p:cNvSpPr>
          <p:nvPr/>
        </p:nvSpPr>
        <p:spPr bwMode="auto">
          <a:xfrm>
            <a:off x="4299347" y="1986642"/>
            <a:ext cx="421481" cy="423863"/>
          </a:xfrm>
          <a:custGeom>
            <a:avLst/>
            <a:gdLst>
              <a:gd name="T0" fmla="*/ 337 w 354"/>
              <a:gd name="T1" fmla="*/ 299 h 356"/>
              <a:gd name="T2" fmla="*/ 352 w 354"/>
              <a:gd name="T3" fmla="*/ 91 h 356"/>
              <a:gd name="T4" fmla="*/ 339 w 354"/>
              <a:gd name="T5" fmla="*/ 154 h 356"/>
              <a:gd name="T6" fmla="*/ 333 w 354"/>
              <a:gd name="T7" fmla="*/ 150 h 356"/>
              <a:gd name="T8" fmla="*/ 333 w 354"/>
              <a:gd name="T9" fmla="*/ 206 h 356"/>
              <a:gd name="T10" fmla="*/ 289 w 354"/>
              <a:gd name="T11" fmla="*/ 221 h 356"/>
              <a:gd name="T12" fmla="*/ 306 w 354"/>
              <a:gd name="T13" fmla="*/ 244 h 356"/>
              <a:gd name="T14" fmla="*/ 283 w 354"/>
              <a:gd name="T15" fmla="*/ 267 h 356"/>
              <a:gd name="T16" fmla="*/ 306 w 354"/>
              <a:gd name="T17" fmla="*/ 338 h 356"/>
              <a:gd name="T18" fmla="*/ 283 w 354"/>
              <a:gd name="T19" fmla="*/ 59 h 356"/>
              <a:gd name="T20" fmla="*/ 317 w 354"/>
              <a:gd name="T21" fmla="*/ 59 h 356"/>
              <a:gd name="T22" fmla="*/ 271 w 354"/>
              <a:gd name="T23" fmla="*/ 47 h 356"/>
              <a:gd name="T24" fmla="*/ 263 w 354"/>
              <a:gd name="T25" fmla="*/ 12 h 356"/>
              <a:gd name="T26" fmla="*/ 272 w 354"/>
              <a:gd name="T27" fmla="*/ 223 h 356"/>
              <a:gd name="T28" fmla="*/ 283 w 354"/>
              <a:gd name="T29" fmla="*/ 68 h 356"/>
              <a:gd name="T30" fmla="*/ 272 w 354"/>
              <a:gd name="T31" fmla="*/ 264 h 356"/>
              <a:gd name="T32" fmla="*/ 274 w 354"/>
              <a:gd name="T33" fmla="*/ 356 h 356"/>
              <a:gd name="T34" fmla="*/ 263 w 354"/>
              <a:gd name="T35" fmla="*/ 28 h 356"/>
              <a:gd name="T36" fmla="*/ 259 w 354"/>
              <a:gd name="T37" fmla="*/ 50 h 356"/>
              <a:gd name="T38" fmla="*/ 236 w 354"/>
              <a:gd name="T39" fmla="*/ 50 h 356"/>
              <a:gd name="T40" fmla="*/ 230 w 354"/>
              <a:gd name="T41" fmla="*/ 28 h 356"/>
              <a:gd name="T42" fmla="*/ 263 w 354"/>
              <a:gd name="T43" fmla="*/ 68 h 356"/>
              <a:gd name="T44" fmla="*/ 263 w 354"/>
              <a:gd name="T45" fmla="*/ 231 h 356"/>
              <a:gd name="T46" fmla="*/ 228 w 354"/>
              <a:gd name="T47" fmla="*/ 269 h 356"/>
              <a:gd name="T48" fmla="*/ 228 w 354"/>
              <a:gd name="T49" fmla="*/ 216 h 356"/>
              <a:gd name="T50" fmla="*/ 263 w 354"/>
              <a:gd name="T51" fmla="*/ 348 h 356"/>
              <a:gd name="T52" fmla="*/ 228 w 354"/>
              <a:gd name="T53" fmla="*/ 28 h 356"/>
              <a:gd name="T54" fmla="*/ 225 w 354"/>
              <a:gd name="T55" fmla="*/ 49 h 356"/>
              <a:gd name="T56" fmla="*/ 228 w 354"/>
              <a:gd name="T57" fmla="*/ 4 h 356"/>
              <a:gd name="T58" fmla="*/ 179 w 354"/>
              <a:gd name="T59" fmla="*/ 68 h 356"/>
              <a:gd name="T60" fmla="*/ 228 w 354"/>
              <a:gd name="T61" fmla="*/ 216 h 356"/>
              <a:gd name="T62" fmla="*/ 228 w 354"/>
              <a:gd name="T63" fmla="*/ 299 h 356"/>
              <a:gd name="T64" fmla="*/ 133 w 354"/>
              <a:gd name="T65" fmla="*/ 43 h 356"/>
              <a:gd name="T66" fmla="*/ 126 w 354"/>
              <a:gd name="T67" fmla="*/ 4 h 356"/>
              <a:gd name="T68" fmla="*/ 179 w 354"/>
              <a:gd name="T69" fmla="*/ 68 h 356"/>
              <a:gd name="T70" fmla="*/ 179 w 354"/>
              <a:gd name="T71" fmla="*/ 242 h 356"/>
              <a:gd name="T72" fmla="*/ 171 w 354"/>
              <a:gd name="T73" fmla="*/ 162 h 356"/>
              <a:gd name="T74" fmla="*/ 115 w 354"/>
              <a:gd name="T75" fmla="*/ 31 h 356"/>
              <a:gd name="T76" fmla="*/ 123 w 354"/>
              <a:gd name="T77" fmla="*/ 50 h 356"/>
              <a:gd name="T78" fmla="*/ 100 w 354"/>
              <a:gd name="T79" fmla="*/ 43 h 356"/>
              <a:gd name="T80" fmla="*/ 90 w 354"/>
              <a:gd name="T81" fmla="*/ 12 h 356"/>
              <a:gd name="T82" fmla="*/ 126 w 354"/>
              <a:gd name="T83" fmla="*/ 96 h 356"/>
              <a:gd name="T84" fmla="*/ 90 w 354"/>
              <a:gd name="T85" fmla="*/ 256 h 356"/>
              <a:gd name="T86" fmla="*/ 126 w 354"/>
              <a:gd name="T87" fmla="*/ 162 h 356"/>
              <a:gd name="T88" fmla="*/ 90 w 354"/>
              <a:gd name="T89" fmla="*/ 348 h 356"/>
              <a:gd name="T90" fmla="*/ 79 w 354"/>
              <a:gd name="T91" fmla="*/ 39 h 356"/>
              <a:gd name="T92" fmla="*/ 71 w 354"/>
              <a:gd name="T93" fmla="*/ 20 h 356"/>
              <a:gd name="T94" fmla="*/ 90 w 354"/>
              <a:gd name="T95" fmla="*/ 162 h 356"/>
              <a:gd name="T96" fmla="*/ 90 w 354"/>
              <a:gd name="T97" fmla="*/ 68 h 356"/>
              <a:gd name="T98" fmla="*/ 81 w 354"/>
              <a:gd name="T99" fmla="*/ 264 h 356"/>
              <a:gd name="T100" fmla="*/ 84 w 354"/>
              <a:gd name="T101" fmla="*/ 353 h 356"/>
              <a:gd name="T102" fmla="*/ 37 w 354"/>
              <a:gd name="T103" fmla="*/ 59 h 356"/>
              <a:gd name="T104" fmla="*/ 71 w 354"/>
              <a:gd name="T105" fmla="*/ 20 h 356"/>
              <a:gd name="T106" fmla="*/ 54 w 354"/>
              <a:gd name="T107" fmla="*/ 227 h 356"/>
              <a:gd name="T108" fmla="*/ 50 w 354"/>
              <a:gd name="T109" fmla="*/ 257 h 356"/>
              <a:gd name="T110" fmla="*/ 16 w 354"/>
              <a:gd name="T111" fmla="*/ 299 h 356"/>
              <a:gd name="T112" fmla="*/ 71 w 354"/>
              <a:gd name="T113" fmla="*/ 68 h 356"/>
              <a:gd name="T114" fmla="*/ 49 w 354"/>
              <a:gd name="T115" fmla="*/ 345 h 356"/>
              <a:gd name="T116" fmla="*/ 20 w 354"/>
              <a:gd name="T117" fmla="*/ 150 h 356"/>
              <a:gd name="T118" fmla="*/ 16 w 354"/>
              <a:gd name="T119" fmla="*/ 154 h 356"/>
              <a:gd name="T120" fmla="*/ 0 w 354"/>
              <a:gd name="T121" fmla="*/ 95 h 356"/>
              <a:gd name="T122" fmla="*/ 16 w 354"/>
              <a:gd name="T123" fmla="*/ 96 h 356"/>
              <a:gd name="T124" fmla="*/ 16 w 354"/>
              <a:gd name="T125" fmla="*/ 210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54" h="356">
                <a:moveTo>
                  <a:pt x="337" y="299"/>
                </a:moveTo>
                <a:lnTo>
                  <a:pt x="337" y="210"/>
                </a:lnTo>
                <a:lnTo>
                  <a:pt x="337" y="210"/>
                </a:lnTo>
                <a:lnTo>
                  <a:pt x="340" y="215"/>
                </a:lnTo>
                <a:lnTo>
                  <a:pt x="341" y="222"/>
                </a:lnTo>
                <a:lnTo>
                  <a:pt x="341" y="299"/>
                </a:lnTo>
                <a:lnTo>
                  <a:pt x="337" y="299"/>
                </a:lnTo>
                <a:lnTo>
                  <a:pt x="337" y="299"/>
                </a:lnTo>
                <a:close/>
                <a:moveTo>
                  <a:pt x="337" y="154"/>
                </a:moveTo>
                <a:lnTo>
                  <a:pt x="337" y="96"/>
                </a:lnTo>
                <a:lnTo>
                  <a:pt x="337" y="96"/>
                </a:lnTo>
                <a:lnTo>
                  <a:pt x="339" y="95"/>
                </a:lnTo>
                <a:lnTo>
                  <a:pt x="348" y="91"/>
                </a:lnTo>
                <a:lnTo>
                  <a:pt x="348" y="91"/>
                </a:lnTo>
                <a:lnTo>
                  <a:pt x="350" y="91"/>
                </a:lnTo>
                <a:lnTo>
                  <a:pt x="352" y="91"/>
                </a:lnTo>
                <a:lnTo>
                  <a:pt x="354" y="93"/>
                </a:lnTo>
                <a:lnTo>
                  <a:pt x="354" y="95"/>
                </a:lnTo>
                <a:lnTo>
                  <a:pt x="354" y="142"/>
                </a:lnTo>
                <a:lnTo>
                  <a:pt x="354" y="142"/>
                </a:lnTo>
                <a:lnTo>
                  <a:pt x="352" y="147"/>
                </a:lnTo>
                <a:lnTo>
                  <a:pt x="350" y="149"/>
                </a:lnTo>
                <a:lnTo>
                  <a:pt x="348" y="150"/>
                </a:lnTo>
                <a:lnTo>
                  <a:pt x="339" y="154"/>
                </a:lnTo>
                <a:lnTo>
                  <a:pt x="339" y="154"/>
                </a:lnTo>
                <a:lnTo>
                  <a:pt x="337" y="154"/>
                </a:lnTo>
                <a:lnTo>
                  <a:pt x="337" y="154"/>
                </a:lnTo>
                <a:close/>
                <a:moveTo>
                  <a:pt x="337" y="96"/>
                </a:moveTo>
                <a:lnTo>
                  <a:pt x="337" y="154"/>
                </a:lnTo>
                <a:lnTo>
                  <a:pt x="337" y="154"/>
                </a:lnTo>
                <a:lnTo>
                  <a:pt x="335" y="153"/>
                </a:lnTo>
                <a:lnTo>
                  <a:pt x="333" y="150"/>
                </a:lnTo>
                <a:lnTo>
                  <a:pt x="333" y="103"/>
                </a:lnTo>
                <a:lnTo>
                  <a:pt x="333" y="103"/>
                </a:lnTo>
                <a:lnTo>
                  <a:pt x="335" y="99"/>
                </a:lnTo>
                <a:lnTo>
                  <a:pt x="337" y="96"/>
                </a:lnTo>
                <a:lnTo>
                  <a:pt x="337" y="96"/>
                </a:lnTo>
                <a:close/>
                <a:moveTo>
                  <a:pt x="337" y="210"/>
                </a:moveTo>
                <a:lnTo>
                  <a:pt x="337" y="210"/>
                </a:lnTo>
                <a:lnTo>
                  <a:pt x="333" y="206"/>
                </a:lnTo>
                <a:lnTo>
                  <a:pt x="329" y="202"/>
                </a:lnTo>
                <a:lnTo>
                  <a:pt x="324" y="199"/>
                </a:lnTo>
                <a:lnTo>
                  <a:pt x="317" y="199"/>
                </a:lnTo>
                <a:lnTo>
                  <a:pt x="317" y="68"/>
                </a:lnTo>
                <a:lnTo>
                  <a:pt x="283" y="68"/>
                </a:lnTo>
                <a:lnTo>
                  <a:pt x="283" y="221"/>
                </a:lnTo>
                <a:lnTo>
                  <a:pt x="283" y="221"/>
                </a:lnTo>
                <a:lnTo>
                  <a:pt x="289" y="221"/>
                </a:lnTo>
                <a:lnTo>
                  <a:pt x="293" y="222"/>
                </a:lnTo>
                <a:lnTo>
                  <a:pt x="297" y="225"/>
                </a:lnTo>
                <a:lnTo>
                  <a:pt x="299" y="227"/>
                </a:lnTo>
                <a:lnTo>
                  <a:pt x="302" y="230"/>
                </a:lnTo>
                <a:lnTo>
                  <a:pt x="305" y="234"/>
                </a:lnTo>
                <a:lnTo>
                  <a:pt x="306" y="239"/>
                </a:lnTo>
                <a:lnTo>
                  <a:pt x="306" y="244"/>
                </a:lnTo>
                <a:lnTo>
                  <a:pt x="306" y="244"/>
                </a:lnTo>
                <a:lnTo>
                  <a:pt x="306" y="248"/>
                </a:lnTo>
                <a:lnTo>
                  <a:pt x="305" y="253"/>
                </a:lnTo>
                <a:lnTo>
                  <a:pt x="302" y="257"/>
                </a:lnTo>
                <a:lnTo>
                  <a:pt x="299" y="260"/>
                </a:lnTo>
                <a:lnTo>
                  <a:pt x="297" y="262"/>
                </a:lnTo>
                <a:lnTo>
                  <a:pt x="293" y="265"/>
                </a:lnTo>
                <a:lnTo>
                  <a:pt x="289" y="267"/>
                </a:lnTo>
                <a:lnTo>
                  <a:pt x="283" y="267"/>
                </a:lnTo>
                <a:lnTo>
                  <a:pt x="283" y="299"/>
                </a:lnTo>
                <a:lnTo>
                  <a:pt x="337" y="299"/>
                </a:lnTo>
                <a:lnTo>
                  <a:pt x="337" y="210"/>
                </a:lnTo>
                <a:lnTo>
                  <a:pt x="337" y="210"/>
                </a:lnTo>
                <a:close/>
                <a:moveTo>
                  <a:pt x="283" y="356"/>
                </a:moveTo>
                <a:lnTo>
                  <a:pt x="283" y="314"/>
                </a:lnTo>
                <a:lnTo>
                  <a:pt x="306" y="314"/>
                </a:lnTo>
                <a:lnTo>
                  <a:pt x="306" y="338"/>
                </a:lnTo>
                <a:lnTo>
                  <a:pt x="306" y="338"/>
                </a:lnTo>
                <a:lnTo>
                  <a:pt x="305" y="345"/>
                </a:lnTo>
                <a:lnTo>
                  <a:pt x="301" y="350"/>
                </a:lnTo>
                <a:lnTo>
                  <a:pt x="295" y="355"/>
                </a:lnTo>
                <a:lnTo>
                  <a:pt x="289" y="356"/>
                </a:lnTo>
                <a:lnTo>
                  <a:pt x="283" y="356"/>
                </a:lnTo>
                <a:lnTo>
                  <a:pt x="283" y="356"/>
                </a:lnTo>
                <a:close/>
                <a:moveTo>
                  <a:pt x="283" y="59"/>
                </a:moveTo>
                <a:lnTo>
                  <a:pt x="283" y="20"/>
                </a:lnTo>
                <a:lnTo>
                  <a:pt x="283" y="20"/>
                </a:lnTo>
                <a:lnTo>
                  <a:pt x="298" y="30"/>
                </a:lnTo>
                <a:lnTo>
                  <a:pt x="309" y="38"/>
                </a:lnTo>
                <a:lnTo>
                  <a:pt x="313" y="43"/>
                </a:lnTo>
                <a:lnTo>
                  <a:pt x="316" y="49"/>
                </a:lnTo>
                <a:lnTo>
                  <a:pt x="317" y="54"/>
                </a:lnTo>
                <a:lnTo>
                  <a:pt x="317" y="59"/>
                </a:lnTo>
                <a:lnTo>
                  <a:pt x="283" y="59"/>
                </a:lnTo>
                <a:close/>
                <a:moveTo>
                  <a:pt x="283" y="20"/>
                </a:moveTo>
                <a:lnTo>
                  <a:pt x="283" y="59"/>
                </a:lnTo>
                <a:lnTo>
                  <a:pt x="263" y="59"/>
                </a:lnTo>
                <a:lnTo>
                  <a:pt x="263" y="50"/>
                </a:lnTo>
                <a:lnTo>
                  <a:pt x="263" y="50"/>
                </a:lnTo>
                <a:lnTo>
                  <a:pt x="268" y="50"/>
                </a:lnTo>
                <a:lnTo>
                  <a:pt x="271" y="47"/>
                </a:lnTo>
                <a:lnTo>
                  <a:pt x="274" y="43"/>
                </a:lnTo>
                <a:lnTo>
                  <a:pt x="275" y="39"/>
                </a:lnTo>
                <a:lnTo>
                  <a:pt x="275" y="39"/>
                </a:lnTo>
                <a:lnTo>
                  <a:pt x="274" y="35"/>
                </a:lnTo>
                <a:lnTo>
                  <a:pt x="271" y="31"/>
                </a:lnTo>
                <a:lnTo>
                  <a:pt x="268" y="28"/>
                </a:lnTo>
                <a:lnTo>
                  <a:pt x="263" y="28"/>
                </a:lnTo>
                <a:lnTo>
                  <a:pt x="263" y="12"/>
                </a:lnTo>
                <a:lnTo>
                  <a:pt x="263" y="12"/>
                </a:lnTo>
                <a:lnTo>
                  <a:pt x="283" y="20"/>
                </a:lnTo>
                <a:lnTo>
                  <a:pt x="283" y="20"/>
                </a:lnTo>
                <a:close/>
                <a:moveTo>
                  <a:pt x="283" y="68"/>
                </a:moveTo>
                <a:lnTo>
                  <a:pt x="283" y="221"/>
                </a:lnTo>
                <a:lnTo>
                  <a:pt x="283" y="221"/>
                </a:lnTo>
                <a:lnTo>
                  <a:pt x="278" y="221"/>
                </a:lnTo>
                <a:lnTo>
                  <a:pt x="272" y="223"/>
                </a:lnTo>
                <a:lnTo>
                  <a:pt x="267" y="227"/>
                </a:lnTo>
                <a:lnTo>
                  <a:pt x="263" y="231"/>
                </a:lnTo>
                <a:lnTo>
                  <a:pt x="263" y="162"/>
                </a:lnTo>
                <a:lnTo>
                  <a:pt x="272" y="162"/>
                </a:lnTo>
                <a:lnTo>
                  <a:pt x="272" y="96"/>
                </a:lnTo>
                <a:lnTo>
                  <a:pt x="263" y="96"/>
                </a:lnTo>
                <a:lnTo>
                  <a:pt x="263" y="68"/>
                </a:lnTo>
                <a:lnTo>
                  <a:pt x="283" y="68"/>
                </a:lnTo>
                <a:lnTo>
                  <a:pt x="283" y="68"/>
                </a:lnTo>
                <a:close/>
                <a:moveTo>
                  <a:pt x="283" y="267"/>
                </a:moveTo>
                <a:lnTo>
                  <a:pt x="283" y="299"/>
                </a:lnTo>
                <a:lnTo>
                  <a:pt x="263" y="299"/>
                </a:lnTo>
                <a:lnTo>
                  <a:pt x="263" y="256"/>
                </a:lnTo>
                <a:lnTo>
                  <a:pt x="263" y="256"/>
                </a:lnTo>
                <a:lnTo>
                  <a:pt x="267" y="260"/>
                </a:lnTo>
                <a:lnTo>
                  <a:pt x="272" y="264"/>
                </a:lnTo>
                <a:lnTo>
                  <a:pt x="278" y="267"/>
                </a:lnTo>
                <a:lnTo>
                  <a:pt x="283" y="267"/>
                </a:lnTo>
                <a:lnTo>
                  <a:pt x="283" y="267"/>
                </a:lnTo>
                <a:close/>
                <a:moveTo>
                  <a:pt x="283" y="314"/>
                </a:moveTo>
                <a:lnTo>
                  <a:pt x="283" y="356"/>
                </a:lnTo>
                <a:lnTo>
                  <a:pt x="278" y="356"/>
                </a:lnTo>
                <a:lnTo>
                  <a:pt x="278" y="356"/>
                </a:lnTo>
                <a:lnTo>
                  <a:pt x="274" y="356"/>
                </a:lnTo>
                <a:lnTo>
                  <a:pt x="270" y="353"/>
                </a:lnTo>
                <a:lnTo>
                  <a:pt x="267" y="352"/>
                </a:lnTo>
                <a:lnTo>
                  <a:pt x="263" y="348"/>
                </a:lnTo>
                <a:lnTo>
                  <a:pt x="263" y="314"/>
                </a:lnTo>
                <a:lnTo>
                  <a:pt x="283" y="314"/>
                </a:lnTo>
                <a:close/>
                <a:moveTo>
                  <a:pt x="263" y="12"/>
                </a:moveTo>
                <a:lnTo>
                  <a:pt x="263" y="28"/>
                </a:lnTo>
                <a:lnTo>
                  <a:pt x="263" y="28"/>
                </a:lnTo>
                <a:lnTo>
                  <a:pt x="259" y="28"/>
                </a:lnTo>
                <a:lnTo>
                  <a:pt x="256" y="31"/>
                </a:lnTo>
                <a:lnTo>
                  <a:pt x="253" y="35"/>
                </a:lnTo>
                <a:lnTo>
                  <a:pt x="252" y="39"/>
                </a:lnTo>
                <a:lnTo>
                  <a:pt x="252" y="39"/>
                </a:lnTo>
                <a:lnTo>
                  <a:pt x="253" y="43"/>
                </a:lnTo>
                <a:lnTo>
                  <a:pt x="256" y="47"/>
                </a:lnTo>
                <a:lnTo>
                  <a:pt x="259" y="50"/>
                </a:lnTo>
                <a:lnTo>
                  <a:pt x="263" y="50"/>
                </a:lnTo>
                <a:lnTo>
                  <a:pt x="263" y="59"/>
                </a:lnTo>
                <a:lnTo>
                  <a:pt x="228" y="59"/>
                </a:lnTo>
                <a:lnTo>
                  <a:pt x="228" y="50"/>
                </a:lnTo>
                <a:lnTo>
                  <a:pt x="228" y="50"/>
                </a:lnTo>
                <a:lnTo>
                  <a:pt x="230" y="50"/>
                </a:lnTo>
                <a:lnTo>
                  <a:pt x="230" y="50"/>
                </a:lnTo>
                <a:lnTo>
                  <a:pt x="236" y="50"/>
                </a:lnTo>
                <a:lnTo>
                  <a:pt x="238" y="47"/>
                </a:lnTo>
                <a:lnTo>
                  <a:pt x="241" y="43"/>
                </a:lnTo>
                <a:lnTo>
                  <a:pt x="243" y="39"/>
                </a:lnTo>
                <a:lnTo>
                  <a:pt x="243" y="39"/>
                </a:lnTo>
                <a:lnTo>
                  <a:pt x="241" y="35"/>
                </a:lnTo>
                <a:lnTo>
                  <a:pt x="238" y="31"/>
                </a:lnTo>
                <a:lnTo>
                  <a:pt x="236" y="28"/>
                </a:lnTo>
                <a:lnTo>
                  <a:pt x="230" y="28"/>
                </a:lnTo>
                <a:lnTo>
                  <a:pt x="230" y="28"/>
                </a:lnTo>
                <a:lnTo>
                  <a:pt x="228" y="28"/>
                </a:lnTo>
                <a:lnTo>
                  <a:pt x="228" y="4"/>
                </a:lnTo>
                <a:lnTo>
                  <a:pt x="228" y="4"/>
                </a:lnTo>
                <a:lnTo>
                  <a:pt x="247" y="8"/>
                </a:lnTo>
                <a:lnTo>
                  <a:pt x="263" y="12"/>
                </a:lnTo>
                <a:lnTo>
                  <a:pt x="263" y="12"/>
                </a:lnTo>
                <a:close/>
                <a:moveTo>
                  <a:pt x="263" y="68"/>
                </a:moveTo>
                <a:lnTo>
                  <a:pt x="263" y="96"/>
                </a:lnTo>
                <a:lnTo>
                  <a:pt x="228" y="96"/>
                </a:lnTo>
                <a:lnTo>
                  <a:pt x="228" y="68"/>
                </a:lnTo>
                <a:lnTo>
                  <a:pt x="263" y="68"/>
                </a:lnTo>
                <a:lnTo>
                  <a:pt x="263" y="68"/>
                </a:lnTo>
                <a:close/>
                <a:moveTo>
                  <a:pt x="263" y="162"/>
                </a:moveTo>
                <a:lnTo>
                  <a:pt x="263" y="231"/>
                </a:lnTo>
                <a:lnTo>
                  <a:pt x="263" y="231"/>
                </a:lnTo>
                <a:lnTo>
                  <a:pt x="262" y="237"/>
                </a:lnTo>
                <a:lnTo>
                  <a:pt x="260" y="244"/>
                </a:lnTo>
                <a:lnTo>
                  <a:pt x="260" y="244"/>
                </a:lnTo>
                <a:lnTo>
                  <a:pt x="262" y="250"/>
                </a:lnTo>
                <a:lnTo>
                  <a:pt x="263" y="256"/>
                </a:lnTo>
                <a:lnTo>
                  <a:pt x="263" y="299"/>
                </a:lnTo>
                <a:lnTo>
                  <a:pt x="228" y="299"/>
                </a:lnTo>
                <a:lnTo>
                  <a:pt x="228" y="269"/>
                </a:lnTo>
                <a:lnTo>
                  <a:pt x="229" y="269"/>
                </a:lnTo>
                <a:lnTo>
                  <a:pt x="229" y="253"/>
                </a:lnTo>
                <a:lnTo>
                  <a:pt x="228" y="253"/>
                </a:lnTo>
                <a:lnTo>
                  <a:pt x="228" y="242"/>
                </a:lnTo>
                <a:lnTo>
                  <a:pt x="229" y="242"/>
                </a:lnTo>
                <a:lnTo>
                  <a:pt x="229" y="227"/>
                </a:lnTo>
                <a:lnTo>
                  <a:pt x="228" y="227"/>
                </a:lnTo>
                <a:lnTo>
                  <a:pt x="228" y="216"/>
                </a:lnTo>
                <a:lnTo>
                  <a:pt x="229" y="216"/>
                </a:lnTo>
                <a:lnTo>
                  <a:pt x="229" y="200"/>
                </a:lnTo>
                <a:lnTo>
                  <a:pt x="228" y="200"/>
                </a:lnTo>
                <a:lnTo>
                  <a:pt x="228" y="162"/>
                </a:lnTo>
                <a:lnTo>
                  <a:pt x="263" y="162"/>
                </a:lnTo>
                <a:lnTo>
                  <a:pt x="263" y="162"/>
                </a:lnTo>
                <a:close/>
                <a:moveTo>
                  <a:pt x="263" y="314"/>
                </a:moveTo>
                <a:lnTo>
                  <a:pt x="263" y="348"/>
                </a:lnTo>
                <a:lnTo>
                  <a:pt x="263" y="348"/>
                </a:lnTo>
                <a:lnTo>
                  <a:pt x="262" y="344"/>
                </a:lnTo>
                <a:lnTo>
                  <a:pt x="260" y="338"/>
                </a:lnTo>
                <a:lnTo>
                  <a:pt x="260" y="314"/>
                </a:lnTo>
                <a:lnTo>
                  <a:pt x="263" y="314"/>
                </a:lnTo>
                <a:close/>
                <a:moveTo>
                  <a:pt x="228" y="4"/>
                </a:moveTo>
                <a:lnTo>
                  <a:pt x="228" y="28"/>
                </a:lnTo>
                <a:lnTo>
                  <a:pt x="228" y="28"/>
                </a:lnTo>
                <a:lnTo>
                  <a:pt x="225" y="30"/>
                </a:lnTo>
                <a:lnTo>
                  <a:pt x="222" y="32"/>
                </a:lnTo>
                <a:lnTo>
                  <a:pt x="221" y="35"/>
                </a:lnTo>
                <a:lnTo>
                  <a:pt x="220" y="39"/>
                </a:lnTo>
                <a:lnTo>
                  <a:pt x="220" y="39"/>
                </a:lnTo>
                <a:lnTo>
                  <a:pt x="221" y="43"/>
                </a:lnTo>
                <a:lnTo>
                  <a:pt x="222" y="46"/>
                </a:lnTo>
                <a:lnTo>
                  <a:pt x="225" y="49"/>
                </a:lnTo>
                <a:lnTo>
                  <a:pt x="228" y="50"/>
                </a:lnTo>
                <a:lnTo>
                  <a:pt x="228" y="59"/>
                </a:lnTo>
                <a:lnTo>
                  <a:pt x="179" y="59"/>
                </a:lnTo>
                <a:lnTo>
                  <a:pt x="179" y="0"/>
                </a:lnTo>
                <a:lnTo>
                  <a:pt x="179" y="0"/>
                </a:lnTo>
                <a:lnTo>
                  <a:pt x="203" y="1"/>
                </a:lnTo>
                <a:lnTo>
                  <a:pt x="228" y="4"/>
                </a:lnTo>
                <a:lnTo>
                  <a:pt x="228" y="4"/>
                </a:lnTo>
                <a:close/>
                <a:moveTo>
                  <a:pt x="228" y="68"/>
                </a:moveTo>
                <a:lnTo>
                  <a:pt x="228" y="96"/>
                </a:lnTo>
                <a:lnTo>
                  <a:pt x="183" y="96"/>
                </a:lnTo>
                <a:lnTo>
                  <a:pt x="183" y="162"/>
                </a:lnTo>
                <a:lnTo>
                  <a:pt x="228" y="162"/>
                </a:lnTo>
                <a:lnTo>
                  <a:pt x="228" y="200"/>
                </a:lnTo>
                <a:lnTo>
                  <a:pt x="179" y="200"/>
                </a:lnTo>
                <a:lnTo>
                  <a:pt x="179" y="68"/>
                </a:lnTo>
                <a:lnTo>
                  <a:pt x="228" y="68"/>
                </a:lnTo>
                <a:lnTo>
                  <a:pt x="228" y="68"/>
                </a:lnTo>
                <a:close/>
                <a:moveTo>
                  <a:pt x="228" y="216"/>
                </a:moveTo>
                <a:lnTo>
                  <a:pt x="228" y="227"/>
                </a:lnTo>
                <a:lnTo>
                  <a:pt x="179" y="227"/>
                </a:lnTo>
                <a:lnTo>
                  <a:pt x="179" y="216"/>
                </a:lnTo>
                <a:lnTo>
                  <a:pt x="228" y="216"/>
                </a:lnTo>
                <a:lnTo>
                  <a:pt x="228" y="216"/>
                </a:lnTo>
                <a:close/>
                <a:moveTo>
                  <a:pt x="228" y="242"/>
                </a:moveTo>
                <a:lnTo>
                  <a:pt x="228" y="253"/>
                </a:lnTo>
                <a:lnTo>
                  <a:pt x="179" y="253"/>
                </a:lnTo>
                <a:lnTo>
                  <a:pt x="179" y="242"/>
                </a:lnTo>
                <a:lnTo>
                  <a:pt x="228" y="242"/>
                </a:lnTo>
                <a:lnTo>
                  <a:pt x="228" y="242"/>
                </a:lnTo>
                <a:close/>
                <a:moveTo>
                  <a:pt x="228" y="269"/>
                </a:moveTo>
                <a:lnTo>
                  <a:pt x="228" y="299"/>
                </a:lnTo>
                <a:lnTo>
                  <a:pt x="179" y="299"/>
                </a:lnTo>
                <a:lnTo>
                  <a:pt x="179" y="269"/>
                </a:lnTo>
                <a:lnTo>
                  <a:pt x="228" y="269"/>
                </a:lnTo>
                <a:close/>
                <a:moveTo>
                  <a:pt x="126" y="50"/>
                </a:moveTo>
                <a:lnTo>
                  <a:pt x="126" y="50"/>
                </a:lnTo>
                <a:lnTo>
                  <a:pt x="129" y="49"/>
                </a:lnTo>
                <a:lnTo>
                  <a:pt x="132" y="46"/>
                </a:lnTo>
                <a:lnTo>
                  <a:pt x="133" y="43"/>
                </a:lnTo>
                <a:lnTo>
                  <a:pt x="134" y="39"/>
                </a:lnTo>
                <a:lnTo>
                  <a:pt x="134" y="39"/>
                </a:lnTo>
                <a:lnTo>
                  <a:pt x="133" y="35"/>
                </a:lnTo>
                <a:lnTo>
                  <a:pt x="132" y="32"/>
                </a:lnTo>
                <a:lnTo>
                  <a:pt x="129" y="30"/>
                </a:lnTo>
                <a:lnTo>
                  <a:pt x="126" y="28"/>
                </a:lnTo>
                <a:lnTo>
                  <a:pt x="126" y="4"/>
                </a:lnTo>
                <a:lnTo>
                  <a:pt x="126" y="4"/>
                </a:lnTo>
                <a:lnTo>
                  <a:pt x="150" y="1"/>
                </a:lnTo>
                <a:lnTo>
                  <a:pt x="176" y="0"/>
                </a:lnTo>
                <a:lnTo>
                  <a:pt x="179" y="0"/>
                </a:lnTo>
                <a:lnTo>
                  <a:pt x="179" y="59"/>
                </a:lnTo>
                <a:lnTo>
                  <a:pt x="126" y="59"/>
                </a:lnTo>
                <a:lnTo>
                  <a:pt x="126" y="50"/>
                </a:lnTo>
                <a:lnTo>
                  <a:pt x="126" y="50"/>
                </a:lnTo>
                <a:close/>
                <a:moveTo>
                  <a:pt x="179" y="68"/>
                </a:moveTo>
                <a:lnTo>
                  <a:pt x="179" y="200"/>
                </a:lnTo>
                <a:lnTo>
                  <a:pt x="127" y="200"/>
                </a:lnTo>
                <a:lnTo>
                  <a:pt x="127" y="216"/>
                </a:lnTo>
                <a:lnTo>
                  <a:pt x="179" y="216"/>
                </a:lnTo>
                <a:lnTo>
                  <a:pt x="179" y="227"/>
                </a:lnTo>
                <a:lnTo>
                  <a:pt x="127" y="227"/>
                </a:lnTo>
                <a:lnTo>
                  <a:pt x="127" y="242"/>
                </a:lnTo>
                <a:lnTo>
                  <a:pt x="179" y="242"/>
                </a:lnTo>
                <a:lnTo>
                  <a:pt x="179" y="253"/>
                </a:lnTo>
                <a:lnTo>
                  <a:pt x="127" y="253"/>
                </a:lnTo>
                <a:lnTo>
                  <a:pt x="127" y="269"/>
                </a:lnTo>
                <a:lnTo>
                  <a:pt x="179" y="269"/>
                </a:lnTo>
                <a:lnTo>
                  <a:pt x="179" y="299"/>
                </a:lnTo>
                <a:lnTo>
                  <a:pt x="126" y="299"/>
                </a:lnTo>
                <a:lnTo>
                  <a:pt x="126" y="162"/>
                </a:lnTo>
                <a:lnTo>
                  <a:pt x="171" y="162"/>
                </a:lnTo>
                <a:lnTo>
                  <a:pt x="171" y="96"/>
                </a:lnTo>
                <a:lnTo>
                  <a:pt x="126" y="96"/>
                </a:lnTo>
                <a:lnTo>
                  <a:pt x="126" y="68"/>
                </a:lnTo>
                <a:lnTo>
                  <a:pt x="179" y="68"/>
                </a:lnTo>
                <a:close/>
                <a:moveTo>
                  <a:pt x="123" y="28"/>
                </a:moveTo>
                <a:lnTo>
                  <a:pt x="123" y="28"/>
                </a:lnTo>
                <a:lnTo>
                  <a:pt x="118" y="28"/>
                </a:lnTo>
                <a:lnTo>
                  <a:pt x="115" y="31"/>
                </a:lnTo>
                <a:lnTo>
                  <a:pt x="113" y="35"/>
                </a:lnTo>
                <a:lnTo>
                  <a:pt x="111" y="39"/>
                </a:lnTo>
                <a:lnTo>
                  <a:pt x="111" y="39"/>
                </a:lnTo>
                <a:lnTo>
                  <a:pt x="113" y="43"/>
                </a:lnTo>
                <a:lnTo>
                  <a:pt x="115" y="47"/>
                </a:lnTo>
                <a:lnTo>
                  <a:pt x="118" y="50"/>
                </a:lnTo>
                <a:lnTo>
                  <a:pt x="123" y="50"/>
                </a:lnTo>
                <a:lnTo>
                  <a:pt x="123" y="50"/>
                </a:lnTo>
                <a:lnTo>
                  <a:pt x="126" y="50"/>
                </a:lnTo>
                <a:lnTo>
                  <a:pt x="126" y="59"/>
                </a:lnTo>
                <a:lnTo>
                  <a:pt x="90" y="59"/>
                </a:lnTo>
                <a:lnTo>
                  <a:pt x="90" y="50"/>
                </a:lnTo>
                <a:lnTo>
                  <a:pt x="90" y="50"/>
                </a:lnTo>
                <a:lnTo>
                  <a:pt x="95" y="50"/>
                </a:lnTo>
                <a:lnTo>
                  <a:pt x="98" y="47"/>
                </a:lnTo>
                <a:lnTo>
                  <a:pt x="100" y="43"/>
                </a:lnTo>
                <a:lnTo>
                  <a:pt x="102" y="39"/>
                </a:lnTo>
                <a:lnTo>
                  <a:pt x="102" y="39"/>
                </a:lnTo>
                <a:lnTo>
                  <a:pt x="100" y="35"/>
                </a:lnTo>
                <a:lnTo>
                  <a:pt x="98" y="31"/>
                </a:lnTo>
                <a:lnTo>
                  <a:pt x="95" y="28"/>
                </a:lnTo>
                <a:lnTo>
                  <a:pt x="90" y="28"/>
                </a:lnTo>
                <a:lnTo>
                  <a:pt x="90" y="12"/>
                </a:lnTo>
                <a:lnTo>
                  <a:pt x="90" y="12"/>
                </a:lnTo>
                <a:lnTo>
                  <a:pt x="107" y="8"/>
                </a:lnTo>
                <a:lnTo>
                  <a:pt x="126" y="4"/>
                </a:lnTo>
                <a:lnTo>
                  <a:pt x="126" y="28"/>
                </a:lnTo>
                <a:lnTo>
                  <a:pt x="126" y="28"/>
                </a:lnTo>
                <a:lnTo>
                  <a:pt x="123" y="28"/>
                </a:lnTo>
                <a:lnTo>
                  <a:pt x="123" y="28"/>
                </a:lnTo>
                <a:close/>
                <a:moveTo>
                  <a:pt x="126" y="68"/>
                </a:moveTo>
                <a:lnTo>
                  <a:pt x="126" y="96"/>
                </a:lnTo>
                <a:lnTo>
                  <a:pt x="90" y="96"/>
                </a:lnTo>
                <a:lnTo>
                  <a:pt x="90" y="68"/>
                </a:lnTo>
                <a:lnTo>
                  <a:pt x="126" y="68"/>
                </a:lnTo>
                <a:lnTo>
                  <a:pt x="126" y="68"/>
                </a:lnTo>
                <a:close/>
                <a:moveTo>
                  <a:pt x="126" y="162"/>
                </a:moveTo>
                <a:lnTo>
                  <a:pt x="126" y="299"/>
                </a:lnTo>
                <a:lnTo>
                  <a:pt x="90" y="299"/>
                </a:lnTo>
                <a:lnTo>
                  <a:pt x="90" y="256"/>
                </a:lnTo>
                <a:lnTo>
                  <a:pt x="90" y="256"/>
                </a:lnTo>
                <a:lnTo>
                  <a:pt x="92" y="250"/>
                </a:lnTo>
                <a:lnTo>
                  <a:pt x="94" y="244"/>
                </a:lnTo>
                <a:lnTo>
                  <a:pt x="94" y="244"/>
                </a:lnTo>
                <a:lnTo>
                  <a:pt x="92" y="237"/>
                </a:lnTo>
                <a:lnTo>
                  <a:pt x="90" y="231"/>
                </a:lnTo>
                <a:lnTo>
                  <a:pt x="90" y="162"/>
                </a:lnTo>
                <a:lnTo>
                  <a:pt x="126" y="162"/>
                </a:lnTo>
                <a:lnTo>
                  <a:pt x="126" y="162"/>
                </a:lnTo>
                <a:close/>
                <a:moveTo>
                  <a:pt x="90" y="348"/>
                </a:moveTo>
                <a:lnTo>
                  <a:pt x="90" y="314"/>
                </a:lnTo>
                <a:lnTo>
                  <a:pt x="94" y="314"/>
                </a:lnTo>
                <a:lnTo>
                  <a:pt x="94" y="338"/>
                </a:lnTo>
                <a:lnTo>
                  <a:pt x="94" y="338"/>
                </a:lnTo>
                <a:lnTo>
                  <a:pt x="92" y="344"/>
                </a:lnTo>
                <a:lnTo>
                  <a:pt x="90" y="348"/>
                </a:lnTo>
                <a:lnTo>
                  <a:pt x="90" y="348"/>
                </a:lnTo>
                <a:close/>
                <a:moveTo>
                  <a:pt x="90" y="12"/>
                </a:moveTo>
                <a:lnTo>
                  <a:pt x="90" y="28"/>
                </a:lnTo>
                <a:lnTo>
                  <a:pt x="90" y="28"/>
                </a:lnTo>
                <a:lnTo>
                  <a:pt x="85" y="28"/>
                </a:lnTo>
                <a:lnTo>
                  <a:pt x="83" y="31"/>
                </a:lnTo>
                <a:lnTo>
                  <a:pt x="80" y="35"/>
                </a:lnTo>
                <a:lnTo>
                  <a:pt x="79" y="39"/>
                </a:lnTo>
                <a:lnTo>
                  <a:pt x="79" y="39"/>
                </a:lnTo>
                <a:lnTo>
                  <a:pt x="80" y="43"/>
                </a:lnTo>
                <a:lnTo>
                  <a:pt x="83" y="47"/>
                </a:lnTo>
                <a:lnTo>
                  <a:pt x="85" y="50"/>
                </a:lnTo>
                <a:lnTo>
                  <a:pt x="90" y="50"/>
                </a:lnTo>
                <a:lnTo>
                  <a:pt x="90" y="59"/>
                </a:lnTo>
                <a:lnTo>
                  <a:pt x="71" y="59"/>
                </a:lnTo>
                <a:lnTo>
                  <a:pt x="71" y="20"/>
                </a:lnTo>
                <a:lnTo>
                  <a:pt x="71" y="20"/>
                </a:lnTo>
                <a:lnTo>
                  <a:pt x="90" y="12"/>
                </a:lnTo>
                <a:lnTo>
                  <a:pt x="90" y="12"/>
                </a:lnTo>
                <a:close/>
                <a:moveTo>
                  <a:pt x="90" y="68"/>
                </a:moveTo>
                <a:lnTo>
                  <a:pt x="90" y="96"/>
                </a:lnTo>
                <a:lnTo>
                  <a:pt x="81" y="96"/>
                </a:lnTo>
                <a:lnTo>
                  <a:pt x="81" y="162"/>
                </a:lnTo>
                <a:lnTo>
                  <a:pt x="90" y="162"/>
                </a:lnTo>
                <a:lnTo>
                  <a:pt x="90" y="231"/>
                </a:lnTo>
                <a:lnTo>
                  <a:pt x="90" y="231"/>
                </a:lnTo>
                <a:lnTo>
                  <a:pt x="87" y="227"/>
                </a:lnTo>
                <a:lnTo>
                  <a:pt x="81" y="223"/>
                </a:lnTo>
                <a:lnTo>
                  <a:pt x="76" y="221"/>
                </a:lnTo>
                <a:lnTo>
                  <a:pt x="71" y="221"/>
                </a:lnTo>
                <a:lnTo>
                  <a:pt x="71" y="68"/>
                </a:lnTo>
                <a:lnTo>
                  <a:pt x="90" y="68"/>
                </a:lnTo>
                <a:lnTo>
                  <a:pt x="90" y="68"/>
                </a:lnTo>
                <a:close/>
                <a:moveTo>
                  <a:pt x="90" y="256"/>
                </a:moveTo>
                <a:lnTo>
                  <a:pt x="90" y="299"/>
                </a:lnTo>
                <a:lnTo>
                  <a:pt x="71" y="299"/>
                </a:lnTo>
                <a:lnTo>
                  <a:pt x="71" y="267"/>
                </a:lnTo>
                <a:lnTo>
                  <a:pt x="71" y="267"/>
                </a:lnTo>
                <a:lnTo>
                  <a:pt x="76" y="267"/>
                </a:lnTo>
                <a:lnTo>
                  <a:pt x="81" y="264"/>
                </a:lnTo>
                <a:lnTo>
                  <a:pt x="87" y="260"/>
                </a:lnTo>
                <a:lnTo>
                  <a:pt x="90" y="256"/>
                </a:lnTo>
                <a:lnTo>
                  <a:pt x="90" y="256"/>
                </a:lnTo>
                <a:close/>
                <a:moveTo>
                  <a:pt x="90" y="314"/>
                </a:moveTo>
                <a:lnTo>
                  <a:pt x="90" y="348"/>
                </a:lnTo>
                <a:lnTo>
                  <a:pt x="90" y="348"/>
                </a:lnTo>
                <a:lnTo>
                  <a:pt x="87" y="352"/>
                </a:lnTo>
                <a:lnTo>
                  <a:pt x="84" y="353"/>
                </a:lnTo>
                <a:lnTo>
                  <a:pt x="80" y="356"/>
                </a:lnTo>
                <a:lnTo>
                  <a:pt x="75" y="356"/>
                </a:lnTo>
                <a:lnTo>
                  <a:pt x="71" y="356"/>
                </a:lnTo>
                <a:lnTo>
                  <a:pt x="71" y="314"/>
                </a:lnTo>
                <a:lnTo>
                  <a:pt x="90" y="314"/>
                </a:lnTo>
                <a:close/>
                <a:moveTo>
                  <a:pt x="71" y="20"/>
                </a:moveTo>
                <a:lnTo>
                  <a:pt x="71" y="59"/>
                </a:lnTo>
                <a:lnTo>
                  <a:pt x="37" y="59"/>
                </a:lnTo>
                <a:lnTo>
                  <a:pt x="37" y="59"/>
                </a:lnTo>
                <a:lnTo>
                  <a:pt x="37" y="54"/>
                </a:lnTo>
                <a:lnTo>
                  <a:pt x="38" y="49"/>
                </a:lnTo>
                <a:lnTo>
                  <a:pt x="41" y="43"/>
                </a:lnTo>
                <a:lnTo>
                  <a:pt x="45" y="38"/>
                </a:lnTo>
                <a:lnTo>
                  <a:pt x="56" y="30"/>
                </a:lnTo>
                <a:lnTo>
                  <a:pt x="71" y="20"/>
                </a:lnTo>
                <a:lnTo>
                  <a:pt x="71" y="20"/>
                </a:lnTo>
                <a:close/>
                <a:moveTo>
                  <a:pt x="71" y="68"/>
                </a:moveTo>
                <a:lnTo>
                  <a:pt x="71" y="221"/>
                </a:lnTo>
                <a:lnTo>
                  <a:pt x="71" y="221"/>
                </a:lnTo>
                <a:lnTo>
                  <a:pt x="71" y="221"/>
                </a:lnTo>
                <a:lnTo>
                  <a:pt x="65" y="221"/>
                </a:lnTo>
                <a:lnTo>
                  <a:pt x="61" y="222"/>
                </a:lnTo>
                <a:lnTo>
                  <a:pt x="57" y="225"/>
                </a:lnTo>
                <a:lnTo>
                  <a:pt x="54" y="227"/>
                </a:lnTo>
                <a:lnTo>
                  <a:pt x="50" y="230"/>
                </a:lnTo>
                <a:lnTo>
                  <a:pt x="49" y="234"/>
                </a:lnTo>
                <a:lnTo>
                  <a:pt x="48" y="239"/>
                </a:lnTo>
                <a:lnTo>
                  <a:pt x="48" y="244"/>
                </a:lnTo>
                <a:lnTo>
                  <a:pt x="48" y="244"/>
                </a:lnTo>
                <a:lnTo>
                  <a:pt x="48" y="248"/>
                </a:lnTo>
                <a:lnTo>
                  <a:pt x="49" y="253"/>
                </a:lnTo>
                <a:lnTo>
                  <a:pt x="50" y="257"/>
                </a:lnTo>
                <a:lnTo>
                  <a:pt x="54" y="260"/>
                </a:lnTo>
                <a:lnTo>
                  <a:pt x="57" y="262"/>
                </a:lnTo>
                <a:lnTo>
                  <a:pt x="61" y="265"/>
                </a:lnTo>
                <a:lnTo>
                  <a:pt x="65" y="267"/>
                </a:lnTo>
                <a:lnTo>
                  <a:pt x="71" y="267"/>
                </a:lnTo>
                <a:lnTo>
                  <a:pt x="71" y="267"/>
                </a:lnTo>
                <a:lnTo>
                  <a:pt x="71" y="299"/>
                </a:lnTo>
                <a:lnTo>
                  <a:pt x="16" y="299"/>
                </a:lnTo>
                <a:lnTo>
                  <a:pt x="16" y="210"/>
                </a:lnTo>
                <a:lnTo>
                  <a:pt x="16" y="210"/>
                </a:lnTo>
                <a:lnTo>
                  <a:pt x="20" y="206"/>
                </a:lnTo>
                <a:lnTo>
                  <a:pt x="25" y="202"/>
                </a:lnTo>
                <a:lnTo>
                  <a:pt x="30" y="199"/>
                </a:lnTo>
                <a:lnTo>
                  <a:pt x="37" y="199"/>
                </a:lnTo>
                <a:lnTo>
                  <a:pt x="37" y="68"/>
                </a:lnTo>
                <a:lnTo>
                  <a:pt x="71" y="68"/>
                </a:lnTo>
                <a:lnTo>
                  <a:pt x="71" y="68"/>
                </a:lnTo>
                <a:close/>
                <a:moveTo>
                  <a:pt x="71" y="314"/>
                </a:moveTo>
                <a:lnTo>
                  <a:pt x="71" y="356"/>
                </a:lnTo>
                <a:lnTo>
                  <a:pt x="65" y="356"/>
                </a:lnTo>
                <a:lnTo>
                  <a:pt x="65" y="356"/>
                </a:lnTo>
                <a:lnTo>
                  <a:pt x="58" y="355"/>
                </a:lnTo>
                <a:lnTo>
                  <a:pt x="53" y="350"/>
                </a:lnTo>
                <a:lnTo>
                  <a:pt x="49" y="345"/>
                </a:lnTo>
                <a:lnTo>
                  <a:pt x="48" y="338"/>
                </a:lnTo>
                <a:lnTo>
                  <a:pt x="48" y="314"/>
                </a:lnTo>
                <a:lnTo>
                  <a:pt x="71" y="314"/>
                </a:lnTo>
                <a:lnTo>
                  <a:pt x="71" y="314"/>
                </a:lnTo>
                <a:close/>
                <a:moveTo>
                  <a:pt x="16" y="154"/>
                </a:moveTo>
                <a:lnTo>
                  <a:pt x="16" y="154"/>
                </a:lnTo>
                <a:lnTo>
                  <a:pt x="19" y="153"/>
                </a:lnTo>
                <a:lnTo>
                  <a:pt x="20" y="150"/>
                </a:lnTo>
                <a:lnTo>
                  <a:pt x="20" y="103"/>
                </a:lnTo>
                <a:lnTo>
                  <a:pt x="20" y="103"/>
                </a:lnTo>
                <a:lnTo>
                  <a:pt x="19" y="99"/>
                </a:lnTo>
                <a:lnTo>
                  <a:pt x="16" y="96"/>
                </a:lnTo>
                <a:lnTo>
                  <a:pt x="16" y="154"/>
                </a:lnTo>
                <a:close/>
                <a:moveTo>
                  <a:pt x="16" y="96"/>
                </a:moveTo>
                <a:lnTo>
                  <a:pt x="16" y="154"/>
                </a:lnTo>
                <a:lnTo>
                  <a:pt x="16" y="154"/>
                </a:lnTo>
                <a:lnTo>
                  <a:pt x="15" y="154"/>
                </a:lnTo>
                <a:lnTo>
                  <a:pt x="6" y="150"/>
                </a:lnTo>
                <a:lnTo>
                  <a:pt x="6" y="150"/>
                </a:lnTo>
                <a:lnTo>
                  <a:pt x="4" y="149"/>
                </a:lnTo>
                <a:lnTo>
                  <a:pt x="2" y="147"/>
                </a:lnTo>
                <a:lnTo>
                  <a:pt x="0" y="142"/>
                </a:lnTo>
                <a:lnTo>
                  <a:pt x="0" y="95"/>
                </a:lnTo>
                <a:lnTo>
                  <a:pt x="0" y="95"/>
                </a:lnTo>
                <a:lnTo>
                  <a:pt x="0" y="93"/>
                </a:lnTo>
                <a:lnTo>
                  <a:pt x="2" y="91"/>
                </a:lnTo>
                <a:lnTo>
                  <a:pt x="4" y="91"/>
                </a:lnTo>
                <a:lnTo>
                  <a:pt x="6" y="91"/>
                </a:lnTo>
                <a:lnTo>
                  <a:pt x="15" y="95"/>
                </a:lnTo>
                <a:lnTo>
                  <a:pt x="15" y="95"/>
                </a:lnTo>
                <a:lnTo>
                  <a:pt x="16" y="96"/>
                </a:lnTo>
                <a:lnTo>
                  <a:pt x="16" y="96"/>
                </a:lnTo>
                <a:close/>
                <a:moveTo>
                  <a:pt x="16" y="210"/>
                </a:moveTo>
                <a:lnTo>
                  <a:pt x="16" y="299"/>
                </a:lnTo>
                <a:lnTo>
                  <a:pt x="12" y="299"/>
                </a:lnTo>
                <a:lnTo>
                  <a:pt x="12" y="222"/>
                </a:lnTo>
                <a:lnTo>
                  <a:pt x="12" y="222"/>
                </a:lnTo>
                <a:lnTo>
                  <a:pt x="14" y="215"/>
                </a:lnTo>
                <a:lnTo>
                  <a:pt x="16" y="210"/>
                </a:lnTo>
                <a:lnTo>
                  <a:pt x="16" y="21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8" name="Freeform 172"/>
          <p:cNvSpPr>
            <a:spLocks noEditPoints="1"/>
          </p:cNvSpPr>
          <p:nvPr/>
        </p:nvSpPr>
        <p:spPr bwMode="auto">
          <a:xfrm>
            <a:off x="4611291" y="2530757"/>
            <a:ext cx="475060" cy="361950"/>
          </a:xfrm>
          <a:custGeom>
            <a:avLst/>
            <a:gdLst>
              <a:gd name="T0" fmla="*/ 396 w 399"/>
              <a:gd name="T1" fmla="*/ 285 h 304"/>
              <a:gd name="T2" fmla="*/ 390 w 399"/>
              <a:gd name="T3" fmla="*/ 10 h 304"/>
              <a:gd name="T4" fmla="*/ 349 w 399"/>
              <a:gd name="T5" fmla="*/ 22 h 304"/>
              <a:gd name="T6" fmla="*/ 376 w 399"/>
              <a:gd name="T7" fmla="*/ 48 h 304"/>
              <a:gd name="T8" fmla="*/ 360 w 399"/>
              <a:gd name="T9" fmla="*/ 281 h 304"/>
              <a:gd name="T10" fmla="*/ 304 w 399"/>
              <a:gd name="T11" fmla="*/ 256 h 304"/>
              <a:gd name="T12" fmla="*/ 345 w 399"/>
              <a:gd name="T13" fmla="*/ 42 h 304"/>
              <a:gd name="T14" fmla="*/ 357 w 399"/>
              <a:gd name="T15" fmla="*/ 251 h 304"/>
              <a:gd name="T16" fmla="*/ 254 w 399"/>
              <a:gd name="T17" fmla="*/ 22 h 304"/>
              <a:gd name="T18" fmla="*/ 254 w 399"/>
              <a:gd name="T19" fmla="*/ 304 h 304"/>
              <a:gd name="T20" fmla="*/ 254 w 399"/>
              <a:gd name="T21" fmla="*/ 264 h 304"/>
              <a:gd name="T22" fmla="*/ 277 w 399"/>
              <a:gd name="T23" fmla="*/ 167 h 304"/>
              <a:gd name="T24" fmla="*/ 274 w 399"/>
              <a:gd name="T25" fmla="*/ 133 h 304"/>
              <a:gd name="T26" fmla="*/ 273 w 399"/>
              <a:gd name="T27" fmla="*/ 109 h 304"/>
              <a:gd name="T28" fmla="*/ 254 w 399"/>
              <a:gd name="T29" fmla="*/ 41 h 304"/>
              <a:gd name="T30" fmla="*/ 260 w 399"/>
              <a:gd name="T31" fmla="*/ 171 h 304"/>
              <a:gd name="T32" fmla="*/ 254 w 399"/>
              <a:gd name="T33" fmla="*/ 137 h 304"/>
              <a:gd name="T34" fmla="*/ 257 w 399"/>
              <a:gd name="T35" fmla="*/ 103 h 304"/>
              <a:gd name="T36" fmla="*/ 200 w 399"/>
              <a:gd name="T37" fmla="*/ 0 h 304"/>
              <a:gd name="T38" fmla="*/ 200 w 399"/>
              <a:gd name="T39" fmla="*/ 282 h 304"/>
              <a:gd name="T40" fmla="*/ 241 w 399"/>
              <a:gd name="T41" fmla="*/ 93 h 304"/>
              <a:gd name="T42" fmla="*/ 226 w 399"/>
              <a:gd name="T43" fmla="*/ 121 h 304"/>
              <a:gd name="T44" fmla="*/ 230 w 399"/>
              <a:gd name="T45" fmla="*/ 144 h 304"/>
              <a:gd name="T46" fmla="*/ 232 w 399"/>
              <a:gd name="T47" fmla="*/ 178 h 304"/>
              <a:gd name="T48" fmla="*/ 200 w 399"/>
              <a:gd name="T49" fmla="*/ 186 h 304"/>
              <a:gd name="T50" fmla="*/ 254 w 399"/>
              <a:gd name="T51" fmla="*/ 41 h 304"/>
              <a:gd name="T52" fmla="*/ 242 w 399"/>
              <a:gd name="T53" fmla="*/ 103 h 304"/>
              <a:gd name="T54" fmla="*/ 251 w 399"/>
              <a:gd name="T55" fmla="*/ 128 h 304"/>
              <a:gd name="T56" fmla="*/ 251 w 399"/>
              <a:gd name="T57" fmla="*/ 136 h 304"/>
              <a:gd name="T58" fmla="*/ 246 w 399"/>
              <a:gd name="T59" fmla="*/ 170 h 304"/>
              <a:gd name="T60" fmla="*/ 135 w 399"/>
              <a:gd name="T61" fmla="*/ 22 h 304"/>
              <a:gd name="T62" fmla="*/ 135 w 399"/>
              <a:gd name="T63" fmla="*/ 304 h 304"/>
              <a:gd name="T64" fmla="*/ 173 w 399"/>
              <a:gd name="T65" fmla="*/ 178 h 304"/>
              <a:gd name="T66" fmla="*/ 139 w 399"/>
              <a:gd name="T67" fmla="*/ 213 h 304"/>
              <a:gd name="T68" fmla="*/ 162 w 399"/>
              <a:gd name="T69" fmla="*/ 183 h 304"/>
              <a:gd name="T70" fmla="*/ 148 w 399"/>
              <a:gd name="T71" fmla="*/ 153 h 304"/>
              <a:gd name="T72" fmla="*/ 136 w 399"/>
              <a:gd name="T73" fmla="*/ 126 h 304"/>
              <a:gd name="T74" fmla="*/ 143 w 399"/>
              <a:gd name="T75" fmla="*/ 136 h 304"/>
              <a:gd name="T76" fmla="*/ 150 w 399"/>
              <a:gd name="T77" fmla="*/ 122 h 304"/>
              <a:gd name="T78" fmla="*/ 200 w 399"/>
              <a:gd name="T79" fmla="*/ 41 h 304"/>
              <a:gd name="T80" fmla="*/ 147 w 399"/>
              <a:gd name="T81" fmla="*/ 193 h 304"/>
              <a:gd name="T82" fmla="*/ 139 w 399"/>
              <a:gd name="T83" fmla="*/ 164 h 304"/>
              <a:gd name="T84" fmla="*/ 25 w 399"/>
              <a:gd name="T85" fmla="*/ 2 h 304"/>
              <a:gd name="T86" fmla="*/ 0 w 399"/>
              <a:gd name="T87" fmla="*/ 273 h 304"/>
              <a:gd name="T88" fmla="*/ 25 w 399"/>
              <a:gd name="T89" fmla="*/ 304 h 304"/>
              <a:gd name="T90" fmla="*/ 40 w 399"/>
              <a:gd name="T91" fmla="*/ 281 h 304"/>
              <a:gd name="T92" fmla="*/ 24 w 399"/>
              <a:gd name="T93" fmla="*/ 48 h 304"/>
              <a:gd name="T94" fmla="*/ 50 w 399"/>
              <a:gd name="T95" fmla="*/ 22 h 304"/>
              <a:gd name="T96" fmla="*/ 124 w 399"/>
              <a:gd name="T97" fmla="*/ 125 h 304"/>
              <a:gd name="T98" fmla="*/ 106 w 399"/>
              <a:gd name="T99" fmla="*/ 175 h 304"/>
              <a:gd name="T100" fmla="*/ 117 w 399"/>
              <a:gd name="T101" fmla="*/ 209 h 304"/>
              <a:gd name="T102" fmla="*/ 54 w 399"/>
              <a:gd name="T103" fmla="*/ 262 h 304"/>
              <a:gd name="T104" fmla="*/ 43 w 399"/>
              <a:gd name="T105" fmla="*/ 53 h 304"/>
              <a:gd name="T106" fmla="*/ 135 w 399"/>
              <a:gd name="T107" fmla="*/ 156 h 304"/>
              <a:gd name="T108" fmla="*/ 131 w 399"/>
              <a:gd name="T109" fmla="*/ 176 h 304"/>
              <a:gd name="T110" fmla="*/ 128 w 399"/>
              <a:gd name="T111" fmla="*/ 199 h 304"/>
              <a:gd name="T112" fmla="*/ 127 w 399"/>
              <a:gd name="T113" fmla="*/ 137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9" h="304">
                <a:moveTo>
                  <a:pt x="368" y="304"/>
                </a:moveTo>
                <a:lnTo>
                  <a:pt x="368" y="304"/>
                </a:lnTo>
                <a:lnTo>
                  <a:pt x="373" y="304"/>
                </a:lnTo>
                <a:lnTo>
                  <a:pt x="380" y="302"/>
                </a:lnTo>
                <a:lnTo>
                  <a:pt x="385" y="298"/>
                </a:lnTo>
                <a:lnTo>
                  <a:pt x="390" y="294"/>
                </a:lnTo>
                <a:lnTo>
                  <a:pt x="394" y="290"/>
                </a:lnTo>
                <a:lnTo>
                  <a:pt x="396" y="285"/>
                </a:lnTo>
                <a:lnTo>
                  <a:pt x="399" y="279"/>
                </a:lnTo>
                <a:lnTo>
                  <a:pt x="399" y="273"/>
                </a:lnTo>
                <a:lnTo>
                  <a:pt x="399" y="33"/>
                </a:lnTo>
                <a:lnTo>
                  <a:pt x="399" y="33"/>
                </a:lnTo>
                <a:lnTo>
                  <a:pt x="399" y="26"/>
                </a:lnTo>
                <a:lnTo>
                  <a:pt x="396" y="21"/>
                </a:lnTo>
                <a:lnTo>
                  <a:pt x="394" y="15"/>
                </a:lnTo>
                <a:lnTo>
                  <a:pt x="390" y="10"/>
                </a:lnTo>
                <a:lnTo>
                  <a:pt x="385" y="6"/>
                </a:lnTo>
                <a:lnTo>
                  <a:pt x="380" y="3"/>
                </a:lnTo>
                <a:lnTo>
                  <a:pt x="373" y="2"/>
                </a:lnTo>
                <a:lnTo>
                  <a:pt x="368" y="0"/>
                </a:lnTo>
                <a:lnTo>
                  <a:pt x="304" y="0"/>
                </a:lnTo>
                <a:lnTo>
                  <a:pt x="304" y="22"/>
                </a:lnTo>
                <a:lnTo>
                  <a:pt x="349" y="22"/>
                </a:lnTo>
                <a:lnTo>
                  <a:pt x="349" y="22"/>
                </a:lnTo>
                <a:lnTo>
                  <a:pt x="354" y="22"/>
                </a:lnTo>
                <a:lnTo>
                  <a:pt x="360" y="25"/>
                </a:lnTo>
                <a:lnTo>
                  <a:pt x="364" y="26"/>
                </a:lnTo>
                <a:lnTo>
                  <a:pt x="368" y="30"/>
                </a:lnTo>
                <a:lnTo>
                  <a:pt x="371" y="34"/>
                </a:lnTo>
                <a:lnTo>
                  <a:pt x="373" y="38"/>
                </a:lnTo>
                <a:lnTo>
                  <a:pt x="375" y="42"/>
                </a:lnTo>
                <a:lnTo>
                  <a:pt x="376" y="48"/>
                </a:lnTo>
                <a:lnTo>
                  <a:pt x="376" y="256"/>
                </a:lnTo>
                <a:lnTo>
                  <a:pt x="376" y="256"/>
                </a:lnTo>
                <a:lnTo>
                  <a:pt x="375" y="262"/>
                </a:lnTo>
                <a:lnTo>
                  <a:pt x="373" y="267"/>
                </a:lnTo>
                <a:lnTo>
                  <a:pt x="371" y="271"/>
                </a:lnTo>
                <a:lnTo>
                  <a:pt x="368" y="275"/>
                </a:lnTo>
                <a:lnTo>
                  <a:pt x="364" y="278"/>
                </a:lnTo>
                <a:lnTo>
                  <a:pt x="360" y="281"/>
                </a:lnTo>
                <a:lnTo>
                  <a:pt x="354" y="282"/>
                </a:lnTo>
                <a:lnTo>
                  <a:pt x="349" y="282"/>
                </a:lnTo>
                <a:lnTo>
                  <a:pt x="304" y="282"/>
                </a:lnTo>
                <a:lnTo>
                  <a:pt x="304" y="304"/>
                </a:lnTo>
                <a:lnTo>
                  <a:pt x="368" y="304"/>
                </a:lnTo>
                <a:lnTo>
                  <a:pt x="368" y="304"/>
                </a:lnTo>
                <a:close/>
                <a:moveTo>
                  <a:pt x="304" y="264"/>
                </a:moveTo>
                <a:lnTo>
                  <a:pt x="304" y="256"/>
                </a:lnTo>
                <a:lnTo>
                  <a:pt x="337" y="256"/>
                </a:lnTo>
                <a:lnTo>
                  <a:pt x="337" y="243"/>
                </a:lnTo>
                <a:lnTo>
                  <a:pt x="304" y="243"/>
                </a:lnTo>
                <a:lnTo>
                  <a:pt x="304" y="41"/>
                </a:lnTo>
                <a:lnTo>
                  <a:pt x="337" y="41"/>
                </a:lnTo>
                <a:lnTo>
                  <a:pt x="337" y="41"/>
                </a:lnTo>
                <a:lnTo>
                  <a:pt x="341" y="41"/>
                </a:lnTo>
                <a:lnTo>
                  <a:pt x="345" y="42"/>
                </a:lnTo>
                <a:lnTo>
                  <a:pt x="352" y="46"/>
                </a:lnTo>
                <a:lnTo>
                  <a:pt x="357" y="53"/>
                </a:lnTo>
                <a:lnTo>
                  <a:pt x="357" y="57"/>
                </a:lnTo>
                <a:lnTo>
                  <a:pt x="358" y="61"/>
                </a:lnTo>
                <a:lnTo>
                  <a:pt x="358" y="243"/>
                </a:lnTo>
                <a:lnTo>
                  <a:pt x="358" y="243"/>
                </a:lnTo>
                <a:lnTo>
                  <a:pt x="357" y="247"/>
                </a:lnTo>
                <a:lnTo>
                  <a:pt x="357" y="251"/>
                </a:lnTo>
                <a:lnTo>
                  <a:pt x="352" y="258"/>
                </a:lnTo>
                <a:lnTo>
                  <a:pt x="345" y="262"/>
                </a:lnTo>
                <a:lnTo>
                  <a:pt x="341" y="263"/>
                </a:lnTo>
                <a:lnTo>
                  <a:pt x="337" y="264"/>
                </a:lnTo>
                <a:lnTo>
                  <a:pt x="304" y="264"/>
                </a:lnTo>
                <a:close/>
                <a:moveTo>
                  <a:pt x="304" y="0"/>
                </a:moveTo>
                <a:lnTo>
                  <a:pt x="254" y="0"/>
                </a:lnTo>
                <a:lnTo>
                  <a:pt x="254" y="22"/>
                </a:lnTo>
                <a:lnTo>
                  <a:pt x="304" y="22"/>
                </a:lnTo>
                <a:lnTo>
                  <a:pt x="304" y="0"/>
                </a:lnTo>
                <a:lnTo>
                  <a:pt x="304" y="0"/>
                </a:lnTo>
                <a:close/>
                <a:moveTo>
                  <a:pt x="254" y="304"/>
                </a:moveTo>
                <a:lnTo>
                  <a:pt x="304" y="304"/>
                </a:lnTo>
                <a:lnTo>
                  <a:pt x="304" y="282"/>
                </a:lnTo>
                <a:lnTo>
                  <a:pt x="254" y="282"/>
                </a:lnTo>
                <a:lnTo>
                  <a:pt x="254" y="304"/>
                </a:lnTo>
                <a:lnTo>
                  <a:pt x="254" y="304"/>
                </a:lnTo>
                <a:close/>
                <a:moveTo>
                  <a:pt x="304" y="41"/>
                </a:moveTo>
                <a:lnTo>
                  <a:pt x="304" y="243"/>
                </a:lnTo>
                <a:lnTo>
                  <a:pt x="270" y="243"/>
                </a:lnTo>
                <a:lnTo>
                  <a:pt x="270" y="256"/>
                </a:lnTo>
                <a:lnTo>
                  <a:pt x="304" y="256"/>
                </a:lnTo>
                <a:lnTo>
                  <a:pt x="304" y="264"/>
                </a:lnTo>
                <a:lnTo>
                  <a:pt x="254" y="264"/>
                </a:lnTo>
                <a:lnTo>
                  <a:pt x="254" y="183"/>
                </a:lnTo>
                <a:lnTo>
                  <a:pt x="254" y="183"/>
                </a:lnTo>
                <a:lnTo>
                  <a:pt x="257" y="183"/>
                </a:lnTo>
                <a:lnTo>
                  <a:pt x="257" y="183"/>
                </a:lnTo>
                <a:lnTo>
                  <a:pt x="265" y="179"/>
                </a:lnTo>
                <a:lnTo>
                  <a:pt x="272" y="174"/>
                </a:lnTo>
                <a:lnTo>
                  <a:pt x="272" y="174"/>
                </a:lnTo>
                <a:lnTo>
                  <a:pt x="277" y="167"/>
                </a:lnTo>
                <a:lnTo>
                  <a:pt x="281" y="159"/>
                </a:lnTo>
                <a:lnTo>
                  <a:pt x="281" y="159"/>
                </a:lnTo>
                <a:lnTo>
                  <a:pt x="281" y="151"/>
                </a:lnTo>
                <a:lnTo>
                  <a:pt x="281" y="151"/>
                </a:lnTo>
                <a:lnTo>
                  <a:pt x="281" y="143"/>
                </a:lnTo>
                <a:lnTo>
                  <a:pt x="281" y="143"/>
                </a:lnTo>
                <a:lnTo>
                  <a:pt x="278" y="137"/>
                </a:lnTo>
                <a:lnTo>
                  <a:pt x="274" y="133"/>
                </a:lnTo>
                <a:lnTo>
                  <a:pt x="274" y="133"/>
                </a:lnTo>
                <a:lnTo>
                  <a:pt x="269" y="130"/>
                </a:lnTo>
                <a:lnTo>
                  <a:pt x="262" y="129"/>
                </a:lnTo>
                <a:lnTo>
                  <a:pt x="262" y="129"/>
                </a:lnTo>
                <a:lnTo>
                  <a:pt x="268" y="122"/>
                </a:lnTo>
                <a:lnTo>
                  <a:pt x="272" y="116"/>
                </a:lnTo>
                <a:lnTo>
                  <a:pt x="272" y="116"/>
                </a:lnTo>
                <a:lnTo>
                  <a:pt x="273" y="109"/>
                </a:lnTo>
                <a:lnTo>
                  <a:pt x="273" y="102"/>
                </a:lnTo>
                <a:lnTo>
                  <a:pt x="273" y="102"/>
                </a:lnTo>
                <a:lnTo>
                  <a:pt x="270" y="97"/>
                </a:lnTo>
                <a:lnTo>
                  <a:pt x="264" y="93"/>
                </a:lnTo>
                <a:lnTo>
                  <a:pt x="264" y="93"/>
                </a:lnTo>
                <a:lnTo>
                  <a:pt x="260" y="90"/>
                </a:lnTo>
                <a:lnTo>
                  <a:pt x="254" y="90"/>
                </a:lnTo>
                <a:lnTo>
                  <a:pt x="254" y="41"/>
                </a:lnTo>
                <a:lnTo>
                  <a:pt x="304" y="41"/>
                </a:lnTo>
                <a:lnTo>
                  <a:pt x="304" y="41"/>
                </a:lnTo>
                <a:close/>
                <a:moveTo>
                  <a:pt x="254" y="175"/>
                </a:moveTo>
                <a:lnTo>
                  <a:pt x="254" y="175"/>
                </a:lnTo>
                <a:lnTo>
                  <a:pt x="254" y="175"/>
                </a:lnTo>
                <a:lnTo>
                  <a:pt x="254" y="175"/>
                </a:lnTo>
                <a:lnTo>
                  <a:pt x="257" y="174"/>
                </a:lnTo>
                <a:lnTo>
                  <a:pt x="260" y="171"/>
                </a:lnTo>
                <a:lnTo>
                  <a:pt x="264" y="166"/>
                </a:lnTo>
                <a:lnTo>
                  <a:pt x="264" y="166"/>
                </a:lnTo>
                <a:lnTo>
                  <a:pt x="265" y="159"/>
                </a:lnTo>
                <a:lnTo>
                  <a:pt x="264" y="151"/>
                </a:lnTo>
                <a:lnTo>
                  <a:pt x="264" y="151"/>
                </a:lnTo>
                <a:lnTo>
                  <a:pt x="260" y="143"/>
                </a:lnTo>
                <a:lnTo>
                  <a:pt x="257" y="140"/>
                </a:lnTo>
                <a:lnTo>
                  <a:pt x="254" y="137"/>
                </a:lnTo>
                <a:lnTo>
                  <a:pt x="254" y="175"/>
                </a:lnTo>
                <a:lnTo>
                  <a:pt x="254" y="175"/>
                </a:lnTo>
                <a:close/>
                <a:moveTo>
                  <a:pt x="254" y="124"/>
                </a:moveTo>
                <a:lnTo>
                  <a:pt x="254" y="124"/>
                </a:lnTo>
                <a:lnTo>
                  <a:pt x="257" y="117"/>
                </a:lnTo>
                <a:lnTo>
                  <a:pt x="258" y="109"/>
                </a:lnTo>
                <a:lnTo>
                  <a:pt x="258" y="109"/>
                </a:lnTo>
                <a:lnTo>
                  <a:pt x="257" y="103"/>
                </a:lnTo>
                <a:lnTo>
                  <a:pt x="257" y="103"/>
                </a:lnTo>
                <a:lnTo>
                  <a:pt x="255" y="99"/>
                </a:lnTo>
                <a:lnTo>
                  <a:pt x="254" y="98"/>
                </a:lnTo>
                <a:lnTo>
                  <a:pt x="254" y="98"/>
                </a:lnTo>
                <a:lnTo>
                  <a:pt x="254" y="97"/>
                </a:lnTo>
                <a:lnTo>
                  <a:pt x="254" y="124"/>
                </a:lnTo>
                <a:close/>
                <a:moveTo>
                  <a:pt x="254" y="0"/>
                </a:moveTo>
                <a:lnTo>
                  <a:pt x="200" y="0"/>
                </a:lnTo>
                <a:lnTo>
                  <a:pt x="200" y="22"/>
                </a:lnTo>
                <a:lnTo>
                  <a:pt x="254" y="22"/>
                </a:lnTo>
                <a:lnTo>
                  <a:pt x="254" y="0"/>
                </a:lnTo>
                <a:lnTo>
                  <a:pt x="254" y="0"/>
                </a:lnTo>
                <a:close/>
                <a:moveTo>
                  <a:pt x="200" y="304"/>
                </a:moveTo>
                <a:lnTo>
                  <a:pt x="254" y="304"/>
                </a:lnTo>
                <a:lnTo>
                  <a:pt x="254" y="282"/>
                </a:lnTo>
                <a:lnTo>
                  <a:pt x="200" y="282"/>
                </a:lnTo>
                <a:lnTo>
                  <a:pt x="200" y="304"/>
                </a:lnTo>
                <a:lnTo>
                  <a:pt x="200" y="304"/>
                </a:lnTo>
                <a:close/>
                <a:moveTo>
                  <a:pt x="254" y="41"/>
                </a:moveTo>
                <a:lnTo>
                  <a:pt x="254" y="90"/>
                </a:lnTo>
                <a:lnTo>
                  <a:pt x="254" y="90"/>
                </a:lnTo>
                <a:lnTo>
                  <a:pt x="246" y="91"/>
                </a:lnTo>
                <a:lnTo>
                  <a:pt x="246" y="91"/>
                </a:lnTo>
                <a:lnTo>
                  <a:pt x="241" y="93"/>
                </a:lnTo>
                <a:lnTo>
                  <a:pt x="236" y="95"/>
                </a:lnTo>
                <a:lnTo>
                  <a:pt x="232" y="99"/>
                </a:lnTo>
                <a:lnTo>
                  <a:pt x="230" y="103"/>
                </a:lnTo>
                <a:lnTo>
                  <a:pt x="230" y="103"/>
                </a:lnTo>
                <a:lnTo>
                  <a:pt x="227" y="107"/>
                </a:lnTo>
                <a:lnTo>
                  <a:pt x="226" y="111"/>
                </a:lnTo>
                <a:lnTo>
                  <a:pt x="226" y="117"/>
                </a:lnTo>
                <a:lnTo>
                  <a:pt x="226" y="121"/>
                </a:lnTo>
                <a:lnTo>
                  <a:pt x="226" y="121"/>
                </a:lnTo>
                <a:lnTo>
                  <a:pt x="228" y="125"/>
                </a:lnTo>
                <a:lnTo>
                  <a:pt x="231" y="129"/>
                </a:lnTo>
                <a:lnTo>
                  <a:pt x="235" y="132"/>
                </a:lnTo>
                <a:lnTo>
                  <a:pt x="241" y="134"/>
                </a:lnTo>
                <a:lnTo>
                  <a:pt x="241" y="134"/>
                </a:lnTo>
                <a:lnTo>
                  <a:pt x="232" y="141"/>
                </a:lnTo>
                <a:lnTo>
                  <a:pt x="230" y="144"/>
                </a:lnTo>
                <a:lnTo>
                  <a:pt x="227" y="148"/>
                </a:lnTo>
                <a:lnTo>
                  <a:pt x="227" y="148"/>
                </a:lnTo>
                <a:lnTo>
                  <a:pt x="226" y="158"/>
                </a:lnTo>
                <a:lnTo>
                  <a:pt x="226" y="166"/>
                </a:lnTo>
                <a:lnTo>
                  <a:pt x="226" y="166"/>
                </a:lnTo>
                <a:lnTo>
                  <a:pt x="227" y="171"/>
                </a:lnTo>
                <a:lnTo>
                  <a:pt x="230" y="174"/>
                </a:lnTo>
                <a:lnTo>
                  <a:pt x="232" y="178"/>
                </a:lnTo>
                <a:lnTo>
                  <a:pt x="236" y="181"/>
                </a:lnTo>
                <a:lnTo>
                  <a:pt x="236" y="181"/>
                </a:lnTo>
                <a:lnTo>
                  <a:pt x="241" y="182"/>
                </a:lnTo>
                <a:lnTo>
                  <a:pt x="245" y="183"/>
                </a:lnTo>
                <a:lnTo>
                  <a:pt x="254" y="183"/>
                </a:lnTo>
                <a:lnTo>
                  <a:pt x="254" y="264"/>
                </a:lnTo>
                <a:lnTo>
                  <a:pt x="200" y="264"/>
                </a:lnTo>
                <a:lnTo>
                  <a:pt x="200" y="186"/>
                </a:lnTo>
                <a:lnTo>
                  <a:pt x="201" y="186"/>
                </a:lnTo>
                <a:lnTo>
                  <a:pt x="200" y="171"/>
                </a:lnTo>
                <a:lnTo>
                  <a:pt x="216" y="167"/>
                </a:lnTo>
                <a:lnTo>
                  <a:pt x="215" y="153"/>
                </a:lnTo>
                <a:lnTo>
                  <a:pt x="200" y="158"/>
                </a:lnTo>
                <a:lnTo>
                  <a:pt x="200" y="145"/>
                </a:lnTo>
                <a:lnTo>
                  <a:pt x="200" y="41"/>
                </a:lnTo>
                <a:lnTo>
                  <a:pt x="254" y="41"/>
                </a:lnTo>
                <a:lnTo>
                  <a:pt x="254" y="41"/>
                </a:lnTo>
                <a:close/>
                <a:moveTo>
                  <a:pt x="254" y="97"/>
                </a:moveTo>
                <a:lnTo>
                  <a:pt x="254" y="97"/>
                </a:lnTo>
                <a:lnTo>
                  <a:pt x="251" y="97"/>
                </a:lnTo>
                <a:lnTo>
                  <a:pt x="249" y="97"/>
                </a:lnTo>
                <a:lnTo>
                  <a:pt x="249" y="97"/>
                </a:lnTo>
                <a:lnTo>
                  <a:pt x="245" y="99"/>
                </a:lnTo>
                <a:lnTo>
                  <a:pt x="242" y="103"/>
                </a:lnTo>
                <a:lnTo>
                  <a:pt x="242" y="103"/>
                </a:lnTo>
                <a:lnTo>
                  <a:pt x="241" y="109"/>
                </a:lnTo>
                <a:lnTo>
                  <a:pt x="241" y="114"/>
                </a:lnTo>
                <a:lnTo>
                  <a:pt x="241" y="114"/>
                </a:lnTo>
                <a:lnTo>
                  <a:pt x="242" y="118"/>
                </a:lnTo>
                <a:lnTo>
                  <a:pt x="245" y="122"/>
                </a:lnTo>
                <a:lnTo>
                  <a:pt x="247" y="125"/>
                </a:lnTo>
                <a:lnTo>
                  <a:pt x="251" y="128"/>
                </a:lnTo>
                <a:lnTo>
                  <a:pt x="251" y="128"/>
                </a:lnTo>
                <a:lnTo>
                  <a:pt x="254" y="124"/>
                </a:lnTo>
                <a:lnTo>
                  <a:pt x="254" y="97"/>
                </a:lnTo>
                <a:lnTo>
                  <a:pt x="254" y="97"/>
                </a:lnTo>
                <a:close/>
                <a:moveTo>
                  <a:pt x="254" y="137"/>
                </a:moveTo>
                <a:lnTo>
                  <a:pt x="254" y="137"/>
                </a:lnTo>
                <a:lnTo>
                  <a:pt x="251" y="136"/>
                </a:lnTo>
                <a:lnTo>
                  <a:pt x="251" y="136"/>
                </a:lnTo>
                <a:lnTo>
                  <a:pt x="247" y="141"/>
                </a:lnTo>
                <a:lnTo>
                  <a:pt x="245" y="147"/>
                </a:lnTo>
                <a:lnTo>
                  <a:pt x="243" y="152"/>
                </a:lnTo>
                <a:lnTo>
                  <a:pt x="243" y="159"/>
                </a:lnTo>
                <a:lnTo>
                  <a:pt x="243" y="159"/>
                </a:lnTo>
                <a:lnTo>
                  <a:pt x="243" y="164"/>
                </a:lnTo>
                <a:lnTo>
                  <a:pt x="243" y="164"/>
                </a:lnTo>
                <a:lnTo>
                  <a:pt x="246" y="170"/>
                </a:lnTo>
                <a:lnTo>
                  <a:pt x="249" y="172"/>
                </a:lnTo>
                <a:lnTo>
                  <a:pt x="249" y="172"/>
                </a:lnTo>
                <a:lnTo>
                  <a:pt x="251" y="174"/>
                </a:lnTo>
                <a:lnTo>
                  <a:pt x="254" y="175"/>
                </a:lnTo>
                <a:lnTo>
                  <a:pt x="254" y="137"/>
                </a:lnTo>
                <a:close/>
                <a:moveTo>
                  <a:pt x="200" y="0"/>
                </a:moveTo>
                <a:lnTo>
                  <a:pt x="135" y="0"/>
                </a:lnTo>
                <a:lnTo>
                  <a:pt x="135" y="22"/>
                </a:lnTo>
                <a:lnTo>
                  <a:pt x="200" y="22"/>
                </a:lnTo>
                <a:lnTo>
                  <a:pt x="200" y="0"/>
                </a:lnTo>
                <a:lnTo>
                  <a:pt x="200" y="0"/>
                </a:lnTo>
                <a:close/>
                <a:moveTo>
                  <a:pt x="135" y="304"/>
                </a:moveTo>
                <a:lnTo>
                  <a:pt x="200" y="304"/>
                </a:lnTo>
                <a:lnTo>
                  <a:pt x="200" y="282"/>
                </a:lnTo>
                <a:lnTo>
                  <a:pt x="135" y="282"/>
                </a:lnTo>
                <a:lnTo>
                  <a:pt x="135" y="304"/>
                </a:lnTo>
                <a:lnTo>
                  <a:pt x="135" y="304"/>
                </a:lnTo>
                <a:close/>
                <a:moveTo>
                  <a:pt x="200" y="41"/>
                </a:moveTo>
                <a:lnTo>
                  <a:pt x="200" y="145"/>
                </a:lnTo>
                <a:lnTo>
                  <a:pt x="200" y="143"/>
                </a:lnTo>
                <a:lnTo>
                  <a:pt x="186" y="145"/>
                </a:lnTo>
                <a:lnTo>
                  <a:pt x="186" y="160"/>
                </a:lnTo>
                <a:lnTo>
                  <a:pt x="171" y="164"/>
                </a:lnTo>
                <a:lnTo>
                  <a:pt x="173" y="178"/>
                </a:lnTo>
                <a:lnTo>
                  <a:pt x="188" y="174"/>
                </a:lnTo>
                <a:lnTo>
                  <a:pt x="188" y="190"/>
                </a:lnTo>
                <a:lnTo>
                  <a:pt x="200" y="186"/>
                </a:lnTo>
                <a:lnTo>
                  <a:pt x="200" y="264"/>
                </a:lnTo>
                <a:lnTo>
                  <a:pt x="135" y="264"/>
                </a:lnTo>
                <a:lnTo>
                  <a:pt x="135" y="214"/>
                </a:lnTo>
                <a:lnTo>
                  <a:pt x="135" y="214"/>
                </a:lnTo>
                <a:lnTo>
                  <a:pt x="139" y="213"/>
                </a:lnTo>
                <a:lnTo>
                  <a:pt x="139" y="213"/>
                </a:lnTo>
                <a:lnTo>
                  <a:pt x="144" y="210"/>
                </a:lnTo>
                <a:lnTo>
                  <a:pt x="150" y="208"/>
                </a:lnTo>
                <a:lnTo>
                  <a:pt x="155" y="202"/>
                </a:lnTo>
                <a:lnTo>
                  <a:pt x="158" y="197"/>
                </a:lnTo>
                <a:lnTo>
                  <a:pt x="158" y="197"/>
                </a:lnTo>
                <a:lnTo>
                  <a:pt x="161" y="190"/>
                </a:lnTo>
                <a:lnTo>
                  <a:pt x="162" y="183"/>
                </a:lnTo>
                <a:lnTo>
                  <a:pt x="162" y="176"/>
                </a:lnTo>
                <a:lnTo>
                  <a:pt x="162" y="170"/>
                </a:lnTo>
                <a:lnTo>
                  <a:pt x="162" y="170"/>
                </a:lnTo>
                <a:lnTo>
                  <a:pt x="158" y="163"/>
                </a:lnTo>
                <a:lnTo>
                  <a:pt x="154" y="158"/>
                </a:lnTo>
                <a:lnTo>
                  <a:pt x="154" y="158"/>
                </a:lnTo>
                <a:lnTo>
                  <a:pt x="148" y="153"/>
                </a:lnTo>
                <a:lnTo>
                  <a:pt x="148" y="153"/>
                </a:lnTo>
                <a:lnTo>
                  <a:pt x="144" y="153"/>
                </a:lnTo>
                <a:lnTo>
                  <a:pt x="139" y="155"/>
                </a:lnTo>
                <a:lnTo>
                  <a:pt x="139" y="155"/>
                </a:lnTo>
                <a:lnTo>
                  <a:pt x="135" y="156"/>
                </a:lnTo>
                <a:lnTo>
                  <a:pt x="135" y="128"/>
                </a:lnTo>
                <a:lnTo>
                  <a:pt x="135" y="128"/>
                </a:lnTo>
                <a:lnTo>
                  <a:pt x="136" y="126"/>
                </a:lnTo>
                <a:lnTo>
                  <a:pt x="136" y="126"/>
                </a:lnTo>
                <a:lnTo>
                  <a:pt x="139" y="126"/>
                </a:lnTo>
                <a:lnTo>
                  <a:pt x="140" y="128"/>
                </a:lnTo>
                <a:lnTo>
                  <a:pt x="140" y="128"/>
                </a:lnTo>
                <a:lnTo>
                  <a:pt x="143" y="129"/>
                </a:lnTo>
                <a:lnTo>
                  <a:pt x="143" y="132"/>
                </a:lnTo>
                <a:lnTo>
                  <a:pt x="143" y="132"/>
                </a:lnTo>
                <a:lnTo>
                  <a:pt x="143" y="134"/>
                </a:lnTo>
                <a:lnTo>
                  <a:pt x="143" y="136"/>
                </a:lnTo>
                <a:lnTo>
                  <a:pt x="143" y="136"/>
                </a:lnTo>
                <a:lnTo>
                  <a:pt x="147" y="134"/>
                </a:lnTo>
                <a:lnTo>
                  <a:pt x="150" y="132"/>
                </a:lnTo>
                <a:lnTo>
                  <a:pt x="150" y="132"/>
                </a:lnTo>
                <a:lnTo>
                  <a:pt x="151" y="129"/>
                </a:lnTo>
                <a:lnTo>
                  <a:pt x="151" y="125"/>
                </a:lnTo>
                <a:lnTo>
                  <a:pt x="151" y="125"/>
                </a:lnTo>
                <a:lnTo>
                  <a:pt x="150" y="122"/>
                </a:lnTo>
                <a:lnTo>
                  <a:pt x="146" y="120"/>
                </a:lnTo>
                <a:lnTo>
                  <a:pt x="146" y="120"/>
                </a:lnTo>
                <a:lnTo>
                  <a:pt x="140" y="120"/>
                </a:lnTo>
                <a:lnTo>
                  <a:pt x="135" y="120"/>
                </a:lnTo>
                <a:lnTo>
                  <a:pt x="135" y="120"/>
                </a:lnTo>
                <a:lnTo>
                  <a:pt x="135" y="41"/>
                </a:lnTo>
                <a:lnTo>
                  <a:pt x="200" y="41"/>
                </a:lnTo>
                <a:lnTo>
                  <a:pt x="200" y="41"/>
                </a:lnTo>
                <a:close/>
                <a:moveTo>
                  <a:pt x="135" y="204"/>
                </a:moveTo>
                <a:lnTo>
                  <a:pt x="135" y="204"/>
                </a:lnTo>
                <a:lnTo>
                  <a:pt x="138" y="204"/>
                </a:lnTo>
                <a:lnTo>
                  <a:pt x="138" y="204"/>
                </a:lnTo>
                <a:lnTo>
                  <a:pt x="140" y="202"/>
                </a:lnTo>
                <a:lnTo>
                  <a:pt x="143" y="199"/>
                </a:lnTo>
                <a:lnTo>
                  <a:pt x="146" y="197"/>
                </a:lnTo>
                <a:lnTo>
                  <a:pt x="147" y="193"/>
                </a:lnTo>
                <a:lnTo>
                  <a:pt x="147" y="193"/>
                </a:lnTo>
                <a:lnTo>
                  <a:pt x="150" y="185"/>
                </a:lnTo>
                <a:lnTo>
                  <a:pt x="148" y="175"/>
                </a:lnTo>
                <a:lnTo>
                  <a:pt x="148" y="175"/>
                </a:lnTo>
                <a:lnTo>
                  <a:pt x="147" y="170"/>
                </a:lnTo>
                <a:lnTo>
                  <a:pt x="144" y="167"/>
                </a:lnTo>
                <a:lnTo>
                  <a:pt x="142" y="164"/>
                </a:lnTo>
                <a:lnTo>
                  <a:pt x="139" y="164"/>
                </a:lnTo>
                <a:lnTo>
                  <a:pt x="139" y="164"/>
                </a:lnTo>
                <a:lnTo>
                  <a:pt x="136" y="166"/>
                </a:lnTo>
                <a:lnTo>
                  <a:pt x="135" y="168"/>
                </a:lnTo>
                <a:lnTo>
                  <a:pt x="135" y="204"/>
                </a:lnTo>
                <a:close/>
                <a:moveTo>
                  <a:pt x="135" y="0"/>
                </a:moveTo>
                <a:lnTo>
                  <a:pt x="32" y="0"/>
                </a:lnTo>
                <a:lnTo>
                  <a:pt x="32" y="0"/>
                </a:lnTo>
                <a:lnTo>
                  <a:pt x="25" y="2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5" y="15"/>
                </a:lnTo>
                <a:lnTo>
                  <a:pt x="2" y="21"/>
                </a:lnTo>
                <a:lnTo>
                  <a:pt x="1" y="26"/>
                </a:lnTo>
                <a:lnTo>
                  <a:pt x="0" y="33"/>
                </a:lnTo>
                <a:lnTo>
                  <a:pt x="0" y="273"/>
                </a:lnTo>
                <a:lnTo>
                  <a:pt x="0" y="273"/>
                </a:lnTo>
                <a:lnTo>
                  <a:pt x="1" y="279"/>
                </a:lnTo>
                <a:lnTo>
                  <a:pt x="2" y="285"/>
                </a:lnTo>
                <a:lnTo>
                  <a:pt x="5" y="290"/>
                </a:lnTo>
                <a:lnTo>
                  <a:pt x="9" y="294"/>
                </a:lnTo>
                <a:lnTo>
                  <a:pt x="14" y="298"/>
                </a:lnTo>
                <a:lnTo>
                  <a:pt x="20" y="302"/>
                </a:lnTo>
                <a:lnTo>
                  <a:pt x="25" y="304"/>
                </a:lnTo>
                <a:lnTo>
                  <a:pt x="32" y="304"/>
                </a:lnTo>
                <a:lnTo>
                  <a:pt x="135" y="304"/>
                </a:lnTo>
                <a:lnTo>
                  <a:pt x="135" y="282"/>
                </a:lnTo>
                <a:lnTo>
                  <a:pt x="50" y="282"/>
                </a:lnTo>
                <a:lnTo>
                  <a:pt x="50" y="282"/>
                </a:lnTo>
                <a:lnTo>
                  <a:pt x="50" y="282"/>
                </a:lnTo>
                <a:lnTo>
                  <a:pt x="44" y="282"/>
                </a:lnTo>
                <a:lnTo>
                  <a:pt x="40" y="281"/>
                </a:lnTo>
                <a:lnTo>
                  <a:pt x="35" y="278"/>
                </a:lnTo>
                <a:lnTo>
                  <a:pt x="32" y="275"/>
                </a:lnTo>
                <a:lnTo>
                  <a:pt x="28" y="271"/>
                </a:lnTo>
                <a:lnTo>
                  <a:pt x="25" y="267"/>
                </a:lnTo>
                <a:lnTo>
                  <a:pt x="24" y="262"/>
                </a:lnTo>
                <a:lnTo>
                  <a:pt x="24" y="256"/>
                </a:lnTo>
                <a:lnTo>
                  <a:pt x="24" y="48"/>
                </a:lnTo>
                <a:lnTo>
                  <a:pt x="24" y="48"/>
                </a:lnTo>
                <a:lnTo>
                  <a:pt x="24" y="42"/>
                </a:lnTo>
                <a:lnTo>
                  <a:pt x="25" y="38"/>
                </a:lnTo>
                <a:lnTo>
                  <a:pt x="28" y="34"/>
                </a:lnTo>
                <a:lnTo>
                  <a:pt x="32" y="30"/>
                </a:lnTo>
                <a:lnTo>
                  <a:pt x="35" y="26"/>
                </a:lnTo>
                <a:lnTo>
                  <a:pt x="40" y="25"/>
                </a:lnTo>
                <a:lnTo>
                  <a:pt x="44" y="22"/>
                </a:lnTo>
                <a:lnTo>
                  <a:pt x="50" y="22"/>
                </a:lnTo>
                <a:lnTo>
                  <a:pt x="135" y="22"/>
                </a:lnTo>
                <a:lnTo>
                  <a:pt x="135" y="0"/>
                </a:lnTo>
                <a:lnTo>
                  <a:pt x="135" y="0"/>
                </a:lnTo>
                <a:close/>
                <a:moveTo>
                  <a:pt x="135" y="41"/>
                </a:moveTo>
                <a:lnTo>
                  <a:pt x="135" y="120"/>
                </a:lnTo>
                <a:lnTo>
                  <a:pt x="135" y="120"/>
                </a:lnTo>
                <a:lnTo>
                  <a:pt x="130" y="122"/>
                </a:lnTo>
                <a:lnTo>
                  <a:pt x="124" y="125"/>
                </a:lnTo>
                <a:lnTo>
                  <a:pt x="120" y="129"/>
                </a:lnTo>
                <a:lnTo>
                  <a:pt x="116" y="133"/>
                </a:lnTo>
                <a:lnTo>
                  <a:pt x="116" y="133"/>
                </a:lnTo>
                <a:lnTo>
                  <a:pt x="112" y="139"/>
                </a:lnTo>
                <a:lnTo>
                  <a:pt x="111" y="144"/>
                </a:lnTo>
                <a:lnTo>
                  <a:pt x="106" y="159"/>
                </a:lnTo>
                <a:lnTo>
                  <a:pt x="106" y="159"/>
                </a:lnTo>
                <a:lnTo>
                  <a:pt x="106" y="175"/>
                </a:lnTo>
                <a:lnTo>
                  <a:pt x="106" y="175"/>
                </a:lnTo>
                <a:lnTo>
                  <a:pt x="108" y="185"/>
                </a:lnTo>
                <a:lnTo>
                  <a:pt x="109" y="194"/>
                </a:lnTo>
                <a:lnTo>
                  <a:pt x="111" y="195"/>
                </a:lnTo>
                <a:lnTo>
                  <a:pt x="111" y="195"/>
                </a:lnTo>
                <a:lnTo>
                  <a:pt x="113" y="205"/>
                </a:lnTo>
                <a:lnTo>
                  <a:pt x="113" y="205"/>
                </a:lnTo>
                <a:lnTo>
                  <a:pt x="117" y="209"/>
                </a:lnTo>
                <a:lnTo>
                  <a:pt x="121" y="213"/>
                </a:lnTo>
                <a:lnTo>
                  <a:pt x="128" y="214"/>
                </a:lnTo>
                <a:lnTo>
                  <a:pt x="135" y="214"/>
                </a:lnTo>
                <a:lnTo>
                  <a:pt x="135" y="264"/>
                </a:lnTo>
                <a:lnTo>
                  <a:pt x="62" y="264"/>
                </a:lnTo>
                <a:lnTo>
                  <a:pt x="62" y="264"/>
                </a:lnTo>
                <a:lnTo>
                  <a:pt x="58" y="263"/>
                </a:lnTo>
                <a:lnTo>
                  <a:pt x="54" y="262"/>
                </a:lnTo>
                <a:lnTo>
                  <a:pt x="47" y="258"/>
                </a:lnTo>
                <a:lnTo>
                  <a:pt x="43" y="251"/>
                </a:lnTo>
                <a:lnTo>
                  <a:pt x="41" y="247"/>
                </a:lnTo>
                <a:lnTo>
                  <a:pt x="41" y="243"/>
                </a:lnTo>
                <a:lnTo>
                  <a:pt x="41" y="61"/>
                </a:lnTo>
                <a:lnTo>
                  <a:pt x="41" y="61"/>
                </a:lnTo>
                <a:lnTo>
                  <a:pt x="41" y="57"/>
                </a:lnTo>
                <a:lnTo>
                  <a:pt x="43" y="53"/>
                </a:lnTo>
                <a:lnTo>
                  <a:pt x="47" y="46"/>
                </a:lnTo>
                <a:lnTo>
                  <a:pt x="54" y="42"/>
                </a:lnTo>
                <a:lnTo>
                  <a:pt x="58" y="41"/>
                </a:lnTo>
                <a:lnTo>
                  <a:pt x="62" y="41"/>
                </a:lnTo>
                <a:lnTo>
                  <a:pt x="135" y="41"/>
                </a:lnTo>
                <a:lnTo>
                  <a:pt x="135" y="41"/>
                </a:lnTo>
                <a:close/>
                <a:moveTo>
                  <a:pt x="135" y="128"/>
                </a:moveTo>
                <a:lnTo>
                  <a:pt x="135" y="156"/>
                </a:lnTo>
                <a:lnTo>
                  <a:pt x="135" y="156"/>
                </a:lnTo>
                <a:lnTo>
                  <a:pt x="130" y="160"/>
                </a:lnTo>
                <a:lnTo>
                  <a:pt x="130" y="160"/>
                </a:lnTo>
                <a:lnTo>
                  <a:pt x="127" y="166"/>
                </a:lnTo>
                <a:lnTo>
                  <a:pt x="127" y="171"/>
                </a:lnTo>
                <a:lnTo>
                  <a:pt x="127" y="171"/>
                </a:lnTo>
                <a:lnTo>
                  <a:pt x="128" y="174"/>
                </a:lnTo>
                <a:lnTo>
                  <a:pt x="131" y="176"/>
                </a:lnTo>
                <a:lnTo>
                  <a:pt x="131" y="176"/>
                </a:lnTo>
                <a:lnTo>
                  <a:pt x="132" y="171"/>
                </a:lnTo>
                <a:lnTo>
                  <a:pt x="135" y="168"/>
                </a:lnTo>
                <a:lnTo>
                  <a:pt x="135" y="204"/>
                </a:lnTo>
                <a:lnTo>
                  <a:pt x="135" y="204"/>
                </a:lnTo>
                <a:lnTo>
                  <a:pt x="131" y="202"/>
                </a:lnTo>
                <a:lnTo>
                  <a:pt x="131" y="202"/>
                </a:lnTo>
                <a:lnTo>
                  <a:pt x="128" y="199"/>
                </a:lnTo>
                <a:lnTo>
                  <a:pt x="127" y="194"/>
                </a:lnTo>
                <a:lnTo>
                  <a:pt x="127" y="194"/>
                </a:lnTo>
                <a:lnTo>
                  <a:pt x="124" y="181"/>
                </a:lnTo>
                <a:lnTo>
                  <a:pt x="124" y="181"/>
                </a:lnTo>
                <a:lnTo>
                  <a:pt x="123" y="163"/>
                </a:lnTo>
                <a:lnTo>
                  <a:pt x="123" y="163"/>
                </a:lnTo>
                <a:lnTo>
                  <a:pt x="123" y="148"/>
                </a:lnTo>
                <a:lnTo>
                  <a:pt x="127" y="137"/>
                </a:lnTo>
                <a:lnTo>
                  <a:pt x="127" y="137"/>
                </a:lnTo>
                <a:lnTo>
                  <a:pt x="131" y="130"/>
                </a:lnTo>
                <a:lnTo>
                  <a:pt x="135" y="128"/>
                </a:lnTo>
                <a:lnTo>
                  <a:pt x="135" y="128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99" name="组合 210"/>
          <p:cNvGrpSpPr/>
          <p:nvPr/>
        </p:nvGrpSpPr>
        <p:grpSpPr>
          <a:xfrm>
            <a:off x="4775596" y="1973545"/>
            <a:ext cx="157163" cy="150019"/>
            <a:chOff x="3092451" y="2336800"/>
            <a:chExt cx="209550" cy="200025"/>
          </a:xfrm>
          <a:solidFill>
            <a:srgbClr val="168999"/>
          </a:solidFill>
        </p:grpSpPr>
        <p:sp>
          <p:nvSpPr>
            <p:cNvPr id="200" name="Freeform 173"/>
            <p:cNvSpPr/>
            <p:nvPr/>
          </p:nvSpPr>
          <p:spPr bwMode="auto">
            <a:xfrm>
              <a:off x="3092451" y="2378075"/>
              <a:ext cx="209550" cy="158750"/>
            </a:xfrm>
            <a:custGeom>
              <a:avLst/>
              <a:gdLst>
                <a:gd name="T0" fmla="*/ 39 w 132"/>
                <a:gd name="T1" fmla="*/ 0 h 100"/>
                <a:gd name="T2" fmla="*/ 39 w 132"/>
                <a:gd name="T3" fmla="*/ 0 h 100"/>
                <a:gd name="T4" fmla="*/ 47 w 132"/>
                <a:gd name="T5" fmla="*/ 0 h 100"/>
                <a:gd name="T6" fmla="*/ 54 w 132"/>
                <a:gd name="T7" fmla="*/ 2 h 100"/>
                <a:gd name="T8" fmla="*/ 61 w 132"/>
                <a:gd name="T9" fmla="*/ 5 h 100"/>
                <a:gd name="T10" fmla="*/ 66 w 132"/>
                <a:gd name="T11" fmla="*/ 9 h 100"/>
                <a:gd name="T12" fmla="*/ 66 w 132"/>
                <a:gd name="T13" fmla="*/ 9 h 100"/>
                <a:gd name="T14" fmla="*/ 71 w 132"/>
                <a:gd name="T15" fmla="*/ 5 h 100"/>
                <a:gd name="T16" fmla="*/ 78 w 132"/>
                <a:gd name="T17" fmla="*/ 2 h 100"/>
                <a:gd name="T18" fmla="*/ 85 w 132"/>
                <a:gd name="T19" fmla="*/ 0 h 100"/>
                <a:gd name="T20" fmla="*/ 93 w 132"/>
                <a:gd name="T21" fmla="*/ 0 h 100"/>
                <a:gd name="T22" fmla="*/ 93 w 132"/>
                <a:gd name="T23" fmla="*/ 0 h 100"/>
                <a:gd name="T24" fmla="*/ 101 w 132"/>
                <a:gd name="T25" fmla="*/ 0 h 100"/>
                <a:gd name="T26" fmla="*/ 108 w 132"/>
                <a:gd name="T27" fmla="*/ 2 h 100"/>
                <a:gd name="T28" fmla="*/ 115 w 132"/>
                <a:gd name="T29" fmla="*/ 6 h 100"/>
                <a:gd name="T30" fmla="*/ 120 w 132"/>
                <a:gd name="T31" fmla="*/ 11 h 100"/>
                <a:gd name="T32" fmla="*/ 126 w 132"/>
                <a:gd name="T33" fmla="*/ 16 h 100"/>
                <a:gd name="T34" fmla="*/ 130 w 132"/>
                <a:gd name="T35" fmla="*/ 23 h 100"/>
                <a:gd name="T36" fmla="*/ 131 w 132"/>
                <a:gd name="T37" fmla="*/ 31 h 100"/>
                <a:gd name="T38" fmla="*/ 132 w 132"/>
                <a:gd name="T39" fmla="*/ 38 h 100"/>
                <a:gd name="T40" fmla="*/ 132 w 132"/>
                <a:gd name="T41" fmla="*/ 38 h 100"/>
                <a:gd name="T42" fmla="*/ 131 w 132"/>
                <a:gd name="T43" fmla="*/ 47 h 100"/>
                <a:gd name="T44" fmla="*/ 128 w 132"/>
                <a:gd name="T45" fmla="*/ 58 h 100"/>
                <a:gd name="T46" fmla="*/ 123 w 132"/>
                <a:gd name="T47" fmla="*/ 69 h 100"/>
                <a:gd name="T48" fmla="*/ 116 w 132"/>
                <a:gd name="T49" fmla="*/ 78 h 100"/>
                <a:gd name="T50" fmla="*/ 107 w 132"/>
                <a:gd name="T51" fmla="*/ 86 h 100"/>
                <a:gd name="T52" fmla="*/ 94 w 132"/>
                <a:gd name="T53" fmla="*/ 93 h 100"/>
                <a:gd name="T54" fmla="*/ 88 w 132"/>
                <a:gd name="T55" fmla="*/ 96 h 100"/>
                <a:gd name="T56" fmla="*/ 81 w 132"/>
                <a:gd name="T57" fmla="*/ 99 h 100"/>
                <a:gd name="T58" fmla="*/ 73 w 132"/>
                <a:gd name="T59" fmla="*/ 99 h 100"/>
                <a:gd name="T60" fmla="*/ 63 w 132"/>
                <a:gd name="T61" fmla="*/ 100 h 100"/>
                <a:gd name="T62" fmla="*/ 63 w 132"/>
                <a:gd name="T63" fmla="*/ 100 h 100"/>
                <a:gd name="T64" fmla="*/ 55 w 132"/>
                <a:gd name="T65" fmla="*/ 99 h 100"/>
                <a:gd name="T66" fmla="*/ 47 w 132"/>
                <a:gd name="T67" fmla="*/ 97 h 100"/>
                <a:gd name="T68" fmla="*/ 39 w 132"/>
                <a:gd name="T69" fmla="*/ 96 h 100"/>
                <a:gd name="T70" fmla="*/ 32 w 132"/>
                <a:gd name="T71" fmla="*/ 93 h 100"/>
                <a:gd name="T72" fmla="*/ 27 w 132"/>
                <a:gd name="T73" fmla="*/ 90 h 100"/>
                <a:gd name="T74" fmla="*/ 21 w 132"/>
                <a:gd name="T75" fmla="*/ 86 h 100"/>
                <a:gd name="T76" fmla="*/ 13 w 132"/>
                <a:gd name="T77" fmla="*/ 77 h 100"/>
                <a:gd name="T78" fmla="*/ 6 w 132"/>
                <a:gd name="T79" fmla="*/ 67 h 100"/>
                <a:gd name="T80" fmla="*/ 2 w 132"/>
                <a:gd name="T81" fmla="*/ 57 h 100"/>
                <a:gd name="T82" fmla="*/ 0 w 132"/>
                <a:gd name="T83" fmla="*/ 47 h 100"/>
                <a:gd name="T84" fmla="*/ 0 w 132"/>
                <a:gd name="T85" fmla="*/ 38 h 100"/>
                <a:gd name="T86" fmla="*/ 0 w 132"/>
                <a:gd name="T87" fmla="*/ 38 h 100"/>
                <a:gd name="T88" fmla="*/ 0 w 132"/>
                <a:gd name="T89" fmla="*/ 31 h 100"/>
                <a:gd name="T90" fmla="*/ 2 w 132"/>
                <a:gd name="T91" fmla="*/ 23 h 100"/>
                <a:gd name="T92" fmla="*/ 6 w 132"/>
                <a:gd name="T93" fmla="*/ 16 h 100"/>
                <a:gd name="T94" fmla="*/ 12 w 132"/>
                <a:gd name="T95" fmla="*/ 11 h 100"/>
                <a:gd name="T96" fmla="*/ 17 w 132"/>
                <a:gd name="T97" fmla="*/ 6 h 100"/>
                <a:gd name="T98" fmla="*/ 24 w 132"/>
                <a:gd name="T99" fmla="*/ 2 h 100"/>
                <a:gd name="T100" fmla="*/ 31 w 132"/>
                <a:gd name="T101" fmla="*/ 0 h 100"/>
                <a:gd name="T102" fmla="*/ 39 w 132"/>
                <a:gd name="T103" fmla="*/ 0 h 100"/>
                <a:gd name="T104" fmla="*/ 39 w 132"/>
                <a:gd name="T10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00">
                  <a:moveTo>
                    <a:pt x="39" y="0"/>
                  </a:moveTo>
                  <a:lnTo>
                    <a:pt x="39" y="0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1" y="5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71" y="5"/>
                  </a:lnTo>
                  <a:lnTo>
                    <a:pt x="78" y="2"/>
                  </a:lnTo>
                  <a:lnTo>
                    <a:pt x="85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101" y="0"/>
                  </a:lnTo>
                  <a:lnTo>
                    <a:pt x="108" y="2"/>
                  </a:lnTo>
                  <a:lnTo>
                    <a:pt x="115" y="6"/>
                  </a:lnTo>
                  <a:lnTo>
                    <a:pt x="120" y="11"/>
                  </a:lnTo>
                  <a:lnTo>
                    <a:pt x="126" y="16"/>
                  </a:lnTo>
                  <a:lnTo>
                    <a:pt x="130" y="23"/>
                  </a:lnTo>
                  <a:lnTo>
                    <a:pt x="131" y="31"/>
                  </a:lnTo>
                  <a:lnTo>
                    <a:pt x="132" y="38"/>
                  </a:lnTo>
                  <a:lnTo>
                    <a:pt x="132" y="38"/>
                  </a:lnTo>
                  <a:lnTo>
                    <a:pt x="131" y="47"/>
                  </a:lnTo>
                  <a:lnTo>
                    <a:pt x="128" y="58"/>
                  </a:lnTo>
                  <a:lnTo>
                    <a:pt x="123" y="69"/>
                  </a:lnTo>
                  <a:lnTo>
                    <a:pt x="116" y="78"/>
                  </a:lnTo>
                  <a:lnTo>
                    <a:pt x="107" y="86"/>
                  </a:lnTo>
                  <a:lnTo>
                    <a:pt x="94" y="93"/>
                  </a:lnTo>
                  <a:lnTo>
                    <a:pt x="88" y="96"/>
                  </a:lnTo>
                  <a:lnTo>
                    <a:pt x="81" y="99"/>
                  </a:lnTo>
                  <a:lnTo>
                    <a:pt x="73" y="99"/>
                  </a:lnTo>
                  <a:lnTo>
                    <a:pt x="63" y="100"/>
                  </a:lnTo>
                  <a:lnTo>
                    <a:pt x="63" y="100"/>
                  </a:lnTo>
                  <a:lnTo>
                    <a:pt x="55" y="99"/>
                  </a:lnTo>
                  <a:lnTo>
                    <a:pt x="47" y="97"/>
                  </a:lnTo>
                  <a:lnTo>
                    <a:pt x="39" y="96"/>
                  </a:lnTo>
                  <a:lnTo>
                    <a:pt x="32" y="93"/>
                  </a:lnTo>
                  <a:lnTo>
                    <a:pt x="27" y="90"/>
                  </a:lnTo>
                  <a:lnTo>
                    <a:pt x="21" y="86"/>
                  </a:lnTo>
                  <a:lnTo>
                    <a:pt x="13" y="77"/>
                  </a:lnTo>
                  <a:lnTo>
                    <a:pt x="6" y="67"/>
                  </a:lnTo>
                  <a:lnTo>
                    <a:pt x="2" y="57"/>
                  </a:lnTo>
                  <a:lnTo>
                    <a:pt x="0" y="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1"/>
                  </a:lnTo>
                  <a:lnTo>
                    <a:pt x="2" y="23"/>
                  </a:lnTo>
                  <a:lnTo>
                    <a:pt x="6" y="16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24" y="2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1" name="Freeform 174"/>
            <p:cNvSpPr/>
            <p:nvPr/>
          </p:nvSpPr>
          <p:spPr bwMode="auto">
            <a:xfrm>
              <a:off x="3149601" y="2336800"/>
              <a:ext cx="52388" cy="73025"/>
            </a:xfrm>
            <a:custGeom>
              <a:avLst/>
              <a:gdLst>
                <a:gd name="T0" fmla="*/ 29 w 33"/>
                <a:gd name="T1" fmla="*/ 46 h 46"/>
                <a:gd name="T2" fmla="*/ 29 w 33"/>
                <a:gd name="T3" fmla="*/ 46 h 46"/>
                <a:gd name="T4" fmla="*/ 31 w 33"/>
                <a:gd name="T5" fmla="*/ 39 h 46"/>
                <a:gd name="T6" fmla="*/ 33 w 33"/>
                <a:gd name="T7" fmla="*/ 34 h 46"/>
                <a:gd name="T8" fmla="*/ 33 w 33"/>
                <a:gd name="T9" fmla="*/ 27 h 46"/>
                <a:gd name="T10" fmla="*/ 33 w 33"/>
                <a:gd name="T11" fmla="*/ 22 h 46"/>
                <a:gd name="T12" fmla="*/ 30 w 33"/>
                <a:gd name="T13" fmla="*/ 15 h 46"/>
                <a:gd name="T14" fmla="*/ 27 w 33"/>
                <a:gd name="T15" fmla="*/ 9 h 46"/>
                <a:gd name="T16" fmla="*/ 25 w 33"/>
                <a:gd name="T17" fmla="*/ 4 h 46"/>
                <a:gd name="T18" fmla="*/ 19 w 33"/>
                <a:gd name="T19" fmla="*/ 0 h 46"/>
                <a:gd name="T20" fmla="*/ 0 w 33"/>
                <a:gd name="T21" fmla="*/ 3 h 46"/>
                <a:gd name="T22" fmla="*/ 0 w 33"/>
                <a:gd name="T23" fmla="*/ 3 h 46"/>
                <a:gd name="T24" fmla="*/ 12 w 33"/>
                <a:gd name="T25" fmla="*/ 11 h 46"/>
                <a:gd name="T26" fmla="*/ 18 w 33"/>
                <a:gd name="T27" fmla="*/ 15 h 46"/>
                <a:gd name="T28" fmla="*/ 22 w 33"/>
                <a:gd name="T29" fmla="*/ 19 h 46"/>
                <a:gd name="T30" fmla="*/ 25 w 33"/>
                <a:gd name="T31" fmla="*/ 24 h 46"/>
                <a:gd name="T32" fmla="*/ 27 w 33"/>
                <a:gd name="T33" fmla="*/ 31 h 46"/>
                <a:gd name="T34" fmla="*/ 29 w 33"/>
                <a:gd name="T35" fmla="*/ 38 h 46"/>
                <a:gd name="T36" fmla="*/ 29 w 33"/>
                <a:gd name="T37" fmla="*/ 46 h 46"/>
                <a:gd name="T38" fmla="*/ 29 w 33"/>
                <a:gd name="T3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6">
                  <a:moveTo>
                    <a:pt x="29" y="46"/>
                  </a:moveTo>
                  <a:lnTo>
                    <a:pt x="29" y="46"/>
                  </a:lnTo>
                  <a:lnTo>
                    <a:pt x="31" y="39"/>
                  </a:lnTo>
                  <a:lnTo>
                    <a:pt x="33" y="34"/>
                  </a:lnTo>
                  <a:lnTo>
                    <a:pt x="33" y="27"/>
                  </a:lnTo>
                  <a:lnTo>
                    <a:pt x="33" y="22"/>
                  </a:lnTo>
                  <a:lnTo>
                    <a:pt x="30" y="15"/>
                  </a:lnTo>
                  <a:lnTo>
                    <a:pt x="27" y="9"/>
                  </a:lnTo>
                  <a:lnTo>
                    <a:pt x="25" y="4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2" y="11"/>
                  </a:lnTo>
                  <a:lnTo>
                    <a:pt x="18" y="15"/>
                  </a:lnTo>
                  <a:lnTo>
                    <a:pt x="22" y="19"/>
                  </a:lnTo>
                  <a:lnTo>
                    <a:pt x="25" y="24"/>
                  </a:lnTo>
                  <a:lnTo>
                    <a:pt x="27" y="31"/>
                  </a:lnTo>
                  <a:lnTo>
                    <a:pt x="29" y="38"/>
                  </a:lnTo>
                  <a:lnTo>
                    <a:pt x="29" y="46"/>
                  </a:lnTo>
                  <a:lnTo>
                    <a:pt x="2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02" name="Freeform 175"/>
          <p:cNvSpPr>
            <a:spLocks noEditPoints="1"/>
          </p:cNvSpPr>
          <p:nvPr/>
        </p:nvSpPr>
        <p:spPr bwMode="auto">
          <a:xfrm>
            <a:off x="4942284" y="2965336"/>
            <a:ext cx="163116" cy="227410"/>
          </a:xfrm>
          <a:custGeom>
            <a:avLst/>
            <a:gdLst>
              <a:gd name="T0" fmla="*/ 125 w 137"/>
              <a:gd name="T1" fmla="*/ 55 h 191"/>
              <a:gd name="T2" fmla="*/ 126 w 137"/>
              <a:gd name="T3" fmla="*/ 51 h 191"/>
              <a:gd name="T4" fmla="*/ 133 w 137"/>
              <a:gd name="T5" fmla="*/ 34 h 191"/>
              <a:gd name="T6" fmla="*/ 136 w 137"/>
              <a:gd name="T7" fmla="*/ 29 h 191"/>
              <a:gd name="T8" fmla="*/ 137 w 137"/>
              <a:gd name="T9" fmla="*/ 21 h 191"/>
              <a:gd name="T10" fmla="*/ 136 w 137"/>
              <a:gd name="T11" fmla="*/ 13 h 191"/>
              <a:gd name="T12" fmla="*/ 132 w 137"/>
              <a:gd name="T13" fmla="*/ 6 h 191"/>
              <a:gd name="T14" fmla="*/ 128 w 137"/>
              <a:gd name="T15" fmla="*/ 4 h 191"/>
              <a:gd name="T16" fmla="*/ 116 w 137"/>
              <a:gd name="T17" fmla="*/ 0 h 191"/>
              <a:gd name="T18" fmla="*/ 103 w 137"/>
              <a:gd name="T19" fmla="*/ 4 h 191"/>
              <a:gd name="T20" fmla="*/ 113 w 137"/>
              <a:gd name="T21" fmla="*/ 39 h 191"/>
              <a:gd name="T22" fmla="*/ 103 w 137"/>
              <a:gd name="T23" fmla="*/ 59 h 191"/>
              <a:gd name="T24" fmla="*/ 110 w 137"/>
              <a:gd name="T25" fmla="*/ 48 h 191"/>
              <a:gd name="T26" fmla="*/ 110 w 137"/>
              <a:gd name="T27" fmla="*/ 42 h 191"/>
              <a:gd name="T28" fmla="*/ 120 w 137"/>
              <a:gd name="T29" fmla="*/ 48 h 191"/>
              <a:gd name="T30" fmla="*/ 121 w 137"/>
              <a:gd name="T31" fmla="*/ 52 h 191"/>
              <a:gd name="T32" fmla="*/ 121 w 137"/>
              <a:gd name="T33" fmla="*/ 57 h 191"/>
              <a:gd name="T34" fmla="*/ 103 w 137"/>
              <a:gd name="T35" fmla="*/ 89 h 191"/>
              <a:gd name="T36" fmla="*/ 97 w 137"/>
              <a:gd name="T37" fmla="*/ 93 h 191"/>
              <a:gd name="T38" fmla="*/ 99 w 137"/>
              <a:gd name="T39" fmla="*/ 92 h 191"/>
              <a:gd name="T40" fmla="*/ 103 w 137"/>
              <a:gd name="T41" fmla="*/ 89 h 191"/>
              <a:gd name="T42" fmla="*/ 101 w 137"/>
              <a:gd name="T43" fmla="*/ 85 h 191"/>
              <a:gd name="T44" fmla="*/ 99 w 137"/>
              <a:gd name="T45" fmla="*/ 86 h 191"/>
              <a:gd name="T46" fmla="*/ 95 w 137"/>
              <a:gd name="T47" fmla="*/ 88 h 191"/>
              <a:gd name="T48" fmla="*/ 84 w 137"/>
              <a:gd name="T49" fmla="*/ 81 h 191"/>
              <a:gd name="T50" fmla="*/ 84 w 137"/>
              <a:gd name="T51" fmla="*/ 81 h 191"/>
              <a:gd name="T52" fmla="*/ 90 w 137"/>
              <a:gd name="T53" fmla="*/ 78 h 191"/>
              <a:gd name="T54" fmla="*/ 103 w 137"/>
              <a:gd name="T55" fmla="*/ 34 h 191"/>
              <a:gd name="T56" fmla="*/ 88 w 137"/>
              <a:gd name="T57" fmla="*/ 23 h 191"/>
              <a:gd name="T58" fmla="*/ 80 w 137"/>
              <a:gd name="T59" fmla="*/ 25 h 191"/>
              <a:gd name="T60" fmla="*/ 57 w 137"/>
              <a:gd name="T61" fmla="*/ 59 h 191"/>
              <a:gd name="T62" fmla="*/ 57 w 137"/>
              <a:gd name="T63" fmla="*/ 66 h 191"/>
              <a:gd name="T64" fmla="*/ 22 w 137"/>
              <a:gd name="T65" fmla="*/ 153 h 191"/>
              <a:gd name="T66" fmla="*/ 26 w 137"/>
              <a:gd name="T67" fmla="*/ 154 h 191"/>
              <a:gd name="T68" fmla="*/ 29 w 137"/>
              <a:gd name="T69" fmla="*/ 155 h 191"/>
              <a:gd name="T70" fmla="*/ 29 w 137"/>
              <a:gd name="T71" fmla="*/ 162 h 191"/>
              <a:gd name="T72" fmla="*/ 33 w 137"/>
              <a:gd name="T73" fmla="*/ 161 h 191"/>
              <a:gd name="T74" fmla="*/ 38 w 137"/>
              <a:gd name="T75" fmla="*/ 162 h 191"/>
              <a:gd name="T76" fmla="*/ 40 w 137"/>
              <a:gd name="T77" fmla="*/ 163 h 191"/>
              <a:gd name="T78" fmla="*/ 41 w 137"/>
              <a:gd name="T79" fmla="*/ 169 h 191"/>
              <a:gd name="T80" fmla="*/ 38 w 137"/>
              <a:gd name="T81" fmla="*/ 173 h 191"/>
              <a:gd name="T82" fmla="*/ 22 w 137"/>
              <a:gd name="T83" fmla="*/ 182 h 191"/>
              <a:gd name="T84" fmla="*/ 41 w 137"/>
              <a:gd name="T85" fmla="*/ 176 h 191"/>
              <a:gd name="T86" fmla="*/ 103 w 137"/>
              <a:gd name="T87" fmla="*/ 29 h 191"/>
              <a:gd name="T88" fmla="*/ 97 w 137"/>
              <a:gd name="T89" fmla="*/ 9 h 191"/>
              <a:gd name="T90" fmla="*/ 103 w 137"/>
              <a:gd name="T91" fmla="*/ 4 h 191"/>
              <a:gd name="T92" fmla="*/ 22 w 137"/>
              <a:gd name="T93" fmla="*/ 117 h 191"/>
              <a:gd name="T94" fmla="*/ 2 w 137"/>
              <a:gd name="T95" fmla="*/ 191 h 191"/>
              <a:gd name="T96" fmla="*/ 22 w 137"/>
              <a:gd name="T97" fmla="*/ 180 h 191"/>
              <a:gd name="T98" fmla="*/ 5 w 137"/>
              <a:gd name="T99" fmla="*/ 174 h 191"/>
              <a:gd name="T100" fmla="*/ 5 w 137"/>
              <a:gd name="T101" fmla="*/ 150 h 191"/>
              <a:gd name="T102" fmla="*/ 6 w 137"/>
              <a:gd name="T103" fmla="*/ 149 h 191"/>
              <a:gd name="T104" fmla="*/ 10 w 137"/>
              <a:gd name="T105" fmla="*/ 146 h 191"/>
              <a:gd name="T106" fmla="*/ 15 w 137"/>
              <a:gd name="T107" fmla="*/ 146 h 191"/>
              <a:gd name="T108" fmla="*/ 17 w 137"/>
              <a:gd name="T109" fmla="*/ 149 h 191"/>
              <a:gd name="T110" fmla="*/ 18 w 137"/>
              <a:gd name="T111" fmla="*/ 155 h 191"/>
              <a:gd name="T112" fmla="*/ 19 w 137"/>
              <a:gd name="T113" fmla="*/ 154 h 191"/>
              <a:gd name="T114" fmla="*/ 22 w 137"/>
              <a:gd name="T115" fmla="*/ 11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37" h="191">
                <a:moveTo>
                  <a:pt x="103" y="89"/>
                </a:moveTo>
                <a:lnTo>
                  <a:pt x="125" y="55"/>
                </a:lnTo>
                <a:lnTo>
                  <a:pt x="125" y="55"/>
                </a:lnTo>
                <a:lnTo>
                  <a:pt x="126" y="51"/>
                </a:lnTo>
                <a:lnTo>
                  <a:pt x="125" y="47"/>
                </a:lnTo>
                <a:lnTo>
                  <a:pt x="133" y="34"/>
                </a:lnTo>
                <a:lnTo>
                  <a:pt x="133" y="34"/>
                </a:lnTo>
                <a:lnTo>
                  <a:pt x="136" y="29"/>
                </a:lnTo>
                <a:lnTo>
                  <a:pt x="137" y="25"/>
                </a:lnTo>
                <a:lnTo>
                  <a:pt x="137" y="21"/>
                </a:lnTo>
                <a:lnTo>
                  <a:pt x="137" y="17"/>
                </a:lnTo>
                <a:lnTo>
                  <a:pt x="136" y="13"/>
                </a:lnTo>
                <a:lnTo>
                  <a:pt x="135" y="9"/>
                </a:lnTo>
                <a:lnTo>
                  <a:pt x="132" y="6"/>
                </a:lnTo>
                <a:lnTo>
                  <a:pt x="128" y="4"/>
                </a:lnTo>
                <a:lnTo>
                  <a:pt x="128" y="4"/>
                </a:lnTo>
                <a:lnTo>
                  <a:pt x="121" y="0"/>
                </a:lnTo>
                <a:lnTo>
                  <a:pt x="116" y="0"/>
                </a:lnTo>
                <a:lnTo>
                  <a:pt x="109" y="1"/>
                </a:lnTo>
                <a:lnTo>
                  <a:pt x="103" y="4"/>
                </a:lnTo>
                <a:lnTo>
                  <a:pt x="103" y="29"/>
                </a:lnTo>
                <a:lnTo>
                  <a:pt x="113" y="39"/>
                </a:lnTo>
                <a:lnTo>
                  <a:pt x="103" y="34"/>
                </a:lnTo>
                <a:lnTo>
                  <a:pt x="103" y="59"/>
                </a:lnTo>
                <a:lnTo>
                  <a:pt x="110" y="48"/>
                </a:lnTo>
                <a:lnTo>
                  <a:pt x="110" y="48"/>
                </a:lnTo>
                <a:lnTo>
                  <a:pt x="110" y="46"/>
                </a:lnTo>
                <a:lnTo>
                  <a:pt x="110" y="42"/>
                </a:lnTo>
                <a:lnTo>
                  <a:pt x="120" y="48"/>
                </a:lnTo>
                <a:lnTo>
                  <a:pt x="120" y="48"/>
                </a:lnTo>
                <a:lnTo>
                  <a:pt x="121" y="50"/>
                </a:lnTo>
                <a:lnTo>
                  <a:pt x="121" y="52"/>
                </a:lnTo>
                <a:lnTo>
                  <a:pt x="121" y="54"/>
                </a:lnTo>
                <a:lnTo>
                  <a:pt x="121" y="57"/>
                </a:lnTo>
                <a:lnTo>
                  <a:pt x="103" y="82"/>
                </a:lnTo>
                <a:lnTo>
                  <a:pt x="103" y="89"/>
                </a:lnTo>
                <a:close/>
                <a:moveTo>
                  <a:pt x="41" y="176"/>
                </a:moveTo>
                <a:lnTo>
                  <a:pt x="97" y="93"/>
                </a:lnTo>
                <a:lnTo>
                  <a:pt x="97" y="93"/>
                </a:lnTo>
                <a:lnTo>
                  <a:pt x="99" y="92"/>
                </a:lnTo>
                <a:lnTo>
                  <a:pt x="102" y="89"/>
                </a:lnTo>
                <a:lnTo>
                  <a:pt x="103" y="89"/>
                </a:lnTo>
                <a:lnTo>
                  <a:pt x="103" y="82"/>
                </a:lnTo>
                <a:lnTo>
                  <a:pt x="101" y="85"/>
                </a:lnTo>
                <a:lnTo>
                  <a:pt x="101" y="85"/>
                </a:lnTo>
                <a:lnTo>
                  <a:pt x="99" y="86"/>
                </a:lnTo>
                <a:lnTo>
                  <a:pt x="98" y="88"/>
                </a:lnTo>
                <a:lnTo>
                  <a:pt x="95" y="88"/>
                </a:lnTo>
                <a:lnTo>
                  <a:pt x="94" y="86"/>
                </a:lnTo>
                <a:lnTo>
                  <a:pt x="84" y="81"/>
                </a:lnTo>
                <a:lnTo>
                  <a:pt x="84" y="81"/>
                </a:lnTo>
                <a:lnTo>
                  <a:pt x="84" y="81"/>
                </a:lnTo>
                <a:lnTo>
                  <a:pt x="87" y="80"/>
                </a:lnTo>
                <a:lnTo>
                  <a:pt x="90" y="78"/>
                </a:lnTo>
                <a:lnTo>
                  <a:pt x="103" y="59"/>
                </a:lnTo>
                <a:lnTo>
                  <a:pt x="103" y="34"/>
                </a:lnTo>
                <a:lnTo>
                  <a:pt x="88" y="23"/>
                </a:lnTo>
                <a:lnTo>
                  <a:pt x="88" y="23"/>
                </a:lnTo>
                <a:lnTo>
                  <a:pt x="83" y="23"/>
                </a:lnTo>
                <a:lnTo>
                  <a:pt x="80" y="25"/>
                </a:lnTo>
                <a:lnTo>
                  <a:pt x="57" y="59"/>
                </a:lnTo>
                <a:lnTo>
                  <a:pt x="57" y="59"/>
                </a:lnTo>
                <a:lnTo>
                  <a:pt x="56" y="63"/>
                </a:lnTo>
                <a:lnTo>
                  <a:pt x="57" y="66"/>
                </a:lnTo>
                <a:lnTo>
                  <a:pt x="22" y="117"/>
                </a:lnTo>
                <a:lnTo>
                  <a:pt x="22" y="153"/>
                </a:lnTo>
                <a:lnTo>
                  <a:pt x="22" y="153"/>
                </a:lnTo>
                <a:lnTo>
                  <a:pt x="26" y="154"/>
                </a:lnTo>
                <a:lnTo>
                  <a:pt x="26" y="154"/>
                </a:lnTo>
                <a:lnTo>
                  <a:pt x="29" y="155"/>
                </a:lnTo>
                <a:lnTo>
                  <a:pt x="29" y="158"/>
                </a:lnTo>
                <a:lnTo>
                  <a:pt x="29" y="162"/>
                </a:lnTo>
                <a:lnTo>
                  <a:pt x="29" y="162"/>
                </a:lnTo>
                <a:lnTo>
                  <a:pt x="33" y="161"/>
                </a:lnTo>
                <a:lnTo>
                  <a:pt x="36" y="161"/>
                </a:lnTo>
                <a:lnTo>
                  <a:pt x="38" y="162"/>
                </a:lnTo>
                <a:lnTo>
                  <a:pt x="38" y="162"/>
                </a:lnTo>
                <a:lnTo>
                  <a:pt x="40" y="163"/>
                </a:lnTo>
                <a:lnTo>
                  <a:pt x="41" y="166"/>
                </a:lnTo>
                <a:lnTo>
                  <a:pt x="41" y="169"/>
                </a:lnTo>
                <a:lnTo>
                  <a:pt x="40" y="172"/>
                </a:lnTo>
                <a:lnTo>
                  <a:pt x="38" y="173"/>
                </a:lnTo>
                <a:lnTo>
                  <a:pt x="22" y="180"/>
                </a:lnTo>
                <a:lnTo>
                  <a:pt x="22" y="182"/>
                </a:lnTo>
                <a:lnTo>
                  <a:pt x="41" y="176"/>
                </a:lnTo>
                <a:lnTo>
                  <a:pt x="41" y="176"/>
                </a:lnTo>
                <a:close/>
                <a:moveTo>
                  <a:pt x="103" y="4"/>
                </a:moveTo>
                <a:lnTo>
                  <a:pt x="103" y="29"/>
                </a:lnTo>
                <a:lnTo>
                  <a:pt x="91" y="17"/>
                </a:lnTo>
                <a:lnTo>
                  <a:pt x="97" y="9"/>
                </a:lnTo>
                <a:lnTo>
                  <a:pt x="97" y="9"/>
                </a:lnTo>
                <a:lnTo>
                  <a:pt x="103" y="4"/>
                </a:lnTo>
                <a:lnTo>
                  <a:pt x="103" y="4"/>
                </a:lnTo>
                <a:close/>
                <a:moveTo>
                  <a:pt x="22" y="117"/>
                </a:moveTo>
                <a:lnTo>
                  <a:pt x="0" y="150"/>
                </a:lnTo>
                <a:lnTo>
                  <a:pt x="2" y="191"/>
                </a:lnTo>
                <a:lnTo>
                  <a:pt x="22" y="182"/>
                </a:lnTo>
                <a:lnTo>
                  <a:pt x="22" y="180"/>
                </a:lnTo>
                <a:lnTo>
                  <a:pt x="17" y="182"/>
                </a:lnTo>
                <a:lnTo>
                  <a:pt x="5" y="174"/>
                </a:lnTo>
                <a:lnTo>
                  <a:pt x="5" y="150"/>
                </a:lnTo>
                <a:lnTo>
                  <a:pt x="5" y="150"/>
                </a:lnTo>
                <a:lnTo>
                  <a:pt x="6" y="149"/>
                </a:lnTo>
                <a:lnTo>
                  <a:pt x="6" y="149"/>
                </a:lnTo>
                <a:lnTo>
                  <a:pt x="7" y="146"/>
                </a:lnTo>
                <a:lnTo>
                  <a:pt x="10" y="146"/>
                </a:lnTo>
                <a:lnTo>
                  <a:pt x="13" y="146"/>
                </a:lnTo>
                <a:lnTo>
                  <a:pt x="15" y="146"/>
                </a:lnTo>
                <a:lnTo>
                  <a:pt x="15" y="146"/>
                </a:lnTo>
                <a:lnTo>
                  <a:pt x="17" y="149"/>
                </a:lnTo>
                <a:lnTo>
                  <a:pt x="18" y="150"/>
                </a:lnTo>
                <a:lnTo>
                  <a:pt x="18" y="155"/>
                </a:lnTo>
                <a:lnTo>
                  <a:pt x="18" y="155"/>
                </a:lnTo>
                <a:lnTo>
                  <a:pt x="19" y="154"/>
                </a:lnTo>
                <a:lnTo>
                  <a:pt x="22" y="153"/>
                </a:lnTo>
                <a:lnTo>
                  <a:pt x="22" y="117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3" name="Freeform 176"/>
          <p:cNvSpPr>
            <a:spLocks noEditPoints="1"/>
          </p:cNvSpPr>
          <p:nvPr/>
        </p:nvSpPr>
        <p:spPr bwMode="auto">
          <a:xfrm>
            <a:off x="3619499" y="1777092"/>
            <a:ext cx="209550" cy="227410"/>
          </a:xfrm>
          <a:custGeom>
            <a:avLst/>
            <a:gdLst>
              <a:gd name="T0" fmla="*/ 138 w 176"/>
              <a:gd name="T1" fmla="*/ 88 h 191"/>
              <a:gd name="T2" fmla="*/ 132 w 176"/>
              <a:gd name="T3" fmla="*/ 138 h 191"/>
              <a:gd name="T4" fmla="*/ 150 w 176"/>
              <a:gd name="T5" fmla="*/ 143 h 191"/>
              <a:gd name="T6" fmla="*/ 147 w 176"/>
              <a:gd name="T7" fmla="*/ 151 h 191"/>
              <a:gd name="T8" fmla="*/ 132 w 176"/>
              <a:gd name="T9" fmla="*/ 36 h 191"/>
              <a:gd name="T10" fmla="*/ 150 w 176"/>
              <a:gd name="T11" fmla="*/ 26 h 191"/>
              <a:gd name="T12" fmla="*/ 135 w 176"/>
              <a:gd name="T13" fmla="*/ 47 h 191"/>
              <a:gd name="T14" fmla="*/ 146 w 176"/>
              <a:gd name="T15" fmla="*/ 88 h 191"/>
              <a:gd name="T16" fmla="*/ 174 w 176"/>
              <a:gd name="T17" fmla="*/ 85 h 191"/>
              <a:gd name="T18" fmla="*/ 150 w 176"/>
              <a:gd name="T19" fmla="*/ 92 h 191"/>
              <a:gd name="T20" fmla="*/ 88 w 176"/>
              <a:gd name="T21" fmla="*/ 39 h 191"/>
              <a:gd name="T22" fmla="*/ 115 w 176"/>
              <a:gd name="T23" fmla="*/ 46 h 191"/>
              <a:gd name="T24" fmla="*/ 132 w 176"/>
              <a:gd name="T25" fmla="*/ 109 h 191"/>
              <a:gd name="T26" fmla="*/ 115 w 176"/>
              <a:gd name="T27" fmla="*/ 128 h 191"/>
              <a:gd name="T28" fmla="*/ 111 w 176"/>
              <a:gd name="T29" fmla="*/ 180 h 191"/>
              <a:gd name="T30" fmla="*/ 90 w 176"/>
              <a:gd name="T31" fmla="*/ 191 h 191"/>
              <a:gd name="T32" fmla="*/ 105 w 176"/>
              <a:gd name="T33" fmla="*/ 126 h 191"/>
              <a:gd name="T34" fmla="*/ 122 w 176"/>
              <a:gd name="T35" fmla="*/ 107 h 191"/>
              <a:gd name="T36" fmla="*/ 124 w 176"/>
              <a:gd name="T37" fmla="*/ 73 h 191"/>
              <a:gd name="T38" fmla="*/ 104 w 176"/>
              <a:gd name="T39" fmla="*/ 51 h 191"/>
              <a:gd name="T40" fmla="*/ 88 w 176"/>
              <a:gd name="T41" fmla="*/ 39 h 191"/>
              <a:gd name="T42" fmla="*/ 127 w 176"/>
              <a:gd name="T43" fmla="*/ 43 h 191"/>
              <a:gd name="T44" fmla="*/ 132 w 176"/>
              <a:gd name="T45" fmla="*/ 36 h 191"/>
              <a:gd name="T46" fmla="*/ 128 w 176"/>
              <a:gd name="T47" fmla="*/ 128 h 191"/>
              <a:gd name="T48" fmla="*/ 132 w 176"/>
              <a:gd name="T49" fmla="*/ 127 h 191"/>
              <a:gd name="T50" fmla="*/ 92 w 176"/>
              <a:gd name="T51" fmla="*/ 1 h 191"/>
              <a:gd name="T52" fmla="*/ 88 w 176"/>
              <a:gd name="T53" fmla="*/ 30 h 191"/>
              <a:gd name="T54" fmla="*/ 80 w 176"/>
              <a:gd name="T55" fmla="*/ 191 h 191"/>
              <a:gd name="T56" fmla="*/ 62 w 176"/>
              <a:gd name="T57" fmla="*/ 176 h 191"/>
              <a:gd name="T58" fmla="*/ 55 w 176"/>
              <a:gd name="T59" fmla="*/ 124 h 191"/>
              <a:gd name="T60" fmla="*/ 44 w 176"/>
              <a:gd name="T61" fmla="*/ 67 h 191"/>
              <a:gd name="T62" fmla="*/ 67 w 176"/>
              <a:gd name="T63" fmla="*/ 43 h 191"/>
              <a:gd name="T64" fmla="*/ 88 w 176"/>
              <a:gd name="T65" fmla="*/ 49 h 191"/>
              <a:gd name="T66" fmla="*/ 61 w 176"/>
              <a:gd name="T67" fmla="*/ 61 h 191"/>
              <a:gd name="T68" fmla="*/ 50 w 176"/>
              <a:gd name="T69" fmla="*/ 88 h 191"/>
              <a:gd name="T70" fmla="*/ 69 w 176"/>
              <a:gd name="T71" fmla="*/ 120 h 191"/>
              <a:gd name="T72" fmla="*/ 88 w 176"/>
              <a:gd name="T73" fmla="*/ 147 h 191"/>
              <a:gd name="T74" fmla="*/ 88 w 176"/>
              <a:gd name="T75" fmla="*/ 30 h 191"/>
              <a:gd name="T76" fmla="*/ 84 w 176"/>
              <a:gd name="T77" fmla="*/ 26 h 191"/>
              <a:gd name="T78" fmla="*/ 88 w 176"/>
              <a:gd name="T79" fmla="*/ 0 h 191"/>
              <a:gd name="T80" fmla="*/ 47 w 176"/>
              <a:gd name="T81" fmla="*/ 135 h 191"/>
              <a:gd name="T82" fmla="*/ 44 w 176"/>
              <a:gd name="T83" fmla="*/ 138 h 191"/>
              <a:gd name="T84" fmla="*/ 47 w 176"/>
              <a:gd name="T85" fmla="*/ 47 h 191"/>
              <a:gd name="T86" fmla="*/ 44 w 176"/>
              <a:gd name="T87" fmla="*/ 108 h 191"/>
              <a:gd name="T88" fmla="*/ 40 w 176"/>
              <a:gd name="T89" fmla="*/ 77 h 191"/>
              <a:gd name="T90" fmla="*/ 44 w 176"/>
              <a:gd name="T91" fmla="*/ 49 h 191"/>
              <a:gd name="T92" fmla="*/ 25 w 176"/>
              <a:gd name="T93" fmla="*/ 31 h 191"/>
              <a:gd name="T94" fmla="*/ 32 w 176"/>
              <a:gd name="T95" fmla="*/ 26 h 191"/>
              <a:gd name="T96" fmla="*/ 32 w 176"/>
              <a:gd name="T97" fmla="*/ 150 h 191"/>
              <a:gd name="T98" fmla="*/ 24 w 176"/>
              <a:gd name="T99" fmla="*/ 147 h 191"/>
              <a:gd name="T100" fmla="*/ 44 w 176"/>
              <a:gd name="T101" fmla="*/ 127 h 191"/>
              <a:gd name="T102" fmla="*/ 25 w 176"/>
              <a:gd name="T103" fmla="*/ 84 h 191"/>
              <a:gd name="T104" fmla="*/ 25 w 176"/>
              <a:gd name="T105" fmla="*/ 92 h 191"/>
              <a:gd name="T106" fmla="*/ 0 w 176"/>
              <a:gd name="T107" fmla="*/ 88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91">
                <a:moveTo>
                  <a:pt x="132" y="66"/>
                </a:moveTo>
                <a:lnTo>
                  <a:pt x="132" y="66"/>
                </a:lnTo>
                <a:lnTo>
                  <a:pt x="136" y="77"/>
                </a:lnTo>
                <a:lnTo>
                  <a:pt x="138" y="88"/>
                </a:lnTo>
                <a:lnTo>
                  <a:pt x="138" y="88"/>
                </a:lnTo>
                <a:lnTo>
                  <a:pt x="136" y="99"/>
                </a:lnTo>
                <a:lnTo>
                  <a:pt x="132" y="109"/>
                </a:lnTo>
                <a:lnTo>
                  <a:pt x="132" y="66"/>
                </a:lnTo>
                <a:lnTo>
                  <a:pt x="132" y="66"/>
                </a:lnTo>
                <a:close/>
                <a:moveTo>
                  <a:pt x="132" y="138"/>
                </a:moveTo>
                <a:lnTo>
                  <a:pt x="132" y="127"/>
                </a:lnTo>
                <a:lnTo>
                  <a:pt x="132" y="127"/>
                </a:lnTo>
                <a:lnTo>
                  <a:pt x="135" y="128"/>
                </a:lnTo>
                <a:lnTo>
                  <a:pt x="135" y="128"/>
                </a:lnTo>
                <a:lnTo>
                  <a:pt x="150" y="143"/>
                </a:lnTo>
                <a:lnTo>
                  <a:pt x="150" y="143"/>
                </a:lnTo>
                <a:lnTo>
                  <a:pt x="151" y="147"/>
                </a:lnTo>
                <a:lnTo>
                  <a:pt x="150" y="150"/>
                </a:lnTo>
                <a:lnTo>
                  <a:pt x="150" y="150"/>
                </a:lnTo>
                <a:lnTo>
                  <a:pt x="147" y="151"/>
                </a:lnTo>
                <a:lnTo>
                  <a:pt x="145" y="150"/>
                </a:lnTo>
                <a:lnTo>
                  <a:pt x="132" y="138"/>
                </a:lnTo>
                <a:lnTo>
                  <a:pt x="132" y="138"/>
                </a:lnTo>
                <a:close/>
                <a:moveTo>
                  <a:pt x="132" y="49"/>
                </a:moveTo>
                <a:lnTo>
                  <a:pt x="132" y="36"/>
                </a:lnTo>
                <a:lnTo>
                  <a:pt x="145" y="26"/>
                </a:lnTo>
                <a:lnTo>
                  <a:pt x="145" y="26"/>
                </a:lnTo>
                <a:lnTo>
                  <a:pt x="147" y="24"/>
                </a:lnTo>
                <a:lnTo>
                  <a:pt x="150" y="26"/>
                </a:lnTo>
                <a:lnTo>
                  <a:pt x="150" y="26"/>
                </a:lnTo>
                <a:lnTo>
                  <a:pt x="151" y="28"/>
                </a:lnTo>
                <a:lnTo>
                  <a:pt x="150" y="31"/>
                </a:lnTo>
                <a:lnTo>
                  <a:pt x="135" y="47"/>
                </a:lnTo>
                <a:lnTo>
                  <a:pt x="135" y="47"/>
                </a:lnTo>
                <a:lnTo>
                  <a:pt x="135" y="47"/>
                </a:lnTo>
                <a:lnTo>
                  <a:pt x="132" y="49"/>
                </a:lnTo>
                <a:lnTo>
                  <a:pt x="132" y="49"/>
                </a:lnTo>
                <a:close/>
                <a:moveTo>
                  <a:pt x="146" y="88"/>
                </a:moveTo>
                <a:lnTo>
                  <a:pt x="146" y="88"/>
                </a:lnTo>
                <a:lnTo>
                  <a:pt x="146" y="88"/>
                </a:lnTo>
                <a:lnTo>
                  <a:pt x="147" y="85"/>
                </a:lnTo>
                <a:lnTo>
                  <a:pt x="150" y="84"/>
                </a:lnTo>
                <a:lnTo>
                  <a:pt x="172" y="84"/>
                </a:lnTo>
                <a:lnTo>
                  <a:pt x="172" y="84"/>
                </a:lnTo>
                <a:lnTo>
                  <a:pt x="174" y="85"/>
                </a:lnTo>
                <a:lnTo>
                  <a:pt x="176" y="88"/>
                </a:lnTo>
                <a:lnTo>
                  <a:pt x="176" y="88"/>
                </a:lnTo>
                <a:lnTo>
                  <a:pt x="174" y="91"/>
                </a:lnTo>
                <a:lnTo>
                  <a:pt x="172" y="92"/>
                </a:lnTo>
                <a:lnTo>
                  <a:pt x="150" y="92"/>
                </a:lnTo>
                <a:lnTo>
                  <a:pt x="150" y="92"/>
                </a:lnTo>
                <a:lnTo>
                  <a:pt x="147" y="91"/>
                </a:lnTo>
                <a:lnTo>
                  <a:pt x="146" y="88"/>
                </a:lnTo>
                <a:lnTo>
                  <a:pt x="146" y="88"/>
                </a:lnTo>
                <a:close/>
                <a:moveTo>
                  <a:pt x="88" y="39"/>
                </a:moveTo>
                <a:lnTo>
                  <a:pt x="88" y="39"/>
                </a:lnTo>
                <a:lnTo>
                  <a:pt x="96" y="39"/>
                </a:lnTo>
                <a:lnTo>
                  <a:pt x="103" y="40"/>
                </a:lnTo>
                <a:lnTo>
                  <a:pt x="108" y="43"/>
                </a:lnTo>
                <a:lnTo>
                  <a:pt x="115" y="46"/>
                </a:lnTo>
                <a:lnTo>
                  <a:pt x="120" y="50"/>
                </a:lnTo>
                <a:lnTo>
                  <a:pt x="124" y="55"/>
                </a:lnTo>
                <a:lnTo>
                  <a:pt x="128" y="61"/>
                </a:lnTo>
                <a:lnTo>
                  <a:pt x="132" y="66"/>
                </a:lnTo>
                <a:lnTo>
                  <a:pt x="132" y="109"/>
                </a:lnTo>
                <a:lnTo>
                  <a:pt x="132" y="109"/>
                </a:lnTo>
                <a:lnTo>
                  <a:pt x="128" y="115"/>
                </a:lnTo>
                <a:lnTo>
                  <a:pt x="124" y="120"/>
                </a:lnTo>
                <a:lnTo>
                  <a:pt x="120" y="124"/>
                </a:lnTo>
                <a:lnTo>
                  <a:pt x="115" y="128"/>
                </a:lnTo>
                <a:lnTo>
                  <a:pt x="115" y="166"/>
                </a:lnTo>
                <a:lnTo>
                  <a:pt x="115" y="166"/>
                </a:lnTo>
                <a:lnTo>
                  <a:pt x="115" y="172"/>
                </a:lnTo>
                <a:lnTo>
                  <a:pt x="113" y="176"/>
                </a:lnTo>
                <a:lnTo>
                  <a:pt x="111" y="180"/>
                </a:lnTo>
                <a:lnTo>
                  <a:pt x="108" y="184"/>
                </a:lnTo>
                <a:lnTo>
                  <a:pt x="104" y="187"/>
                </a:lnTo>
                <a:lnTo>
                  <a:pt x="100" y="189"/>
                </a:lnTo>
                <a:lnTo>
                  <a:pt x="96" y="191"/>
                </a:lnTo>
                <a:lnTo>
                  <a:pt x="90" y="191"/>
                </a:lnTo>
                <a:lnTo>
                  <a:pt x="88" y="191"/>
                </a:lnTo>
                <a:lnTo>
                  <a:pt x="88" y="147"/>
                </a:lnTo>
                <a:lnTo>
                  <a:pt x="105" y="147"/>
                </a:lnTo>
                <a:lnTo>
                  <a:pt x="105" y="126"/>
                </a:lnTo>
                <a:lnTo>
                  <a:pt x="105" y="126"/>
                </a:lnTo>
                <a:lnTo>
                  <a:pt x="105" y="123"/>
                </a:lnTo>
                <a:lnTo>
                  <a:pt x="108" y="122"/>
                </a:lnTo>
                <a:lnTo>
                  <a:pt x="108" y="122"/>
                </a:lnTo>
                <a:lnTo>
                  <a:pt x="115" y="115"/>
                </a:lnTo>
                <a:lnTo>
                  <a:pt x="122" y="107"/>
                </a:lnTo>
                <a:lnTo>
                  <a:pt x="126" y="99"/>
                </a:lnTo>
                <a:lnTo>
                  <a:pt x="127" y="88"/>
                </a:lnTo>
                <a:lnTo>
                  <a:pt x="127" y="88"/>
                </a:lnTo>
                <a:lnTo>
                  <a:pt x="126" y="80"/>
                </a:lnTo>
                <a:lnTo>
                  <a:pt x="124" y="73"/>
                </a:lnTo>
                <a:lnTo>
                  <a:pt x="120" y="66"/>
                </a:lnTo>
                <a:lnTo>
                  <a:pt x="116" y="61"/>
                </a:lnTo>
                <a:lnTo>
                  <a:pt x="116" y="61"/>
                </a:lnTo>
                <a:lnTo>
                  <a:pt x="109" y="55"/>
                </a:lnTo>
                <a:lnTo>
                  <a:pt x="104" y="51"/>
                </a:lnTo>
                <a:lnTo>
                  <a:pt x="96" y="50"/>
                </a:lnTo>
                <a:lnTo>
                  <a:pt x="88" y="49"/>
                </a:lnTo>
                <a:lnTo>
                  <a:pt x="88" y="49"/>
                </a:lnTo>
                <a:lnTo>
                  <a:pt x="88" y="39"/>
                </a:lnTo>
                <a:lnTo>
                  <a:pt x="88" y="39"/>
                </a:lnTo>
                <a:lnTo>
                  <a:pt x="88" y="39"/>
                </a:lnTo>
                <a:close/>
                <a:moveTo>
                  <a:pt x="132" y="36"/>
                </a:moveTo>
                <a:lnTo>
                  <a:pt x="128" y="40"/>
                </a:lnTo>
                <a:lnTo>
                  <a:pt x="128" y="40"/>
                </a:lnTo>
                <a:lnTo>
                  <a:pt x="127" y="43"/>
                </a:lnTo>
                <a:lnTo>
                  <a:pt x="128" y="47"/>
                </a:lnTo>
                <a:lnTo>
                  <a:pt x="128" y="47"/>
                </a:lnTo>
                <a:lnTo>
                  <a:pt x="130" y="49"/>
                </a:lnTo>
                <a:lnTo>
                  <a:pt x="132" y="49"/>
                </a:lnTo>
                <a:lnTo>
                  <a:pt x="132" y="36"/>
                </a:lnTo>
                <a:lnTo>
                  <a:pt x="132" y="36"/>
                </a:lnTo>
                <a:close/>
                <a:moveTo>
                  <a:pt x="132" y="127"/>
                </a:moveTo>
                <a:lnTo>
                  <a:pt x="132" y="127"/>
                </a:lnTo>
                <a:lnTo>
                  <a:pt x="130" y="127"/>
                </a:lnTo>
                <a:lnTo>
                  <a:pt x="128" y="128"/>
                </a:lnTo>
                <a:lnTo>
                  <a:pt x="128" y="128"/>
                </a:lnTo>
                <a:lnTo>
                  <a:pt x="127" y="131"/>
                </a:lnTo>
                <a:lnTo>
                  <a:pt x="128" y="135"/>
                </a:lnTo>
                <a:lnTo>
                  <a:pt x="132" y="138"/>
                </a:lnTo>
                <a:lnTo>
                  <a:pt x="132" y="127"/>
                </a:lnTo>
                <a:lnTo>
                  <a:pt x="132" y="127"/>
                </a:lnTo>
                <a:close/>
                <a:moveTo>
                  <a:pt x="88" y="30"/>
                </a:moveTo>
                <a:lnTo>
                  <a:pt x="88" y="0"/>
                </a:lnTo>
                <a:lnTo>
                  <a:pt x="88" y="0"/>
                </a:lnTo>
                <a:lnTo>
                  <a:pt x="92" y="1"/>
                </a:lnTo>
                <a:lnTo>
                  <a:pt x="92" y="4"/>
                </a:lnTo>
                <a:lnTo>
                  <a:pt x="92" y="26"/>
                </a:lnTo>
                <a:lnTo>
                  <a:pt x="92" y="26"/>
                </a:lnTo>
                <a:lnTo>
                  <a:pt x="92" y="28"/>
                </a:lnTo>
                <a:lnTo>
                  <a:pt x="88" y="30"/>
                </a:lnTo>
                <a:lnTo>
                  <a:pt x="88" y="30"/>
                </a:lnTo>
                <a:close/>
                <a:moveTo>
                  <a:pt x="88" y="191"/>
                </a:moveTo>
                <a:lnTo>
                  <a:pt x="85" y="191"/>
                </a:lnTo>
                <a:lnTo>
                  <a:pt x="85" y="191"/>
                </a:lnTo>
                <a:lnTo>
                  <a:pt x="80" y="191"/>
                </a:lnTo>
                <a:lnTo>
                  <a:pt x="76" y="189"/>
                </a:lnTo>
                <a:lnTo>
                  <a:pt x="71" y="187"/>
                </a:lnTo>
                <a:lnTo>
                  <a:pt x="67" y="184"/>
                </a:lnTo>
                <a:lnTo>
                  <a:pt x="65" y="180"/>
                </a:lnTo>
                <a:lnTo>
                  <a:pt x="62" y="176"/>
                </a:lnTo>
                <a:lnTo>
                  <a:pt x="61" y="172"/>
                </a:lnTo>
                <a:lnTo>
                  <a:pt x="61" y="166"/>
                </a:lnTo>
                <a:lnTo>
                  <a:pt x="61" y="128"/>
                </a:lnTo>
                <a:lnTo>
                  <a:pt x="61" y="128"/>
                </a:lnTo>
                <a:lnTo>
                  <a:pt x="55" y="124"/>
                </a:lnTo>
                <a:lnTo>
                  <a:pt x="51" y="119"/>
                </a:lnTo>
                <a:lnTo>
                  <a:pt x="47" y="114"/>
                </a:lnTo>
                <a:lnTo>
                  <a:pt x="44" y="108"/>
                </a:lnTo>
                <a:lnTo>
                  <a:pt x="44" y="67"/>
                </a:lnTo>
                <a:lnTo>
                  <a:pt x="44" y="67"/>
                </a:lnTo>
                <a:lnTo>
                  <a:pt x="47" y="61"/>
                </a:lnTo>
                <a:lnTo>
                  <a:pt x="51" y="55"/>
                </a:lnTo>
                <a:lnTo>
                  <a:pt x="57" y="51"/>
                </a:lnTo>
                <a:lnTo>
                  <a:pt x="62" y="47"/>
                </a:lnTo>
                <a:lnTo>
                  <a:pt x="67" y="43"/>
                </a:lnTo>
                <a:lnTo>
                  <a:pt x="74" y="40"/>
                </a:lnTo>
                <a:lnTo>
                  <a:pt x="81" y="39"/>
                </a:lnTo>
                <a:lnTo>
                  <a:pt x="88" y="39"/>
                </a:lnTo>
                <a:lnTo>
                  <a:pt x="88" y="49"/>
                </a:lnTo>
                <a:lnTo>
                  <a:pt x="88" y="49"/>
                </a:lnTo>
                <a:lnTo>
                  <a:pt x="81" y="50"/>
                </a:lnTo>
                <a:lnTo>
                  <a:pt x="73" y="51"/>
                </a:lnTo>
                <a:lnTo>
                  <a:pt x="66" y="55"/>
                </a:lnTo>
                <a:lnTo>
                  <a:pt x="61" y="61"/>
                </a:lnTo>
                <a:lnTo>
                  <a:pt x="61" y="61"/>
                </a:lnTo>
                <a:lnTo>
                  <a:pt x="57" y="66"/>
                </a:lnTo>
                <a:lnTo>
                  <a:pt x="53" y="73"/>
                </a:lnTo>
                <a:lnTo>
                  <a:pt x="50" y="80"/>
                </a:lnTo>
                <a:lnTo>
                  <a:pt x="50" y="88"/>
                </a:lnTo>
                <a:lnTo>
                  <a:pt x="50" y="88"/>
                </a:lnTo>
                <a:lnTo>
                  <a:pt x="51" y="97"/>
                </a:lnTo>
                <a:lnTo>
                  <a:pt x="55" y="107"/>
                </a:lnTo>
                <a:lnTo>
                  <a:pt x="61" y="115"/>
                </a:lnTo>
                <a:lnTo>
                  <a:pt x="69" y="120"/>
                </a:lnTo>
                <a:lnTo>
                  <a:pt x="69" y="120"/>
                </a:lnTo>
                <a:lnTo>
                  <a:pt x="69" y="120"/>
                </a:lnTo>
                <a:lnTo>
                  <a:pt x="70" y="123"/>
                </a:lnTo>
                <a:lnTo>
                  <a:pt x="70" y="126"/>
                </a:lnTo>
                <a:lnTo>
                  <a:pt x="70" y="147"/>
                </a:lnTo>
                <a:lnTo>
                  <a:pt x="88" y="147"/>
                </a:lnTo>
                <a:lnTo>
                  <a:pt x="88" y="191"/>
                </a:lnTo>
                <a:lnTo>
                  <a:pt x="88" y="191"/>
                </a:lnTo>
                <a:close/>
                <a:moveTo>
                  <a:pt x="88" y="0"/>
                </a:move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85" y="28"/>
                </a:lnTo>
                <a:lnTo>
                  <a:pt x="84" y="26"/>
                </a:lnTo>
                <a:lnTo>
                  <a:pt x="84" y="4"/>
                </a:lnTo>
                <a:lnTo>
                  <a:pt x="84" y="4"/>
                </a:lnTo>
                <a:lnTo>
                  <a:pt x="85" y="1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44" y="138"/>
                </a:moveTo>
                <a:lnTo>
                  <a:pt x="47" y="135"/>
                </a:lnTo>
                <a:lnTo>
                  <a:pt x="47" y="135"/>
                </a:lnTo>
                <a:lnTo>
                  <a:pt x="48" y="131"/>
                </a:lnTo>
                <a:lnTo>
                  <a:pt x="47" y="128"/>
                </a:lnTo>
                <a:lnTo>
                  <a:pt x="47" y="128"/>
                </a:lnTo>
                <a:lnTo>
                  <a:pt x="44" y="127"/>
                </a:lnTo>
                <a:lnTo>
                  <a:pt x="44" y="138"/>
                </a:lnTo>
                <a:lnTo>
                  <a:pt x="44" y="138"/>
                </a:lnTo>
                <a:close/>
                <a:moveTo>
                  <a:pt x="44" y="49"/>
                </a:moveTo>
                <a:lnTo>
                  <a:pt x="44" y="49"/>
                </a:lnTo>
                <a:lnTo>
                  <a:pt x="47" y="47"/>
                </a:lnTo>
                <a:lnTo>
                  <a:pt x="47" y="47"/>
                </a:lnTo>
                <a:lnTo>
                  <a:pt x="48" y="43"/>
                </a:lnTo>
                <a:lnTo>
                  <a:pt x="47" y="40"/>
                </a:lnTo>
                <a:lnTo>
                  <a:pt x="44" y="38"/>
                </a:lnTo>
                <a:lnTo>
                  <a:pt x="44" y="49"/>
                </a:lnTo>
                <a:close/>
                <a:moveTo>
                  <a:pt x="44" y="108"/>
                </a:moveTo>
                <a:lnTo>
                  <a:pt x="44" y="108"/>
                </a:lnTo>
                <a:lnTo>
                  <a:pt x="40" y="99"/>
                </a:lnTo>
                <a:lnTo>
                  <a:pt x="39" y="88"/>
                </a:lnTo>
                <a:lnTo>
                  <a:pt x="39" y="88"/>
                </a:lnTo>
                <a:lnTo>
                  <a:pt x="40" y="77"/>
                </a:lnTo>
                <a:lnTo>
                  <a:pt x="44" y="67"/>
                </a:lnTo>
                <a:lnTo>
                  <a:pt x="44" y="108"/>
                </a:lnTo>
                <a:lnTo>
                  <a:pt x="44" y="108"/>
                </a:lnTo>
                <a:close/>
                <a:moveTo>
                  <a:pt x="44" y="38"/>
                </a:moveTo>
                <a:lnTo>
                  <a:pt x="44" y="49"/>
                </a:lnTo>
                <a:lnTo>
                  <a:pt x="44" y="49"/>
                </a:lnTo>
                <a:lnTo>
                  <a:pt x="40" y="47"/>
                </a:lnTo>
                <a:lnTo>
                  <a:pt x="40" y="47"/>
                </a:lnTo>
                <a:lnTo>
                  <a:pt x="25" y="31"/>
                </a:lnTo>
                <a:lnTo>
                  <a:pt x="25" y="31"/>
                </a:lnTo>
                <a:lnTo>
                  <a:pt x="24" y="28"/>
                </a:lnTo>
                <a:lnTo>
                  <a:pt x="25" y="26"/>
                </a:lnTo>
                <a:lnTo>
                  <a:pt x="25" y="26"/>
                </a:lnTo>
                <a:lnTo>
                  <a:pt x="28" y="24"/>
                </a:lnTo>
                <a:lnTo>
                  <a:pt x="32" y="26"/>
                </a:lnTo>
                <a:lnTo>
                  <a:pt x="44" y="38"/>
                </a:lnTo>
                <a:lnTo>
                  <a:pt x="44" y="38"/>
                </a:lnTo>
                <a:close/>
                <a:moveTo>
                  <a:pt x="44" y="127"/>
                </a:moveTo>
                <a:lnTo>
                  <a:pt x="44" y="138"/>
                </a:lnTo>
                <a:lnTo>
                  <a:pt x="32" y="150"/>
                </a:lnTo>
                <a:lnTo>
                  <a:pt x="32" y="150"/>
                </a:lnTo>
                <a:lnTo>
                  <a:pt x="28" y="151"/>
                </a:lnTo>
                <a:lnTo>
                  <a:pt x="25" y="150"/>
                </a:lnTo>
                <a:lnTo>
                  <a:pt x="25" y="150"/>
                </a:lnTo>
                <a:lnTo>
                  <a:pt x="24" y="147"/>
                </a:lnTo>
                <a:lnTo>
                  <a:pt x="25" y="143"/>
                </a:lnTo>
                <a:lnTo>
                  <a:pt x="40" y="128"/>
                </a:lnTo>
                <a:lnTo>
                  <a:pt x="40" y="128"/>
                </a:lnTo>
                <a:lnTo>
                  <a:pt x="40" y="128"/>
                </a:lnTo>
                <a:lnTo>
                  <a:pt x="44" y="127"/>
                </a:lnTo>
                <a:lnTo>
                  <a:pt x="44" y="127"/>
                </a:lnTo>
                <a:close/>
                <a:moveTo>
                  <a:pt x="4" y="84"/>
                </a:moveTo>
                <a:lnTo>
                  <a:pt x="4" y="84"/>
                </a:lnTo>
                <a:lnTo>
                  <a:pt x="25" y="84"/>
                </a:lnTo>
                <a:lnTo>
                  <a:pt x="25" y="84"/>
                </a:lnTo>
                <a:lnTo>
                  <a:pt x="29" y="85"/>
                </a:lnTo>
                <a:lnTo>
                  <a:pt x="31" y="88"/>
                </a:lnTo>
                <a:lnTo>
                  <a:pt x="31" y="88"/>
                </a:lnTo>
                <a:lnTo>
                  <a:pt x="29" y="91"/>
                </a:lnTo>
                <a:lnTo>
                  <a:pt x="25" y="92"/>
                </a:lnTo>
                <a:lnTo>
                  <a:pt x="4" y="92"/>
                </a:lnTo>
                <a:lnTo>
                  <a:pt x="4" y="92"/>
                </a:lnTo>
                <a:lnTo>
                  <a:pt x="1" y="91"/>
                </a:lnTo>
                <a:lnTo>
                  <a:pt x="0" y="88"/>
                </a:lnTo>
                <a:lnTo>
                  <a:pt x="0" y="88"/>
                </a:lnTo>
                <a:lnTo>
                  <a:pt x="1" y="85"/>
                </a:lnTo>
                <a:lnTo>
                  <a:pt x="4" y="84"/>
                </a:lnTo>
                <a:lnTo>
                  <a:pt x="4" y="84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4" name="Freeform 177"/>
          <p:cNvSpPr>
            <a:spLocks noEditPoints="1"/>
          </p:cNvSpPr>
          <p:nvPr/>
        </p:nvSpPr>
        <p:spPr bwMode="auto">
          <a:xfrm>
            <a:off x="4558903" y="1467530"/>
            <a:ext cx="314325" cy="454819"/>
          </a:xfrm>
          <a:custGeom>
            <a:avLst/>
            <a:gdLst>
              <a:gd name="T0" fmla="*/ 132 w 264"/>
              <a:gd name="T1" fmla="*/ 7 h 382"/>
              <a:gd name="T2" fmla="*/ 140 w 264"/>
              <a:gd name="T3" fmla="*/ 126 h 382"/>
              <a:gd name="T4" fmla="*/ 156 w 264"/>
              <a:gd name="T5" fmla="*/ 128 h 382"/>
              <a:gd name="T6" fmla="*/ 186 w 264"/>
              <a:gd name="T7" fmla="*/ 142 h 382"/>
              <a:gd name="T8" fmla="*/ 206 w 264"/>
              <a:gd name="T9" fmla="*/ 166 h 382"/>
              <a:gd name="T10" fmla="*/ 218 w 264"/>
              <a:gd name="T11" fmla="*/ 196 h 382"/>
              <a:gd name="T12" fmla="*/ 220 w 264"/>
              <a:gd name="T13" fmla="*/ 212 h 382"/>
              <a:gd name="T14" fmla="*/ 220 w 264"/>
              <a:gd name="T15" fmla="*/ 222 h 382"/>
              <a:gd name="T16" fmla="*/ 215 w 264"/>
              <a:gd name="T17" fmla="*/ 239 h 382"/>
              <a:gd name="T18" fmla="*/ 210 w 264"/>
              <a:gd name="T19" fmla="*/ 254 h 382"/>
              <a:gd name="T20" fmla="*/ 194 w 264"/>
              <a:gd name="T21" fmla="*/ 275 h 382"/>
              <a:gd name="T22" fmla="*/ 174 w 264"/>
              <a:gd name="T23" fmla="*/ 290 h 382"/>
              <a:gd name="T24" fmla="*/ 159 w 264"/>
              <a:gd name="T25" fmla="*/ 296 h 382"/>
              <a:gd name="T26" fmla="*/ 141 w 264"/>
              <a:gd name="T27" fmla="*/ 300 h 382"/>
              <a:gd name="T28" fmla="*/ 132 w 264"/>
              <a:gd name="T29" fmla="*/ 300 h 382"/>
              <a:gd name="T30" fmla="*/ 132 w 264"/>
              <a:gd name="T31" fmla="*/ 327 h 382"/>
              <a:gd name="T32" fmla="*/ 144 w 264"/>
              <a:gd name="T33" fmla="*/ 333 h 382"/>
              <a:gd name="T34" fmla="*/ 149 w 264"/>
              <a:gd name="T35" fmla="*/ 345 h 382"/>
              <a:gd name="T36" fmla="*/ 148 w 264"/>
              <a:gd name="T37" fmla="*/ 353 h 382"/>
              <a:gd name="T38" fmla="*/ 138 w 264"/>
              <a:gd name="T39" fmla="*/ 363 h 382"/>
              <a:gd name="T40" fmla="*/ 132 w 264"/>
              <a:gd name="T41" fmla="*/ 382 h 382"/>
              <a:gd name="T42" fmla="*/ 228 w 264"/>
              <a:gd name="T43" fmla="*/ 361 h 382"/>
              <a:gd name="T44" fmla="*/ 228 w 264"/>
              <a:gd name="T45" fmla="*/ 357 h 382"/>
              <a:gd name="T46" fmla="*/ 221 w 264"/>
              <a:gd name="T47" fmla="*/ 349 h 382"/>
              <a:gd name="T48" fmla="*/ 201 w 264"/>
              <a:gd name="T49" fmla="*/ 340 h 382"/>
              <a:gd name="T50" fmla="*/ 182 w 264"/>
              <a:gd name="T51" fmla="*/ 336 h 382"/>
              <a:gd name="T52" fmla="*/ 214 w 264"/>
              <a:gd name="T53" fmla="*/ 315 h 382"/>
              <a:gd name="T54" fmla="*/ 241 w 264"/>
              <a:gd name="T55" fmla="*/ 287 h 382"/>
              <a:gd name="T56" fmla="*/ 257 w 264"/>
              <a:gd name="T57" fmla="*/ 253 h 382"/>
              <a:gd name="T58" fmla="*/ 264 w 264"/>
              <a:gd name="T59" fmla="*/ 212 h 382"/>
              <a:gd name="T60" fmla="*/ 263 w 264"/>
              <a:gd name="T61" fmla="*/ 200 h 382"/>
              <a:gd name="T62" fmla="*/ 259 w 264"/>
              <a:gd name="T63" fmla="*/ 177 h 382"/>
              <a:gd name="T64" fmla="*/ 251 w 264"/>
              <a:gd name="T65" fmla="*/ 156 h 382"/>
              <a:gd name="T66" fmla="*/ 240 w 264"/>
              <a:gd name="T67" fmla="*/ 137 h 382"/>
              <a:gd name="T68" fmla="*/ 225 w 264"/>
              <a:gd name="T69" fmla="*/ 119 h 382"/>
              <a:gd name="T70" fmla="*/ 207 w 264"/>
              <a:gd name="T71" fmla="*/ 104 h 382"/>
              <a:gd name="T72" fmla="*/ 187 w 264"/>
              <a:gd name="T73" fmla="*/ 93 h 382"/>
              <a:gd name="T74" fmla="*/ 165 w 264"/>
              <a:gd name="T75" fmla="*/ 85 h 382"/>
              <a:gd name="T76" fmla="*/ 174 w 264"/>
              <a:gd name="T77" fmla="*/ 20 h 382"/>
              <a:gd name="T78" fmla="*/ 111 w 264"/>
              <a:gd name="T79" fmla="*/ 0 h 382"/>
              <a:gd name="T80" fmla="*/ 118 w 264"/>
              <a:gd name="T81" fmla="*/ 195 h 382"/>
              <a:gd name="T82" fmla="*/ 132 w 264"/>
              <a:gd name="T83" fmla="*/ 7 h 382"/>
              <a:gd name="T84" fmla="*/ 132 w 264"/>
              <a:gd name="T85" fmla="*/ 300 h 382"/>
              <a:gd name="T86" fmla="*/ 118 w 264"/>
              <a:gd name="T87" fmla="*/ 299 h 382"/>
              <a:gd name="T88" fmla="*/ 92 w 264"/>
              <a:gd name="T89" fmla="*/ 291 h 382"/>
              <a:gd name="T90" fmla="*/ 119 w 264"/>
              <a:gd name="T91" fmla="*/ 284 h 382"/>
              <a:gd name="T92" fmla="*/ 58 w 264"/>
              <a:gd name="T93" fmla="*/ 260 h 382"/>
              <a:gd name="T94" fmla="*/ 0 w 264"/>
              <a:gd name="T95" fmla="*/ 260 h 382"/>
              <a:gd name="T96" fmla="*/ 22 w 264"/>
              <a:gd name="T97" fmla="*/ 284 h 382"/>
              <a:gd name="T98" fmla="*/ 34 w 264"/>
              <a:gd name="T99" fmla="*/ 300 h 382"/>
              <a:gd name="T100" fmla="*/ 65 w 264"/>
              <a:gd name="T101" fmla="*/ 326 h 382"/>
              <a:gd name="T102" fmla="*/ 83 w 264"/>
              <a:gd name="T103" fmla="*/ 336 h 382"/>
              <a:gd name="T104" fmla="*/ 49 w 264"/>
              <a:gd name="T105" fmla="*/ 345 h 382"/>
              <a:gd name="T106" fmla="*/ 39 w 264"/>
              <a:gd name="T107" fmla="*/ 353 h 382"/>
              <a:gd name="T108" fmla="*/ 35 w 264"/>
              <a:gd name="T109" fmla="*/ 361 h 382"/>
              <a:gd name="T110" fmla="*/ 132 w 264"/>
              <a:gd name="T111" fmla="*/ 382 h 382"/>
              <a:gd name="T112" fmla="*/ 132 w 264"/>
              <a:gd name="T113" fmla="*/ 364 h 382"/>
              <a:gd name="T114" fmla="*/ 119 w 264"/>
              <a:gd name="T115" fmla="*/ 359 h 382"/>
              <a:gd name="T116" fmla="*/ 114 w 264"/>
              <a:gd name="T117" fmla="*/ 345 h 382"/>
              <a:gd name="T118" fmla="*/ 115 w 264"/>
              <a:gd name="T119" fmla="*/ 338 h 382"/>
              <a:gd name="T120" fmla="*/ 125 w 264"/>
              <a:gd name="T121" fmla="*/ 329 h 382"/>
              <a:gd name="T122" fmla="*/ 132 w 264"/>
              <a:gd name="T123" fmla="*/ 30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" h="382">
                <a:moveTo>
                  <a:pt x="174" y="20"/>
                </a:moveTo>
                <a:lnTo>
                  <a:pt x="132" y="7"/>
                </a:lnTo>
                <a:lnTo>
                  <a:pt x="132" y="151"/>
                </a:lnTo>
                <a:lnTo>
                  <a:pt x="140" y="126"/>
                </a:lnTo>
                <a:lnTo>
                  <a:pt x="140" y="126"/>
                </a:lnTo>
                <a:lnTo>
                  <a:pt x="156" y="128"/>
                </a:lnTo>
                <a:lnTo>
                  <a:pt x="172" y="134"/>
                </a:lnTo>
                <a:lnTo>
                  <a:pt x="186" y="142"/>
                </a:lnTo>
                <a:lnTo>
                  <a:pt x="197" y="153"/>
                </a:lnTo>
                <a:lnTo>
                  <a:pt x="206" y="166"/>
                </a:lnTo>
                <a:lnTo>
                  <a:pt x="214" y="180"/>
                </a:lnTo>
                <a:lnTo>
                  <a:pt x="218" y="196"/>
                </a:lnTo>
                <a:lnTo>
                  <a:pt x="220" y="204"/>
                </a:lnTo>
                <a:lnTo>
                  <a:pt x="220" y="212"/>
                </a:lnTo>
                <a:lnTo>
                  <a:pt x="220" y="212"/>
                </a:lnTo>
                <a:lnTo>
                  <a:pt x="220" y="222"/>
                </a:lnTo>
                <a:lnTo>
                  <a:pt x="218" y="230"/>
                </a:lnTo>
                <a:lnTo>
                  <a:pt x="215" y="239"/>
                </a:lnTo>
                <a:lnTo>
                  <a:pt x="213" y="246"/>
                </a:lnTo>
                <a:lnTo>
                  <a:pt x="210" y="254"/>
                </a:lnTo>
                <a:lnTo>
                  <a:pt x="205" y="262"/>
                </a:lnTo>
                <a:lnTo>
                  <a:pt x="194" y="275"/>
                </a:lnTo>
                <a:lnTo>
                  <a:pt x="182" y="286"/>
                </a:lnTo>
                <a:lnTo>
                  <a:pt x="174" y="290"/>
                </a:lnTo>
                <a:lnTo>
                  <a:pt x="167" y="294"/>
                </a:lnTo>
                <a:lnTo>
                  <a:pt x="159" y="296"/>
                </a:lnTo>
                <a:lnTo>
                  <a:pt x="150" y="299"/>
                </a:lnTo>
                <a:lnTo>
                  <a:pt x="141" y="300"/>
                </a:lnTo>
                <a:lnTo>
                  <a:pt x="132" y="300"/>
                </a:lnTo>
                <a:lnTo>
                  <a:pt x="132" y="300"/>
                </a:lnTo>
                <a:lnTo>
                  <a:pt x="132" y="327"/>
                </a:lnTo>
                <a:lnTo>
                  <a:pt x="132" y="327"/>
                </a:lnTo>
                <a:lnTo>
                  <a:pt x="138" y="329"/>
                </a:lnTo>
                <a:lnTo>
                  <a:pt x="144" y="333"/>
                </a:lnTo>
                <a:lnTo>
                  <a:pt x="148" y="338"/>
                </a:lnTo>
                <a:lnTo>
                  <a:pt x="149" y="345"/>
                </a:lnTo>
                <a:lnTo>
                  <a:pt x="149" y="345"/>
                </a:lnTo>
                <a:lnTo>
                  <a:pt x="148" y="353"/>
                </a:lnTo>
                <a:lnTo>
                  <a:pt x="144" y="359"/>
                </a:lnTo>
                <a:lnTo>
                  <a:pt x="138" y="363"/>
                </a:lnTo>
                <a:lnTo>
                  <a:pt x="132" y="364"/>
                </a:lnTo>
                <a:lnTo>
                  <a:pt x="132" y="382"/>
                </a:lnTo>
                <a:lnTo>
                  <a:pt x="228" y="382"/>
                </a:lnTo>
                <a:lnTo>
                  <a:pt x="228" y="361"/>
                </a:lnTo>
                <a:lnTo>
                  <a:pt x="228" y="361"/>
                </a:lnTo>
                <a:lnTo>
                  <a:pt x="228" y="357"/>
                </a:lnTo>
                <a:lnTo>
                  <a:pt x="225" y="353"/>
                </a:lnTo>
                <a:lnTo>
                  <a:pt x="221" y="349"/>
                </a:lnTo>
                <a:lnTo>
                  <a:pt x="215" y="345"/>
                </a:lnTo>
                <a:lnTo>
                  <a:pt x="201" y="340"/>
                </a:lnTo>
                <a:lnTo>
                  <a:pt x="182" y="336"/>
                </a:lnTo>
                <a:lnTo>
                  <a:pt x="182" y="336"/>
                </a:lnTo>
                <a:lnTo>
                  <a:pt x="199" y="326"/>
                </a:lnTo>
                <a:lnTo>
                  <a:pt x="214" y="315"/>
                </a:lnTo>
                <a:lnTo>
                  <a:pt x="229" y="302"/>
                </a:lnTo>
                <a:lnTo>
                  <a:pt x="241" y="287"/>
                </a:lnTo>
                <a:lnTo>
                  <a:pt x="251" y="271"/>
                </a:lnTo>
                <a:lnTo>
                  <a:pt x="257" y="253"/>
                </a:lnTo>
                <a:lnTo>
                  <a:pt x="263" y="233"/>
                </a:lnTo>
                <a:lnTo>
                  <a:pt x="264" y="212"/>
                </a:lnTo>
                <a:lnTo>
                  <a:pt x="264" y="212"/>
                </a:lnTo>
                <a:lnTo>
                  <a:pt x="263" y="200"/>
                </a:lnTo>
                <a:lnTo>
                  <a:pt x="262" y="189"/>
                </a:lnTo>
                <a:lnTo>
                  <a:pt x="259" y="177"/>
                </a:lnTo>
                <a:lnTo>
                  <a:pt x="256" y="166"/>
                </a:lnTo>
                <a:lnTo>
                  <a:pt x="251" y="156"/>
                </a:lnTo>
                <a:lnTo>
                  <a:pt x="245" y="146"/>
                </a:lnTo>
                <a:lnTo>
                  <a:pt x="240" y="137"/>
                </a:lnTo>
                <a:lnTo>
                  <a:pt x="232" y="127"/>
                </a:lnTo>
                <a:lnTo>
                  <a:pt x="225" y="119"/>
                </a:lnTo>
                <a:lnTo>
                  <a:pt x="215" y="111"/>
                </a:lnTo>
                <a:lnTo>
                  <a:pt x="207" y="104"/>
                </a:lnTo>
                <a:lnTo>
                  <a:pt x="198" y="99"/>
                </a:lnTo>
                <a:lnTo>
                  <a:pt x="187" y="93"/>
                </a:lnTo>
                <a:lnTo>
                  <a:pt x="176" y="88"/>
                </a:lnTo>
                <a:lnTo>
                  <a:pt x="165" y="85"/>
                </a:lnTo>
                <a:lnTo>
                  <a:pt x="153" y="82"/>
                </a:lnTo>
                <a:lnTo>
                  <a:pt x="174" y="20"/>
                </a:lnTo>
                <a:close/>
                <a:moveTo>
                  <a:pt x="132" y="7"/>
                </a:moveTo>
                <a:lnTo>
                  <a:pt x="111" y="0"/>
                </a:lnTo>
                <a:lnTo>
                  <a:pt x="56" y="174"/>
                </a:lnTo>
                <a:lnTo>
                  <a:pt x="118" y="195"/>
                </a:lnTo>
                <a:lnTo>
                  <a:pt x="132" y="151"/>
                </a:lnTo>
                <a:lnTo>
                  <a:pt x="132" y="7"/>
                </a:lnTo>
                <a:lnTo>
                  <a:pt x="132" y="7"/>
                </a:lnTo>
                <a:close/>
                <a:moveTo>
                  <a:pt x="132" y="300"/>
                </a:moveTo>
                <a:lnTo>
                  <a:pt x="132" y="300"/>
                </a:lnTo>
                <a:lnTo>
                  <a:pt x="118" y="299"/>
                </a:lnTo>
                <a:lnTo>
                  <a:pt x="104" y="296"/>
                </a:lnTo>
                <a:lnTo>
                  <a:pt x="92" y="291"/>
                </a:lnTo>
                <a:lnTo>
                  <a:pt x="80" y="284"/>
                </a:lnTo>
                <a:lnTo>
                  <a:pt x="119" y="284"/>
                </a:lnTo>
                <a:lnTo>
                  <a:pt x="119" y="260"/>
                </a:lnTo>
                <a:lnTo>
                  <a:pt x="58" y="260"/>
                </a:lnTo>
                <a:lnTo>
                  <a:pt x="10" y="260"/>
                </a:lnTo>
                <a:lnTo>
                  <a:pt x="0" y="260"/>
                </a:lnTo>
                <a:lnTo>
                  <a:pt x="0" y="284"/>
                </a:lnTo>
                <a:lnTo>
                  <a:pt x="22" y="284"/>
                </a:lnTo>
                <a:lnTo>
                  <a:pt x="22" y="284"/>
                </a:lnTo>
                <a:lnTo>
                  <a:pt x="34" y="300"/>
                </a:lnTo>
                <a:lnTo>
                  <a:pt x="48" y="314"/>
                </a:lnTo>
                <a:lnTo>
                  <a:pt x="65" y="326"/>
                </a:lnTo>
                <a:lnTo>
                  <a:pt x="83" y="336"/>
                </a:lnTo>
                <a:lnTo>
                  <a:pt x="83" y="336"/>
                </a:lnTo>
                <a:lnTo>
                  <a:pt x="64" y="340"/>
                </a:lnTo>
                <a:lnTo>
                  <a:pt x="49" y="345"/>
                </a:lnTo>
                <a:lnTo>
                  <a:pt x="44" y="349"/>
                </a:lnTo>
                <a:lnTo>
                  <a:pt x="39" y="353"/>
                </a:lnTo>
                <a:lnTo>
                  <a:pt x="37" y="357"/>
                </a:lnTo>
                <a:lnTo>
                  <a:pt x="35" y="361"/>
                </a:lnTo>
                <a:lnTo>
                  <a:pt x="35" y="382"/>
                </a:lnTo>
                <a:lnTo>
                  <a:pt x="132" y="382"/>
                </a:lnTo>
                <a:lnTo>
                  <a:pt x="132" y="364"/>
                </a:lnTo>
                <a:lnTo>
                  <a:pt x="132" y="364"/>
                </a:lnTo>
                <a:lnTo>
                  <a:pt x="125" y="363"/>
                </a:lnTo>
                <a:lnTo>
                  <a:pt x="119" y="359"/>
                </a:lnTo>
                <a:lnTo>
                  <a:pt x="115" y="353"/>
                </a:lnTo>
                <a:lnTo>
                  <a:pt x="114" y="345"/>
                </a:lnTo>
                <a:lnTo>
                  <a:pt x="114" y="345"/>
                </a:lnTo>
                <a:lnTo>
                  <a:pt x="115" y="338"/>
                </a:lnTo>
                <a:lnTo>
                  <a:pt x="119" y="333"/>
                </a:lnTo>
                <a:lnTo>
                  <a:pt x="125" y="329"/>
                </a:lnTo>
                <a:lnTo>
                  <a:pt x="132" y="327"/>
                </a:lnTo>
                <a:lnTo>
                  <a:pt x="132" y="30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05" name="组合 197"/>
          <p:cNvGrpSpPr/>
          <p:nvPr/>
        </p:nvGrpSpPr>
        <p:grpSpPr>
          <a:xfrm>
            <a:off x="4813696" y="1404427"/>
            <a:ext cx="272654" cy="165497"/>
            <a:chOff x="3143251" y="1577975"/>
            <a:chExt cx="363538" cy="220663"/>
          </a:xfrm>
          <a:solidFill>
            <a:srgbClr val="168999"/>
          </a:solidFill>
        </p:grpSpPr>
        <p:sp>
          <p:nvSpPr>
            <p:cNvPr id="206" name="Freeform 178"/>
            <p:cNvSpPr>
              <a:spLocks noEditPoints="1"/>
            </p:cNvSpPr>
            <p:nvPr/>
          </p:nvSpPr>
          <p:spPr bwMode="auto">
            <a:xfrm>
              <a:off x="3143251" y="1577975"/>
              <a:ext cx="215900" cy="212725"/>
            </a:xfrm>
            <a:custGeom>
              <a:avLst/>
              <a:gdLst>
                <a:gd name="T0" fmla="*/ 68 w 136"/>
                <a:gd name="T1" fmla="*/ 0 h 134"/>
                <a:gd name="T2" fmla="*/ 94 w 136"/>
                <a:gd name="T3" fmla="*/ 4 h 134"/>
                <a:gd name="T4" fmla="*/ 106 w 136"/>
                <a:gd name="T5" fmla="*/ 11 h 134"/>
                <a:gd name="T6" fmla="*/ 125 w 136"/>
                <a:gd name="T7" fmla="*/ 28 h 134"/>
                <a:gd name="T8" fmla="*/ 134 w 136"/>
                <a:gd name="T9" fmla="*/ 53 h 134"/>
                <a:gd name="T10" fmla="*/ 134 w 136"/>
                <a:gd name="T11" fmla="*/ 79 h 134"/>
                <a:gd name="T12" fmla="*/ 131 w 136"/>
                <a:gd name="T13" fmla="*/ 92 h 134"/>
                <a:gd name="T14" fmla="*/ 121 w 136"/>
                <a:gd name="T15" fmla="*/ 110 h 134"/>
                <a:gd name="T16" fmla="*/ 106 w 136"/>
                <a:gd name="T17" fmla="*/ 123 h 134"/>
                <a:gd name="T18" fmla="*/ 88 w 136"/>
                <a:gd name="T19" fmla="*/ 131 h 134"/>
                <a:gd name="T20" fmla="*/ 68 w 136"/>
                <a:gd name="T21" fmla="*/ 134 h 134"/>
                <a:gd name="T22" fmla="*/ 68 w 136"/>
                <a:gd name="T23" fmla="*/ 122 h 134"/>
                <a:gd name="T24" fmla="*/ 84 w 136"/>
                <a:gd name="T25" fmla="*/ 119 h 134"/>
                <a:gd name="T26" fmla="*/ 99 w 136"/>
                <a:gd name="T27" fmla="*/ 112 h 134"/>
                <a:gd name="T28" fmla="*/ 111 w 136"/>
                <a:gd name="T29" fmla="*/ 102 h 134"/>
                <a:gd name="T30" fmla="*/ 119 w 136"/>
                <a:gd name="T31" fmla="*/ 87 h 134"/>
                <a:gd name="T32" fmla="*/ 119 w 136"/>
                <a:gd name="T33" fmla="*/ 87 h 134"/>
                <a:gd name="T34" fmla="*/ 123 w 136"/>
                <a:gd name="T35" fmla="*/ 66 h 134"/>
                <a:gd name="T36" fmla="*/ 119 w 136"/>
                <a:gd name="T37" fmla="*/ 45 h 134"/>
                <a:gd name="T38" fmla="*/ 107 w 136"/>
                <a:gd name="T39" fmla="*/ 28 h 134"/>
                <a:gd name="T40" fmla="*/ 88 w 136"/>
                <a:gd name="T41" fmla="*/ 16 h 134"/>
                <a:gd name="T42" fmla="*/ 79 w 136"/>
                <a:gd name="T43" fmla="*/ 14 h 134"/>
                <a:gd name="T44" fmla="*/ 68 w 136"/>
                <a:gd name="T45" fmla="*/ 0 h 134"/>
                <a:gd name="T46" fmla="*/ 6 w 136"/>
                <a:gd name="T47" fmla="*/ 42 h 134"/>
                <a:gd name="T48" fmla="*/ 16 w 136"/>
                <a:gd name="T49" fmla="*/ 24 h 134"/>
                <a:gd name="T50" fmla="*/ 31 w 136"/>
                <a:gd name="T51" fmla="*/ 11 h 134"/>
                <a:gd name="T52" fmla="*/ 49 w 136"/>
                <a:gd name="T53" fmla="*/ 3 h 134"/>
                <a:gd name="T54" fmla="*/ 68 w 136"/>
                <a:gd name="T55" fmla="*/ 0 h 134"/>
                <a:gd name="T56" fmla="*/ 68 w 136"/>
                <a:gd name="T57" fmla="*/ 12 h 134"/>
                <a:gd name="T58" fmla="*/ 52 w 136"/>
                <a:gd name="T59" fmla="*/ 15 h 134"/>
                <a:gd name="T60" fmla="*/ 38 w 136"/>
                <a:gd name="T61" fmla="*/ 22 h 134"/>
                <a:gd name="T62" fmla="*/ 26 w 136"/>
                <a:gd name="T63" fmla="*/ 33 h 134"/>
                <a:gd name="T64" fmla="*/ 18 w 136"/>
                <a:gd name="T65" fmla="*/ 46 h 134"/>
                <a:gd name="T66" fmla="*/ 14 w 136"/>
                <a:gd name="T67" fmla="*/ 57 h 134"/>
                <a:gd name="T68" fmla="*/ 15 w 136"/>
                <a:gd name="T69" fmla="*/ 79 h 134"/>
                <a:gd name="T70" fmla="*/ 23 w 136"/>
                <a:gd name="T71" fmla="*/ 98 h 134"/>
                <a:gd name="T72" fmla="*/ 38 w 136"/>
                <a:gd name="T73" fmla="*/ 112 h 134"/>
                <a:gd name="T74" fmla="*/ 48 w 136"/>
                <a:gd name="T75" fmla="*/ 118 h 134"/>
                <a:gd name="T76" fmla="*/ 68 w 136"/>
                <a:gd name="T77" fmla="*/ 122 h 134"/>
                <a:gd name="T78" fmla="*/ 68 w 136"/>
                <a:gd name="T79" fmla="*/ 134 h 134"/>
                <a:gd name="T80" fmla="*/ 43 w 136"/>
                <a:gd name="T81" fmla="*/ 130 h 134"/>
                <a:gd name="T82" fmla="*/ 31 w 136"/>
                <a:gd name="T83" fmla="*/ 123 h 134"/>
                <a:gd name="T84" fmla="*/ 12 w 136"/>
                <a:gd name="T85" fmla="*/ 104 h 134"/>
                <a:gd name="T86" fmla="*/ 3 w 136"/>
                <a:gd name="T87" fmla="*/ 81 h 134"/>
                <a:gd name="T88" fmla="*/ 1 w 136"/>
                <a:gd name="T89" fmla="*/ 56 h 134"/>
                <a:gd name="T90" fmla="*/ 6 w 136"/>
                <a:gd name="T91" fmla="*/ 4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6" h="134">
                  <a:moveTo>
                    <a:pt x="68" y="0"/>
                  </a:moveTo>
                  <a:lnTo>
                    <a:pt x="68" y="0"/>
                  </a:lnTo>
                  <a:lnTo>
                    <a:pt x="81" y="0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106" y="11"/>
                  </a:lnTo>
                  <a:lnTo>
                    <a:pt x="115" y="19"/>
                  </a:lnTo>
                  <a:lnTo>
                    <a:pt x="125" y="28"/>
                  </a:lnTo>
                  <a:lnTo>
                    <a:pt x="130" y="41"/>
                  </a:lnTo>
                  <a:lnTo>
                    <a:pt x="134" y="53"/>
                  </a:lnTo>
                  <a:lnTo>
                    <a:pt x="136" y="65"/>
                  </a:lnTo>
                  <a:lnTo>
                    <a:pt x="134" y="79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26" y="102"/>
                  </a:lnTo>
                  <a:lnTo>
                    <a:pt x="121" y="110"/>
                  </a:lnTo>
                  <a:lnTo>
                    <a:pt x="114" y="116"/>
                  </a:lnTo>
                  <a:lnTo>
                    <a:pt x="106" y="123"/>
                  </a:lnTo>
                  <a:lnTo>
                    <a:pt x="98" y="129"/>
                  </a:lnTo>
                  <a:lnTo>
                    <a:pt x="88" y="131"/>
                  </a:lnTo>
                  <a:lnTo>
                    <a:pt x="79" y="134"/>
                  </a:lnTo>
                  <a:lnTo>
                    <a:pt x="68" y="134"/>
                  </a:lnTo>
                  <a:lnTo>
                    <a:pt x="68" y="122"/>
                  </a:lnTo>
                  <a:lnTo>
                    <a:pt x="68" y="122"/>
                  </a:lnTo>
                  <a:lnTo>
                    <a:pt x="76" y="122"/>
                  </a:lnTo>
                  <a:lnTo>
                    <a:pt x="84" y="119"/>
                  </a:lnTo>
                  <a:lnTo>
                    <a:pt x="92" y="116"/>
                  </a:lnTo>
                  <a:lnTo>
                    <a:pt x="99" y="112"/>
                  </a:lnTo>
                  <a:lnTo>
                    <a:pt x="104" y="108"/>
                  </a:lnTo>
                  <a:lnTo>
                    <a:pt x="111" y="102"/>
                  </a:lnTo>
                  <a:lnTo>
                    <a:pt x="115" y="95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19" y="87"/>
                  </a:lnTo>
                  <a:lnTo>
                    <a:pt x="122" y="77"/>
                  </a:lnTo>
                  <a:lnTo>
                    <a:pt x="123" y="66"/>
                  </a:lnTo>
                  <a:lnTo>
                    <a:pt x="122" y="56"/>
                  </a:lnTo>
                  <a:lnTo>
                    <a:pt x="119" y="45"/>
                  </a:lnTo>
                  <a:lnTo>
                    <a:pt x="114" y="37"/>
                  </a:lnTo>
                  <a:lnTo>
                    <a:pt x="107" y="28"/>
                  </a:lnTo>
                  <a:lnTo>
                    <a:pt x="99" y="22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79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6" y="42"/>
                  </a:moveTo>
                  <a:lnTo>
                    <a:pt x="6" y="42"/>
                  </a:lnTo>
                  <a:lnTo>
                    <a:pt x="10" y="33"/>
                  </a:lnTo>
                  <a:lnTo>
                    <a:pt x="16" y="24"/>
                  </a:lnTo>
                  <a:lnTo>
                    <a:pt x="23" y="16"/>
                  </a:lnTo>
                  <a:lnTo>
                    <a:pt x="31" y="11"/>
                  </a:lnTo>
                  <a:lnTo>
                    <a:pt x="39" y="5"/>
                  </a:lnTo>
                  <a:lnTo>
                    <a:pt x="49" y="3"/>
                  </a:lnTo>
                  <a:lnTo>
                    <a:pt x="58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0" y="12"/>
                  </a:lnTo>
                  <a:lnTo>
                    <a:pt x="52" y="15"/>
                  </a:lnTo>
                  <a:lnTo>
                    <a:pt x="45" y="18"/>
                  </a:lnTo>
                  <a:lnTo>
                    <a:pt x="38" y="22"/>
                  </a:lnTo>
                  <a:lnTo>
                    <a:pt x="31" y="26"/>
                  </a:lnTo>
                  <a:lnTo>
                    <a:pt x="26" y="33"/>
                  </a:lnTo>
                  <a:lnTo>
                    <a:pt x="20" y="39"/>
                  </a:lnTo>
                  <a:lnTo>
                    <a:pt x="18" y="46"/>
                  </a:lnTo>
                  <a:lnTo>
                    <a:pt x="18" y="46"/>
                  </a:lnTo>
                  <a:lnTo>
                    <a:pt x="14" y="57"/>
                  </a:lnTo>
                  <a:lnTo>
                    <a:pt x="14" y="68"/>
                  </a:lnTo>
                  <a:lnTo>
                    <a:pt x="15" y="79"/>
                  </a:lnTo>
                  <a:lnTo>
                    <a:pt x="18" y="88"/>
                  </a:lnTo>
                  <a:lnTo>
                    <a:pt x="23" y="98"/>
                  </a:lnTo>
                  <a:lnTo>
                    <a:pt x="30" y="106"/>
                  </a:lnTo>
                  <a:lnTo>
                    <a:pt x="38" y="112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58" y="121"/>
                  </a:lnTo>
                  <a:lnTo>
                    <a:pt x="68" y="122"/>
                  </a:lnTo>
                  <a:lnTo>
                    <a:pt x="68" y="134"/>
                  </a:lnTo>
                  <a:lnTo>
                    <a:pt x="68" y="134"/>
                  </a:lnTo>
                  <a:lnTo>
                    <a:pt x="56" y="133"/>
                  </a:lnTo>
                  <a:lnTo>
                    <a:pt x="43" y="130"/>
                  </a:lnTo>
                  <a:lnTo>
                    <a:pt x="43" y="130"/>
                  </a:lnTo>
                  <a:lnTo>
                    <a:pt x="31" y="123"/>
                  </a:lnTo>
                  <a:lnTo>
                    <a:pt x="20" y="115"/>
                  </a:lnTo>
                  <a:lnTo>
                    <a:pt x="12" y="104"/>
                  </a:lnTo>
                  <a:lnTo>
                    <a:pt x="6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6" y="42"/>
                  </a:lnTo>
                  <a:lnTo>
                    <a:pt x="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7" name="Freeform 179"/>
            <p:cNvSpPr/>
            <p:nvPr/>
          </p:nvSpPr>
          <p:spPr bwMode="auto">
            <a:xfrm>
              <a:off x="3335338" y="1706563"/>
              <a:ext cx="106363" cy="65088"/>
            </a:xfrm>
            <a:custGeom>
              <a:avLst/>
              <a:gdLst>
                <a:gd name="T0" fmla="*/ 61 w 67"/>
                <a:gd name="T1" fmla="*/ 41 h 41"/>
                <a:gd name="T2" fmla="*/ 67 w 67"/>
                <a:gd name="T3" fmla="*/ 25 h 41"/>
                <a:gd name="T4" fmla="*/ 6 w 67"/>
                <a:gd name="T5" fmla="*/ 0 h 41"/>
                <a:gd name="T6" fmla="*/ 0 w 67"/>
                <a:gd name="T7" fmla="*/ 17 h 41"/>
                <a:gd name="T8" fmla="*/ 61 w 67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1">
                  <a:moveTo>
                    <a:pt x="61" y="41"/>
                  </a:moveTo>
                  <a:lnTo>
                    <a:pt x="67" y="25"/>
                  </a:lnTo>
                  <a:lnTo>
                    <a:pt x="6" y="0"/>
                  </a:lnTo>
                  <a:lnTo>
                    <a:pt x="0" y="17"/>
                  </a:lnTo>
                  <a:lnTo>
                    <a:pt x="6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8" name="Freeform 180"/>
            <p:cNvSpPr/>
            <p:nvPr/>
          </p:nvSpPr>
          <p:spPr bwMode="auto">
            <a:xfrm>
              <a:off x="3368676" y="1717675"/>
              <a:ext cx="138113" cy="80963"/>
            </a:xfrm>
            <a:custGeom>
              <a:avLst/>
              <a:gdLst>
                <a:gd name="T0" fmla="*/ 67 w 87"/>
                <a:gd name="T1" fmla="*/ 51 h 51"/>
                <a:gd name="T2" fmla="*/ 67 w 87"/>
                <a:gd name="T3" fmla="*/ 51 h 51"/>
                <a:gd name="T4" fmla="*/ 73 w 87"/>
                <a:gd name="T5" fmla="*/ 51 h 51"/>
                <a:gd name="T6" fmla="*/ 79 w 87"/>
                <a:gd name="T7" fmla="*/ 51 h 51"/>
                <a:gd name="T8" fmla="*/ 83 w 87"/>
                <a:gd name="T9" fmla="*/ 47 h 51"/>
                <a:gd name="T10" fmla="*/ 86 w 87"/>
                <a:gd name="T11" fmla="*/ 43 h 51"/>
                <a:gd name="T12" fmla="*/ 86 w 87"/>
                <a:gd name="T13" fmla="*/ 43 h 51"/>
                <a:gd name="T14" fmla="*/ 87 w 87"/>
                <a:gd name="T15" fmla="*/ 37 h 51"/>
                <a:gd name="T16" fmla="*/ 86 w 87"/>
                <a:gd name="T17" fmla="*/ 31 h 51"/>
                <a:gd name="T18" fmla="*/ 83 w 87"/>
                <a:gd name="T19" fmla="*/ 27 h 51"/>
                <a:gd name="T20" fmla="*/ 78 w 87"/>
                <a:gd name="T21" fmla="*/ 24 h 51"/>
                <a:gd name="T22" fmla="*/ 21 w 87"/>
                <a:gd name="T23" fmla="*/ 1 h 51"/>
                <a:gd name="T24" fmla="*/ 21 w 87"/>
                <a:gd name="T25" fmla="*/ 1 h 51"/>
                <a:gd name="T26" fmla="*/ 15 w 87"/>
                <a:gd name="T27" fmla="*/ 0 h 51"/>
                <a:gd name="T28" fmla="*/ 10 w 87"/>
                <a:gd name="T29" fmla="*/ 1 h 51"/>
                <a:gd name="T30" fmla="*/ 4 w 87"/>
                <a:gd name="T31" fmla="*/ 4 h 51"/>
                <a:gd name="T32" fmla="*/ 2 w 87"/>
                <a:gd name="T33" fmla="*/ 10 h 51"/>
                <a:gd name="T34" fmla="*/ 2 w 87"/>
                <a:gd name="T35" fmla="*/ 10 h 51"/>
                <a:gd name="T36" fmla="*/ 0 w 87"/>
                <a:gd name="T37" fmla="*/ 15 h 51"/>
                <a:gd name="T38" fmla="*/ 2 w 87"/>
                <a:gd name="T39" fmla="*/ 20 h 51"/>
                <a:gd name="T40" fmla="*/ 4 w 87"/>
                <a:gd name="T41" fmla="*/ 24 h 51"/>
                <a:gd name="T42" fmla="*/ 10 w 87"/>
                <a:gd name="T43" fmla="*/ 28 h 51"/>
                <a:gd name="T44" fmla="*/ 67 w 87"/>
                <a:gd name="T4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51">
                  <a:moveTo>
                    <a:pt x="67" y="51"/>
                  </a:moveTo>
                  <a:lnTo>
                    <a:pt x="67" y="51"/>
                  </a:lnTo>
                  <a:lnTo>
                    <a:pt x="73" y="51"/>
                  </a:lnTo>
                  <a:lnTo>
                    <a:pt x="79" y="51"/>
                  </a:lnTo>
                  <a:lnTo>
                    <a:pt x="83" y="47"/>
                  </a:lnTo>
                  <a:lnTo>
                    <a:pt x="86" y="43"/>
                  </a:lnTo>
                  <a:lnTo>
                    <a:pt x="86" y="43"/>
                  </a:lnTo>
                  <a:lnTo>
                    <a:pt x="87" y="37"/>
                  </a:lnTo>
                  <a:lnTo>
                    <a:pt x="86" y="31"/>
                  </a:lnTo>
                  <a:lnTo>
                    <a:pt x="83" y="27"/>
                  </a:lnTo>
                  <a:lnTo>
                    <a:pt x="78" y="24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0"/>
                  </a:lnTo>
                  <a:lnTo>
                    <a:pt x="4" y="24"/>
                  </a:lnTo>
                  <a:lnTo>
                    <a:pt x="10" y="28"/>
                  </a:lnTo>
                  <a:lnTo>
                    <a:pt x="6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09" name="Freeform 181"/>
          <p:cNvSpPr>
            <a:spLocks noEditPoints="1"/>
          </p:cNvSpPr>
          <p:nvPr/>
        </p:nvSpPr>
        <p:spPr bwMode="auto">
          <a:xfrm>
            <a:off x="4823222" y="2366452"/>
            <a:ext cx="327422" cy="116681"/>
          </a:xfrm>
          <a:custGeom>
            <a:avLst/>
            <a:gdLst>
              <a:gd name="T0" fmla="*/ 239 w 275"/>
              <a:gd name="T1" fmla="*/ 40 h 98"/>
              <a:gd name="T2" fmla="*/ 258 w 275"/>
              <a:gd name="T3" fmla="*/ 65 h 98"/>
              <a:gd name="T4" fmla="*/ 239 w 275"/>
              <a:gd name="T5" fmla="*/ 88 h 98"/>
              <a:gd name="T6" fmla="*/ 275 w 275"/>
              <a:gd name="T7" fmla="*/ 78 h 98"/>
              <a:gd name="T8" fmla="*/ 239 w 275"/>
              <a:gd name="T9" fmla="*/ 40 h 98"/>
              <a:gd name="T10" fmla="*/ 118 w 275"/>
              <a:gd name="T11" fmla="*/ 15 h 98"/>
              <a:gd name="T12" fmla="*/ 111 w 275"/>
              <a:gd name="T13" fmla="*/ 11 h 98"/>
              <a:gd name="T14" fmla="*/ 84 w 275"/>
              <a:gd name="T15" fmla="*/ 8 h 98"/>
              <a:gd name="T16" fmla="*/ 107 w 275"/>
              <a:gd name="T17" fmla="*/ 14 h 98"/>
              <a:gd name="T18" fmla="*/ 113 w 275"/>
              <a:gd name="T19" fmla="*/ 17 h 98"/>
              <a:gd name="T20" fmla="*/ 113 w 275"/>
              <a:gd name="T21" fmla="*/ 22 h 98"/>
              <a:gd name="T22" fmla="*/ 110 w 275"/>
              <a:gd name="T23" fmla="*/ 36 h 98"/>
              <a:gd name="T24" fmla="*/ 109 w 275"/>
              <a:gd name="T25" fmla="*/ 33 h 98"/>
              <a:gd name="T26" fmla="*/ 84 w 275"/>
              <a:gd name="T27" fmla="*/ 26 h 98"/>
              <a:gd name="T28" fmla="*/ 99 w 275"/>
              <a:gd name="T29" fmla="*/ 76 h 98"/>
              <a:gd name="T30" fmla="*/ 103 w 275"/>
              <a:gd name="T31" fmla="*/ 76 h 98"/>
              <a:gd name="T32" fmla="*/ 228 w 275"/>
              <a:gd name="T33" fmla="*/ 98 h 98"/>
              <a:gd name="T34" fmla="*/ 239 w 275"/>
              <a:gd name="T35" fmla="*/ 88 h 98"/>
              <a:gd name="T36" fmla="*/ 228 w 275"/>
              <a:gd name="T37" fmla="*/ 94 h 98"/>
              <a:gd name="T38" fmla="*/ 225 w 275"/>
              <a:gd name="T39" fmla="*/ 92 h 98"/>
              <a:gd name="T40" fmla="*/ 220 w 275"/>
              <a:gd name="T41" fmla="*/ 90 h 98"/>
              <a:gd name="T42" fmla="*/ 218 w 275"/>
              <a:gd name="T43" fmla="*/ 83 h 98"/>
              <a:gd name="T44" fmla="*/ 220 w 275"/>
              <a:gd name="T45" fmla="*/ 80 h 98"/>
              <a:gd name="T46" fmla="*/ 224 w 275"/>
              <a:gd name="T47" fmla="*/ 76 h 98"/>
              <a:gd name="T48" fmla="*/ 226 w 275"/>
              <a:gd name="T49" fmla="*/ 76 h 98"/>
              <a:gd name="T50" fmla="*/ 222 w 275"/>
              <a:gd name="T51" fmla="*/ 72 h 98"/>
              <a:gd name="T52" fmla="*/ 221 w 275"/>
              <a:gd name="T53" fmla="*/ 67 h 98"/>
              <a:gd name="T54" fmla="*/ 222 w 275"/>
              <a:gd name="T55" fmla="*/ 64 h 98"/>
              <a:gd name="T56" fmla="*/ 226 w 275"/>
              <a:gd name="T57" fmla="*/ 60 h 98"/>
              <a:gd name="T58" fmla="*/ 230 w 275"/>
              <a:gd name="T59" fmla="*/ 60 h 98"/>
              <a:gd name="T60" fmla="*/ 225 w 275"/>
              <a:gd name="T61" fmla="*/ 56 h 98"/>
              <a:gd name="T62" fmla="*/ 225 w 275"/>
              <a:gd name="T63" fmla="*/ 49 h 98"/>
              <a:gd name="T64" fmla="*/ 226 w 275"/>
              <a:gd name="T65" fmla="*/ 46 h 98"/>
              <a:gd name="T66" fmla="*/ 232 w 275"/>
              <a:gd name="T67" fmla="*/ 42 h 98"/>
              <a:gd name="T68" fmla="*/ 237 w 275"/>
              <a:gd name="T69" fmla="*/ 44 h 98"/>
              <a:gd name="T70" fmla="*/ 239 w 275"/>
              <a:gd name="T71" fmla="*/ 40 h 98"/>
              <a:gd name="T72" fmla="*/ 63 w 275"/>
              <a:gd name="T73" fmla="*/ 0 h 98"/>
              <a:gd name="T74" fmla="*/ 60 w 275"/>
              <a:gd name="T75" fmla="*/ 0 h 98"/>
              <a:gd name="T76" fmla="*/ 54 w 275"/>
              <a:gd name="T77" fmla="*/ 3 h 98"/>
              <a:gd name="T78" fmla="*/ 33 w 275"/>
              <a:gd name="T79" fmla="*/ 2 h 98"/>
              <a:gd name="T80" fmla="*/ 27 w 275"/>
              <a:gd name="T81" fmla="*/ 0 h 98"/>
              <a:gd name="T82" fmla="*/ 18 w 275"/>
              <a:gd name="T83" fmla="*/ 3 h 98"/>
              <a:gd name="T84" fmla="*/ 8 w 275"/>
              <a:gd name="T85" fmla="*/ 8 h 98"/>
              <a:gd name="T86" fmla="*/ 3 w 275"/>
              <a:gd name="T87" fmla="*/ 18 h 98"/>
              <a:gd name="T88" fmla="*/ 2 w 275"/>
              <a:gd name="T89" fmla="*/ 22 h 98"/>
              <a:gd name="T90" fmla="*/ 2 w 275"/>
              <a:gd name="T91" fmla="*/ 33 h 98"/>
              <a:gd name="T92" fmla="*/ 6 w 275"/>
              <a:gd name="T93" fmla="*/ 44 h 98"/>
              <a:gd name="T94" fmla="*/ 12 w 275"/>
              <a:gd name="T95" fmla="*/ 50 h 98"/>
              <a:gd name="T96" fmla="*/ 23 w 275"/>
              <a:gd name="T97" fmla="*/ 54 h 98"/>
              <a:gd name="T98" fmla="*/ 50 w 275"/>
              <a:gd name="T99" fmla="*/ 23 h 98"/>
              <a:gd name="T100" fmla="*/ 42 w 275"/>
              <a:gd name="T101" fmla="*/ 59 h 98"/>
              <a:gd name="T102" fmla="*/ 45 w 275"/>
              <a:gd name="T103" fmla="*/ 64 h 98"/>
              <a:gd name="T104" fmla="*/ 49 w 275"/>
              <a:gd name="T105" fmla="*/ 67 h 98"/>
              <a:gd name="T106" fmla="*/ 84 w 275"/>
              <a:gd name="T107" fmla="*/ 26 h 98"/>
              <a:gd name="T108" fmla="*/ 61 w 275"/>
              <a:gd name="T109" fmla="*/ 22 h 98"/>
              <a:gd name="T110" fmla="*/ 54 w 275"/>
              <a:gd name="T111" fmla="*/ 25 h 98"/>
              <a:gd name="T112" fmla="*/ 57 w 275"/>
              <a:gd name="T113" fmla="*/ 11 h 98"/>
              <a:gd name="T114" fmla="*/ 60 w 275"/>
              <a:gd name="T115" fmla="*/ 7 h 98"/>
              <a:gd name="T116" fmla="*/ 65 w 275"/>
              <a:gd name="T117" fmla="*/ 6 h 98"/>
              <a:gd name="T118" fmla="*/ 84 w 275"/>
              <a:gd name="T119" fmla="*/ 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5" h="98">
                <a:moveTo>
                  <a:pt x="240" y="40"/>
                </a:moveTo>
                <a:lnTo>
                  <a:pt x="239" y="40"/>
                </a:lnTo>
                <a:lnTo>
                  <a:pt x="239" y="44"/>
                </a:lnTo>
                <a:lnTo>
                  <a:pt x="258" y="65"/>
                </a:lnTo>
                <a:lnTo>
                  <a:pt x="255" y="82"/>
                </a:lnTo>
                <a:lnTo>
                  <a:pt x="239" y="88"/>
                </a:lnTo>
                <a:lnTo>
                  <a:pt x="239" y="94"/>
                </a:lnTo>
                <a:lnTo>
                  <a:pt x="275" y="78"/>
                </a:lnTo>
                <a:lnTo>
                  <a:pt x="240" y="40"/>
                </a:lnTo>
                <a:close/>
                <a:moveTo>
                  <a:pt x="239" y="40"/>
                </a:moveTo>
                <a:lnTo>
                  <a:pt x="118" y="15"/>
                </a:lnTo>
                <a:lnTo>
                  <a:pt x="118" y="15"/>
                </a:lnTo>
                <a:lnTo>
                  <a:pt x="115" y="13"/>
                </a:lnTo>
                <a:lnTo>
                  <a:pt x="111" y="11"/>
                </a:lnTo>
                <a:lnTo>
                  <a:pt x="84" y="4"/>
                </a:lnTo>
                <a:lnTo>
                  <a:pt x="84" y="8"/>
                </a:lnTo>
                <a:lnTo>
                  <a:pt x="107" y="14"/>
                </a:lnTo>
                <a:lnTo>
                  <a:pt x="107" y="14"/>
                </a:lnTo>
                <a:lnTo>
                  <a:pt x="110" y="15"/>
                </a:lnTo>
                <a:lnTo>
                  <a:pt x="113" y="17"/>
                </a:lnTo>
                <a:lnTo>
                  <a:pt x="113" y="19"/>
                </a:lnTo>
                <a:lnTo>
                  <a:pt x="113" y="22"/>
                </a:lnTo>
                <a:lnTo>
                  <a:pt x="110" y="36"/>
                </a:lnTo>
                <a:lnTo>
                  <a:pt x="110" y="36"/>
                </a:lnTo>
                <a:lnTo>
                  <a:pt x="110" y="36"/>
                </a:lnTo>
                <a:lnTo>
                  <a:pt x="109" y="33"/>
                </a:lnTo>
                <a:lnTo>
                  <a:pt x="105" y="30"/>
                </a:lnTo>
                <a:lnTo>
                  <a:pt x="84" y="26"/>
                </a:lnTo>
                <a:lnTo>
                  <a:pt x="84" y="73"/>
                </a:lnTo>
                <a:lnTo>
                  <a:pt x="99" y="76"/>
                </a:lnTo>
                <a:lnTo>
                  <a:pt x="99" y="76"/>
                </a:lnTo>
                <a:lnTo>
                  <a:pt x="103" y="76"/>
                </a:lnTo>
                <a:lnTo>
                  <a:pt x="106" y="73"/>
                </a:lnTo>
                <a:lnTo>
                  <a:pt x="228" y="98"/>
                </a:lnTo>
                <a:lnTo>
                  <a:pt x="239" y="94"/>
                </a:lnTo>
                <a:lnTo>
                  <a:pt x="239" y="88"/>
                </a:lnTo>
                <a:lnTo>
                  <a:pt x="228" y="94"/>
                </a:lnTo>
                <a:lnTo>
                  <a:pt x="228" y="94"/>
                </a:lnTo>
                <a:lnTo>
                  <a:pt x="225" y="92"/>
                </a:lnTo>
                <a:lnTo>
                  <a:pt x="225" y="92"/>
                </a:lnTo>
                <a:lnTo>
                  <a:pt x="222" y="91"/>
                </a:lnTo>
                <a:lnTo>
                  <a:pt x="220" y="90"/>
                </a:lnTo>
                <a:lnTo>
                  <a:pt x="218" y="86"/>
                </a:lnTo>
                <a:lnTo>
                  <a:pt x="218" y="83"/>
                </a:lnTo>
                <a:lnTo>
                  <a:pt x="218" y="83"/>
                </a:lnTo>
                <a:lnTo>
                  <a:pt x="220" y="80"/>
                </a:lnTo>
                <a:lnTo>
                  <a:pt x="221" y="78"/>
                </a:lnTo>
                <a:lnTo>
                  <a:pt x="224" y="76"/>
                </a:lnTo>
                <a:lnTo>
                  <a:pt x="226" y="76"/>
                </a:lnTo>
                <a:lnTo>
                  <a:pt x="226" y="76"/>
                </a:lnTo>
                <a:lnTo>
                  <a:pt x="224" y="75"/>
                </a:lnTo>
                <a:lnTo>
                  <a:pt x="222" y="72"/>
                </a:lnTo>
                <a:lnTo>
                  <a:pt x="221" y="69"/>
                </a:lnTo>
                <a:lnTo>
                  <a:pt x="221" y="67"/>
                </a:lnTo>
                <a:lnTo>
                  <a:pt x="221" y="67"/>
                </a:lnTo>
                <a:lnTo>
                  <a:pt x="222" y="64"/>
                </a:lnTo>
                <a:lnTo>
                  <a:pt x="225" y="61"/>
                </a:lnTo>
                <a:lnTo>
                  <a:pt x="226" y="60"/>
                </a:lnTo>
                <a:lnTo>
                  <a:pt x="230" y="60"/>
                </a:lnTo>
                <a:lnTo>
                  <a:pt x="230" y="60"/>
                </a:lnTo>
                <a:lnTo>
                  <a:pt x="228" y="57"/>
                </a:lnTo>
                <a:lnTo>
                  <a:pt x="225" y="56"/>
                </a:lnTo>
                <a:lnTo>
                  <a:pt x="225" y="53"/>
                </a:lnTo>
                <a:lnTo>
                  <a:pt x="225" y="49"/>
                </a:lnTo>
                <a:lnTo>
                  <a:pt x="225" y="49"/>
                </a:lnTo>
                <a:lnTo>
                  <a:pt x="226" y="46"/>
                </a:lnTo>
                <a:lnTo>
                  <a:pt x="229" y="44"/>
                </a:lnTo>
                <a:lnTo>
                  <a:pt x="232" y="42"/>
                </a:lnTo>
                <a:lnTo>
                  <a:pt x="235" y="42"/>
                </a:lnTo>
                <a:lnTo>
                  <a:pt x="237" y="44"/>
                </a:lnTo>
                <a:lnTo>
                  <a:pt x="239" y="44"/>
                </a:lnTo>
                <a:lnTo>
                  <a:pt x="239" y="40"/>
                </a:lnTo>
                <a:close/>
                <a:moveTo>
                  <a:pt x="84" y="4"/>
                </a:moveTo>
                <a:lnTo>
                  <a:pt x="63" y="0"/>
                </a:lnTo>
                <a:lnTo>
                  <a:pt x="63" y="0"/>
                </a:lnTo>
                <a:lnTo>
                  <a:pt x="60" y="0"/>
                </a:lnTo>
                <a:lnTo>
                  <a:pt x="57" y="2"/>
                </a:lnTo>
                <a:lnTo>
                  <a:pt x="54" y="3"/>
                </a:lnTo>
                <a:lnTo>
                  <a:pt x="53" y="6"/>
                </a:lnTo>
                <a:lnTo>
                  <a:pt x="33" y="2"/>
                </a:lnTo>
                <a:lnTo>
                  <a:pt x="33" y="2"/>
                </a:lnTo>
                <a:lnTo>
                  <a:pt x="27" y="0"/>
                </a:lnTo>
                <a:lnTo>
                  <a:pt x="22" y="2"/>
                </a:lnTo>
                <a:lnTo>
                  <a:pt x="18" y="3"/>
                </a:lnTo>
                <a:lnTo>
                  <a:pt x="12" y="6"/>
                </a:lnTo>
                <a:lnTo>
                  <a:pt x="8" y="8"/>
                </a:lnTo>
                <a:lnTo>
                  <a:pt x="6" y="13"/>
                </a:lnTo>
                <a:lnTo>
                  <a:pt x="3" y="18"/>
                </a:lnTo>
                <a:lnTo>
                  <a:pt x="2" y="22"/>
                </a:lnTo>
                <a:lnTo>
                  <a:pt x="2" y="22"/>
                </a:lnTo>
                <a:lnTo>
                  <a:pt x="0" y="29"/>
                </a:lnTo>
                <a:lnTo>
                  <a:pt x="2" y="33"/>
                </a:lnTo>
                <a:lnTo>
                  <a:pt x="3" y="38"/>
                </a:lnTo>
                <a:lnTo>
                  <a:pt x="6" y="44"/>
                </a:lnTo>
                <a:lnTo>
                  <a:pt x="8" y="48"/>
                </a:lnTo>
                <a:lnTo>
                  <a:pt x="12" y="50"/>
                </a:lnTo>
                <a:lnTo>
                  <a:pt x="18" y="53"/>
                </a:lnTo>
                <a:lnTo>
                  <a:pt x="23" y="54"/>
                </a:lnTo>
                <a:lnTo>
                  <a:pt x="35" y="57"/>
                </a:lnTo>
                <a:lnTo>
                  <a:pt x="50" y="23"/>
                </a:lnTo>
                <a:lnTo>
                  <a:pt x="42" y="59"/>
                </a:lnTo>
                <a:lnTo>
                  <a:pt x="42" y="59"/>
                </a:lnTo>
                <a:lnTo>
                  <a:pt x="44" y="61"/>
                </a:lnTo>
                <a:lnTo>
                  <a:pt x="45" y="64"/>
                </a:lnTo>
                <a:lnTo>
                  <a:pt x="46" y="65"/>
                </a:lnTo>
                <a:lnTo>
                  <a:pt x="49" y="67"/>
                </a:lnTo>
                <a:lnTo>
                  <a:pt x="84" y="73"/>
                </a:lnTo>
                <a:lnTo>
                  <a:pt x="84" y="26"/>
                </a:lnTo>
                <a:lnTo>
                  <a:pt x="61" y="22"/>
                </a:lnTo>
                <a:lnTo>
                  <a:pt x="61" y="22"/>
                </a:lnTo>
                <a:lnTo>
                  <a:pt x="57" y="22"/>
                </a:lnTo>
                <a:lnTo>
                  <a:pt x="54" y="25"/>
                </a:lnTo>
                <a:lnTo>
                  <a:pt x="57" y="11"/>
                </a:lnTo>
                <a:lnTo>
                  <a:pt x="57" y="11"/>
                </a:lnTo>
                <a:lnTo>
                  <a:pt x="58" y="8"/>
                </a:lnTo>
                <a:lnTo>
                  <a:pt x="60" y="7"/>
                </a:lnTo>
                <a:lnTo>
                  <a:pt x="63" y="6"/>
                </a:lnTo>
                <a:lnTo>
                  <a:pt x="65" y="6"/>
                </a:lnTo>
                <a:lnTo>
                  <a:pt x="84" y="8"/>
                </a:lnTo>
                <a:lnTo>
                  <a:pt x="84" y="4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10" name="组合 205"/>
          <p:cNvGrpSpPr/>
          <p:nvPr/>
        </p:nvGrpSpPr>
        <p:grpSpPr>
          <a:xfrm>
            <a:off x="3593306" y="2660536"/>
            <a:ext cx="185738" cy="234553"/>
            <a:chOff x="1516063" y="3252788"/>
            <a:chExt cx="247651" cy="312737"/>
          </a:xfrm>
          <a:solidFill>
            <a:srgbClr val="168999"/>
          </a:solidFill>
        </p:grpSpPr>
        <p:sp>
          <p:nvSpPr>
            <p:cNvPr id="211" name="Freeform 182"/>
            <p:cNvSpPr/>
            <p:nvPr/>
          </p:nvSpPr>
          <p:spPr bwMode="auto">
            <a:xfrm>
              <a:off x="1527176" y="3263900"/>
              <a:ext cx="236538" cy="301625"/>
            </a:xfrm>
            <a:custGeom>
              <a:avLst/>
              <a:gdLst>
                <a:gd name="T0" fmla="*/ 0 w 149"/>
                <a:gd name="T1" fmla="*/ 33 h 190"/>
                <a:gd name="T2" fmla="*/ 7 w 149"/>
                <a:gd name="T3" fmla="*/ 28 h 190"/>
                <a:gd name="T4" fmla="*/ 96 w 149"/>
                <a:gd name="T5" fmla="*/ 171 h 190"/>
                <a:gd name="T6" fmla="*/ 96 w 149"/>
                <a:gd name="T7" fmla="*/ 171 h 190"/>
                <a:gd name="T8" fmla="*/ 99 w 149"/>
                <a:gd name="T9" fmla="*/ 176 h 190"/>
                <a:gd name="T10" fmla="*/ 101 w 149"/>
                <a:gd name="T11" fmla="*/ 178 h 190"/>
                <a:gd name="T12" fmla="*/ 105 w 149"/>
                <a:gd name="T13" fmla="*/ 180 h 190"/>
                <a:gd name="T14" fmla="*/ 109 w 149"/>
                <a:gd name="T15" fmla="*/ 181 h 190"/>
                <a:gd name="T16" fmla="*/ 114 w 149"/>
                <a:gd name="T17" fmla="*/ 181 h 190"/>
                <a:gd name="T18" fmla="*/ 119 w 149"/>
                <a:gd name="T19" fmla="*/ 181 h 190"/>
                <a:gd name="T20" fmla="*/ 123 w 149"/>
                <a:gd name="T21" fmla="*/ 180 h 190"/>
                <a:gd name="T22" fmla="*/ 127 w 149"/>
                <a:gd name="T23" fmla="*/ 177 h 190"/>
                <a:gd name="T24" fmla="*/ 127 w 149"/>
                <a:gd name="T25" fmla="*/ 177 h 190"/>
                <a:gd name="T26" fmla="*/ 131 w 149"/>
                <a:gd name="T27" fmla="*/ 174 h 190"/>
                <a:gd name="T28" fmla="*/ 135 w 149"/>
                <a:gd name="T29" fmla="*/ 171 h 190"/>
                <a:gd name="T30" fmla="*/ 137 w 149"/>
                <a:gd name="T31" fmla="*/ 167 h 190"/>
                <a:gd name="T32" fmla="*/ 138 w 149"/>
                <a:gd name="T33" fmla="*/ 163 h 190"/>
                <a:gd name="T34" fmla="*/ 139 w 149"/>
                <a:gd name="T35" fmla="*/ 159 h 190"/>
                <a:gd name="T36" fmla="*/ 139 w 149"/>
                <a:gd name="T37" fmla="*/ 155 h 190"/>
                <a:gd name="T38" fmla="*/ 138 w 149"/>
                <a:gd name="T39" fmla="*/ 150 h 190"/>
                <a:gd name="T40" fmla="*/ 137 w 149"/>
                <a:gd name="T41" fmla="*/ 146 h 190"/>
                <a:gd name="T42" fmla="*/ 49 w 149"/>
                <a:gd name="T43" fmla="*/ 4 h 190"/>
                <a:gd name="T44" fmla="*/ 54 w 149"/>
                <a:gd name="T45" fmla="*/ 0 h 190"/>
                <a:gd name="T46" fmla="*/ 145 w 149"/>
                <a:gd name="T47" fmla="*/ 144 h 190"/>
                <a:gd name="T48" fmla="*/ 145 w 149"/>
                <a:gd name="T49" fmla="*/ 144 h 190"/>
                <a:gd name="T50" fmla="*/ 147 w 149"/>
                <a:gd name="T51" fmla="*/ 150 h 190"/>
                <a:gd name="T52" fmla="*/ 149 w 149"/>
                <a:gd name="T53" fmla="*/ 155 h 190"/>
                <a:gd name="T54" fmla="*/ 149 w 149"/>
                <a:gd name="T55" fmla="*/ 161 h 190"/>
                <a:gd name="T56" fmla="*/ 147 w 149"/>
                <a:gd name="T57" fmla="*/ 166 h 190"/>
                <a:gd name="T58" fmla="*/ 145 w 149"/>
                <a:gd name="T59" fmla="*/ 171 h 190"/>
                <a:gd name="T60" fmla="*/ 142 w 149"/>
                <a:gd name="T61" fmla="*/ 177 h 190"/>
                <a:gd name="T62" fmla="*/ 138 w 149"/>
                <a:gd name="T63" fmla="*/ 181 h 190"/>
                <a:gd name="T64" fmla="*/ 133 w 149"/>
                <a:gd name="T65" fmla="*/ 185 h 190"/>
                <a:gd name="T66" fmla="*/ 133 w 149"/>
                <a:gd name="T67" fmla="*/ 185 h 190"/>
                <a:gd name="T68" fmla="*/ 127 w 149"/>
                <a:gd name="T69" fmla="*/ 188 h 190"/>
                <a:gd name="T70" fmla="*/ 120 w 149"/>
                <a:gd name="T71" fmla="*/ 190 h 190"/>
                <a:gd name="T72" fmla="*/ 115 w 149"/>
                <a:gd name="T73" fmla="*/ 190 h 190"/>
                <a:gd name="T74" fmla="*/ 108 w 149"/>
                <a:gd name="T75" fmla="*/ 190 h 190"/>
                <a:gd name="T76" fmla="*/ 103 w 149"/>
                <a:gd name="T77" fmla="*/ 189 h 190"/>
                <a:gd name="T78" fmla="*/ 97 w 149"/>
                <a:gd name="T79" fmla="*/ 186 h 190"/>
                <a:gd name="T80" fmla="*/ 93 w 149"/>
                <a:gd name="T81" fmla="*/ 182 h 190"/>
                <a:gd name="T82" fmla="*/ 91 w 149"/>
                <a:gd name="T83" fmla="*/ 178 h 190"/>
                <a:gd name="T84" fmla="*/ 0 w 149"/>
                <a:gd name="T85" fmla="*/ 3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90">
                  <a:moveTo>
                    <a:pt x="0" y="33"/>
                  </a:moveTo>
                  <a:lnTo>
                    <a:pt x="7" y="28"/>
                  </a:lnTo>
                  <a:lnTo>
                    <a:pt x="96" y="171"/>
                  </a:lnTo>
                  <a:lnTo>
                    <a:pt x="96" y="171"/>
                  </a:lnTo>
                  <a:lnTo>
                    <a:pt x="99" y="176"/>
                  </a:lnTo>
                  <a:lnTo>
                    <a:pt x="101" y="178"/>
                  </a:lnTo>
                  <a:lnTo>
                    <a:pt x="105" y="180"/>
                  </a:lnTo>
                  <a:lnTo>
                    <a:pt x="109" y="181"/>
                  </a:lnTo>
                  <a:lnTo>
                    <a:pt x="114" y="181"/>
                  </a:lnTo>
                  <a:lnTo>
                    <a:pt x="119" y="181"/>
                  </a:lnTo>
                  <a:lnTo>
                    <a:pt x="123" y="180"/>
                  </a:lnTo>
                  <a:lnTo>
                    <a:pt x="127" y="177"/>
                  </a:lnTo>
                  <a:lnTo>
                    <a:pt x="127" y="177"/>
                  </a:lnTo>
                  <a:lnTo>
                    <a:pt x="131" y="174"/>
                  </a:lnTo>
                  <a:lnTo>
                    <a:pt x="135" y="171"/>
                  </a:lnTo>
                  <a:lnTo>
                    <a:pt x="137" y="167"/>
                  </a:lnTo>
                  <a:lnTo>
                    <a:pt x="138" y="163"/>
                  </a:lnTo>
                  <a:lnTo>
                    <a:pt x="139" y="159"/>
                  </a:lnTo>
                  <a:lnTo>
                    <a:pt x="139" y="155"/>
                  </a:lnTo>
                  <a:lnTo>
                    <a:pt x="138" y="150"/>
                  </a:lnTo>
                  <a:lnTo>
                    <a:pt x="137" y="146"/>
                  </a:lnTo>
                  <a:lnTo>
                    <a:pt x="49" y="4"/>
                  </a:lnTo>
                  <a:lnTo>
                    <a:pt x="54" y="0"/>
                  </a:lnTo>
                  <a:lnTo>
                    <a:pt x="145" y="144"/>
                  </a:lnTo>
                  <a:lnTo>
                    <a:pt x="145" y="144"/>
                  </a:lnTo>
                  <a:lnTo>
                    <a:pt x="147" y="150"/>
                  </a:lnTo>
                  <a:lnTo>
                    <a:pt x="149" y="155"/>
                  </a:lnTo>
                  <a:lnTo>
                    <a:pt x="149" y="161"/>
                  </a:lnTo>
                  <a:lnTo>
                    <a:pt x="147" y="166"/>
                  </a:lnTo>
                  <a:lnTo>
                    <a:pt x="145" y="171"/>
                  </a:lnTo>
                  <a:lnTo>
                    <a:pt x="142" y="177"/>
                  </a:lnTo>
                  <a:lnTo>
                    <a:pt x="138" y="181"/>
                  </a:lnTo>
                  <a:lnTo>
                    <a:pt x="133" y="185"/>
                  </a:lnTo>
                  <a:lnTo>
                    <a:pt x="133" y="185"/>
                  </a:lnTo>
                  <a:lnTo>
                    <a:pt x="127" y="188"/>
                  </a:lnTo>
                  <a:lnTo>
                    <a:pt x="120" y="190"/>
                  </a:lnTo>
                  <a:lnTo>
                    <a:pt x="115" y="190"/>
                  </a:lnTo>
                  <a:lnTo>
                    <a:pt x="108" y="190"/>
                  </a:lnTo>
                  <a:lnTo>
                    <a:pt x="103" y="189"/>
                  </a:lnTo>
                  <a:lnTo>
                    <a:pt x="97" y="186"/>
                  </a:lnTo>
                  <a:lnTo>
                    <a:pt x="93" y="182"/>
                  </a:lnTo>
                  <a:lnTo>
                    <a:pt x="91" y="178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2" name="Freeform 183"/>
            <p:cNvSpPr/>
            <p:nvPr/>
          </p:nvSpPr>
          <p:spPr bwMode="auto">
            <a:xfrm>
              <a:off x="1516063" y="3252788"/>
              <a:ext cx="114300" cy="79375"/>
            </a:xfrm>
            <a:custGeom>
              <a:avLst/>
              <a:gdLst>
                <a:gd name="T0" fmla="*/ 0 w 72"/>
                <a:gd name="T1" fmla="*/ 47 h 50"/>
                <a:gd name="T2" fmla="*/ 0 w 72"/>
                <a:gd name="T3" fmla="*/ 47 h 50"/>
                <a:gd name="T4" fmla="*/ 1 w 72"/>
                <a:gd name="T5" fmla="*/ 49 h 50"/>
                <a:gd name="T6" fmla="*/ 4 w 72"/>
                <a:gd name="T7" fmla="*/ 50 h 50"/>
                <a:gd name="T8" fmla="*/ 5 w 72"/>
                <a:gd name="T9" fmla="*/ 50 h 50"/>
                <a:gd name="T10" fmla="*/ 8 w 72"/>
                <a:gd name="T11" fmla="*/ 49 h 50"/>
                <a:gd name="T12" fmla="*/ 69 w 72"/>
                <a:gd name="T13" fmla="*/ 11 h 50"/>
                <a:gd name="T14" fmla="*/ 69 w 72"/>
                <a:gd name="T15" fmla="*/ 11 h 50"/>
                <a:gd name="T16" fmla="*/ 70 w 72"/>
                <a:gd name="T17" fmla="*/ 9 h 50"/>
                <a:gd name="T18" fmla="*/ 72 w 72"/>
                <a:gd name="T19" fmla="*/ 8 h 50"/>
                <a:gd name="T20" fmla="*/ 72 w 72"/>
                <a:gd name="T21" fmla="*/ 5 h 50"/>
                <a:gd name="T22" fmla="*/ 70 w 72"/>
                <a:gd name="T23" fmla="*/ 2 h 50"/>
                <a:gd name="T24" fmla="*/ 70 w 72"/>
                <a:gd name="T25" fmla="*/ 2 h 50"/>
                <a:gd name="T26" fmla="*/ 69 w 72"/>
                <a:gd name="T27" fmla="*/ 1 h 50"/>
                <a:gd name="T28" fmla="*/ 68 w 72"/>
                <a:gd name="T29" fmla="*/ 0 h 50"/>
                <a:gd name="T30" fmla="*/ 65 w 72"/>
                <a:gd name="T31" fmla="*/ 0 h 50"/>
                <a:gd name="T32" fmla="*/ 64 w 72"/>
                <a:gd name="T33" fmla="*/ 1 h 50"/>
                <a:gd name="T34" fmla="*/ 1 w 72"/>
                <a:gd name="T35" fmla="*/ 39 h 50"/>
                <a:gd name="T36" fmla="*/ 1 w 72"/>
                <a:gd name="T37" fmla="*/ 39 h 50"/>
                <a:gd name="T38" fmla="*/ 0 w 72"/>
                <a:gd name="T39" fmla="*/ 40 h 50"/>
                <a:gd name="T40" fmla="*/ 0 w 72"/>
                <a:gd name="T41" fmla="*/ 43 h 50"/>
                <a:gd name="T42" fmla="*/ 0 w 72"/>
                <a:gd name="T43" fmla="*/ 44 h 50"/>
                <a:gd name="T44" fmla="*/ 0 w 72"/>
                <a:gd name="T45" fmla="*/ 47 h 50"/>
                <a:gd name="T46" fmla="*/ 0 w 72"/>
                <a:gd name="T4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50">
                  <a:moveTo>
                    <a:pt x="0" y="47"/>
                  </a:moveTo>
                  <a:lnTo>
                    <a:pt x="0" y="47"/>
                  </a:lnTo>
                  <a:lnTo>
                    <a:pt x="1" y="49"/>
                  </a:lnTo>
                  <a:lnTo>
                    <a:pt x="4" y="50"/>
                  </a:lnTo>
                  <a:lnTo>
                    <a:pt x="5" y="50"/>
                  </a:lnTo>
                  <a:lnTo>
                    <a:pt x="8" y="4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0" y="9"/>
                  </a:lnTo>
                  <a:lnTo>
                    <a:pt x="72" y="8"/>
                  </a:lnTo>
                  <a:lnTo>
                    <a:pt x="72" y="5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4" y="1"/>
                  </a:lnTo>
                  <a:lnTo>
                    <a:pt x="1" y="39"/>
                  </a:lnTo>
                  <a:lnTo>
                    <a:pt x="1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3" name="Freeform 184"/>
            <p:cNvSpPr/>
            <p:nvPr/>
          </p:nvSpPr>
          <p:spPr bwMode="auto">
            <a:xfrm>
              <a:off x="1560513" y="3316288"/>
              <a:ext cx="161925" cy="219075"/>
            </a:xfrm>
            <a:custGeom>
              <a:avLst/>
              <a:gdLst>
                <a:gd name="T0" fmla="*/ 0 w 102"/>
                <a:gd name="T1" fmla="*/ 6 h 138"/>
                <a:gd name="T2" fmla="*/ 9 w 102"/>
                <a:gd name="T3" fmla="*/ 0 h 138"/>
                <a:gd name="T4" fmla="*/ 88 w 102"/>
                <a:gd name="T5" fmla="*/ 128 h 138"/>
                <a:gd name="T6" fmla="*/ 88 w 102"/>
                <a:gd name="T7" fmla="*/ 128 h 138"/>
                <a:gd name="T8" fmla="*/ 91 w 102"/>
                <a:gd name="T9" fmla="*/ 132 h 138"/>
                <a:gd name="T10" fmla="*/ 94 w 102"/>
                <a:gd name="T11" fmla="*/ 133 h 138"/>
                <a:gd name="T12" fmla="*/ 98 w 102"/>
                <a:gd name="T13" fmla="*/ 134 h 138"/>
                <a:gd name="T14" fmla="*/ 102 w 102"/>
                <a:gd name="T15" fmla="*/ 136 h 138"/>
                <a:gd name="T16" fmla="*/ 102 w 102"/>
                <a:gd name="T17" fmla="*/ 136 h 138"/>
                <a:gd name="T18" fmla="*/ 101 w 102"/>
                <a:gd name="T19" fmla="*/ 136 h 138"/>
                <a:gd name="T20" fmla="*/ 101 w 102"/>
                <a:gd name="T21" fmla="*/ 136 h 138"/>
                <a:gd name="T22" fmla="*/ 95 w 102"/>
                <a:gd name="T23" fmla="*/ 138 h 138"/>
                <a:gd name="T24" fmla="*/ 88 w 102"/>
                <a:gd name="T25" fmla="*/ 138 h 138"/>
                <a:gd name="T26" fmla="*/ 83 w 102"/>
                <a:gd name="T27" fmla="*/ 136 h 138"/>
                <a:gd name="T28" fmla="*/ 79 w 102"/>
                <a:gd name="T29" fmla="*/ 132 h 138"/>
                <a:gd name="T30" fmla="*/ 0 w 102"/>
                <a:gd name="T31" fmla="*/ 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38">
                  <a:moveTo>
                    <a:pt x="0" y="6"/>
                  </a:moveTo>
                  <a:lnTo>
                    <a:pt x="9" y="0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1" y="132"/>
                  </a:lnTo>
                  <a:lnTo>
                    <a:pt x="94" y="133"/>
                  </a:lnTo>
                  <a:lnTo>
                    <a:pt x="98" y="134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5" y="138"/>
                  </a:lnTo>
                  <a:lnTo>
                    <a:pt x="88" y="138"/>
                  </a:lnTo>
                  <a:lnTo>
                    <a:pt x="83" y="136"/>
                  </a:lnTo>
                  <a:lnTo>
                    <a:pt x="79" y="132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14" name="Freeform 185"/>
          <p:cNvSpPr>
            <a:spLocks noEditPoints="1"/>
          </p:cNvSpPr>
          <p:nvPr/>
        </p:nvSpPr>
        <p:spPr bwMode="auto">
          <a:xfrm>
            <a:off x="3876675" y="1754470"/>
            <a:ext cx="150019" cy="115491"/>
          </a:xfrm>
          <a:custGeom>
            <a:avLst/>
            <a:gdLst>
              <a:gd name="T0" fmla="*/ 124 w 126"/>
              <a:gd name="T1" fmla="*/ 38 h 97"/>
              <a:gd name="T2" fmla="*/ 105 w 126"/>
              <a:gd name="T3" fmla="*/ 15 h 97"/>
              <a:gd name="T4" fmla="*/ 99 w 126"/>
              <a:gd name="T5" fmla="*/ 34 h 97"/>
              <a:gd name="T6" fmla="*/ 111 w 126"/>
              <a:gd name="T7" fmla="*/ 39 h 97"/>
              <a:gd name="T8" fmla="*/ 113 w 126"/>
              <a:gd name="T9" fmla="*/ 55 h 97"/>
              <a:gd name="T10" fmla="*/ 99 w 126"/>
              <a:gd name="T11" fmla="*/ 63 h 97"/>
              <a:gd name="T12" fmla="*/ 113 w 126"/>
              <a:gd name="T13" fmla="*/ 72 h 97"/>
              <a:gd name="T14" fmla="*/ 125 w 126"/>
              <a:gd name="T15" fmla="*/ 58 h 97"/>
              <a:gd name="T16" fmla="*/ 99 w 126"/>
              <a:gd name="T17" fmla="*/ 12 h 97"/>
              <a:gd name="T18" fmla="*/ 40 w 126"/>
              <a:gd name="T19" fmla="*/ 1 h 97"/>
              <a:gd name="T20" fmla="*/ 42 w 126"/>
              <a:gd name="T21" fmla="*/ 5 h 97"/>
              <a:gd name="T22" fmla="*/ 46 w 126"/>
              <a:gd name="T23" fmla="*/ 13 h 97"/>
              <a:gd name="T24" fmla="*/ 40 w 126"/>
              <a:gd name="T25" fmla="*/ 20 h 97"/>
              <a:gd name="T26" fmla="*/ 40 w 126"/>
              <a:gd name="T27" fmla="*/ 84 h 97"/>
              <a:gd name="T28" fmla="*/ 59 w 126"/>
              <a:gd name="T29" fmla="*/ 82 h 97"/>
              <a:gd name="T30" fmla="*/ 79 w 126"/>
              <a:gd name="T31" fmla="*/ 76 h 97"/>
              <a:gd name="T32" fmla="*/ 99 w 126"/>
              <a:gd name="T33" fmla="*/ 63 h 97"/>
              <a:gd name="T34" fmla="*/ 92 w 126"/>
              <a:gd name="T35" fmla="*/ 62 h 97"/>
              <a:gd name="T36" fmla="*/ 86 w 126"/>
              <a:gd name="T37" fmla="*/ 42 h 97"/>
              <a:gd name="T38" fmla="*/ 95 w 126"/>
              <a:gd name="T39" fmla="*/ 35 h 97"/>
              <a:gd name="T40" fmla="*/ 40 w 126"/>
              <a:gd name="T41" fmla="*/ 1 h 97"/>
              <a:gd name="T42" fmla="*/ 33 w 126"/>
              <a:gd name="T43" fmla="*/ 9 h 97"/>
              <a:gd name="T44" fmla="*/ 40 w 126"/>
              <a:gd name="T45" fmla="*/ 1 h 97"/>
              <a:gd name="T46" fmla="*/ 40 w 126"/>
              <a:gd name="T47" fmla="*/ 96 h 97"/>
              <a:gd name="T48" fmla="*/ 38 w 126"/>
              <a:gd name="T49" fmla="*/ 85 h 97"/>
              <a:gd name="T50" fmla="*/ 33 w 126"/>
              <a:gd name="T51" fmla="*/ 97 h 97"/>
              <a:gd name="T52" fmla="*/ 37 w 126"/>
              <a:gd name="T53" fmla="*/ 72 h 97"/>
              <a:gd name="T54" fmla="*/ 33 w 126"/>
              <a:gd name="T55" fmla="*/ 32 h 97"/>
              <a:gd name="T56" fmla="*/ 33 w 126"/>
              <a:gd name="T57" fmla="*/ 15 h 97"/>
              <a:gd name="T58" fmla="*/ 36 w 126"/>
              <a:gd name="T59" fmla="*/ 19 h 97"/>
              <a:gd name="T60" fmla="*/ 33 w 126"/>
              <a:gd name="T61" fmla="*/ 3 h 97"/>
              <a:gd name="T62" fmla="*/ 27 w 126"/>
              <a:gd name="T63" fmla="*/ 20 h 97"/>
              <a:gd name="T64" fmla="*/ 33 w 126"/>
              <a:gd name="T65" fmla="*/ 15 h 97"/>
              <a:gd name="T66" fmla="*/ 33 w 126"/>
              <a:gd name="T67" fmla="*/ 3 h 97"/>
              <a:gd name="T68" fmla="*/ 27 w 126"/>
              <a:gd name="T69" fmla="*/ 97 h 97"/>
              <a:gd name="T70" fmla="*/ 27 w 126"/>
              <a:gd name="T71" fmla="*/ 92 h 97"/>
              <a:gd name="T72" fmla="*/ 33 w 126"/>
              <a:gd name="T73" fmla="*/ 32 h 97"/>
              <a:gd name="T74" fmla="*/ 23 w 126"/>
              <a:gd name="T75" fmla="*/ 69 h 97"/>
              <a:gd name="T76" fmla="*/ 27 w 126"/>
              <a:gd name="T77" fmla="*/ 59 h 97"/>
              <a:gd name="T78" fmla="*/ 26 w 126"/>
              <a:gd name="T79" fmla="*/ 47 h 97"/>
              <a:gd name="T80" fmla="*/ 23 w 126"/>
              <a:gd name="T81" fmla="*/ 39 h 97"/>
              <a:gd name="T82" fmla="*/ 33 w 126"/>
              <a:gd name="T83" fmla="*/ 32 h 97"/>
              <a:gd name="T84" fmla="*/ 17 w 126"/>
              <a:gd name="T85" fmla="*/ 11 h 97"/>
              <a:gd name="T86" fmla="*/ 2 w 126"/>
              <a:gd name="T87" fmla="*/ 40 h 97"/>
              <a:gd name="T88" fmla="*/ 8 w 126"/>
              <a:gd name="T89" fmla="*/ 88 h 97"/>
              <a:gd name="T90" fmla="*/ 23 w 126"/>
              <a:gd name="T91" fmla="*/ 97 h 97"/>
              <a:gd name="T92" fmla="*/ 22 w 126"/>
              <a:gd name="T93" fmla="*/ 91 h 97"/>
              <a:gd name="T94" fmla="*/ 17 w 126"/>
              <a:gd name="T95" fmla="*/ 74 h 97"/>
              <a:gd name="T96" fmla="*/ 23 w 126"/>
              <a:gd name="T97" fmla="*/ 65 h 97"/>
              <a:gd name="T98" fmla="*/ 13 w 126"/>
              <a:gd name="T99" fmla="*/ 65 h 97"/>
              <a:gd name="T100" fmla="*/ 7 w 126"/>
              <a:gd name="T101" fmla="*/ 54 h 97"/>
              <a:gd name="T102" fmla="*/ 14 w 126"/>
              <a:gd name="T103" fmla="*/ 43 h 97"/>
              <a:gd name="T104" fmla="*/ 23 w 126"/>
              <a:gd name="T105" fmla="*/ 39 h 97"/>
              <a:gd name="T106" fmla="*/ 14 w 126"/>
              <a:gd name="T107" fmla="*/ 32 h 97"/>
              <a:gd name="T108" fmla="*/ 14 w 126"/>
              <a:gd name="T109" fmla="*/ 2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97">
                <a:moveTo>
                  <a:pt x="126" y="53"/>
                </a:moveTo>
                <a:lnTo>
                  <a:pt x="126" y="53"/>
                </a:lnTo>
                <a:lnTo>
                  <a:pt x="126" y="45"/>
                </a:lnTo>
                <a:lnTo>
                  <a:pt x="124" y="38"/>
                </a:lnTo>
                <a:lnTo>
                  <a:pt x="121" y="31"/>
                </a:lnTo>
                <a:lnTo>
                  <a:pt x="117" y="24"/>
                </a:lnTo>
                <a:lnTo>
                  <a:pt x="109" y="17"/>
                </a:lnTo>
                <a:lnTo>
                  <a:pt x="105" y="15"/>
                </a:lnTo>
                <a:lnTo>
                  <a:pt x="105" y="15"/>
                </a:lnTo>
                <a:lnTo>
                  <a:pt x="99" y="12"/>
                </a:lnTo>
                <a:lnTo>
                  <a:pt x="99" y="34"/>
                </a:lnTo>
                <a:lnTo>
                  <a:pt x="99" y="34"/>
                </a:lnTo>
                <a:lnTo>
                  <a:pt x="103" y="35"/>
                </a:lnTo>
                <a:lnTo>
                  <a:pt x="106" y="36"/>
                </a:lnTo>
                <a:lnTo>
                  <a:pt x="106" y="36"/>
                </a:lnTo>
                <a:lnTo>
                  <a:pt x="111" y="39"/>
                </a:lnTo>
                <a:lnTo>
                  <a:pt x="114" y="45"/>
                </a:lnTo>
                <a:lnTo>
                  <a:pt x="114" y="50"/>
                </a:lnTo>
                <a:lnTo>
                  <a:pt x="113" y="55"/>
                </a:lnTo>
                <a:lnTo>
                  <a:pt x="113" y="55"/>
                </a:lnTo>
                <a:lnTo>
                  <a:pt x="110" y="59"/>
                </a:lnTo>
                <a:lnTo>
                  <a:pt x="107" y="62"/>
                </a:lnTo>
                <a:lnTo>
                  <a:pt x="103" y="63"/>
                </a:lnTo>
                <a:lnTo>
                  <a:pt x="99" y="63"/>
                </a:lnTo>
                <a:lnTo>
                  <a:pt x="99" y="76"/>
                </a:lnTo>
                <a:lnTo>
                  <a:pt x="99" y="76"/>
                </a:lnTo>
                <a:lnTo>
                  <a:pt x="109" y="74"/>
                </a:lnTo>
                <a:lnTo>
                  <a:pt x="113" y="72"/>
                </a:lnTo>
                <a:lnTo>
                  <a:pt x="117" y="70"/>
                </a:lnTo>
                <a:lnTo>
                  <a:pt x="121" y="68"/>
                </a:lnTo>
                <a:lnTo>
                  <a:pt x="122" y="63"/>
                </a:lnTo>
                <a:lnTo>
                  <a:pt x="125" y="58"/>
                </a:lnTo>
                <a:lnTo>
                  <a:pt x="126" y="53"/>
                </a:lnTo>
                <a:lnTo>
                  <a:pt x="126" y="53"/>
                </a:lnTo>
                <a:close/>
                <a:moveTo>
                  <a:pt x="99" y="12"/>
                </a:moveTo>
                <a:lnTo>
                  <a:pt x="99" y="12"/>
                </a:lnTo>
                <a:lnTo>
                  <a:pt x="82" y="5"/>
                </a:lnTo>
                <a:lnTo>
                  <a:pt x="65" y="1"/>
                </a:lnTo>
                <a:lnTo>
                  <a:pt x="52" y="0"/>
                </a:lnTo>
                <a:lnTo>
                  <a:pt x="40" y="1"/>
                </a:lnTo>
                <a:lnTo>
                  <a:pt x="40" y="5"/>
                </a:lnTo>
                <a:lnTo>
                  <a:pt x="40" y="5"/>
                </a:lnTo>
                <a:lnTo>
                  <a:pt x="42" y="5"/>
                </a:lnTo>
                <a:lnTo>
                  <a:pt x="42" y="5"/>
                </a:lnTo>
                <a:lnTo>
                  <a:pt x="42" y="5"/>
                </a:lnTo>
                <a:lnTo>
                  <a:pt x="45" y="8"/>
                </a:lnTo>
                <a:lnTo>
                  <a:pt x="46" y="11"/>
                </a:lnTo>
                <a:lnTo>
                  <a:pt x="46" y="13"/>
                </a:lnTo>
                <a:lnTo>
                  <a:pt x="46" y="16"/>
                </a:lnTo>
                <a:lnTo>
                  <a:pt x="46" y="16"/>
                </a:lnTo>
                <a:lnTo>
                  <a:pt x="44" y="19"/>
                </a:lnTo>
                <a:lnTo>
                  <a:pt x="40" y="20"/>
                </a:lnTo>
                <a:lnTo>
                  <a:pt x="40" y="76"/>
                </a:lnTo>
                <a:lnTo>
                  <a:pt x="40" y="76"/>
                </a:lnTo>
                <a:lnTo>
                  <a:pt x="40" y="80"/>
                </a:lnTo>
                <a:lnTo>
                  <a:pt x="40" y="84"/>
                </a:lnTo>
                <a:lnTo>
                  <a:pt x="40" y="96"/>
                </a:lnTo>
                <a:lnTo>
                  <a:pt x="40" y="96"/>
                </a:lnTo>
                <a:lnTo>
                  <a:pt x="49" y="91"/>
                </a:lnTo>
                <a:lnTo>
                  <a:pt x="59" y="82"/>
                </a:lnTo>
                <a:lnTo>
                  <a:pt x="69" y="77"/>
                </a:lnTo>
                <a:lnTo>
                  <a:pt x="73" y="76"/>
                </a:lnTo>
                <a:lnTo>
                  <a:pt x="79" y="76"/>
                </a:lnTo>
                <a:lnTo>
                  <a:pt x="79" y="76"/>
                </a:lnTo>
                <a:lnTo>
                  <a:pt x="90" y="76"/>
                </a:lnTo>
                <a:lnTo>
                  <a:pt x="99" y="76"/>
                </a:lnTo>
                <a:lnTo>
                  <a:pt x="99" y="63"/>
                </a:lnTo>
                <a:lnTo>
                  <a:pt x="99" y="63"/>
                </a:lnTo>
                <a:lnTo>
                  <a:pt x="97" y="63"/>
                </a:lnTo>
                <a:lnTo>
                  <a:pt x="92" y="62"/>
                </a:lnTo>
                <a:lnTo>
                  <a:pt x="92" y="62"/>
                </a:lnTo>
                <a:lnTo>
                  <a:pt x="92" y="62"/>
                </a:lnTo>
                <a:lnTo>
                  <a:pt x="88" y="59"/>
                </a:lnTo>
                <a:lnTo>
                  <a:pt x="86" y="54"/>
                </a:lnTo>
                <a:lnTo>
                  <a:pt x="84" y="49"/>
                </a:lnTo>
                <a:lnTo>
                  <a:pt x="86" y="42"/>
                </a:lnTo>
                <a:lnTo>
                  <a:pt x="86" y="42"/>
                </a:lnTo>
                <a:lnTo>
                  <a:pt x="88" y="39"/>
                </a:lnTo>
                <a:lnTo>
                  <a:pt x="91" y="36"/>
                </a:lnTo>
                <a:lnTo>
                  <a:pt x="95" y="35"/>
                </a:lnTo>
                <a:lnTo>
                  <a:pt x="99" y="34"/>
                </a:lnTo>
                <a:lnTo>
                  <a:pt x="99" y="12"/>
                </a:lnTo>
                <a:close/>
                <a:moveTo>
                  <a:pt x="40" y="1"/>
                </a:moveTo>
                <a:lnTo>
                  <a:pt x="40" y="1"/>
                </a:lnTo>
                <a:lnTo>
                  <a:pt x="33" y="3"/>
                </a:lnTo>
                <a:lnTo>
                  <a:pt x="33" y="11"/>
                </a:lnTo>
                <a:lnTo>
                  <a:pt x="33" y="11"/>
                </a:lnTo>
                <a:lnTo>
                  <a:pt x="33" y="9"/>
                </a:lnTo>
                <a:lnTo>
                  <a:pt x="33" y="9"/>
                </a:lnTo>
                <a:lnTo>
                  <a:pt x="36" y="7"/>
                </a:lnTo>
                <a:lnTo>
                  <a:pt x="40" y="5"/>
                </a:lnTo>
                <a:lnTo>
                  <a:pt x="40" y="1"/>
                </a:lnTo>
                <a:lnTo>
                  <a:pt x="40" y="1"/>
                </a:lnTo>
                <a:close/>
                <a:moveTo>
                  <a:pt x="33" y="97"/>
                </a:moveTo>
                <a:lnTo>
                  <a:pt x="33" y="97"/>
                </a:lnTo>
                <a:lnTo>
                  <a:pt x="40" y="96"/>
                </a:lnTo>
                <a:lnTo>
                  <a:pt x="40" y="84"/>
                </a:lnTo>
                <a:lnTo>
                  <a:pt x="40" y="84"/>
                </a:lnTo>
                <a:lnTo>
                  <a:pt x="38" y="85"/>
                </a:lnTo>
                <a:lnTo>
                  <a:pt x="38" y="85"/>
                </a:lnTo>
                <a:lnTo>
                  <a:pt x="36" y="89"/>
                </a:lnTo>
                <a:lnTo>
                  <a:pt x="33" y="92"/>
                </a:lnTo>
                <a:lnTo>
                  <a:pt x="33" y="97"/>
                </a:lnTo>
                <a:lnTo>
                  <a:pt x="33" y="97"/>
                </a:lnTo>
                <a:close/>
                <a:moveTo>
                  <a:pt x="40" y="20"/>
                </a:moveTo>
                <a:lnTo>
                  <a:pt x="40" y="76"/>
                </a:lnTo>
                <a:lnTo>
                  <a:pt x="40" y="76"/>
                </a:lnTo>
                <a:lnTo>
                  <a:pt x="37" y="72"/>
                </a:lnTo>
                <a:lnTo>
                  <a:pt x="33" y="69"/>
                </a:lnTo>
                <a:lnTo>
                  <a:pt x="33" y="69"/>
                </a:lnTo>
                <a:lnTo>
                  <a:pt x="33" y="69"/>
                </a:lnTo>
                <a:lnTo>
                  <a:pt x="33" y="32"/>
                </a:lnTo>
                <a:lnTo>
                  <a:pt x="33" y="32"/>
                </a:lnTo>
                <a:lnTo>
                  <a:pt x="33" y="30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4" y="17"/>
                </a:lnTo>
                <a:lnTo>
                  <a:pt x="36" y="19"/>
                </a:lnTo>
                <a:lnTo>
                  <a:pt x="36" y="19"/>
                </a:lnTo>
                <a:lnTo>
                  <a:pt x="40" y="20"/>
                </a:lnTo>
                <a:lnTo>
                  <a:pt x="40" y="20"/>
                </a:lnTo>
                <a:close/>
                <a:moveTo>
                  <a:pt x="33" y="3"/>
                </a:moveTo>
                <a:lnTo>
                  <a:pt x="33" y="3"/>
                </a:lnTo>
                <a:lnTo>
                  <a:pt x="23" y="7"/>
                </a:lnTo>
                <a:lnTo>
                  <a:pt x="23" y="19"/>
                </a:lnTo>
                <a:lnTo>
                  <a:pt x="23" y="19"/>
                </a:lnTo>
                <a:lnTo>
                  <a:pt x="27" y="20"/>
                </a:lnTo>
                <a:lnTo>
                  <a:pt x="27" y="20"/>
                </a:lnTo>
                <a:lnTo>
                  <a:pt x="30" y="23"/>
                </a:lnTo>
                <a:lnTo>
                  <a:pt x="33" y="26"/>
                </a:lnTo>
                <a:lnTo>
                  <a:pt x="33" y="15"/>
                </a:lnTo>
                <a:lnTo>
                  <a:pt x="33" y="15"/>
                </a:lnTo>
                <a:lnTo>
                  <a:pt x="32" y="13"/>
                </a:lnTo>
                <a:lnTo>
                  <a:pt x="33" y="11"/>
                </a:lnTo>
                <a:lnTo>
                  <a:pt x="33" y="3"/>
                </a:lnTo>
                <a:lnTo>
                  <a:pt x="33" y="3"/>
                </a:lnTo>
                <a:close/>
                <a:moveTo>
                  <a:pt x="23" y="97"/>
                </a:moveTo>
                <a:lnTo>
                  <a:pt x="23" y="97"/>
                </a:lnTo>
                <a:lnTo>
                  <a:pt x="27" y="97"/>
                </a:lnTo>
                <a:lnTo>
                  <a:pt x="33" y="97"/>
                </a:lnTo>
                <a:lnTo>
                  <a:pt x="33" y="92"/>
                </a:lnTo>
                <a:lnTo>
                  <a:pt x="33" y="92"/>
                </a:lnTo>
                <a:lnTo>
                  <a:pt x="27" y="92"/>
                </a:lnTo>
                <a:lnTo>
                  <a:pt x="23" y="91"/>
                </a:lnTo>
                <a:lnTo>
                  <a:pt x="23" y="97"/>
                </a:lnTo>
                <a:lnTo>
                  <a:pt x="23" y="97"/>
                </a:lnTo>
                <a:close/>
                <a:moveTo>
                  <a:pt x="33" y="32"/>
                </a:moveTo>
                <a:lnTo>
                  <a:pt x="33" y="69"/>
                </a:lnTo>
                <a:lnTo>
                  <a:pt x="33" y="69"/>
                </a:lnTo>
                <a:lnTo>
                  <a:pt x="27" y="68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26" y="62"/>
                </a:lnTo>
                <a:lnTo>
                  <a:pt x="27" y="59"/>
                </a:lnTo>
                <a:lnTo>
                  <a:pt x="27" y="59"/>
                </a:lnTo>
                <a:lnTo>
                  <a:pt x="29" y="55"/>
                </a:lnTo>
                <a:lnTo>
                  <a:pt x="29" y="50"/>
                </a:lnTo>
                <a:lnTo>
                  <a:pt x="26" y="47"/>
                </a:lnTo>
                <a:lnTo>
                  <a:pt x="23" y="45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27" y="38"/>
                </a:lnTo>
                <a:lnTo>
                  <a:pt x="32" y="34"/>
                </a:lnTo>
                <a:lnTo>
                  <a:pt x="32" y="34"/>
                </a:lnTo>
                <a:lnTo>
                  <a:pt x="33" y="32"/>
                </a:lnTo>
                <a:lnTo>
                  <a:pt x="33" y="32"/>
                </a:lnTo>
                <a:close/>
                <a:moveTo>
                  <a:pt x="23" y="7"/>
                </a:moveTo>
                <a:lnTo>
                  <a:pt x="23" y="7"/>
                </a:lnTo>
                <a:lnTo>
                  <a:pt x="17" y="11"/>
                </a:lnTo>
                <a:lnTo>
                  <a:pt x="13" y="16"/>
                </a:lnTo>
                <a:lnTo>
                  <a:pt x="8" y="21"/>
                </a:lnTo>
                <a:lnTo>
                  <a:pt x="6" y="27"/>
                </a:lnTo>
                <a:lnTo>
                  <a:pt x="2" y="40"/>
                </a:lnTo>
                <a:lnTo>
                  <a:pt x="0" y="54"/>
                </a:lnTo>
                <a:lnTo>
                  <a:pt x="2" y="66"/>
                </a:lnTo>
                <a:lnTo>
                  <a:pt x="4" y="78"/>
                </a:lnTo>
                <a:lnTo>
                  <a:pt x="8" y="88"/>
                </a:lnTo>
                <a:lnTo>
                  <a:pt x="13" y="91"/>
                </a:lnTo>
                <a:lnTo>
                  <a:pt x="15" y="93"/>
                </a:lnTo>
                <a:lnTo>
                  <a:pt x="15" y="93"/>
                </a:lnTo>
                <a:lnTo>
                  <a:pt x="23" y="97"/>
                </a:lnTo>
                <a:lnTo>
                  <a:pt x="23" y="91"/>
                </a:lnTo>
                <a:lnTo>
                  <a:pt x="22" y="91"/>
                </a:lnTo>
                <a:lnTo>
                  <a:pt x="22" y="91"/>
                </a:lnTo>
                <a:lnTo>
                  <a:pt x="22" y="91"/>
                </a:lnTo>
                <a:lnTo>
                  <a:pt x="18" y="88"/>
                </a:lnTo>
                <a:lnTo>
                  <a:pt x="17" y="84"/>
                </a:lnTo>
                <a:lnTo>
                  <a:pt x="15" y="80"/>
                </a:lnTo>
                <a:lnTo>
                  <a:pt x="17" y="74"/>
                </a:lnTo>
                <a:lnTo>
                  <a:pt x="17" y="74"/>
                </a:lnTo>
                <a:lnTo>
                  <a:pt x="19" y="72"/>
                </a:lnTo>
                <a:lnTo>
                  <a:pt x="23" y="69"/>
                </a:lnTo>
                <a:lnTo>
                  <a:pt x="23" y="65"/>
                </a:lnTo>
                <a:lnTo>
                  <a:pt x="23" y="65"/>
                </a:lnTo>
                <a:lnTo>
                  <a:pt x="18" y="66"/>
                </a:lnTo>
                <a:lnTo>
                  <a:pt x="13" y="65"/>
                </a:lnTo>
                <a:lnTo>
                  <a:pt x="13" y="65"/>
                </a:lnTo>
                <a:lnTo>
                  <a:pt x="13" y="65"/>
                </a:lnTo>
                <a:lnTo>
                  <a:pt x="10" y="62"/>
                </a:lnTo>
                <a:lnTo>
                  <a:pt x="7" y="58"/>
                </a:lnTo>
                <a:lnTo>
                  <a:pt x="7" y="54"/>
                </a:lnTo>
                <a:lnTo>
                  <a:pt x="8" y="49"/>
                </a:lnTo>
                <a:lnTo>
                  <a:pt x="8" y="49"/>
                </a:lnTo>
                <a:lnTo>
                  <a:pt x="11" y="46"/>
                </a:lnTo>
                <a:lnTo>
                  <a:pt x="14" y="43"/>
                </a:lnTo>
                <a:lnTo>
                  <a:pt x="18" y="43"/>
                </a:lnTo>
                <a:lnTo>
                  <a:pt x="23" y="43"/>
                </a:lnTo>
                <a:lnTo>
                  <a:pt x="23" y="39"/>
                </a:lnTo>
                <a:lnTo>
                  <a:pt x="23" y="39"/>
                </a:lnTo>
                <a:lnTo>
                  <a:pt x="18" y="38"/>
                </a:lnTo>
                <a:lnTo>
                  <a:pt x="18" y="38"/>
                </a:lnTo>
                <a:lnTo>
                  <a:pt x="15" y="35"/>
                </a:lnTo>
                <a:lnTo>
                  <a:pt x="14" y="32"/>
                </a:lnTo>
                <a:lnTo>
                  <a:pt x="13" y="28"/>
                </a:lnTo>
                <a:lnTo>
                  <a:pt x="14" y="24"/>
                </a:lnTo>
                <a:lnTo>
                  <a:pt x="14" y="24"/>
                </a:lnTo>
                <a:lnTo>
                  <a:pt x="14" y="24"/>
                </a:lnTo>
                <a:lnTo>
                  <a:pt x="18" y="20"/>
                </a:lnTo>
                <a:lnTo>
                  <a:pt x="23" y="19"/>
                </a:lnTo>
                <a:lnTo>
                  <a:pt x="23" y="7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15" name="组合 199"/>
          <p:cNvGrpSpPr/>
          <p:nvPr/>
        </p:nvGrpSpPr>
        <p:grpSpPr>
          <a:xfrm>
            <a:off x="5205412" y="2546236"/>
            <a:ext cx="198835" cy="251222"/>
            <a:chOff x="3665538" y="3100388"/>
            <a:chExt cx="265113" cy="334963"/>
          </a:xfrm>
          <a:solidFill>
            <a:srgbClr val="168999"/>
          </a:solidFill>
        </p:grpSpPr>
        <p:sp>
          <p:nvSpPr>
            <p:cNvPr id="216" name="Freeform 186"/>
            <p:cNvSpPr/>
            <p:nvPr/>
          </p:nvSpPr>
          <p:spPr bwMode="auto">
            <a:xfrm>
              <a:off x="3665538" y="3109913"/>
              <a:ext cx="252413" cy="325438"/>
            </a:xfrm>
            <a:custGeom>
              <a:avLst/>
              <a:gdLst>
                <a:gd name="T0" fmla="*/ 159 w 159"/>
                <a:gd name="T1" fmla="*/ 36 h 205"/>
                <a:gd name="T2" fmla="*/ 151 w 159"/>
                <a:gd name="T3" fmla="*/ 32 h 205"/>
                <a:gd name="T4" fmla="*/ 56 w 159"/>
                <a:gd name="T5" fmla="*/ 185 h 205"/>
                <a:gd name="T6" fmla="*/ 56 w 159"/>
                <a:gd name="T7" fmla="*/ 185 h 205"/>
                <a:gd name="T8" fmla="*/ 53 w 159"/>
                <a:gd name="T9" fmla="*/ 189 h 205"/>
                <a:gd name="T10" fmla="*/ 50 w 159"/>
                <a:gd name="T11" fmla="*/ 191 h 205"/>
                <a:gd name="T12" fmla="*/ 46 w 159"/>
                <a:gd name="T13" fmla="*/ 193 h 205"/>
                <a:gd name="T14" fmla="*/ 41 w 159"/>
                <a:gd name="T15" fmla="*/ 194 h 205"/>
                <a:gd name="T16" fmla="*/ 37 w 159"/>
                <a:gd name="T17" fmla="*/ 195 h 205"/>
                <a:gd name="T18" fmla="*/ 31 w 159"/>
                <a:gd name="T19" fmla="*/ 194 h 205"/>
                <a:gd name="T20" fmla="*/ 27 w 159"/>
                <a:gd name="T21" fmla="*/ 193 h 205"/>
                <a:gd name="T22" fmla="*/ 22 w 159"/>
                <a:gd name="T23" fmla="*/ 191 h 205"/>
                <a:gd name="T24" fmla="*/ 22 w 159"/>
                <a:gd name="T25" fmla="*/ 191 h 205"/>
                <a:gd name="T26" fmla="*/ 18 w 159"/>
                <a:gd name="T27" fmla="*/ 187 h 205"/>
                <a:gd name="T28" fmla="*/ 15 w 159"/>
                <a:gd name="T29" fmla="*/ 185 h 205"/>
                <a:gd name="T30" fmla="*/ 12 w 159"/>
                <a:gd name="T31" fmla="*/ 180 h 205"/>
                <a:gd name="T32" fmla="*/ 10 w 159"/>
                <a:gd name="T33" fmla="*/ 175 h 205"/>
                <a:gd name="T34" fmla="*/ 10 w 159"/>
                <a:gd name="T35" fmla="*/ 171 h 205"/>
                <a:gd name="T36" fmla="*/ 10 w 159"/>
                <a:gd name="T37" fmla="*/ 166 h 205"/>
                <a:gd name="T38" fmla="*/ 11 w 159"/>
                <a:gd name="T39" fmla="*/ 162 h 205"/>
                <a:gd name="T40" fmla="*/ 12 w 159"/>
                <a:gd name="T41" fmla="*/ 157 h 205"/>
                <a:gd name="T42" fmla="*/ 107 w 159"/>
                <a:gd name="T43" fmla="*/ 4 h 205"/>
                <a:gd name="T44" fmla="*/ 100 w 159"/>
                <a:gd name="T45" fmla="*/ 0 h 205"/>
                <a:gd name="T46" fmla="*/ 4 w 159"/>
                <a:gd name="T47" fmla="*/ 155 h 205"/>
                <a:gd name="T48" fmla="*/ 4 w 159"/>
                <a:gd name="T49" fmla="*/ 155 h 205"/>
                <a:gd name="T50" fmla="*/ 2 w 159"/>
                <a:gd name="T51" fmla="*/ 160 h 205"/>
                <a:gd name="T52" fmla="*/ 0 w 159"/>
                <a:gd name="T53" fmla="*/ 167 h 205"/>
                <a:gd name="T54" fmla="*/ 0 w 159"/>
                <a:gd name="T55" fmla="*/ 172 h 205"/>
                <a:gd name="T56" fmla="*/ 2 w 159"/>
                <a:gd name="T57" fmla="*/ 179 h 205"/>
                <a:gd name="T58" fmla="*/ 3 w 159"/>
                <a:gd name="T59" fmla="*/ 185 h 205"/>
                <a:gd name="T60" fmla="*/ 7 w 159"/>
                <a:gd name="T61" fmla="*/ 190 h 205"/>
                <a:gd name="T62" fmla="*/ 11 w 159"/>
                <a:gd name="T63" fmla="*/ 195 h 205"/>
                <a:gd name="T64" fmla="*/ 16 w 159"/>
                <a:gd name="T65" fmla="*/ 199 h 205"/>
                <a:gd name="T66" fmla="*/ 16 w 159"/>
                <a:gd name="T67" fmla="*/ 199 h 205"/>
                <a:gd name="T68" fmla="*/ 23 w 159"/>
                <a:gd name="T69" fmla="*/ 202 h 205"/>
                <a:gd name="T70" fmla="*/ 30 w 159"/>
                <a:gd name="T71" fmla="*/ 203 h 205"/>
                <a:gd name="T72" fmla="*/ 35 w 159"/>
                <a:gd name="T73" fmla="*/ 205 h 205"/>
                <a:gd name="T74" fmla="*/ 42 w 159"/>
                <a:gd name="T75" fmla="*/ 205 h 205"/>
                <a:gd name="T76" fmla="*/ 48 w 159"/>
                <a:gd name="T77" fmla="*/ 202 h 205"/>
                <a:gd name="T78" fmla="*/ 53 w 159"/>
                <a:gd name="T79" fmla="*/ 199 h 205"/>
                <a:gd name="T80" fmla="*/ 58 w 159"/>
                <a:gd name="T81" fmla="*/ 195 h 205"/>
                <a:gd name="T82" fmla="*/ 62 w 159"/>
                <a:gd name="T83" fmla="*/ 191 h 205"/>
                <a:gd name="T84" fmla="*/ 159 w 159"/>
                <a:gd name="T85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9" h="205">
                  <a:moveTo>
                    <a:pt x="159" y="36"/>
                  </a:moveTo>
                  <a:lnTo>
                    <a:pt x="151" y="32"/>
                  </a:lnTo>
                  <a:lnTo>
                    <a:pt x="56" y="185"/>
                  </a:lnTo>
                  <a:lnTo>
                    <a:pt x="56" y="185"/>
                  </a:lnTo>
                  <a:lnTo>
                    <a:pt x="53" y="189"/>
                  </a:lnTo>
                  <a:lnTo>
                    <a:pt x="50" y="191"/>
                  </a:lnTo>
                  <a:lnTo>
                    <a:pt x="46" y="193"/>
                  </a:lnTo>
                  <a:lnTo>
                    <a:pt x="41" y="194"/>
                  </a:lnTo>
                  <a:lnTo>
                    <a:pt x="37" y="195"/>
                  </a:lnTo>
                  <a:lnTo>
                    <a:pt x="31" y="194"/>
                  </a:lnTo>
                  <a:lnTo>
                    <a:pt x="27" y="193"/>
                  </a:lnTo>
                  <a:lnTo>
                    <a:pt x="22" y="191"/>
                  </a:lnTo>
                  <a:lnTo>
                    <a:pt x="22" y="191"/>
                  </a:lnTo>
                  <a:lnTo>
                    <a:pt x="18" y="187"/>
                  </a:lnTo>
                  <a:lnTo>
                    <a:pt x="15" y="185"/>
                  </a:lnTo>
                  <a:lnTo>
                    <a:pt x="12" y="180"/>
                  </a:lnTo>
                  <a:lnTo>
                    <a:pt x="10" y="175"/>
                  </a:lnTo>
                  <a:lnTo>
                    <a:pt x="10" y="171"/>
                  </a:lnTo>
                  <a:lnTo>
                    <a:pt x="10" y="166"/>
                  </a:lnTo>
                  <a:lnTo>
                    <a:pt x="11" y="162"/>
                  </a:lnTo>
                  <a:lnTo>
                    <a:pt x="12" y="157"/>
                  </a:lnTo>
                  <a:lnTo>
                    <a:pt x="107" y="4"/>
                  </a:lnTo>
                  <a:lnTo>
                    <a:pt x="100" y="0"/>
                  </a:lnTo>
                  <a:lnTo>
                    <a:pt x="4" y="155"/>
                  </a:lnTo>
                  <a:lnTo>
                    <a:pt x="4" y="155"/>
                  </a:lnTo>
                  <a:lnTo>
                    <a:pt x="2" y="160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9"/>
                  </a:lnTo>
                  <a:lnTo>
                    <a:pt x="3" y="185"/>
                  </a:lnTo>
                  <a:lnTo>
                    <a:pt x="7" y="190"/>
                  </a:lnTo>
                  <a:lnTo>
                    <a:pt x="11" y="195"/>
                  </a:lnTo>
                  <a:lnTo>
                    <a:pt x="16" y="199"/>
                  </a:lnTo>
                  <a:lnTo>
                    <a:pt x="16" y="199"/>
                  </a:lnTo>
                  <a:lnTo>
                    <a:pt x="23" y="202"/>
                  </a:lnTo>
                  <a:lnTo>
                    <a:pt x="30" y="203"/>
                  </a:lnTo>
                  <a:lnTo>
                    <a:pt x="35" y="205"/>
                  </a:lnTo>
                  <a:lnTo>
                    <a:pt x="42" y="205"/>
                  </a:lnTo>
                  <a:lnTo>
                    <a:pt x="48" y="202"/>
                  </a:lnTo>
                  <a:lnTo>
                    <a:pt x="53" y="199"/>
                  </a:lnTo>
                  <a:lnTo>
                    <a:pt x="58" y="195"/>
                  </a:lnTo>
                  <a:lnTo>
                    <a:pt x="62" y="191"/>
                  </a:lnTo>
                  <a:lnTo>
                    <a:pt x="15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7" name="Freeform 187"/>
            <p:cNvSpPr/>
            <p:nvPr/>
          </p:nvSpPr>
          <p:spPr bwMode="auto">
            <a:xfrm>
              <a:off x="3808413" y="3100388"/>
              <a:ext cx="122238" cy="82550"/>
            </a:xfrm>
            <a:custGeom>
              <a:avLst/>
              <a:gdLst>
                <a:gd name="T0" fmla="*/ 75 w 77"/>
                <a:gd name="T1" fmla="*/ 50 h 52"/>
                <a:gd name="T2" fmla="*/ 75 w 77"/>
                <a:gd name="T3" fmla="*/ 50 h 52"/>
                <a:gd name="T4" fmla="*/ 74 w 77"/>
                <a:gd name="T5" fmla="*/ 51 h 52"/>
                <a:gd name="T6" fmla="*/ 71 w 77"/>
                <a:gd name="T7" fmla="*/ 52 h 52"/>
                <a:gd name="T8" fmla="*/ 69 w 77"/>
                <a:gd name="T9" fmla="*/ 52 h 52"/>
                <a:gd name="T10" fmla="*/ 67 w 77"/>
                <a:gd name="T11" fmla="*/ 51 h 52"/>
                <a:gd name="T12" fmla="*/ 2 w 77"/>
                <a:gd name="T13" fmla="*/ 12 h 52"/>
                <a:gd name="T14" fmla="*/ 2 w 77"/>
                <a:gd name="T15" fmla="*/ 12 h 52"/>
                <a:gd name="T16" fmla="*/ 0 w 77"/>
                <a:gd name="T17" fmla="*/ 9 h 52"/>
                <a:gd name="T18" fmla="*/ 0 w 77"/>
                <a:gd name="T19" fmla="*/ 8 h 52"/>
                <a:gd name="T20" fmla="*/ 0 w 77"/>
                <a:gd name="T21" fmla="*/ 5 h 52"/>
                <a:gd name="T22" fmla="*/ 0 w 77"/>
                <a:gd name="T23" fmla="*/ 2 h 52"/>
                <a:gd name="T24" fmla="*/ 0 w 77"/>
                <a:gd name="T25" fmla="*/ 2 h 52"/>
                <a:gd name="T26" fmla="*/ 1 w 77"/>
                <a:gd name="T27" fmla="*/ 1 h 52"/>
                <a:gd name="T28" fmla="*/ 4 w 77"/>
                <a:gd name="T29" fmla="*/ 0 h 52"/>
                <a:gd name="T30" fmla="*/ 6 w 77"/>
                <a:gd name="T31" fmla="*/ 0 h 52"/>
                <a:gd name="T32" fmla="*/ 8 w 77"/>
                <a:gd name="T33" fmla="*/ 1 h 52"/>
                <a:gd name="T34" fmla="*/ 74 w 77"/>
                <a:gd name="T35" fmla="*/ 42 h 52"/>
                <a:gd name="T36" fmla="*/ 74 w 77"/>
                <a:gd name="T37" fmla="*/ 42 h 52"/>
                <a:gd name="T38" fmla="*/ 75 w 77"/>
                <a:gd name="T39" fmla="*/ 43 h 52"/>
                <a:gd name="T40" fmla="*/ 77 w 77"/>
                <a:gd name="T41" fmla="*/ 46 h 52"/>
                <a:gd name="T42" fmla="*/ 77 w 77"/>
                <a:gd name="T43" fmla="*/ 47 h 52"/>
                <a:gd name="T44" fmla="*/ 75 w 77"/>
                <a:gd name="T45" fmla="*/ 50 h 52"/>
                <a:gd name="T46" fmla="*/ 75 w 77"/>
                <a:gd name="T47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52">
                  <a:moveTo>
                    <a:pt x="75" y="50"/>
                  </a:moveTo>
                  <a:lnTo>
                    <a:pt x="75" y="50"/>
                  </a:lnTo>
                  <a:lnTo>
                    <a:pt x="74" y="51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7" y="51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75" y="43"/>
                  </a:lnTo>
                  <a:lnTo>
                    <a:pt x="77" y="46"/>
                  </a:lnTo>
                  <a:lnTo>
                    <a:pt x="77" y="47"/>
                  </a:lnTo>
                  <a:lnTo>
                    <a:pt x="75" y="50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8" name="Freeform 188"/>
            <p:cNvSpPr/>
            <p:nvPr/>
          </p:nvSpPr>
          <p:spPr bwMode="auto">
            <a:xfrm>
              <a:off x="3708401" y="3168650"/>
              <a:ext cx="173038" cy="234950"/>
            </a:xfrm>
            <a:custGeom>
              <a:avLst/>
              <a:gdLst>
                <a:gd name="T0" fmla="*/ 109 w 109"/>
                <a:gd name="T1" fmla="*/ 5 h 148"/>
                <a:gd name="T2" fmla="*/ 99 w 109"/>
                <a:gd name="T3" fmla="*/ 0 h 148"/>
                <a:gd name="T4" fmla="*/ 15 w 109"/>
                <a:gd name="T5" fmla="*/ 137 h 148"/>
                <a:gd name="T6" fmla="*/ 15 w 109"/>
                <a:gd name="T7" fmla="*/ 137 h 148"/>
                <a:gd name="T8" fmla="*/ 12 w 109"/>
                <a:gd name="T9" fmla="*/ 139 h 148"/>
                <a:gd name="T10" fmla="*/ 8 w 109"/>
                <a:gd name="T11" fmla="*/ 142 h 148"/>
                <a:gd name="T12" fmla="*/ 4 w 109"/>
                <a:gd name="T13" fmla="*/ 143 h 148"/>
                <a:gd name="T14" fmla="*/ 0 w 109"/>
                <a:gd name="T15" fmla="*/ 143 h 148"/>
                <a:gd name="T16" fmla="*/ 0 w 109"/>
                <a:gd name="T17" fmla="*/ 143 h 148"/>
                <a:gd name="T18" fmla="*/ 0 w 109"/>
                <a:gd name="T19" fmla="*/ 145 h 148"/>
                <a:gd name="T20" fmla="*/ 0 w 109"/>
                <a:gd name="T21" fmla="*/ 145 h 148"/>
                <a:gd name="T22" fmla="*/ 7 w 109"/>
                <a:gd name="T23" fmla="*/ 148 h 148"/>
                <a:gd name="T24" fmla="*/ 14 w 109"/>
                <a:gd name="T25" fmla="*/ 148 h 148"/>
                <a:gd name="T26" fmla="*/ 21 w 109"/>
                <a:gd name="T27" fmla="*/ 145 h 148"/>
                <a:gd name="T28" fmla="*/ 25 w 109"/>
                <a:gd name="T29" fmla="*/ 141 h 148"/>
                <a:gd name="T30" fmla="*/ 109 w 109"/>
                <a:gd name="T31" fmla="*/ 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48">
                  <a:moveTo>
                    <a:pt x="109" y="5"/>
                  </a:moveTo>
                  <a:lnTo>
                    <a:pt x="99" y="0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2" y="139"/>
                  </a:lnTo>
                  <a:lnTo>
                    <a:pt x="8" y="142"/>
                  </a:lnTo>
                  <a:lnTo>
                    <a:pt x="4" y="143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7" y="148"/>
                  </a:lnTo>
                  <a:lnTo>
                    <a:pt x="14" y="148"/>
                  </a:lnTo>
                  <a:lnTo>
                    <a:pt x="21" y="145"/>
                  </a:lnTo>
                  <a:lnTo>
                    <a:pt x="25" y="141"/>
                  </a:lnTo>
                  <a:lnTo>
                    <a:pt x="109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19" name="Freeform 189"/>
          <p:cNvSpPr>
            <a:spLocks noEditPoints="1"/>
          </p:cNvSpPr>
          <p:nvPr/>
        </p:nvSpPr>
        <p:spPr bwMode="auto">
          <a:xfrm>
            <a:off x="4231481" y="3758293"/>
            <a:ext cx="163116" cy="175022"/>
          </a:xfrm>
          <a:custGeom>
            <a:avLst/>
            <a:gdLst>
              <a:gd name="T0" fmla="*/ 107 w 137"/>
              <a:gd name="T1" fmla="*/ 68 h 147"/>
              <a:gd name="T2" fmla="*/ 103 w 137"/>
              <a:gd name="T3" fmla="*/ 51 h 147"/>
              <a:gd name="T4" fmla="*/ 103 w 137"/>
              <a:gd name="T5" fmla="*/ 99 h 147"/>
              <a:gd name="T6" fmla="*/ 117 w 137"/>
              <a:gd name="T7" fmla="*/ 111 h 147"/>
              <a:gd name="T8" fmla="*/ 115 w 137"/>
              <a:gd name="T9" fmla="*/ 118 h 147"/>
              <a:gd name="T10" fmla="*/ 103 w 137"/>
              <a:gd name="T11" fmla="*/ 38 h 147"/>
              <a:gd name="T12" fmla="*/ 115 w 137"/>
              <a:gd name="T13" fmla="*/ 19 h 147"/>
              <a:gd name="T14" fmla="*/ 117 w 137"/>
              <a:gd name="T15" fmla="*/ 24 h 147"/>
              <a:gd name="T16" fmla="*/ 103 w 137"/>
              <a:gd name="T17" fmla="*/ 38 h 147"/>
              <a:gd name="T18" fmla="*/ 114 w 137"/>
              <a:gd name="T19" fmla="*/ 68 h 147"/>
              <a:gd name="T20" fmla="*/ 134 w 137"/>
              <a:gd name="T21" fmla="*/ 65 h 147"/>
              <a:gd name="T22" fmla="*/ 136 w 137"/>
              <a:gd name="T23" fmla="*/ 70 h 147"/>
              <a:gd name="T24" fmla="*/ 114 w 137"/>
              <a:gd name="T25" fmla="*/ 70 h 147"/>
              <a:gd name="T26" fmla="*/ 69 w 137"/>
              <a:gd name="T27" fmla="*/ 30 h 147"/>
              <a:gd name="T28" fmla="*/ 103 w 137"/>
              <a:gd name="T29" fmla="*/ 51 h 147"/>
              <a:gd name="T30" fmla="*/ 90 w 137"/>
              <a:gd name="T31" fmla="*/ 100 h 147"/>
              <a:gd name="T32" fmla="*/ 84 w 137"/>
              <a:gd name="T33" fmla="*/ 142 h 147"/>
              <a:gd name="T34" fmla="*/ 69 w 137"/>
              <a:gd name="T35" fmla="*/ 114 h 147"/>
              <a:gd name="T36" fmla="*/ 83 w 137"/>
              <a:gd name="T37" fmla="*/ 96 h 147"/>
              <a:gd name="T38" fmla="*/ 95 w 137"/>
              <a:gd name="T39" fmla="*/ 84 h 147"/>
              <a:gd name="T40" fmla="*/ 99 w 137"/>
              <a:gd name="T41" fmla="*/ 62 h 147"/>
              <a:gd name="T42" fmla="*/ 91 w 137"/>
              <a:gd name="T43" fmla="*/ 47 h 147"/>
              <a:gd name="T44" fmla="*/ 69 w 137"/>
              <a:gd name="T45" fmla="*/ 38 h 147"/>
              <a:gd name="T46" fmla="*/ 100 w 137"/>
              <a:gd name="T47" fmla="*/ 31 h 147"/>
              <a:gd name="T48" fmla="*/ 100 w 137"/>
              <a:gd name="T49" fmla="*/ 36 h 147"/>
              <a:gd name="T50" fmla="*/ 103 w 137"/>
              <a:gd name="T51" fmla="*/ 99 h 147"/>
              <a:gd name="T52" fmla="*/ 99 w 137"/>
              <a:gd name="T53" fmla="*/ 101 h 147"/>
              <a:gd name="T54" fmla="*/ 103 w 137"/>
              <a:gd name="T55" fmla="*/ 99 h 147"/>
              <a:gd name="T56" fmla="*/ 72 w 137"/>
              <a:gd name="T57" fmla="*/ 1 h 147"/>
              <a:gd name="T58" fmla="*/ 72 w 137"/>
              <a:gd name="T59" fmla="*/ 23 h 147"/>
              <a:gd name="T60" fmla="*/ 67 w 137"/>
              <a:gd name="T61" fmla="*/ 147 h 147"/>
              <a:gd name="T62" fmla="*/ 49 w 137"/>
              <a:gd name="T63" fmla="*/ 137 h 147"/>
              <a:gd name="T64" fmla="*/ 41 w 137"/>
              <a:gd name="T65" fmla="*/ 92 h 147"/>
              <a:gd name="T66" fmla="*/ 41 w 137"/>
              <a:gd name="T67" fmla="*/ 43 h 147"/>
              <a:gd name="T68" fmla="*/ 69 w 137"/>
              <a:gd name="T69" fmla="*/ 30 h 147"/>
              <a:gd name="T70" fmla="*/ 57 w 137"/>
              <a:gd name="T71" fmla="*/ 40 h 147"/>
              <a:gd name="T72" fmla="*/ 45 w 137"/>
              <a:gd name="T73" fmla="*/ 51 h 147"/>
              <a:gd name="T74" fmla="*/ 40 w 137"/>
              <a:gd name="T75" fmla="*/ 68 h 147"/>
              <a:gd name="T76" fmla="*/ 54 w 137"/>
              <a:gd name="T77" fmla="*/ 93 h 147"/>
              <a:gd name="T78" fmla="*/ 56 w 137"/>
              <a:gd name="T79" fmla="*/ 97 h 147"/>
              <a:gd name="T80" fmla="*/ 69 w 137"/>
              <a:gd name="T81" fmla="*/ 147 h 147"/>
              <a:gd name="T82" fmla="*/ 69 w 137"/>
              <a:gd name="T83" fmla="*/ 24 h 147"/>
              <a:gd name="T84" fmla="*/ 65 w 137"/>
              <a:gd name="T85" fmla="*/ 4 h 147"/>
              <a:gd name="T86" fmla="*/ 69 w 137"/>
              <a:gd name="T87" fmla="*/ 0 h 147"/>
              <a:gd name="T88" fmla="*/ 38 w 137"/>
              <a:gd name="T89" fmla="*/ 104 h 147"/>
              <a:gd name="T90" fmla="*/ 35 w 137"/>
              <a:gd name="T91" fmla="*/ 99 h 147"/>
              <a:gd name="T92" fmla="*/ 35 w 137"/>
              <a:gd name="T93" fmla="*/ 38 h 147"/>
              <a:gd name="T94" fmla="*/ 38 w 137"/>
              <a:gd name="T95" fmla="*/ 31 h 147"/>
              <a:gd name="T96" fmla="*/ 35 w 137"/>
              <a:gd name="T97" fmla="*/ 84 h 147"/>
              <a:gd name="T98" fmla="*/ 33 w 137"/>
              <a:gd name="T99" fmla="*/ 59 h 147"/>
              <a:gd name="T100" fmla="*/ 35 w 137"/>
              <a:gd name="T101" fmla="*/ 30 h 147"/>
              <a:gd name="T102" fmla="*/ 33 w 137"/>
              <a:gd name="T103" fmla="*/ 36 h 147"/>
              <a:gd name="T104" fmla="*/ 21 w 137"/>
              <a:gd name="T105" fmla="*/ 20 h 147"/>
              <a:gd name="T106" fmla="*/ 35 w 137"/>
              <a:gd name="T107" fmla="*/ 30 h 147"/>
              <a:gd name="T108" fmla="*/ 26 w 137"/>
              <a:gd name="T109" fmla="*/ 116 h 147"/>
              <a:gd name="T110" fmla="*/ 21 w 137"/>
              <a:gd name="T111" fmla="*/ 116 h 147"/>
              <a:gd name="T112" fmla="*/ 33 w 137"/>
              <a:gd name="T113" fmla="*/ 99 h 147"/>
              <a:gd name="T114" fmla="*/ 4 w 137"/>
              <a:gd name="T115" fmla="*/ 65 h 147"/>
              <a:gd name="T116" fmla="*/ 23 w 137"/>
              <a:gd name="T117" fmla="*/ 65 h 147"/>
              <a:gd name="T118" fmla="*/ 21 w 137"/>
              <a:gd name="T119" fmla="*/ 72 h 147"/>
              <a:gd name="T120" fmla="*/ 0 w 137"/>
              <a:gd name="T121" fmla="*/ 68 h 147"/>
              <a:gd name="T122" fmla="*/ 4 w 137"/>
              <a:gd name="T123" fmla="*/ 6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7">
                <a:moveTo>
                  <a:pt x="103" y="51"/>
                </a:moveTo>
                <a:lnTo>
                  <a:pt x="103" y="51"/>
                </a:lnTo>
                <a:lnTo>
                  <a:pt x="106" y="59"/>
                </a:lnTo>
                <a:lnTo>
                  <a:pt x="107" y="68"/>
                </a:lnTo>
                <a:lnTo>
                  <a:pt x="107" y="68"/>
                </a:lnTo>
                <a:lnTo>
                  <a:pt x="106" y="77"/>
                </a:lnTo>
                <a:lnTo>
                  <a:pt x="103" y="84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7"/>
                </a:moveTo>
                <a:lnTo>
                  <a:pt x="103" y="99"/>
                </a:lnTo>
                <a:lnTo>
                  <a:pt x="103" y="99"/>
                </a:lnTo>
                <a:lnTo>
                  <a:pt x="106" y="99"/>
                </a:lnTo>
                <a:lnTo>
                  <a:pt x="106" y="99"/>
                </a:lnTo>
                <a:lnTo>
                  <a:pt x="117" y="111"/>
                </a:lnTo>
                <a:lnTo>
                  <a:pt x="117" y="111"/>
                </a:lnTo>
                <a:lnTo>
                  <a:pt x="118" y="114"/>
                </a:lnTo>
                <a:lnTo>
                  <a:pt x="117" y="116"/>
                </a:lnTo>
                <a:lnTo>
                  <a:pt x="117" y="116"/>
                </a:lnTo>
                <a:lnTo>
                  <a:pt x="115" y="118"/>
                </a:lnTo>
                <a:lnTo>
                  <a:pt x="113" y="116"/>
                </a:lnTo>
                <a:lnTo>
                  <a:pt x="103" y="107"/>
                </a:lnTo>
                <a:lnTo>
                  <a:pt x="103" y="107"/>
                </a:lnTo>
                <a:close/>
                <a:moveTo>
                  <a:pt x="103" y="38"/>
                </a:moveTo>
                <a:lnTo>
                  <a:pt x="103" y="28"/>
                </a:lnTo>
                <a:lnTo>
                  <a:pt x="113" y="20"/>
                </a:lnTo>
                <a:lnTo>
                  <a:pt x="113" y="20"/>
                </a:lnTo>
                <a:lnTo>
                  <a:pt x="115" y="19"/>
                </a:lnTo>
                <a:lnTo>
                  <a:pt x="117" y="20"/>
                </a:lnTo>
                <a:lnTo>
                  <a:pt x="117" y="20"/>
                </a:lnTo>
                <a:lnTo>
                  <a:pt x="118" y="23"/>
                </a:lnTo>
                <a:lnTo>
                  <a:pt x="117" y="24"/>
                </a:lnTo>
                <a:lnTo>
                  <a:pt x="106" y="36"/>
                </a:lnTo>
                <a:lnTo>
                  <a:pt x="106" y="36"/>
                </a:lnTo>
                <a:lnTo>
                  <a:pt x="106" y="36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4" y="68"/>
                </a:lnTo>
                <a:lnTo>
                  <a:pt x="114" y="65"/>
                </a:lnTo>
                <a:lnTo>
                  <a:pt x="117" y="65"/>
                </a:lnTo>
                <a:lnTo>
                  <a:pt x="134" y="65"/>
                </a:lnTo>
                <a:lnTo>
                  <a:pt x="134" y="65"/>
                </a:lnTo>
                <a:lnTo>
                  <a:pt x="136" y="65"/>
                </a:lnTo>
                <a:lnTo>
                  <a:pt x="137" y="68"/>
                </a:lnTo>
                <a:lnTo>
                  <a:pt x="137" y="68"/>
                </a:lnTo>
                <a:lnTo>
                  <a:pt x="136" y="70"/>
                </a:lnTo>
                <a:lnTo>
                  <a:pt x="134" y="72"/>
                </a:lnTo>
                <a:lnTo>
                  <a:pt x="117" y="72"/>
                </a:lnTo>
                <a:lnTo>
                  <a:pt x="117" y="72"/>
                </a:lnTo>
                <a:lnTo>
                  <a:pt x="114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69" y="30"/>
                </a:moveTo>
                <a:lnTo>
                  <a:pt x="69" y="30"/>
                </a:lnTo>
                <a:lnTo>
                  <a:pt x="80" y="32"/>
                </a:lnTo>
                <a:lnTo>
                  <a:pt x="90" y="36"/>
                </a:lnTo>
                <a:lnTo>
                  <a:pt x="98" y="43"/>
                </a:lnTo>
                <a:lnTo>
                  <a:pt x="103" y="51"/>
                </a:lnTo>
                <a:lnTo>
                  <a:pt x="103" y="84"/>
                </a:lnTo>
                <a:lnTo>
                  <a:pt x="103" y="84"/>
                </a:lnTo>
                <a:lnTo>
                  <a:pt x="98" y="93"/>
                </a:lnTo>
                <a:lnTo>
                  <a:pt x="90" y="100"/>
                </a:lnTo>
                <a:lnTo>
                  <a:pt x="90" y="130"/>
                </a:lnTo>
                <a:lnTo>
                  <a:pt x="90" y="130"/>
                </a:lnTo>
                <a:lnTo>
                  <a:pt x="88" y="137"/>
                </a:lnTo>
                <a:lnTo>
                  <a:pt x="84" y="142"/>
                </a:lnTo>
                <a:lnTo>
                  <a:pt x="79" y="146"/>
                </a:lnTo>
                <a:lnTo>
                  <a:pt x="71" y="147"/>
                </a:lnTo>
                <a:lnTo>
                  <a:pt x="69" y="147"/>
                </a:lnTo>
                <a:lnTo>
                  <a:pt x="69" y="114"/>
                </a:lnTo>
                <a:lnTo>
                  <a:pt x="82" y="114"/>
                </a:lnTo>
                <a:lnTo>
                  <a:pt x="82" y="97"/>
                </a:lnTo>
                <a:lnTo>
                  <a:pt x="82" y="97"/>
                </a:lnTo>
                <a:lnTo>
                  <a:pt x="83" y="96"/>
                </a:lnTo>
                <a:lnTo>
                  <a:pt x="84" y="95"/>
                </a:lnTo>
                <a:lnTo>
                  <a:pt x="84" y="95"/>
                </a:lnTo>
                <a:lnTo>
                  <a:pt x="91" y="89"/>
                </a:lnTo>
                <a:lnTo>
                  <a:pt x="95" y="84"/>
                </a:lnTo>
                <a:lnTo>
                  <a:pt x="98" y="76"/>
                </a:lnTo>
                <a:lnTo>
                  <a:pt x="99" y="68"/>
                </a:lnTo>
                <a:lnTo>
                  <a:pt x="99" y="68"/>
                </a:lnTo>
                <a:lnTo>
                  <a:pt x="99" y="62"/>
                </a:lnTo>
                <a:lnTo>
                  <a:pt x="96" y="57"/>
                </a:lnTo>
                <a:lnTo>
                  <a:pt x="94" y="51"/>
                </a:lnTo>
                <a:lnTo>
                  <a:pt x="91" y="47"/>
                </a:lnTo>
                <a:lnTo>
                  <a:pt x="91" y="47"/>
                </a:lnTo>
                <a:lnTo>
                  <a:pt x="86" y="43"/>
                </a:lnTo>
                <a:lnTo>
                  <a:pt x="82" y="40"/>
                </a:lnTo>
                <a:lnTo>
                  <a:pt x="75" y="39"/>
                </a:lnTo>
                <a:lnTo>
                  <a:pt x="69" y="38"/>
                </a:lnTo>
                <a:lnTo>
                  <a:pt x="69" y="30"/>
                </a:lnTo>
                <a:lnTo>
                  <a:pt x="69" y="30"/>
                </a:lnTo>
                <a:close/>
                <a:moveTo>
                  <a:pt x="103" y="28"/>
                </a:moveTo>
                <a:lnTo>
                  <a:pt x="100" y="31"/>
                </a:lnTo>
                <a:lnTo>
                  <a:pt x="100" y="31"/>
                </a:lnTo>
                <a:lnTo>
                  <a:pt x="99" y="34"/>
                </a:lnTo>
                <a:lnTo>
                  <a:pt x="100" y="36"/>
                </a:lnTo>
                <a:lnTo>
                  <a:pt x="100" y="36"/>
                </a:lnTo>
                <a:lnTo>
                  <a:pt x="103" y="38"/>
                </a:lnTo>
                <a:lnTo>
                  <a:pt x="103" y="28"/>
                </a:lnTo>
                <a:lnTo>
                  <a:pt x="103" y="28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99"/>
                </a:lnTo>
                <a:lnTo>
                  <a:pt x="100" y="99"/>
                </a:lnTo>
                <a:lnTo>
                  <a:pt x="99" y="101"/>
                </a:lnTo>
                <a:lnTo>
                  <a:pt x="100" y="104"/>
                </a:lnTo>
                <a:lnTo>
                  <a:pt x="103" y="107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2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2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7"/>
                </a:moveTo>
                <a:lnTo>
                  <a:pt x="67" y="147"/>
                </a:lnTo>
                <a:lnTo>
                  <a:pt x="67" y="147"/>
                </a:lnTo>
                <a:lnTo>
                  <a:pt x="60" y="146"/>
                </a:lnTo>
                <a:lnTo>
                  <a:pt x="53" y="142"/>
                </a:lnTo>
                <a:lnTo>
                  <a:pt x="49" y="137"/>
                </a:lnTo>
                <a:lnTo>
                  <a:pt x="48" y="130"/>
                </a:lnTo>
                <a:lnTo>
                  <a:pt x="48" y="99"/>
                </a:lnTo>
                <a:lnTo>
                  <a:pt x="48" y="99"/>
                </a:lnTo>
                <a:lnTo>
                  <a:pt x="41" y="92"/>
                </a:lnTo>
                <a:lnTo>
                  <a:pt x="35" y="84"/>
                </a:lnTo>
                <a:lnTo>
                  <a:pt x="35" y="51"/>
                </a:lnTo>
                <a:lnTo>
                  <a:pt x="35" y="51"/>
                </a:lnTo>
                <a:lnTo>
                  <a:pt x="41" y="43"/>
                </a:lnTo>
                <a:lnTo>
                  <a:pt x="49" y="36"/>
                </a:lnTo>
                <a:lnTo>
                  <a:pt x="59" y="32"/>
                </a:lnTo>
                <a:lnTo>
                  <a:pt x="64" y="31"/>
                </a:lnTo>
                <a:lnTo>
                  <a:pt x="69" y="30"/>
                </a:lnTo>
                <a:lnTo>
                  <a:pt x="69" y="38"/>
                </a:lnTo>
                <a:lnTo>
                  <a:pt x="69" y="38"/>
                </a:lnTo>
                <a:lnTo>
                  <a:pt x="64" y="39"/>
                </a:lnTo>
                <a:lnTo>
                  <a:pt x="57" y="40"/>
                </a:lnTo>
                <a:lnTo>
                  <a:pt x="53" y="43"/>
                </a:lnTo>
                <a:lnTo>
                  <a:pt x="48" y="47"/>
                </a:lnTo>
                <a:lnTo>
                  <a:pt x="48" y="47"/>
                </a:lnTo>
                <a:lnTo>
                  <a:pt x="45" y="51"/>
                </a:lnTo>
                <a:lnTo>
                  <a:pt x="42" y="57"/>
                </a:lnTo>
                <a:lnTo>
                  <a:pt x="40" y="62"/>
                </a:lnTo>
                <a:lnTo>
                  <a:pt x="40" y="68"/>
                </a:lnTo>
                <a:lnTo>
                  <a:pt x="40" y="68"/>
                </a:lnTo>
                <a:lnTo>
                  <a:pt x="41" y="76"/>
                </a:lnTo>
                <a:lnTo>
                  <a:pt x="44" y="82"/>
                </a:lnTo>
                <a:lnTo>
                  <a:pt x="48" y="89"/>
                </a:lnTo>
                <a:lnTo>
                  <a:pt x="54" y="93"/>
                </a:lnTo>
                <a:lnTo>
                  <a:pt x="54" y="93"/>
                </a:lnTo>
                <a:lnTo>
                  <a:pt x="54" y="93"/>
                </a:lnTo>
                <a:lnTo>
                  <a:pt x="56" y="95"/>
                </a:lnTo>
                <a:lnTo>
                  <a:pt x="56" y="97"/>
                </a:lnTo>
                <a:lnTo>
                  <a:pt x="56" y="114"/>
                </a:lnTo>
                <a:lnTo>
                  <a:pt x="69" y="114"/>
                </a:lnTo>
                <a:lnTo>
                  <a:pt x="69" y="147"/>
                </a:lnTo>
                <a:lnTo>
                  <a:pt x="69" y="147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9" y="24"/>
                </a:lnTo>
                <a:lnTo>
                  <a:pt x="67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7" y="1"/>
                </a:lnTo>
                <a:lnTo>
                  <a:pt x="69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5" y="107"/>
                </a:moveTo>
                <a:lnTo>
                  <a:pt x="38" y="104"/>
                </a:lnTo>
                <a:lnTo>
                  <a:pt x="38" y="104"/>
                </a:lnTo>
                <a:lnTo>
                  <a:pt x="38" y="101"/>
                </a:lnTo>
                <a:lnTo>
                  <a:pt x="38" y="99"/>
                </a:lnTo>
                <a:lnTo>
                  <a:pt x="38" y="99"/>
                </a:lnTo>
                <a:lnTo>
                  <a:pt x="35" y="99"/>
                </a:lnTo>
                <a:lnTo>
                  <a:pt x="35" y="107"/>
                </a:lnTo>
                <a:lnTo>
                  <a:pt x="35" y="107"/>
                </a:lnTo>
                <a:close/>
                <a:moveTo>
                  <a:pt x="35" y="38"/>
                </a:moveTo>
                <a:lnTo>
                  <a:pt x="35" y="38"/>
                </a:lnTo>
                <a:lnTo>
                  <a:pt x="38" y="36"/>
                </a:lnTo>
                <a:lnTo>
                  <a:pt x="38" y="36"/>
                </a:lnTo>
                <a:lnTo>
                  <a:pt x="38" y="34"/>
                </a:lnTo>
                <a:lnTo>
                  <a:pt x="38" y="31"/>
                </a:lnTo>
                <a:lnTo>
                  <a:pt x="35" y="30"/>
                </a:lnTo>
                <a:lnTo>
                  <a:pt x="35" y="38"/>
                </a:lnTo>
                <a:close/>
                <a:moveTo>
                  <a:pt x="35" y="84"/>
                </a:moveTo>
                <a:lnTo>
                  <a:pt x="35" y="84"/>
                </a:lnTo>
                <a:lnTo>
                  <a:pt x="33" y="76"/>
                </a:lnTo>
                <a:lnTo>
                  <a:pt x="31" y="68"/>
                </a:lnTo>
                <a:lnTo>
                  <a:pt x="31" y="68"/>
                </a:lnTo>
                <a:lnTo>
                  <a:pt x="33" y="59"/>
                </a:lnTo>
                <a:lnTo>
                  <a:pt x="35" y="51"/>
                </a:lnTo>
                <a:lnTo>
                  <a:pt x="35" y="84"/>
                </a:lnTo>
                <a:lnTo>
                  <a:pt x="35" y="84"/>
                </a:lnTo>
                <a:close/>
                <a:moveTo>
                  <a:pt x="35" y="30"/>
                </a:moveTo>
                <a:lnTo>
                  <a:pt x="35" y="38"/>
                </a:lnTo>
                <a:lnTo>
                  <a:pt x="35" y="38"/>
                </a:lnTo>
                <a:lnTo>
                  <a:pt x="33" y="36"/>
                </a:lnTo>
                <a:lnTo>
                  <a:pt x="33" y="36"/>
                </a:lnTo>
                <a:lnTo>
                  <a:pt x="21" y="24"/>
                </a:lnTo>
                <a:lnTo>
                  <a:pt x="21" y="24"/>
                </a:lnTo>
                <a:lnTo>
                  <a:pt x="19" y="23"/>
                </a:lnTo>
                <a:lnTo>
                  <a:pt x="21" y="20"/>
                </a:lnTo>
                <a:lnTo>
                  <a:pt x="21" y="20"/>
                </a:lnTo>
                <a:lnTo>
                  <a:pt x="23" y="19"/>
                </a:lnTo>
                <a:lnTo>
                  <a:pt x="26" y="20"/>
                </a:lnTo>
                <a:lnTo>
                  <a:pt x="35" y="30"/>
                </a:lnTo>
                <a:lnTo>
                  <a:pt x="35" y="30"/>
                </a:lnTo>
                <a:close/>
                <a:moveTo>
                  <a:pt x="35" y="99"/>
                </a:moveTo>
                <a:lnTo>
                  <a:pt x="35" y="107"/>
                </a:lnTo>
                <a:lnTo>
                  <a:pt x="26" y="116"/>
                </a:lnTo>
                <a:lnTo>
                  <a:pt x="26" y="116"/>
                </a:lnTo>
                <a:lnTo>
                  <a:pt x="23" y="118"/>
                </a:lnTo>
                <a:lnTo>
                  <a:pt x="21" y="116"/>
                </a:lnTo>
                <a:lnTo>
                  <a:pt x="21" y="116"/>
                </a:lnTo>
                <a:lnTo>
                  <a:pt x="19" y="114"/>
                </a:lnTo>
                <a:lnTo>
                  <a:pt x="21" y="111"/>
                </a:lnTo>
                <a:lnTo>
                  <a:pt x="33" y="99"/>
                </a:lnTo>
                <a:lnTo>
                  <a:pt x="33" y="99"/>
                </a:lnTo>
                <a:lnTo>
                  <a:pt x="33" y="99"/>
                </a:lnTo>
                <a:lnTo>
                  <a:pt x="35" y="99"/>
                </a:lnTo>
                <a:lnTo>
                  <a:pt x="35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1" y="65"/>
                </a:lnTo>
                <a:lnTo>
                  <a:pt x="21" y="65"/>
                </a:lnTo>
                <a:lnTo>
                  <a:pt x="23" y="65"/>
                </a:lnTo>
                <a:lnTo>
                  <a:pt x="25" y="68"/>
                </a:lnTo>
                <a:lnTo>
                  <a:pt x="25" y="68"/>
                </a:lnTo>
                <a:lnTo>
                  <a:pt x="23" y="70"/>
                </a:lnTo>
                <a:lnTo>
                  <a:pt x="21" y="72"/>
                </a:lnTo>
                <a:lnTo>
                  <a:pt x="4" y="72"/>
                </a:lnTo>
                <a:lnTo>
                  <a:pt x="4" y="72"/>
                </a:lnTo>
                <a:lnTo>
                  <a:pt x="2" y="70"/>
                </a:lnTo>
                <a:lnTo>
                  <a:pt x="0" y="68"/>
                </a:lnTo>
                <a:lnTo>
                  <a:pt x="0" y="68"/>
                </a:lnTo>
                <a:lnTo>
                  <a:pt x="2" y="65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20" name="组合 214"/>
          <p:cNvGrpSpPr/>
          <p:nvPr/>
        </p:nvGrpSpPr>
        <p:grpSpPr>
          <a:xfrm>
            <a:off x="4466034" y="2414076"/>
            <a:ext cx="120253" cy="191691"/>
            <a:chOff x="2679701" y="2924175"/>
            <a:chExt cx="160337" cy="255588"/>
          </a:xfrm>
          <a:solidFill>
            <a:srgbClr val="168999"/>
          </a:solidFill>
        </p:grpSpPr>
        <p:sp>
          <p:nvSpPr>
            <p:cNvPr id="221" name="Freeform 190"/>
            <p:cNvSpPr/>
            <p:nvPr/>
          </p:nvSpPr>
          <p:spPr bwMode="auto">
            <a:xfrm>
              <a:off x="2770188" y="3103563"/>
              <a:ext cx="57150" cy="57150"/>
            </a:xfrm>
            <a:custGeom>
              <a:avLst/>
              <a:gdLst>
                <a:gd name="T0" fmla="*/ 0 w 36"/>
                <a:gd name="T1" fmla="*/ 22 h 36"/>
                <a:gd name="T2" fmla="*/ 0 w 36"/>
                <a:gd name="T3" fmla="*/ 22 h 36"/>
                <a:gd name="T4" fmla="*/ 2 w 36"/>
                <a:gd name="T5" fmla="*/ 27 h 36"/>
                <a:gd name="T6" fmla="*/ 8 w 36"/>
                <a:gd name="T7" fmla="*/ 33 h 36"/>
                <a:gd name="T8" fmla="*/ 13 w 36"/>
                <a:gd name="T9" fmla="*/ 36 h 36"/>
                <a:gd name="T10" fmla="*/ 21 w 36"/>
                <a:gd name="T11" fmla="*/ 36 h 36"/>
                <a:gd name="T12" fmla="*/ 21 w 36"/>
                <a:gd name="T13" fmla="*/ 36 h 36"/>
                <a:gd name="T14" fmla="*/ 28 w 36"/>
                <a:gd name="T15" fmla="*/ 33 h 36"/>
                <a:gd name="T16" fmla="*/ 32 w 36"/>
                <a:gd name="T17" fmla="*/ 29 h 36"/>
                <a:gd name="T18" fmla="*/ 35 w 36"/>
                <a:gd name="T19" fmla="*/ 22 h 36"/>
                <a:gd name="T20" fmla="*/ 36 w 36"/>
                <a:gd name="T21" fmla="*/ 15 h 36"/>
                <a:gd name="T22" fmla="*/ 36 w 36"/>
                <a:gd name="T23" fmla="*/ 15 h 36"/>
                <a:gd name="T24" fmla="*/ 33 w 36"/>
                <a:gd name="T25" fmla="*/ 8 h 36"/>
                <a:gd name="T26" fmla="*/ 28 w 36"/>
                <a:gd name="T27" fmla="*/ 3 h 36"/>
                <a:gd name="T28" fmla="*/ 21 w 36"/>
                <a:gd name="T29" fmla="*/ 0 h 36"/>
                <a:gd name="T30" fmla="*/ 14 w 36"/>
                <a:gd name="T31" fmla="*/ 0 h 36"/>
                <a:gd name="T32" fmla="*/ 14 w 36"/>
                <a:gd name="T33" fmla="*/ 0 h 36"/>
                <a:gd name="T34" fmla="*/ 8 w 36"/>
                <a:gd name="T35" fmla="*/ 3 h 36"/>
                <a:gd name="T36" fmla="*/ 4 w 36"/>
                <a:gd name="T37" fmla="*/ 8 h 36"/>
                <a:gd name="T38" fmla="*/ 1 w 36"/>
                <a:gd name="T39" fmla="*/ 14 h 36"/>
                <a:gd name="T40" fmla="*/ 0 w 36"/>
                <a:gd name="T41" fmla="*/ 22 h 36"/>
                <a:gd name="T42" fmla="*/ 0 w 36"/>
                <a:gd name="T43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0" y="22"/>
                  </a:moveTo>
                  <a:lnTo>
                    <a:pt x="0" y="22"/>
                  </a:lnTo>
                  <a:lnTo>
                    <a:pt x="2" y="27"/>
                  </a:lnTo>
                  <a:lnTo>
                    <a:pt x="8" y="33"/>
                  </a:lnTo>
                  <a:lnTo>
                    <a:pt x="13" y="36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28" y="33"/>
                  </a:lnTo>
                  <a:lnTo>
                    <a:pt x="32" y="29"/>
                  </a:lnTo>
                  <a:lnTo>
                    <a:pt x="35" y="22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3" y="8"/>
                  </a:lnTo>
                  <a:lnTo>
                    <a:pt x="28" y="3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8"/>
                  </a:lnTo>
                  <a:lnTo>
                    <a:pt x="1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2" name="Freeform 191"/>
            <p:cNvSpPr/>
            <p:nvPr/>
          </p:nvSpPr>
          <p:spPr bwMode="auto">
            <a:xfrm>
              <a:off x="2786063" y="2924175"/>
              <a:ext cx="53975" cy="192088"/>
            </a:xfrm>
            <a:custGeom>
              <a:avLst/>
              <a:gdLst>
                <a:gd name="T0" fmla="*/ 0 w 34"/>
                <a:gd name="T1" fmla="*/ 121 h 121"/>
                <a:gd name="T2" fmla="*/ 0 w 34"/>
                <a:gd name="T3" fmla="*/ 121 h 121"/>
                <a:gd name="T4" fmla="*/ 21 w 34"/>
                <a:gd name="T5" fmla="*/ 17 h 121"/>
                <a:gd name="T6" fmla="*/ 21 w 34"/>
                <a:gd name="T7" fmla="*/ 17 h 121"/>
                <a:gd name="T8" fmla="*/ 27 w 34"/>
                <a:gd name="T9" fmla="*/ 9 h 121"/>
                <a:gd name="T10" fmla="*/ 31 w 34"/>
                <a:gd name="T11" fmla="*/ 2 h 121"/>
                <a:gd name="T12" fmla="*/ 34 w 34"/>
                <a:gd name="T13" fmla="*/ 0 h 121"/>
                <a:gd name="T14" fmla="*/ 34 w 34"/>
                <a:gd name="T15" fmla="*/ 0 h 121"/>
                <a:gd name="T16" fmla="*/ 31 w 34"/>
                <a:gd name="T17" fmla="*/ 19 h 121"/>
                <a:gd name="T18" fmla="*/ 25 w 34"/>
                <a:gd name="T19" fmla="*/ 61 h 121"/>
                <a:gd name="T20" fmla="*/ 14 w 34"/>
                <a:gd name="T21" fmla="*/ 121 h 121"/>
                <a:gd name="T22" fmla="*/ 0 w 34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121">
                  <a:moveTo>
                    <a:pt x="0" y="121"/>
                  </a:moveTo>
                  <a:lnTo>
                    <a:pt x="0" y="121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7" y="9"/>
                  </a:lnTo>
                  <a:lnTo>
                    <a:pt x="31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19"/>
                  </a:lnTo>
                  <a:lnTo>
                    <a:pt x="25" y="61"/>
                  </a:lnTo>
                  <a:lnTo>
                    <a:pt x="14" y="121"/>
                  </a:lnTo>
                  <a:lnTo>
                    <a:pt x="0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3" name="Freeform 192"/>
            <p:cNvSpPr/>
            <p:nvPr/>
          </p:nvSpPr>
          <p:spPr bwMode="auto">
            <a:xfrm>
              <a:off x="2679701" y="2954338"/>
              <a:ext cx="123825" cy="166688"/>
            </a:xfrm>
            <a:custGeom>
              <a:avLst/>
              <a:gdLst>
                <a:gd name="T0" fmla="*/ 77 w 78"/>
                <a:gd name="T1" fmla="*/ 98 h 105"/>
                <a:gd name="T2" fmla="*/ 19 w 78"/>
                <a:gd name="T3" fmla="*/ 13 h 105"/>
                <a:gd name="T4" fmla="*/ 0 w 78"/>
                <a:gd name="T5" fmla="*/ 0 h 105"/>
                <a:gd name="T6" fmla="*/ 8 w 78"/>
                <a:gd name="T7" fmla="*/ 20 h 105"/>
                <a:gd name="T8" fmla="*/ 66 w 78"/>
                <a:gd name="T9" fmla="*/ 105 h 105"/>
                <a:gd name="T10" fmla="*/ 78 w 78"/>
                <a:gd name="T11" fmla="*/ 98 h 105"/>
                <a:gd name="T12" fmla="*/ 77 w 78"/>
                <a:gd name="T13" fmla="*/ 9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5">
                  <a:moveTo>
                    <a:pt x="77" y="98"/>
                  </a:moveTo>
                  <a:lnTo>
                    <a:pt x="19" y="13"/>
                  </a:lnTo>
                  <a:lnTo>
                    <a:pt x="0" y="0"/>
                  </a:lnTo>
                  <a:lnTo>
                    <a:pt x="8" y="20"/>
                  </a:lnTo>
                  <a:lnTo>
                    <a:pt x="66" y="105"/>
                  </a:lnTo>
                  <a:lnTo>
                    <a:pt x="78" y="98"/>
                  </a:lnTo>
                  <a:lnTo>
                    <a:pt x="77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4" name="Freeform 193"/>
            <p:cNvSpPr/>
            <p:nvPr/>
          </p:nvSpPr>
          <p:spPr bwMode="auto">
            <a:xfrm>
              <a:off x="2798763" y="3149600"/>
              <a:ext cx="14288" cy="30163"/>
            </a:xfrm>
            <a:custGeom>
              <a:avLst/>
              <a:gdLst>
                <a:gd name="T0" fmla="*/ 7 w 9"/>
                <a:gd name="T1" fmla="*/ 2 h 19"/>
                <a:gd name="T2" fmla="*/ 7 w 9"/>
                <a:gd name="T3" fmla="*/ 2 h 19"/>
                <a:gd name="T4" fmla="*/ 6 w 9"/>
                <a:gd name="T5" fmla="*/ 0 h 19"/>
                <a:gd name="T6" fmla="*/ 3 w 9"/>
                <a:gd name="T7" fmla="*/ 0 h 19"/>
                <a:gd name="T8" fmla="*/ 3 w 9"/>
                <a:gd name="T9" fmla="*/ 0 h 19"/>
                <a:gd name="T10" fmla="*/ 0 w 9"/>
                <a:gd name="T11" fmla="*/ 1 h 19"/>
                <a:gd name="T12" fmla="*/ 0 w 9"/>
                <a:gd name="T13" fmla="*/ 4 h 19"/>
                <a:gd name="T14" fmla="*/ 3 w 9"/>
                <a:gd name="T15" fmla="*/ 16 h 19"/>
                <a:gd name="T16" fmla="*/ 3 w 9"/>
                <a:gd name="T17" fmla="*/ 16 h 19"/>
                <a:gd name="T18" fmla="*/ 3 w 9"/>
                <a:gd name="T19" fmla="*/ 19 h 19"/>
                <a:gd name="T20" fmla="*/ 6 w 9"/>
                <a:gd name="T21" fmla="*/ 19 h 19"/>
                <a:gd name="T22" fmla="*/ 6 w 9"/>
                <a:gd name="T23" fmla="*/ 19 h 19"/>
                <a:gd name="T24" fmla="*/ 9 w 9"/>
                <a:gd name="T25" fmla="*/ 17 h 19"/>
                <a:gd name="T26" fmla="*/ 9 w 9"/>
                <a:gd name="T27" fmla="*/ 15 h 19"/>
                <a:gd name="T28" fmla="*/ 7 w 9"/>
                <a:gd name="T2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9">
                  <a:moveTo>
                    <a:pt x="7" y="2"/>
                  </a:moveTo>
                  <a:lnTo>
                    <a:pt x="7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9" y="15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25" name="Freeform 194"/>
          <p:cNvSpPr>
            <a:spLocks noEditPoints="1"/>
          </p:cNvSpPr>
          <p:nvPr/>
        </p:nvSpPr>
        <p:spPr bwMode="auto">
          <a:xfrm>
            <a:off x="4452937" y="1431811"/>
            <a:ext cx="163116" cy="177404"/>
          </a:xfrm>
          <a:custGeom>
            <a:avLst/>
            <a:gdLst>
              <a:gd name="T0" fmla="*/ 105 w 137"/>
              <a:gd name="T1" fmla="*/ 69 h 149"/>
              <a:gd name="T2" fmla="*/ 103 w 137"/>
              <a:gd name="T3" fmla="*/ 51 h 149"/>
              <a:gd name="T4" fmla="*/ 103 w 137"/>
              <a:gd name="T5" fmla="*/ 99 h 149"/>
              <a:gd name="T6" fmla="*/ 116 w 137"/>
              <a:gd name="T7" fmla="*/ 112 h 149"/>
              <a:gd name="T8" fmla="*/ 114 w 137"/>
              <a:gd name="T9" fmla="*/ 118 h 149"/>
              <a:gd name="T10" fmla="*/ 103 w 137"/>
              <a:gd name="T11" fmla="*/ 38 h 149"/>
              <a:gd name="T12" fmla="*/ 114 w 137"/>
              <a:gd name="T13" fmla="*/ 19 h 149"/>
              <a:gd name="T14" fmla="*/ 116 w 137"/>
              <a:gd name="T15" fmla="*/ 26 h 149"/>
              <a:gd name="T16" fmla="*/ 103 w 137"/>
              <a:gd name="T17" fmla="*/ 38 h 149"/>
              <a:gd name="T18" fmla="*/ 112 w 137"/>
              <a:gd name="T19" fmla="*/ 69 h 149"/>
              <a:gd name="T20" fmla="*/ 133 w 137"/>
              <a:gd name="T21" fmla="*/ 65 h 149"/>
              <a:gd name="T22" fmla="*/ 135 w 137"/>
              <a:gd name="T23" fmla="*/ 72 h 149"/>
              <a:gd name="T24" fmla="*/ 114 w 137"/>
              <a:gd name="T25" fmla="*/ 72 h 149"/>
              <a:gd name="T26" fmla="*/ 69 w 137"/>
              <a:gd name="T27" fmla="*/ 31 h 149"/>
              <a:gd name="T28" fmla="*/ 103 w 137"/>
              <a:gd name="T29" fmla="*/ 51 h 149"/>
              <a:gd name="T30" fmla="*/ 89 w 137"/>
              <a:gd name="T31" fmla="*/ 100 h 149"/>
              <a:gd name="T32" fmla="*/ 84 w 137"/>
              <a:gd name="T33" fmla="*/ 144 h 149"/>
              <a:gd name="T34" fmla="*/ 69 w 137"/>
              <a:gd name="T35" fmla="*/ 115 h 149"/>
              <a:gd name="T36" fmla="*/ 81 w 137"/>
              <a:gd name="T37" fmla="*/ 96 h 149"/>
              <a:gd name="T38" fmla="*/ 95 w 137"/>
              <a:gd name="T39" fmla="*/ 84 h 149"/>
              <a:gd name="T40" fmla="*/ 97 w 137"/>
              <a:gd name="T41" fmla="*/ 62 h 149"/>
              <a:gd name="T42" fmla="*/ 89 w 137"/>
              <a:gd name="T43" fmla="*/ 47 h 149"/>
              <a:gd name="T44" fmla="*/ 69 w 137"/>
              <a:gd name="T45" fmla="*/ 39 h 149"/>
              <a:gd name="T46" fmla="*/ 100 w 137"/>
              <a:gd name="T47" fmla="*/ 33 h 149"/>
              <a:gd name="T48" fmla="*/ 100 w 137"/>
              <a:gd name="T49" fmla="*/ 38 h 149"/>
              <a:gd name="T50" fmla="*/ 103 w 137"/>
              <a:gd name="T51" fmla="*/ 99 h 149"/>
              <a:gd name="T52" fmla="*/ 99 w 137"/>
              <a:gd name="T53" fmla="*/ 103 h 149"/>
              <a:gd name="T54" fmla="*/ 103 w 137"/>
              <a:gd name="T55" fmla="*/ 99 h 149"/>
              <a:gd name="T56" fmla="*/ 70 w 137"/>
              <a:gd name="T57" fmla="*/ 1 h 149"/>
              <a:gd name="T58" fmla="*/ 70 w 137"/>
              <a:gd name="T59" fmla="*/ 23 h 149"/>
              <a:gd name="T60" fmla="*/ 66 w 137"/>
              <a:gd name="T61" fmla="*/ 149 h 149"/>
              <a:gd name="T62" fmla="*/ 49 w 137"/>
              <a:gd name="T63" fmla="*/ 137 h 149"/>
              <a:gd name="T64" fmla="*/ 39 w 137"/>
              <a:gd name="T65" fmla="*/ 93 h 149"/>
              <a:gd name="T66" fmla="*/ 40 w 137"/>
              <a:gd name="T67" fmla="*/ 43 h 149"/>
              <a:gd name="T68" fmla="*/ 69 w 137"/>
              <a:gd name="T69" fmla="*/ 31 h 149"/>
              <a:gd name="T70" fmla="*/ 57 w 137"/>
              <a:gd name="T71" fmla="*/ 41 h 149"/>
              <a:gd name="T72" fmla="*/ 43 w 137"/>
              <a:gd name="T73" fmla="*/ 51 h 149"/>
              <a:gd name="T74" fmla="*/ 38 w 137"/>
              <a:gd name="T75" fmla="*/ 69 h 149"/>
              <a:gd name="T76" fmla="*/ 53 w 137"/>
              <a:gd name="T77" fmla="*/ 95 h 149"/>
              <a:gd name="T78" fmla="*/ 55 w 137"/>
              <a:gd name="T79" fmla="*/ 98 h 149"/>
              <a:gd name="T80" fmla="*/ 69 w 137"/>
              <a:gd name="T81" fmla="*/ 149 h 149"/>
              <a:gd name="T82" fmla="*/ 68 w 137"/>
              <a:gd name="T83" fmla="*/ 24 h 149"/>
              <a:gd name="T84" fmla="*/ 65 w 137"/>
              <a:gd name="T85" fmla="*/ 4 h 149"/>
              <a:gd name="T86" fmla="*/ 69 w 137"/>
              <a:gd name="T87" fmla="*/ 0 h 149"/>
              <a:gd name="T88" fmla="*/ 36 w 137"/>
              <a:gd name="T89" fmla="*/ 106 h 149"/>
              <a:gd name="T90" fmla="*/ 34 w 137"/>
              <a:gd name="T91" fmla="*/ 99 h 149"/>
              <a:gd name="T92" fmla="*/ 34 w 137"/>
              <a:gd name="T93" fmla="*/ 38 h 149"/>
              <a:gd name="T94" fmla="*/ 36 w 137"/>
              <a:gd name="T95" fmla="*/ 33 h 149"/>
              <a:gd name="T96" fmla="*/ 34 w 137"/>
              <a:gd name="T97" fmla="*/ 85 h 149"/>
              <a:gd name="T98" fmla="*/ 31 w 137"/>
              <a:gd name="T99" fmla="*/ 61 h 149"/>
              <a:gd name="T100" fmla="*/ 34 w 137"/>
              <a:gd name="T101" fmla="*/ 30 h 149"/>
              <a:gd name="T102" fmla="*/ 31 w 137"/>
              <a:gd name="T103" fmla="*/ 38 h 149"/>
              <a:gd name="T104" fmla="*/ 20 w 137"/>
              <a:gd name="T105" fmla="*/ 20 h 149"/>
              <a:gd name="T106" fmla="*/ 34 w 137"/>
              <a:gd name="T107" fmla="*/ 30 h 149"/>
              <a:gd name="T108" fmla="*/ 24 w 137"/>
              <a:gd name="T109" fmla="*/ 116 h 149"/>
              <a:gd name="T110" fmla="*/ 20 w 137"/>
              <a:gd name="T111" fmla="*/ 116 h 149"/>
              <a:gd name="T112" fmla="*/ 31 w 137"/>
              <a:gd name="T113" fmla="*/ 100 h 149"/>
              <a:gd name="T114" fmla="*/ 4 w 137"/>
              <a:gd name="T115" fmla="*/ 65 h 149"/>
              <a:gd name="T116" fmla="*/ 23 w 137"/>
              <a:gd name="T117" fmla="*/ 66 h 149"/>
              <a:gd name="T118" fmla="*/ 20 w 137"/>
              <a:gd name="T119" fmla="*/ 72 h 149"/>
              <a:gd name="T120" fmla="*/ 0 w 137"/>
              <a:gd name="T121" fmla="*/ 69 h 149"/>
              <a:gd name="T122" fmla="*/ 4 w 137"/>
              <a:gd name="T123" fmla="*/ 6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7" h="149">
                <a:moveTo>
                  <a:pt x="103" y="51"/>
                </a:moveTo>
                <a:lnTo>
                  <a:pt x="103" y="51"/>
                </a:lnTo>
                <a:lnTo>
                  <a:pt x="105" y="60"/>
                </a:lnTo>
                <a:lnTo>
                  <a:pt x="105" y="69"/>
                </a:lnTo>
                <a:lnTo>
                  <a:pt x="105" y="69"/>
                </a:lnTo>
                <a:lnTo>
                  <a:pt x="105" y="77"/>
                </a:lnTo>
                <a:lnTo>
                  <a:pt x="103" y="85"/>
                </a:lnTo>
                <a:lnTo>
                  <a:pt x="103" y="51"/>
                </a:lnTo>
                <a:lnTo>
                  <a:pt x="103" y="51"/>
                </a:lnTo>
                <a:close/>
                <a:moveTo>
                  <a:pt x="103" y="108"/>
                </a:moveTo>
                <a:lnTo>
                  <a:pt x="103" y="99"/>
                </a:lnTo>
                <a:lnTo>
                  <a:pt x="103" y="99"/>
                </a:lnTo>
                <a:lnTo>
                  <a:pt x="104" y="100"/>
                </a:lnTo>
                <a:lnTo>
                  <a:pt x="104" y="100"/>
                </a:lnTo>
                <a:lnTo>
                  <a:pt x="116" y="112"/>
                </a:lnTo>
                <a:lnTo>
                  <a:pt x="116" y="112"/>
                </a:lnTo>
                <a:lnTo>
                  <a:pt x="118" y="115"/>
                </a:lnTo>
                <a:lnTo>
                  <a:pt x="116" y="116"/>
                </a:lnTo>
                <a:lnTo>
                  <a:pt x="116" y="116"/>
                </a:lnTo>
                <a:lnTo>
                  <a:pt x="114" y="118"/>
                </a:lnTo>
                <a:lnTo>
                  <a:pt x="111" y="116"/>
                </a:lnTo>
                <a:lnTo>
                  <a:pt x="103" y="108"/>
                </a:lnTo>
                <a:lnTo>
                  <a:pt x="103" y="108"/>
                </a:lnTo>
                <a:close/>
                <a:moveTo>
                  <a:pt x="103" y="38"/>
                </a:moveTo>
                <a:lnTo>
                  <a:pt x="103" y="30"/>
                </a:lnTo>
                <a:lnTo>
                  <a:pt x="111" y="20"/>
                </a:lnTo>
                <a:lnTo>
                  <a:pt x="111" y="20"/>
                </a:lnTo>
                <a:lnTo>
                  <a:pt x="114" y="19"/>
                </a:lnTo>
                <a:lnTo>
                  <a:pt x="116" y="20"/>
                </a:lnTo>
                <a:lnTo>
                  <a:pt x="116" y="20"/>
                </a:lnTo>
                <a:lnTo>
                  <a:pt x="118" y="23"/>
                </a:lnTo>
                <a:lnTo>
                  <a:pt x="116" y="26"/>
                </a:lnTo>
                <a:lnTo>
                  <a:pt x="104" y="38"/>
                </a:lnTo>
                <a:lnTo>
                  <a:pt x="104" y="38"/>
                </a:lnTo>
                <a:lnTo>
                  <a:pt x="104" y="38"/>
                </a:lnTo>
                <a:lnTo>
                  <a:pt x="103" y="38"/>
                </a:lnTo>
                <a:lnTo>
                  <a:pt x="103" y="38"/>
                </a:lnTo>
                <a:close/>
                <a:moveTo>
                  <a:pt x="112" y="69"/>
                </a:moveTo>
                <a:lnTo>
                  <a:pt x="112" y="69"/>
                </a:lnTo>
                <a:lnTo>
                  <a:pt x="112" y="69"/>
                </a:lnTo>
                <a:lnTo>
                  <a:pt x="114" y="66"/>
                </a:lnTo>
                <a:lnTo>
                  <a:pt x="116" y="65"/>
                </a:lnTo>
                <a:lnTo>
                  <a:pt x="133" y="65"/>
                </a:lnTo>
                <a:lnTo>
                  <a:pt x="133" y="65"/>
                </a:lnTo>
                <a:lnTo>
                  <a:pt x="135" y="66"/>
                </a:lnTo>
                <a:lnTo>
                  <a:pt x="137" y="69"/>
                </a:lnTo>
                <a:lnTo>
                  <a:pt x="137" y="69"/>
                </a:lnTo>
                <a:lnTo>
                  <a:pt x="135" y="72"/>
                </a:lnTo>
                <a:lnTo>
                  <a:pt x="133" y="72"/>
                </a:lnTo>
                <a:lnTo>
                  <a:pt x="116" y="72"/>
                </a:lnTo>
                <a:lnTo>
                  <a:pt x="116" y="72"/>
                </a:lnTo>
                <a:lnTo>
                  <a:pt x="114" y="72"/>
                </a:lnTo>
                <a:lnTo>
                  <a:pt x="112" y="69"/>
                </a:lnTo>
                <a:lnTo>
                  <a:pt x="112" y="69"/>
                </a:lnTo>
                <a:close/>
                <a:moveTo>
                  <a:pt x="69" y="31"/>
                </a:moveTo>
                <a:lnTo>
                  <a:pt x="69" y="31"/>
                </a:lnTo>
                <a:lnTo>
                  <a:pt x="78" y="33"/>
                </a:lnTo>
                <a:lnTo>
                  <a:pt x="88" y="37"/>
                </a:lnTo>
                <a:lnTo>
                  <a:pt x="96" y="43"/>
                </a:lnTo>
                <a:lnTo>
                  <a:pt x="103" y="51"/>
                </a:lnTo>
                <a:lnTo>
                  <a:pt x="103" y="85"/>
                </a:lnTo>
                <a:lnTo>
                  <a:pt x="103" y="85"/>
                </a:lnTo>
                <a:lnTo>
                  <a:pt x="96" y="93"/>
                </a:lnTo>
                <a:lnTo>
                  <a:pt x="89" y="100"/>
                </a:lnTo>
                <a:lnTo>
                  <a:pt x="89" y="130"/>
                </a:lnTo>
                <a:lnTo>
                  <a:pt x="89" y="130"/>
                </a:lnTo>
                <a:lnTo>
                  <a:pt x="88" y="137"/>
                </a:lnTo>
                <a:lnTo>
                  <a:pt x="84" y="144"/>
                </a:lnTo>
                <a:lnTo>
                  <a:pt x="77" y="148"/>
                </a:lnTo>
                <a:lnTo>
                  <a:pt x="70" y="149"/>
                </a:lnTo>
                <a:lnTo>
                  <a:pt x="69" y="149"/>
                </a:lnTo>
                <a:lnTo>
                  <a:pt x="69" y="115"/>
                </a:lnTo>
                <a:lnTo>
                  <a:pt x="81" y="115"/>
                </a:lnTo>
                <a:lnTo>
                  <a:pt x="81" y="98"/>
                </a:lnTo>
                <a:lnTo>
                  <a:pt x="81" y="98"/>
                </a:lnTo>
                <a:lnTo>
                  <a:pt x="81" y="96"/>
                </a:lnTo>
                <a:lnTo>
                  <a:pt x="82" y="95"/>
                </a:lnTo>
                <a:lnTo>
                  <a:pt x="82" y="95"/>
                </a:lnTo>
                <a:lnTo>
                  <a:pt x="89" y="89"/>
                </a:lnTo>
                <a:lnTo>
                  <a:pt x="95" y="84"/>
                </a:lnTo>
                <a:lnTo>
                  <a:pt x="97" y="77"/>
                </a:lnTo>
                <a:lnTo>
                  <a:pt x="99" y="69"/>
                </a:lnTo>
                <a:lnTo>
                  <a:pt x="99" y="69"/>
                </a:lnTo>
                <a:lnTo>
                  <a:pt x="97" y="62"/>
                </a:lnTo>
                <a:lnTo>
                  <a:pt x="96" y="57"/>
                </a:lnTo>
                <a:lnTo>
                  <a:pt x="93" y="51"/>
                </a:lnTo>
                <a:lnTo>
                  <a:pt x="89" y="47"/>
                </a:lnTo>
                <a:lnTo>
                  <a:pt x="89" y="47"/>
                </a:lnTo>
                <a:lnTo>
                  <a:pt x="85" y="43"/>
                </a:lnTo>
                <a:lnTo>
                  <a:pt x="80" y="41"/>
                </a:lnTo>
                <a:lnTo>
                  <a:pt x="74" y="39"/>
                </a:lnTo>
                <a:lnTo>
                  <a:pt x="69" y="39"/>
                </a:lnTo>
                <a:lnTo>
                  <a:pt x="69" y="31"/>
                </a:lnTo>
                <a:lnTo>
                  <a:pt x="69" y="31"/>
                </a:lnTo>
                <a:close/>
                <a:moveTo>
                  <a:pt x="103" y="30"/>
                </a:moveTo>
                <a:lnTo>
                  <a:pt x="100" y="33"/>
                </a:lnTo>
                <a:lnTo>
                  <a:pt x="100" y="33"/>
                </a:lnTo>
                <a:lnTo>
                  <a:pt x="99" y="35"/>
                </a:lnTo>
                <a:lnTo>
                  <a:pt x="100" y="38"/>
                </a:lnTo>
                <a:lnTo>
                  <a:pt x="100" y="38"/>
                </a:lnTo>
                <a:lnTo>
                  <a:pt x="103" y="38"/>
                </a:lnTo>
                <a:lnTo>
                  <a:pt x="103" y="30"/>
                </a:lnTo>
                <a:lnTo>
                  <a:pt x="103" y="30"/>
                </a:lnTo>
                <a:close/>
                <a:moveTo>
                  <a:pt x="103" y="99"/>
                </a:moveTo>
                <a:lnTo>
                  <a:pt x="103" y="99"/>
                </a:lnTo>
                <a:lnTo>
                  <a:pt x="100" y="100"/>
                </a:lnTo>
                <a:lnTo>
                  <a:pt x="100" y="100"/>
                </a:lnTo>
                <a:lnTo>
                  <a:pt x="99" y="103"/>
                </a:lnTo>
                <a:lnTo>
                  <a:pt x="100" y="106"/>
                </a:lnTo>
                <a:lnTo>
                  <a:pt x="103" y="108"/>
                </a:lnTo>
                <a:lnTo>
                  <a:pt x="103" y="99"/>
                </a:lnTo>
                <a:lnTo>
                  <a:pt x="103" y="99"/>
                </a:lnTo>
                <a:close/>
                <a:moveTo>
                  <a:pt x="69" y="24"/>
                </a:moveTo>
                <a:lnTo>
                  <a:pt x="69" y="0"/>
                </a:lnTo>
                <a:lnTo>
                  <a:pt x="69" y="0"/>
                </a:lnTo>
                <a:lnTo>
                  <a:pt x="70" y="1"/>
                </a:lnTo>
                <a:lnTo>
                  <a:pt x="72" y="4"/>
                </a:lnTo>
                <a:lnTo>
                  <a:pt x="72" y="20"/>
                </a:lnTo>
                <a:lnTo>
                  <a:pt x="72" y="20"/>
                </a:lnTo>
                <a:lnTo>
                  <a:pt x="70" y="23"/>
                </a:lnTo>
                <a:lnTo>
                  <a:pt x="69" y="24"/>
                </a:lnTo>
                <a:lnTo>
                  <a:pt x="69" y="24"/>
                </a:lnTo>
                <a:close/>
                <a:moveTo>
                  <a:pt x="69" y="149"/>
                </a:moveTo>
                <a:lnTo>
                  <a:pt x="66" y="149"/>
                </a:lnTo>
                <a:lnTo>
                  <a:pt x="66" y="149"/>
                </a:lnTo>
                <a:lnTo>
                  <a:pt x="58" y="148"/>
                </a:lnTo>
                <a:lnTo>
                  <a:pt x="53" y="144"/>
                </a:lnTo>
                <a:lnTo>
                  <a:pt x="49" y="137"/>
                </a:lnTo>
                <a:lnTo>
                  <a:pt x="47" y="130"/>
                </a:lnTo>
                <a:lnTo>
                  <a:pt x="47" y="100"/>
                </a:lnTo>
                <a:lnTo>
                  <a:pt x="47" y="100"/>
                </a:lnTo>
                <a:lnTo>
                  <a:pt x="39" y="93"/>
                </a:lnTo>
                <a:lnTo>
                  <a:pt x="34" y="85"/>
                </a:lnTo>
                <a:lnTo>
                  <a:pt x="34" y="53"/>
                </a:lnTo>
                <a:lnTo>
                  <a:pt x="34" y="53"/>
                </a:lnTo>
                <a:lnTo>
                  <a:pt x="40" y="43"/>
                </a:lnTo>
                <a:lnTo>
                  <a:pt x="47" y="37"/>
                </a:lnTo>
                <a:lnTo>
                  <a:pt x="58" y="33"/>
                </a:lnTo>
                <a:lnTo>
                  <a:pt x="62" y="31"/>
                </a:lnTo>
                <a:lnTo>
                  <a:pt x="69" y="31"/>
                </a:lnTo>
                <a:lnTo>
                  <a:pt x="69" y="39"/>
                </a:lnTo>
                <a:lnTo>
                  <a:pt x="69" y="39"/>
                </a:lnTo>
                <a:lnTo>
                  <a:pt x="62" y="39"/>
                </a:lnTo>
                <a:lnTo>
                  <a:pt x="57" y="41"/>
                </a:lnTo>
                <a:lnTo>
                  <a:pt x="51" y="43"/>
                </a:lnTo>
                <a:lnTo>
                  <a:pt x="47" y="47"/>
                </a:lnTo>
                <a:lnTo>
                  <a:pt x="47" y="47"/>
                </a:lnTo>
                <a:lnTo>
                  <a:pt x="43" y="51"/>
                </a:lnTo>
                <a:lnTo>
                  <a:pt x="40" y="57"/>
                </a:lnTo>
                <a:lnTo>
                  <a:pt x="39" y="62"/>
                </a:lnTo>
                <a:lnTo>
                  <a:pt x="38" y="69"/>
                </a:lnTo>
                <a:lnTo>
                  <a:pt x="38" y="69"/>
                </a:lnTo>
                <a:lnTo>
                  <a:pt x="39" y="77"/>
                </a:lnTo>
                <a:lnTo>
                  <a:pt x="42" y="84"/>
                </a:lnTo>
                <a:lnTo>
                  <a:pt x="47" y="89"/>
                </a:lnTo>
                <a:lnTo>
                  <a:pt x="53" y="95"/>
                </a:lnTo>
                <a:lnTo>
                  <a:pt x="53" y="95"/>
                </a:lnTo>
                <a:lnTo>
                  <a:pt x="53" y="95"/>
                </a:lnTo>
                <a:lnTo>
                  <a:pt x="54" y="96"/>
                </a:lnTo>
                <a:lnTo>
                  <a:pt x="55" y="98"/>
                </a:lnTo>
                <a:lnTo>
                  <a:pt x="55" y="115"/>
                </a:lnTo>
                <a:lnTo>
                  <a:pt x="69" y="115"/>
                </a:lnTo>
                <a:lnTo>
                  <a:pt x="69" y="149"/>
                </a:lnTo>
                <a:lnTo>
                  <a:pt x="69" y="149"/>
                </a:lnTo>
                <a:close/>
                <a:moveTo>
                  <a:pt x="69" y="0"/>
                </a:moveTo>
                <a:lnTo>
                  <a:pt x="69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6" y="23"/>
                </a:lnTo>
                <a:lnTo>
                  <a:pt x="65" y="20"/>
                </a:lnTo>
                <a:lnTo>
                  <a:pt x="65" y="4"/>
                </a:lnTo>
                <a:lnTo>
                  <a:pt x="65" y="4"/>
                </a:lnTo>
                <a:lnTo>
                  <a:pt x="66" y="1"/>
                </a:lnTo>
                <a:lnTo>
                  <a:pt x="68" y="0"/>
                </a:lnTo>
                <a:lnTo>
                  <a:pt x="69" y="0"/>
                </a:lnTo>
                <a:lnTo>
                  <a:pt x="69" y="0"/>
                </a:lnTo>
                <a:close/>
                <a:moveTo>
                  <a:pt x="34" y="107"/>
                </a:moveTo>
                <a:lnTo>
                  <a:pt x="36" y="106"/>
                </a:lnTo>
                <a:lnTo>
                  <a:pt x="36" y="106"/>
                </a:lnTo>
                <a:lnTo>
                  <a:pt x="38" y="103"/>
                </a:lnTo>
                <a:lnTo>
                  <a:pt x="36" y="100"/>
                </a:lnTo>
                <a:lnTo>
                  <a:pt x="36" y="100"/>
                </a:lnTo>
                <a:lnTo>
                  <a:pt x="34" y="99"/>
                </a:lnTo>
                <a:lnTo>
                  <a:pt x="34" y="107"/>
                </a:lnTo>
                <a:lnTo>
                  <a:pt x="34" y="107"/>
                </a:lnTo>
                <a:close/>
                <a:moveTo>
                  <a:pt x="34" y="38"/>
                </a:moveTo>
                <a:lnTo>
                  <a:pt x="34" y="38"/>
                </a:lnTo>
                <a:lnTo>
                  <a:pt x="36" y="38"/>
                </a:lnTo>
                <a:lnTo>
                  <a:pt x="36" y="38"/>
                </a:lnTo>
                <a:lnTo>
                  <a:pt x="38" y="35"/>
                </a:lnTo>
                <a:lnTo>
                  <a:pt x="36" y="33"/>
                </a:lnTo>
                <a:lnTo>
                  <a:pt x="34" y="30"/>
                </a:lnTo>
                <a:lnTo>
                  <a:pt x="34" y="38"/>
                </a:lnTo>
                <a:close/>
                <a:moveTo>
                  <a:pt x="34" y="85"/>
                </a:moveTo>
                <a:lnTo>
                  <a:pt x="34" y="85"/>
                </a:lnTo>
                <a:lnTo>
                  <a:pt x="31" y="77"/>
                </a:lnTo>
                <a:lnTo>
                  <a:pt x="31" y="69"/>
                </a:lnTo>
                <a:lnTo>
                  <a:pt x="31" y="69"/>
                </a:lnTo>
                <a:lnTo>
                  <a:pt x="31" y="61"/>
                </a:lnTo>
                <a:lnTo>
                  <a:pt x="34" y="53"/>
                </a:lnTo>
                <a:lnTo>
                  <a:pt x="34" y="85"/>
                </a:lnTo>
                <a:lnTo>
                  <a:pt x="34" y="85"/>
                </a:lnTo>
                <a:close/>
                <a:moveTo>
                  <a:pt x="34" y="30"/>
                </a:moveTo>
                <a:lnTo>
                  <a:pt x="34" y="38"/>
                </a:lnTo>
                <a:lnTo>
                  <a:pt x="34" y="38"/>
                </a:lnTo>
                <a:lnTo>
                  <a:pt x="31" y="38"/>
                </a:lnTo>
                <a:lnTo>
                  <a:pt x="31" y="38"/>
                </a:lnTo>
                <a:lnTo>
                  <a:pt x="20" y="26"/>
                </a:lnTo>
                <a:lnTo>
                  <a:pt x="20" y="26"/>
                </a:lnTo>
                <a:lnTo>
                  <a:pt x="19" y="23"/>
                </a:lnTo>
                <a:lnTo>
                  <a:pt x="20" y="20"/>
                </a:lnTo>
                <a:lnTo>
                  <a:pt x="20" y="20"/>
                </a:lnTo>
                <a:lnTo>
                  <a:pt x="23" y="19"/>
                </a:lnTo>
                <a:lnTo>
                  <a:pt x="24" y="20"/>
                </a:lnTo>
                <a:lnTo>
                  <a:pt x="34" y="30"/>
                </a:lnTo>
                <a:lnTo>
                  <a:pt x="34" y="30"/>
                </a:lnTo>
                <a:close/>
                <a:moveTo>
                  <a:pt x="34" y="99"/>
                </a:moveTo>
                <a:lnTo>
                  <a:pt x="34" y="107"/>
                </a:lnTo>
                <a:lnTo>
                  <a:pt x="24" y="116"/>
                </a:lnTo>
                <a:lnTo>
                  <a:pt x="24" y="116"/>
                </a:lnTo>
                <a:lnTo>
                  <a:pt x="23" y="118"/>
                </a:lnTo>
                <a:lnTo>
                  <a:pt x="20" y="116"/>
                </a:lnTo>
                <a:lnTo>
                  <a:pt x="20" y="116"/>
                </a:lnTo>
                <a:lnTo>
                  <a:pt x="19" y="115"/>
                </a:lnTo>
                <a:lnTo>
                  <a:pt x="20" y="112"/>
                </a:lnTo>
                <a:lnTo>
                  <a:pt x="31" y="100"/>
                </a:lnTo>
                <a:lnTo>
                  <a:pt x="31" y="100"/>
                </a:lnTo>
                <a:lnTo>
                  <a:pt x="31" y="100"/>
                </a:lnTo>
                <a:lnTo>
                  <a:pt x="34" y="99"/>
                </a:lnTo>
                <a:lnTo>
                  <a:pt x="34" y="99"/>
                </a:lnTo>
                <a:close/>
                <a:moveTo>
                  <a:pt x="4" y="65"/>
                </a:moveTo>
                <a:lnTo>
                  <a:pt x="4" y="65"/>
                </a:lnTo>
                <a:lnTo>
                  <a:pt x="20" y="65"/>
                </a:lnTo>
                <a:lnTo>
                  <a:pt x="20" y="65"/>
                </a:lnTo>
                <a:lnTo>
                  <a:pt x="23" y="66"/>
                </a:lnTo>
                <a:lnTo>
                  <a:pt x="24" y="69"/>
                </a:lnTo>
                <a:lnTo>
                  <a:pt x="24" y="69"/>
                </a:lnTo>
                <a:lnTo>
                  <a:pt x="23" y="72"/>
                </a:lnTo>
                <a:lnTo>
                  <a:pt x="20" y="72"/>
                </a:lnTo>
                <a:lnTo>
                  <a:pt x="4" y="72"/>
                </a:lnTo>
                <a:lnTo>
                  <a:pt x="4" y="72"/>
                </a:lnTo>
                <a:lnTo>
                  <a:pt x="1" y="72"/>
                </a:lnTo>
                <a:lnTo>
                  <a:pt x="0" y="69"/>
                </a:lnTo>
                <a:lnTo>
                  <a:pt x="0" y="69"/>
                </a:lnTo>
                <a:lnTo>
                  <a:pt x="1" y="66"/>
                </a:lnTo>
                <a:lnTo>
                  <a:pt x="4" y="65"/>
                </a:lnTo>
                <a:lnTo>
                  <a:pt x="4" y="65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26" name="Group 215"/>
          <p:cNvGrpSpPr/>
          <p:nvPr/>
        </p:nvGrpSpPr>
        <p:grpSpPr>
          <a:xfrm>
            <a:off x="625979" y="1372073"/>
            <a:ext cx="2241743" cy="714639"/>
            <a:chOff x="1105468" y="1689881"/>
            <a:chExt cx="2988991" cy="952852"/>
          </a:xfrm>
        </p:grpSpPr>
        <p:sp>
          <p:nvSpPr>
            <p:cNvPr id="227" name="TextBox 211"/>
            <p:cNvSpPr txBox="1"/>
            <p:nvPr/>
          </p:nvSpPr>
          <p:spPr>
            <a:xfrm>
              <a:off x="2322155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28" name="Rectangle 214"/>
            <p:cNvSpPr/>
            <p:nvPr/>
          </p:nvSpPr>
          <p:spPr>
            <a:xfrm>
              <a:off x="1105468" y="2011966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229" name="Group 216"/>
          <p:cNvGrpSpPr/>
          <p:nvPr/>
        </p:nvGrpSpPr>
        <p:grpSpPr>
          <a:xfrm>
            <a:off x="618463" y="2417159"/>
            <a:ext cx="2241743" cy="714639"/>
            <a:chOff x="1105468" y="1689881"/>
            <a:chExt cx="2988991" cy="952852"/>
          </a:xfrm>
        </p:grpSpPr>
        <p:sp>
          <p:nvSpPr>
            <p:cNvPr id="230" name="TextBox 217"/>
            <p:cNvSpPr txBox="1"/>
            <p:nvPr/>
          </p:nvSpPr>
          <p:spPr>
            <a:xfrm>
              <a:off x="2322155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31" name="Rectangle 218"/>
            <p:cNvSpPr/>
            <p:nvPr/>
          </p:nvSpPr>
          <p:spPr>
            <a:xfrm>
              <a:off x="1105468" y="2011966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232" name="Group 219"/>
          <p:cNvGrpSpPr/>
          <p:nvPr/>
        </p:nvGrpSpPr>
        <p:grpSpPr>
          <a:xfrm>
            <a:off x="628360" y="3465022"/>
            <a:ext cx="2241743" cy="714639"/>
            <a:chOff x="1105468" y="1689881"/>
            <a:chExt cx="2988991" cy="952852"/>
          </a:xfrm>
        </p:grpSpPr>
        <p:sp>
          <p:nvSpPr>
            <p:cNvPr id="233" name="TextBox 220"/>
            <p:cNvSpPr txBox="1"/>
            <p:nvPr/>
          </p:nvSpPr>
          <p:spPr>
            <a:xfrm>
              <a:off x="2322155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34" name="Rectangle 221"/>
            <p:cNvSpPr/>
            <p:nvPr/>
          </p:nvSpPr>
          <p:spPr>
            <a:xfrm>
              <a:off x="1105468" y="2011966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235" name="Group 222"/>
          <p:cNvGrpSpPr/>
          <p:nvPr/>
        </p:nvGrpSpPr>
        <p:grpSpPr>
          <a:xfrm>
            <a:off x="6119953" y="1372073"/>
            <a:ext cx="2241743" cy="714639"/>
            <a:chOff x="1105468" y="1689881"/>
            <a:chExt cx="2988991" cy="952852"/>
          </a:xfrm>
        </p:grpSpPr>
        <p:sp>
          <p:nvSpPr>
            <p:cNvPr id="236" name="TextBox 223"/>
            <p:cNvSpPr txBox="1"/>
            <p:nvPr/>
          </p:nvSpPr>
          <p:spPr>
            <a:xfrm>
              <a:off x="1105468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37" name="Rectangle 224"/>
            <p:cNvSpPr/>
            <p:nvPr/>
          </p:nvSpPr>
          <p:spPr>
            <a:xfrm>
              <a:off x="1105468" y="2011966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238" name="Group 225"/>
          <p:cNvGrpSpPr/>
          <p:nvPr/>
        </p:nvGrpSpPr>
        <p:grpSpPr>
          <a:xfrm>
            <a:off x="6122194" y="2417467"/>
            <a:ext cx="2241743" cy="714641"/>
            <a:chOff x="1105468" y="1689881"/>
            <a:chExt cx="2988991" cy="952854"/>
          </a:xfrm>
        </p:grpSpPr>
        <p:sp>
          <p:nvSpPr>
            <p:cNvPr id="239" name="TextBox 226"/>
            <p:cNvSpPr txBox="1"/>
            <p:nvPr/>
          </p:nvSpPr>
          <p:spPr>
            <a:xfrm>
              <a:off x="1105468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40" name="Rectangle 227"/>
            <p:cNvSpPr/>
            <p:nvPr/>
          </p:nvSpPr>
          <p:spPr>
            <a:xfrm>
              <a:off x="1105468" y="2011968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241" name="Group 228"/>
          <p:cNvGrpSpPr/>
          <p:nvPr/>
        </p:nvGrpSpPr>
        <p:grpSpPr>
          <a:xfrm>
            <a:off x="6119952" y="3462198"/>
            <a:ext cx="2241743" cy="714639"/>
            <a:chOff x="1105468" y="1689881"/>
            <a:chExt cx="2988991" cy="952852"/>
          </a:xfrm>
        </p:grpSpPr>
        <p:sp>
          <p:nvSpPr>
            <p:cNvPr id="242" name="TextBox 229"/>
            <p:cNvSpPr txBox="1"/>
            <p:nvPr/>
          </p:nvSpPr>
          <p:spPr>
            <a:xfrm>
              <a:off x="1105468" y="1689881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243" name="Rectangle 230"/>
            <p:cNvSpPr/>
            <p:nvPr/>
          </p:nvSpPr>
          <p:spPr>
            <a:xfrm>
              <a:off x="1105468" y="2011966"/>
              <a:ext cx="2988991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71600" y="903002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关键技术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与实践难点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222" y="107706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关键技术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225721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实践难点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2120" y="1681739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案例对比分析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6903" y="424865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关键技术</a:t>
            </a:r>
          </a:p>
        </p:txBody>
      </p:sp>
      <p:grpSp>
        <p:nvGrpSpPr>
          <p:cNvPr id="16" name="Group 3"/>
          <p:cNvGrpSpPr/>
          <p:nvPr/>
        </p:nvGrpSpPr>
        <p:grpSpPr>
          <a:xfrm rot="2700000">
            <a:off x="6513343" y="403326"/>
            <a:ext cx="812209" cy="3983541"/>
            <a:chOff x="5529181" y="1323332"/>
            <a:chExt cx="1082945" cy="5311388"/>
          </a:xfrm>
        </p:grpSpPr>
        <p:sp>
          <p:nvSpPr>
            <p:cNvPr id="17" name="Rectangle 4"/>
            <p:cNvSpPr/>
            <p:nvPr/>
          </p:nvSpPr>
          <p:spPr>
            <a:xfrm>
              <a:off x="5674859" y="1469010"/>
              <a:ext cx="769258" cy="3872246"/>
            </a:xfrm>
            <a:prstGeom prst="rect">
              <a:avLst/>
            </a:prstGeom>
            <a:noFill/>
            <a:ln w="19050">
              <a:solidFill>
                <a:srgbClr val="168999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18" name="Group 5"/>
            <p:cNvGrpSpPr/>
            <p:nvPr/>
          </p:nvGrpSpPr>
          <p:grpSpPr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54" name="Isosceles Triangle 41"/>
              <p:cNvSpPr/>
              <p:nvPr/>
            </p:nvSpPr>
            <p:spPr>
              <a:xfrm flipV="1">
                <a:off x="5674859" y="5586622"/>
                <a:ext cx="769258" cy="1048098"/>
              </a:xfrm>
              <a:prstGeom prst="triangle">
                <a:avLst/>
              </a:prstGeom>
              <a:solidFill>
                <a:srgbClr val="168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5" name="Isosceles Triangle 7"/>
              <p:cNvSpPr/>
              <p:nvPr/>
            </p:nvSpPr>
            <p:spPr>
              <a:xfrm flipV="1">
                <a:off x="5882403" y="6097350"/>
                <a:ext cx="354170" cy="537369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-1" fmla="*/ 0 w 354170"/>
                  <a:gd name="connsiteY0-2" fmla="*/ 479252 h 537369"/>
                  <a:gd name="connsiteX1-3" fmla="*/ 177085 w 354170"/>
                  <a:gd name="connsiteY1-4" fmla="*/ 0 h 537369"/>
                  <a:gd name="connsiteX2-5" fmla="*/ 354170 w 354170"/>
                  <a:gd name="connsiteY2-6" fmla="*/ 479252 h 537369"/>
                  <a:gd name="connsiteX3-7" fmla="*/ 173116 w 354170"/>
                  <a:gd name="connsiteY3-8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19" name="Oval 6"/>
            <p:cNvSpPr/>
            <p:nvPr/>
          </p:nvSpPr>
          <p:spPr>
            <a:xfrm>
              <a:off x="5966215" y="5245359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20" name="Straight Connector 7"/>
            <p:cNvCxnSpPr>
              <a:endCxn id="39" idx="7"/>
            </p:cNvCxnSpPr>
            <p:nvPr/>
          </p:nvCxnSpPr>
          <p:spPr>
            <a:xfrm flipH="1">
              <a:off x="5745363" y="1501892"/>
              <a:ext cx="648320" cy="433996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8"/>
            <p:cNvCxnSpPr>
              <a:endCxn id="43" idx="7"/>
            </p:cNvCxnSpPr>
            <p:nvPr/>
          </p:nvCxnSpPr>
          <p:spPr>
            <a:xfrm flipH="1">
              <a:off x="6131091" y="1960955"/>
              <a:ext cx="225981" cy="206020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9"/>
            <p:cNvCxnSpPr>
              <a:endCxn id="43" idx="5"/>
            </p:cNvCxnSpPr>
            <p:nvPr/>
          </p:nvCxnSpPr>
          <p:spPr>
            <a:xfrm flipH="1" flipV="1">
              <a:off x="6131091" y="2372995"/>
              <a:ext cx="218473" cy="261112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"/>
            <p:cNvCxnSpPr>
              <a:stCxn id="43" idx="1"/>
            </p:cNvCxnSpPr>
            <p:nvPr/>
          </p:nvCxnSpPr>
          <p:spPr>
            <a:xfrm flipH="1" flipV="1">
              <a:off x="5674860" y="1974065"/>
              <a:ext cx="250211" cy="192910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1"/>
            <p:cNvCxnSpPr>
              <a:stCxn id="46" idx="7"/>
            </p:cNvCxnSpPr>
            <p:nvPr/>
          </p:nvCxnSpPr>
          <p:spPr>
            <a:xfrm flipV="1">
              <a:off x="5745363" y="2308332"/>
              <a:ext cx="233620" cy="365764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/>
            <p:cNvCxnSpPr>
              <a:stCxn id="45" idx="1"/>
            </p:cNvCxnSpPr>
            <p:nvPr/>
          </p:nvCxnSpPr>
          <p:spPr>
            <a:xfrm flipH="1" flipV="1">
              <a:off x="6007136" y="3077187"/>
              <a:ext cx="350523" cy="114087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3"/>
            <p:cNvCxnSpPr>
              <a:stCxn id="44" idx="7"/>
            </p:cNvCxnSpPr>
            <p:nvPr/>
          </p:nvCxnSpPr>
          <p:spPr>
            <a:xfrm flipV="1">
              <a:off x="5761616" y="3091254"/>
              <a:ext cx="202309" cy="411956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flipH="1" flipV="1">
              <a:off x="5659729" y="2786494"/>
              <a:ext cx="336895" cy="278331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5"/>
            <p:cNvCxnSpPr/>
            <p:nvPr/>
          </p:nvCxnSpPr>
          <p:spPr>
            <a:xfrm flipV="1">
              <a:off x="6028081" y="2655938"/>
              <a:ext cx="416280" cy="364943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>
              <a:stCxn id="44" idx="6"/>
            </p:cNvCxnSpPr>
            <p:nvPr/>
          </p:nvCxnSpPr>
          <p:spPr>
            <a:xfrm flipV="1">
              <a:off x="5800405" y="3322550"/>
              <a:ext cx="673799" cy="274306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7"/>
            <p:cNvCxnSpPr>
              <a:stCxn id="52" idx="1"/>
            </p:cNvCxnSpPr>
            <p:nvPr/>
          </p:nvCxnSpPr>
          <p:spPr>
            <a:xfrm flipH="1" flipV="1">
              <a:off x="5703418" y="3660075"/>
              <a:ext cx="155908" cy="353941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8"/>
            <p:cNvCxnSpPr>
              <a:stCxn id="52" idx="3"/>
            </p:cNvCxnSpPr>
            <p:nvPr/>
          </p:nvCxnSpPr>
          <p:spPr>
            <a:xfrm flipV="1">
              <a:off x="5859326" y="3828930"/>
              <a:ext cx="555891" cy="372377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9"/>
            <p:cNvCxnSpPr>
              <a:stCxn id="49" idx="1"/>
            </p:cNvCxnSpPr>
            <p:nvPr/>
          </p:nvCxnSpPr>
          <p:spPr>
            <a:xfrm flipH="1" flipV="1">
              <a:off x="6051555" y="4670502"/>
              <a:ext cx="322205" cy="48679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/>
            <p:cNvCxnSpPr/>
            <p:nvPr/>
          </p:nvCxnSpPr>
          <p:spPr>
            <a:xfrm flipH="1">
              <a:off x="5734273" y="4644686"/>
              <a:ext cx="231941" cy="620873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"/>
            <p:cNvCxnSpPr/>
            <p:nvPr/>
          </p:nvCxnSpPr>
          <p:spPr>
            <a:xfrm flipH="1" flipV="1">
              <a:off x="6036673" y="4731339"/>
              <a:ext cx="378544" cy="548529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2"/>
            <p:cNvCxnSpPr/>
            <p:nvPr/>
          </p:nvCxnSpPr>
          <p:spPr>
            <a:xfrm flipV="1">
              <a:off x="5997660" y="3903674"/>
              <a:ext cx="358924" cy="736503"/>
            </a:xfrm>
            <a:prstGeom prst="line">
              <a:avLst/>
            </a:prstGeom>
            <a:ln w="19050">
              <a:solidFill>
                <a:srgbClr val="10417F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23"/>
            <p:cNvSpPr/>
            <p:nvPr/>
          </p:nvSpPr>
          <p:spPr>
            <a:xfrm>
              <a:off x="5529181" y="1323332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Oval 24"/>
            <p:cNvSpPr/>
            <p:nvPr/>
          </p:nvSpPr>
          <p:spPr>
            <a:xfrm>
              <a:off x="6284233" y="1326934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Oval 25"/>
            <p:cNvSpPr/>
            <p:nvPr/>
          </p:nvSpPr>
          <p:spPr>
            <a:xfrm>
              <a:off x="6320461" y="1794381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Oval 26"/>
            <p:cNvSpPr/>
            <p:nvPr/>
          </p:nvSpPr>
          <p:spPr>
            <a:xfrm>
              <a:off x="5558520" y="1903831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Oval 27"/>
            <p:cNvSpPr/>
            <p:nvPr/>
          </p:nvSpPr>
          <p:spPr>
            <a:xfrm>
              <a:off x="5959988" y="1363160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Oval 28"/>
            <p:cNvSpPr/>
            <p:nvPr/>
          </p:nvSpPr>
          <p:spPr>
            <a:xfrm>
              <a:off x="5529181" y="5137946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2" name="Oval 29"/>
            <p:cNvSpPr/>
            <p:nvPr/>
          </p:nvSpPr>
          <p:spPr>
            <a:xfrm>
              <a:off x="6270027" y="5137945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Oval 30"/>
            <p:cNvSpPr/>
            <p:nvPr/>
          </p:nvSpPr>
          <p:spPr>
            <a:xfrm>
              <a:off x="5882403" y="2124307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Oval 31"/>
            <p:cNvSpPr/>
            <p:nvPr/>
          </p:nvSpPr>
          <p:spPr>
            <a:xfrm>
              <a:off x="5535536" y="3464421"/>
              <a:ext cx="264869" cy="264869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5" name="Oval 32"/>
            <p:cNvSpPr/>
            <p:nvPr/>
          </p:nvSpPr>
          <p:spPr>
            <a:xfrm>
              <a:off x="6325602" y="3159217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6" name="Oval 33"/>
            <p:cNvSpPr/>
            <p:nvPr/>
          </p:nvSpPr>
          <p:spPr>
            <a:xfrm>
              <a:off x="5558520" y="2642039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7" name="Oval 34"/>
            <p:cNvSpPr/>
            <p:nvPr/>
          </p:nvSpPr>
          <p:spPr>
            <a:xfrm>
              <a:off x="6299057" y="3706305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8" name="Oval 35"/>
            <p:cNvSpPr/>
            <p:nvPr/>
          </p:nvSpPr>
          <p:spPr>
            <a:xfrm>
              <a:off x="6320770" y="2480618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9" name="Oval 36"/>
            <p:cNvSpPr/>
            <p:nvPr/>
          </p:nvSpPr>
          <p:spPr>
            <a:xfrm>
              <a:off x="6344617" y="4690038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0" name="Oval 37"/>
            <p:cNvSpPr/>
            <p:nvPr/>
          </p:nvSpPr>
          <p:spPr>
            <a:xfrm>
              <a:off x="5589565" y="4269595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1" name="Oval 38"/>
            <p:cNvSpPr/>
            <p:nvPr/>
          </p:nvSpPr>
          <p:spPr>
            <a:xfrm>
              <a:off x="5820537" y="4436997"/>
              <a:ext cx="352541" cy="352541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2" name="Oval 39"/>
            <p:cNvSpPr/>
            <p:nvPr/>
          </p:nvSpPr>
          <p:spPr>
            <a:xfrm>
              <a:off x="5820537" y="3975227"/>
              <a:ext cx="264869" cy="264869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3" name="Oval 40"/>
            <p:cNvSpPr/>
            <p:nvPr/>
          </p:nvSpPr>
          <p:spPr>
            <a:xfrm>
              <a:off x="5854553" y="2904089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56" name="Freeform 43"/>
          <p:cNvSpPr/>
          <p:nvPr/>
        </p:nvSpPr>
        <p:spPr>
          <a:xfrm>
            <a:off x="2461861" y="3865602"/>
            <a:ext cx="2908751" cy="1126151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chemeClr val="tx1"/>
            </a:solidFill>
            <a:prstDash val="solid"/>
            <a:bevel/>
            <a:tailEnd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57" name="Group 46"/>
          <p:cNvGrpSpPr/>
          <p:nvPr/>
        </p:nvGrpSpPr>
        <p:grpSpPr>
          <a:xfrm>
            <a:off x="1895405" y="2293227"/>
            <a:ext cx="3156147" cy="750074"/>
            <a:chOff x="2565766" y="2801918"/>
            <a:chExt cx="4208196" cy="1000098"/>
          </a:xfrm>
        </p:grpSpPr>
        <p:sp>
          <p:nvSpPr>
            <p:cNvPr id="58" name="TextBox 47"/>
            <p:cNvSpPr txBox="1"/>
            <p:nvPr/>
          </p:nvSpPr>
          <p:spPr>
            <a:xfrm>
              <a:off x="2567941" y="2801918"/>
              <a:ext cx="161544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35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9" name="Rectangle 48"/>
            <p:cNvSpPr/>
            <p:nvPr/>
          </p:nvSpPr>
          <p:spPr>
            <a:xfrm>
              <a:off x="2565766" y="3171250"/>
              <a:ext cx="4208196" cy="630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rgbClr val="3F3F3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0" name="Group 49"/>
          <p:cNvGrpSpPr/>
          <p:nvPr/>
        </p:nvGrpSpPr>
        <p:grpSpPr>
          <a:xfrm>
            <a:off x="639327" y="2203020"/>
            <a:ext cx="1214936" cy="1214936"/>
            <a:chOff x="751623" y="2577152"/>
            <a:chExt cx="1619915" cy="1619915"/>
          </a:xfrm>
        </p:grpSpPr>
        <p:sp>
          <p:nvSpPr>
            <p:cNvPr id="61" name="Oval 50"/>
            <p:cNvSpPr/>
            <p:nvPr/>
          </p:nvSpPr>
          <p:spPr>
            <a:xfrm>
              <a:off x="751623" y="2577152"/>
              <a:ext cx="1619915" cy="1619915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2" name="Freeform 51"/>
            <p:cNvSpPr>
              <a:spLocks noEditPoints="1"/>
            </p:cNvSpPr>
            <p:nvPr/>
          </p:nvSpPr>
          <p:spPr bwMode="auto">
            <a:xfrm>
              <a:off x="1344248" y="3162255"/>
              <a:ext cx="439876" cy="449708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4529" y="369487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实践难点</a:t>
            </a:r>
          </a:p>
        </p:txBody>
      </p:sp>
      <p:grpSp>
        <p:nvGrpSpPr>
          <p:cNvPr id="36" name="Group 3"/>
          <p:cNvGrpSpPr/>
          <p:nvPr/>
        </p:nvGrpSpPr>
        <p:grpSpPr>
          <a:xfrm>
            <a:off x="5124314" y="811002"/>
            <a:ext cx="3540387" cy="4332498"/>
            <a:chOff x="6879858" y="429930"/>
            <a:chExt cx="5192568" cy="6354330"/>
          </a:xfrm>
        </p:grpSpPr>
        <p:sp>
          <p:nvSpPr>
            <p:cNvPr id="37" name="Freeform 5"/>
            <p:cNvSpPr/>
            <p:nvPr/>
          </p:nvSpPr>
          <p:spPr bwMode="auto">
            <a:xfrm>
              <a:off x="6879858" y="429930"/>
              <a:ext cx="5192568" cy="6354330"/>
            </a:xfrm>
            <a:custGeom>
              <a:avLst/>
              <a:gdLst>
                <a:gd name="T0" fmla="*/ 1412 w 1646"/>
                <a:gd name="T1" fmla="*/ 1674 h 2015"/>
                <a:gd name="T2" fmla="*/ 1372 w 1646"/>
                <a:gd name="T3" fmla="*/ 1163 h 2015"/>
                <a:gd name="T4" fmla="*/ 1439 w 1646"/>
                <a:gd name="T5" fmla="*/ 1075 h 2015"/>
                <a:gd name="T6" fmla="*/ 1536 w 1646"/>
                <a:gd name="T7" fmla="*/ 808 h 2015"/>
                <a:gd name="T8" fmla="*/ 1247 w 1646"/>
                <a:gd name="T9" fmla="*/ 156 h 2015"/>
                <a:gd name="T10" fmla="*/ 493 w 1646"/>
                <a:gd name="T11" fmla="*/ 100 h 2015"/>
                <a:gd name="T12" fmla="*/ 398 w 1646"/>
                <a:gd name="T13" fmla="*/ 157 h 2015"/>
                <a:gd name="T14" fmla="*/ 163 w 1646"/>
                <a:gd name="T15" fmla="*/ 524 h 2015"/>
                <a:gd name="T16" fmla="*/ 126 w 1646"/>
                <a:gd name="T17" fmla="*/ 617 h 2015"/>
                <a:gd name="T18" fmla="*/ 134 w 1646"/>
                <a:gd name="T19" fmla="*/ 682 h 2015"/>
                <a:gd name="T20" fmla="*/ 133 w 1646"/>
                <a:gd name="T21" fmla="*/ 749 h 2015"/>
                <a:gd name="T22" fmla="*/ 20 w 1646"/>
                <a:gd name="T23" fmla="*/ 977 h 2015"/>
                <a:gd name="T24" fmla="*/ 1 w 1646"/>
                <a:gd name="T25" fmla="*/ 1022 h 2015"/>
                <a:gd name="T26" fmla="*/ 35 w 1646"/>
                <a:gd name="T27" fmla="*/ 1079 h 2015"/>
                <a:gd name="T28" fmla="*/ 89 w 1646"/>
                <a:gd name="T29" fmla="*/ 1092 h 2015"/>
                <a:gd name="T30" fmla="*/ 103 w 1646"/>
                <a:gd name="T31" fmla="*/ 1178 h 2015"/>
                <a:gd name="T32" fmla="*/ 88 w 1646"/>
                <a:gd name="T33" fmla="*/ 1208 h 2015"/>
                <a:gd name="T34" fmla="*/ 113 w 1646"/>
                <a:gd name="T35" fmla="*/ 1250 h 2015"/>
                <a:gd name="T36" fmla="*/ 141 w 1646"/>
                <a:gd name="T37" fmla="*/ 1260 h 2015"/>
                <a:gd name="T38" fmla="*/ 118 w 1646"/>
                <a:gd name="T39" fmla="*/ 1278 h 2015"/>
                <a:gd name="T40" fmla="*/ 136 w 1646"/>
                <a:gd name="T41" fmla="*/ 1339 h 2015"/>
                <a:gd name="T42" fmla="*/ 151 w 1646"/>
                <a:gd name="T43" fmla="*/ 1373 h 2015"/>
                <a:gd name="T44" fmla="*/ 139 w 1646"/>
                <a:gd name="T45" fmla="*/ 1432 h 2015"/>
                <a:gd name="T46" fmla="*/ 215 w 1646"/>
                <a:gd name="T47" fmla="*/ 1540 h 2015"/>
                <a:gd name="T48" fmla="*/ 436 w 1646"/>
                <a:gd name="T49" fmla="*/ 1546 h 2015"/>
                <a:gd name="T50" fmla="*/ 541 w 1646"/>
                <a:gd name="T51" fmla="*/ 1617 h 2015"/>
                <a:gd name="T52" fmla="*/ 560 w 1646"/>
                <a:gd name="T53" fmla="*/ 1684 h 2015"/>
                <a:gd name="T54" fmla="*/ 644 w 1646"/>
                <a:gd name="T55" fmla="*/ 1879 h 2015"/>
                <a:gd name="T56" fmla="*/ 607 w 1646"/>
                <a:gd name="T57" fmla="*/ 2015 h 2015"/>
                <a:gd name="T58" fmla="*/ 1646 w 1646"/>
                <a:gd name="T59" fmla="*/ 2015 h 2015"/>
                <a:gd name="T60" fmla="*/ 1412 w 1646"/>
                <a:gd name="T61" fmla="*/ 1674 h 2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46" h="2015">
                  <a:moveTo>
                    <a:pt x="1412" y="1674"/>
                  </a:moveTo>
                  <a:cubicBezTo>
                    <a:pt x="1287" y="1534"/>
                    <a:pt x="1265" y="1326"/>
                    <a:pt x="1372" y="1163"/>
                  </a:cubicBezTo>
                  <a:cubicBezTo>
                    <a:pt x="1391" y="1135"/>
                    <a:pt x="1413" y="1106"/>
                    <a:pt x="1439" y="1075"/>
                  </a:cubicBezTo>
                  <a:cubicBezTo>
                    <a:pt x="1499" y="1000"/>
                    <a:pt x="1530" y="907"/>
                    <a:pt x="1536" y="808"/>
                  </a:cubicBezTo>
                  <a:cubicBezTo>
                    <a:pt x="1551" y="579"/>
                    <a:pt x="1439" y="291"/>
                    <a:pt x="1247" y="156"/>
                  </a:cubicBezTo>
                  <a:cubicBezTo>
                    <a:pt x="1032" y="18"/>
                    <a:pt x="744" y="0"/>
                    <a:pt x="493" y="100"/>
                  </a:cubicBezTo>
                  <a:cubicBezTo>
                    <a:pt x="460" y="116"/>
                    <a:pt x="429" y="135"/>
                    <a:pt x="398" y="157"/>
                  </a:cubicBezTo>
                  <a:cubicBezTo>
                    <a:pt x="258" y="258"/>
                    <a:pt x="224" y="369"/>
                    <a:pt x="163" y="524"/>
                  </a:cubicBezTo>
                  <a:cubicBezTo>
                    <a:pt x="151" y="554"/>
                    <a:pt x="133" y="585"/>
                    <a:pt x="126" y="617"/>
                  </a:cubicBezTo>
                  <a:cubicBezTo>
                    <a:pt x="119" y="652"/>
                    <a:pt x="127" y="664"/>
                    <a:pt x="134" y="682"/>
                  </a:cubicBezTo>
                  <a:cubicBezTo>
                    <a:pt x="145" y="707"/>
                    <a:pt x="144" y="723"/>
                    <a:pt x="133" y="749"/>
                  </a:cubicBezTo>
                  <a:cubicBezTo>
                    <a:pt x="97" y="826"/>
                    <a:pt x="65" y="904"/>
                    <a:pt x="20" y="977"/>
                  </a:cubicBezTo>
                  <a:cubicBezTo>
                    <a:pt x="12" y="989"/>
                    <a:pt x="2" y="1005"/>
                    <a:pt x="1" y="1022"/>
                  </a:cubicBezTo>
                  <a:cubicBezTo>
                    <a:pt x="0" y="1046"/>
                    <a:pt x="11" y="1070"/>
                    <a:pt x="35" y="1079"/>
                  </a:cubicBezTo>
                  <a:cubicBezTo>
                    <a:pt x="52" y="1085"/>
                    <a:pt x="71" y="1083"/>
                    <a:pt x="89" y="1092"/>
                  </a:cubicBezTo>
                  <a:cubicBezTo>
                    <a:pt x="130" y="1112"/>
                    <a:pt x="124" y="1148"/>
                    <a:pt x="103" y="1178"/>
                  </a:cubicBezTo>
                  <a:cubicBezTo>
                    <a:pt x="96" y="1189"/>
                    <a:pt x="89" y="1199"/>
                    <a:pt x="88" y="1208"/>
                  </a:cubicBezTo>
                  <a:cubicBezTo>
                    <a:pt x="85" y="1225"/>
                    <a:pt x="90" y="1240"/>
                    <a:pt x="113" y="1250"/>
                  </a:cubicBezTo>
                  <a:cubicBezTo>
                    <a:pt x="120" y="1254"/>
                    <a:pt x="130" y="1257"/>
                    <a:pt x="141" y="1260"/>
                  </a:cubicBezTo>
                  <a:cubicBezTo>
                    <a:pt x="131" y="1266"/>
                    <a:pt x="123" y="1272"/>
                    <a:pt x="118" y="1278"/>
                  </a:cubicBezTo>
                  <a:cubicBezTo>
                    <a:pt x="94" y="1302"/>
                    <a:pt x="114" y="1325"/>
                    <a:pt x="136" y="1339"/>
                  </a:cubicBezTo>
                  <a:cubicBezTo>
                    <a:pt x="150" y="1348"/>
                    <a:pt x="159" y="1356"/>
                    <a:pt x="151" y="1373"/>
                  </a:cubicBezTo>
                  <a:cubicBezTo>
                    <a:pt x="142" y="1393"/>
                    <a:pt x="139" y="1413"/>
                    <a:pt x="139" y="1432"/>
                  </a:cubicBezTo>
                  <a:cubicBezTo>
                    <a:pt x="140" y="1481"/>
                    <a:pt x="166" y="1527"/>
                    <a:pt x="215" y="1540"/>
                  </a:cubicBezTo>
                  <a:cubicBezTo>
                    <a:pt x="277" y="1556"/>
                    <a:pt x="371" y="1542"/>
                    <a:pt x="436" y="1546"/>
                  </a:cubicBezTo>
                  <a:cubicBezTo>
                    <a:pt x="483" y="1550"/>
                    <a:pt x="520" y="1567"/>
                    <a:pt x="541" y="1617"/>
                  </a:cubicBezTo>
                  <a:cubicBezTo>
                    <a:pt x="550" y="1639"/>
                    <a:pt x="555" y="1661"/>
                    <a:pt x="560" y="1684"/>
                  </a:cubicBezTo>
                  <a:cubicBezTo>
                    <a:pt x="577" y="1767"/>
                    <a:pt x="616" y="1806"/>
                    <a:pt x="644" y="1879"/>
                  </a:cubicBezTo>
                  <a:cubicBezTo>
                    <a:pt x="660" y="1920"/>
                    <a:pt x="660" y="1966"/>
                    <a:pt x="607" y="2015"/>
                  </a:cubicBezTo>
                  <a:cubicBezTo>
                    <a:pt x="1646" y="2015"/>
                    <a:pt x="1646" y="2015"/>
                    <a:pt x="1646" y="2015"/>
                  </a:cubicBezTo>
                  <a:cubicBezTo>
                    <a:pt x="1600" y="1886"/>
                    <a:pt x="1527" y="1803"/>
                    <a:pt x="1412" y="1674"/>
                  </a:cubicBezTo>
                  <a:close/>
                </a:path>
              </a:pathLst>
            </a:custGeom>
            <a:solidFill>
              <a:srgbClr val="168999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6879858" y="546828"/>
              <a:ext cx="2561648" cy="6237432"/>
            </a:xfrm>
            <a:custGeom>
              <a:avLst/>
              <a:gdLst>
                <a:gd name="T0" fmla="*/ 812 w 812"/>
                <a:gd name="T1" fmla="*/ 0 h 1978"/>
                <a:gd name="T2" fmla="*/ 493 w 812"/>
                <a:gd name="T3" fmla="*/ 63 h 1978"/>
                <a:gd name="T4" fmla="*/ 398 w 812"/>
                <a:gd name="T5" fmla="*/ 120 h 1978"/>
                <a:gd name="T6" fmla="*/ 163 w 812"/>
                <a:gd name="T7" fmla="*/ 487 h 1978"/>
                <a:gd name="T8" fmla="*/ 126 w 812"/>
                <a:gd name="T9" fmla="*/ 580 h 1978"/>
                <a:gd name="T10" fmla="*/ 134 w 812"/>
                <a:gd name="T11" fmla="*/ 645 h 1978"/>
                <a:gd name="T12" fmla="*/ 133 w 812"/>
                <a:gd name="T13" fmla="*/ 712 h 1978"/>
                <a:gd name="T14" fmla="*/ 20 w 812"/>
                <a:gd name="T15" fmla="*/ 940 h 1978"/>
                <a:gd name="T16" fmla="*/ 1 w 812"/>
                <a:gd name="T17" fmla="*/ 985 h 1978"/>
                <a:gd name="T18" fmla="*/ 35 w 812"/>
                <a:gd name="T19" fmla="*/ 1042 h 1978"/>
                <a:gd name="T20" fmla="*/ 89 w 812"/>
                <a:gd name="T21" fmla="*/ 1055 h 1978"/>
                <a:gd name="T22" fmla="*/ 103 w 812"/>
                <a:gd name="T23" fmla="*/ 1141 h 1978"/>
                <a:gd name="T24" fmla="*/ 88 w 812"/>
                <a:gd name="T25" fmla="*/ 1171 h 1978"/>
                <a:gd name="T26" fmla="*/ 113 w 812"/>
                <a:gd name="T27" fmla="*/ 1213 h 1978"/>
                <a:gd name="T28" fmla="*/ 141 w 812"/>
                <a:gd name="T29" fmla="*/ 1223 h 1978"/>
                <a:gd name="T30" fmla="*/ 118 w 812"/>
                <a:gd name="T31" fmla="*/ 1241 h 1978"/>
                <a:gd name="T32" fmla="*/ 136 w 812"/>
                <a:gd name="T33" fmla="*/ 1302 h 1978"/>
                <a:gd name="T34" fmla="*/ 151 w 812"/>
                <a:gd name="T35" fmla="*/ 1336 h 1978"/>
                <a:gd name="T36" fmla="*/ 139 w 812"/>
                <a:gd name="T37" fmla="*/ 1395 h 1978"/>
                <a:gd name="T38" fmla="*/ 215 w 812"/>
                <a:gd name="T39" fmla="*/ 1503 h 1978"/>
                <a:gd name="T40" fmla="*/ 436 w 812"/>
                <a:gd name="T41" fmla="*/ 1509 h 1978"/>
                <a:gd name="T42" fmla="*/ 541 w 812"/>
                <a:gd name="T43" fmla="*/ 1580 h 1978"/>
                <a:gd name="T44" fmla="*/ 560 w 812"/>
                <a:gd name="T45" fmla="*/ 1647 h 1978"/>
                <a:gd name="T46" fmla="*/ 644 w 812"/>
                <a:gd name="T47" fmla="*/ 1842 h 1978"/>
                <a:gd name="T48" fmla="*/ 607 w 812"/>
                <a:gd name="T49" fmla="*/ 1978 h 1978"/>
                <a:gd name="T50" fmla="*/ 812 w 812"/>
                <a:gd name="T51" fmla="*/ 1978 h 1978"/>
                <a:gd name="T52" fmla="*/ 812 w 812"/>
                <a:gd name="T53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2" h="1978">
                  <a:moveTo>
                    <a:pt x="812" y="0"/>
                  </a:moveTo>
                  <a:cubicBezTo>
                    <a:pt x="704" y="1"/>
                    <a:pt x="596" y="22"/>
                    <a:pt x="493" y="63"/>
                  </a:cubicBezTo>
                  <a:cubicBezTo>
                    <a:pt x="460" y="79"/>
                    <a:pt x="429" y="98"/>
                    <a:pt x="398" y="120"/>
                  </a:cubicBezTo>
                  <a:cubicBezTo>
                    <a:pt x="258" y="221"/>
                    <a:pt x="224" y="332"/>
                    <a:pt x="163" y="487"/>
                  </a:cubicBezTo>
                  <a:cubicBezTo>
                    <a:pt x="151" y="517"/>
                    <a:pt x="133" y="548"/>
                    <a:pt x="126" y="580"/>
                  </a:cubicBezTo>
                  <a:cubicBezTo>
                    <a:pt x="119" y="615"/>
                    <a:pt x="127" y="627"/>
                    <a:pt x="134" y="645"/>
                  </a:cubicBezTo>
                  <a:cubicBezTo>
                    <a:pt x="145" y="670"/>
                    <a:pt x="144" y="686"/>
                    <a:pt x="133" y="712"/>
                  </a:cubicBezTo>
                  <a:cubicBezTo>
                    <a:pt x="97" y="789"/>
                    <a:pt x="65" y="867"/>
                    <a:pt x="20" y="940"/>
                  </a:cubicBezTo>
                  <a:cubicBezTo>
                    <a:pt x="12" y="952"/>
                    <a:pt x="2" y="968"/>
                    <a:pt x="1" y="985"/>
                  </a:cubicBezTo>
                  <a:cubicBezTo>
                    <a:pt x="0" y="1009"/>
                    <a:pt x="11" y="1033"/>
                    <a:pt x="35" y="1042"/>
                  </a:cubicBezTo>
                  <a:cubicBezTo>
                    <a:pt x="52" y="1048"/>
                    <a:pt x="71" y="1046"/>
                    <a:pt x="89" y="1055"/>
                  </a:cubicBezTo>
                  <a:cubicBezTo>
                    <a:pt x="130" y="1075"/>
                    <a:pt x="124" y="1111"/>
                    <a:pt x="103" y="1141"/>
                  </a:cubicBezTo>
                  <a:cubicBezTo>
                    <a:pt x="96" y="1152"/>
                    <a:pt x="89" y="1162"/>
                    <a:pt x="88" y="1171"/>
                  </a:cubicBezTo>
                  <a:cubicBezTo>
                    <a:pt x="85" y="1188"/>
                    <a:pt x="90" y="1203"/>
                    <a:pt x="113" y="1213"/>
                  </a:cubicBezTo>
                  <a:cubicBezTo>
                    <a:pt x="120" y="1217"/>
                    <a:pt x="130" y="1220"/>
                    <a:pt x="141" y="1223"/>
                  </a:cubicBezTo>
                  <a:cubicBezTo>
                    <a:pt x="131" y="1229"/>
                    <a:pt x="123" y="1235"/>
                    <a:pt x="118" y="1241"/>
                  </a:cubicBezTo>
                  <a:cubicBezTo>
                    <a:pt x="94" y="1265"/>
                    <a:pt x="114" y="1288"/>
                    <a:pt x="136" y="1302"/>
                  </a:cubicBezTo>
                  <a:cubicBezTo>
                    <a:pt x="150" y="1311"/>
                    <a:pt x="159" y="1319"/>
                    <a:pt x="151" y="1336"/>
                  </a:cubicBezTo>
                  <a:cubicBezTo>
                    <a:pt x="142" y="1356"/>
                    <a:pt x="139" y="1376"/>
                    <a:pt x="139" y="1395"/>
                  </a:cubicBezTo>
                  <a:cubicBezTo>
                    <a:pt x="140" y="1444"/>
                    <a:pt x="166" y="1490"/>
                    <a:pt x="215" y="1503"/>
                  </a:cubicBezTo>
                  <a:cubicBezTo>
                    <a:pt x="277" y="1519"/>
                    <a:pt x="371" y="1505"/>
                    <a:pt x="436" y="1509"/>
                  </a:cubicBezTo>
                  <a:cubicBezTo>
                    <a:pt x="483" y="1513"/>
                    <a:pt x="520" y="1530"/>
                    <a:pt x="541" y="1580"/>
                  </a:cubicBezTo>
                  <a:cubicBezTo>
                    <a:pt x="550" y="1602"/>
                    <a:pt x="555" y="1624"/>
                    <a:pt x="560" y="1647"/>
                  </a:cubicBezTo>
                  <a:cubicBezTo>
                    <a:pt x="577" y="1730"/>
                    <a:pt x="616" y="1769"/>
                    <a:pt x="644" y="1842"/>
                  </a:cubicBezTo>
                  <a:cubicBezTo>
                    <a:pt x="660" y="1883"/>
                    <a:pt x="660" y="1929"/>
                    <a:pt x="607" y="1978"/>
                  </a:cubicBezTo>
                  <a:cubicBezTo>
                    <a:pt x="812" y="1978"/>
                    <a:pt x="812" y="1978"/>
                    <a:pt x="812" y="1978"/>
                  </a:cubicBezTo>
                  <a:cubicBezTo>
                    <a:pt x="812" y="0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168999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7040052" y="429930"/>
              <a:ext cx="4732193" cy="2908012"/>
            </a:xfrm>
            <a:custGeom>
              <a:avLst/>
              <a:gdLst>
                <a:gd name="T0" fmla="*/ 1466 w 1500"/>
                <a:gd name="T1" fmla="*/ 922 h 922"/>
                <a:gd name="T2" fmla="*/ 1485 w 1500"/>
                <a:gd name="T3" fmla="*/ 808 h 922"/>
                <a:gd name="T4" fmla="*/ 1196 w 1500"/>
                <a:gd name="T5" fmla="*/ 156 h 922"/>
                <a:gd name="T6" fmla="*/ 442 w 1500"/>
                <a:gd name="T7" fmla="*/ 100 h 922"/>
                <a:gd name="T8" fmla="*/ 347 w 1500"/>
                <a:gd name="T9" fmla="*/ 157 h 922"/>
                <a:gd name="T10" fmla="*/ 112 w 1500"/>
                <a:gd name="T11" fmla="*/ 524 h 922"/>
                <a:gd name="T12" fmla="*/ 75 w 1500"/>
                <a:gd name="T13" fmla="*/ 617 h 922"/>
                <a:gd name="T14" fmla="*/ 83 w 1500"/>
                <a:gd name="T15" fmla="*/ 682 h 922"/>
                <a:gd name="T16" fmla="*/ 82 w 1500"/>
                <a:gd name="T17" fmla="*/ 749 h 922"/>
                <a:gd name="T18" fmla="*/ 0 w 1500"/>
                <a:gd name="T19" fmla="*/ 922 h 922"/>
                <a:gd name="T20" fmla="*/ 1466 w 1500"/>
                <a:gd name="T21" fmla="*/ 922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0" h="922">
                  <a:moveTo>
                    <a:pt x="1466" y="922"/>
                  </a:moveTo>
                  <a:cubicBezTo>
                    <a:pt x="1476" y="885"/>
                    <a:pt x="1483" y="847"/>
                    <a:pt x="1485" y="808"/>
                  </a:cubicBezTo>
                  <a:cubicBezTo>
                    <a:pt x="1500" y="579"/>
                    <a:pt x="1388" y="291"/>
                    <a:pt x="1196" y="156"/>
                  </a:cubicBezTo>
                  <a:cubicBezTo>
                    <a:pt x="981" y="18"/>
                    <a:pt x="693" y="0"/>
                    <a:pt x="442" y="100"/>
                  </a:cubicBezTo>
                  <a:cubicBezTo>
                    <a:pt x="409" y="116"/>
                    <a:pt x="378" y="135"/>
                    <a:pt x="347" y="157"/>
                  </a:cubicBezTo>
                  <a:cubicBezTo>
                    <a:pt x="207" y="258"/>
                    <a:pt x="173" y="369"/>
                    <a:pt x="112" y="524"/>
                  </a:cubicBezTo>
                  <a:cubicBezTo>
                    <a:pt x="100" y="554"/>
                    <a:pt x="82" y="585"/>
                    <a:pt x="75" y="617"/>
                  </a:cubicBezTo>
                  <a:cubicBezTo>
                    <a:pt x="68" y="652"/>
                    <a:pt x="76" y="664"/>
                    <a:pt x="83" y="682"/>
                  </a:cubicBezTo>
                  <a:cubicBezTo>
                    <a:pt x="94" y="707"/>
                    <a:pt x="93" y="723"/>
                    <a:pt x="82" y="749"/>
                  </a:cubicBezTo>
                  <a:cubicBezTo>
                    <a:pt x="55" y="807"/>
                    <a:pt x="30" y="866"/>
                    <a:pt x="0" y="922"/>
                  </a:cubicBezTo>
                  <a:cubicBezTo>
                    <a:pt x="1466" y="922"/>
                    <a:pt x="1466" y="922"/>
                    <a:pt x="1466" y="922"/>
                  </a:cubicBezTo>
                  <a:close/>
                </a:path>
              </a:pathLst>
            </a:custGeom>
            <a:solidFill>
              <a:srgbClr val="168999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7040052" y="546828"/>
              <a:ext cx="2401454" cy="2791114"/>
            </a:xfrm>
            <a:custGeom>
              <a:avLst/>
              <a:gdLst>
                <a:gd name="T0" fmla="*/ 761 w 761"/>
                <a:gd name="T1" fmla="*/ 0 h 885"/>
                <a:gd name="T2" fmla="*/ 442 w 761"/>
                <a:gd name="T3" fmla="*/ 63 h 885"/>
                <a:gd name="T4" fmla="*/ 347 w 761"/>
                <a:gd name="T5" fmla="*/ 120 h 885"/>
                <a:gd name="T6" fmla="*/ 112 w 761"/>
                <a:gd name="T7" fmla="*/ 487 h 885"/>
                <a:gd name="T8" fmla="*/ 75 w 761"/>
                <a:gd name="T9" fmla="*/ 580 h 885"/>
                <a:gd name="T10" fmla="*/ 83 w 761"/>
                <a:gd name="T11" fmla="*/ 645 h 885"/>
                <a:gd name="T12" fmla="*/ 82 w 761"/>
                <a:gd name="T13" fmla="*/ 712 h 885"/>
                <a:gd name="T14" fmla="*/ 0 w 761"/>
                <a:gd name="T15" fmla="*/ 885 h 885"/>
                <a:gd name="T16" fmla="*/ 761 w 761"/>
                <a:gd name="T17" fmla="*/ 885 h 885"/>
                <a:gd name="T18" fmla="*/ 761 w 761"/>
                <a:gd name="T19" fmla="*/ 0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1" h="885">
                  <a:moveTo>
                    <a:pt x="761" y="0"/>
                  </a:moveTo>
                  <a:cubicBezTo>
                    <a:pt x="653" y="1"/>
                    <a:pt x="545" y="22"/>
                    <a:pt x="442" y="63"/>
                  </a:cubicBezTo>
                  <a:cubicBezTo>
                    <a:pt x="409" y="79"/>
                    <a:pt x="378" y="98"/>
                    <a:pt x="347" y="120"/>
                  </a:cubicBezTo>
                  <a:cubicBezTo>
                    <a:pt x="207" y="221"/>
                    <a:pt x="173" y="332"/>
                    <a:pt x="112" y="487"/>
                  </a:cubicBezTo>
                  <a:cubicBezTo>
                    <a:pt x="100" y="517"/>
                    <a:pt x="82" y="548"/>
                    <a:pt x="75" y="580"/>
                  </a:cubicBezTo>
                  <a:cubicBezTo>
                    <a:pt x="68" y="615"/>
                    <a:pt x="76" y="627"/>
                    <a:pt x="83" y="645"/>
                  </a:cubicBezTo>
                  <a:cubicBezTo>
                    <a:pt x="94" y="670"/>
                    <a:pt x="93" y="686"/>
                    <a:pt x="82" y="712"/>
                  </a:cubicBezTo>
                  <a:cubicBezTo>
                    <a:pt x="55" y="770"/>
                    <a:pt x="30" y="829"/>
                    <a:pt x="0" y="885"/>
                  </a:cubicBezTo>
                  <a:cubicBezTo>
                    <a:pt x="761" y="885"/>
                    <a:pt x="761" y="885"/>
                    <a:pt x="761" y="885"/>
                  </a:cubicBezTo>
                  <a:cubicBezTo>
                    <a:pt x="761" y="0"/>
                    <a:pt x="761" y="0"/>
                    <a:pt x="761" y="0"/>
                  </a:cubicBezTo>
                  <a:close/>
                </a:path>
              </a:pathLst>
            </a:custGeom>
            <a:solidFill>
              <a:srgbClr val="168999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8917631" y="2372454"/>
              <a:ext cx="236682" cy="785091"/>
            </a:xfrm>
            <a:custGeom>
              <a:avLst/>
              <a:gdLst>
                <a:gd name="T0" fmla="*/ 164 w 164"/>
                <a:gd name="T1" fmla="*/ 0 h 544"/>
                <a:gd name="T2" fmla="*/ 164 w 164"/>
                <a:gd name="T3" fmla="*/ 544 h 544"/>
                <a:gd name="T4" fmla="*/ 72 w 164"/>
                <a:gd name="T5" fmla="*/ 544 h 544"/>
                <a:gd name="T6" fmla="*/ 72 w 164"/>
                <a:gd name="T7" fmla="*/ 75 h 544"/>
                <a:gd name="T8" fmla="*/ 41 w 164"/>
                <a:gd name="T9" fmla="*/ 134 h 544"/>
                <a:gd name="T10" fmla="*/ 0 w 164"/>
                <a:gd name="T11" fmla="*/ 110 h 544"/>
                <a:gd name="T12" fmla="*/ 63 w 164"/>
                <a:gd name="T13" fmla="*/ 0 h 544"/>
                <a:gd name="T14" fmla="*/ 164 w 164"/>
                <a:gd name="T15" fmla="*/ 0 h 544"/>
                <a:gd name="T16" fmla="*/ 164 w 16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544">
                  <a:moveTo>
                    <a:pt x="164" y="0"/>
                  </a:moveTo>
                  <a:lnTo>
                    <a:pt x="164" y="544"/>
                  </a:lnTo>
                  <a:lnTo>
                    <a:pt x="72" y="544"/>
                  </a:lnTo>
                  <a:lnTo>
                    <a:pt x="72" y="75"/>
                  </a:lnTo>
                  <a:lnTo>
                    <a:pt x="41" y="134"/>
                  </a:lnTo>
                  <a:lnTo>
                    <a:pt x="0" y="110"/>
                  </a:lnTo>
                  <a:lnTo>
                    <a:pt x="63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9620461" y="2372454"/>
              <a:ext cx="347807" cy="785091"/>
            </a:xfrm>
            <a:custGeom>
              <a:avLst/>
              <a:gdLst>
                <a:gd name="T0" fmla="*/ 105 w 110"/>
                <a:gd name="T1" fmla="*/ 98 h 249"/>
                <a:gd name="T2" fmla="*/ 110 w 110"/>
                <a:gd name="T3" fmla="*/ 79 h 249"/>
                <a:gd name="T4" fmla="*/ 110 w 110"/>
                <a:gd name="T5" fmla="*/ 38 h 249"/>
                <a:gd name="T6" fmla="*/ 99 w 110"/>
                <a:gd name="T7" fmla="*/ 11 h 249"/>
                <a:gd name="T8" fmla="*/ 72 w 110"/>
                <a:gd name="T9" fmla="*/ 0 h 249"/>
                <a:gd name="T10" fmla="*/ 38 w 110"/>
                <a:gd name="T11" fmla="*/ 0 h 249"/>
                <a:gd name="T12" fmla="*/ 11 w 110"/>
                <a:gd name="T13" fmla="*/ 11 h 249"/>
                <a:gd name="T14" fmla="*/ 0 w 110"/>
                <a:gd name="T15" fmla="*/ 38 h 249"/>
                <a:gd name="T16" fmla="*/ 0 w 110"/>
                <a:gd name="T17" fmla="*/ 70 h 249"/>
                <a:gd name="T18" fmla="*/ 41 w 110"/>
                <a:gd name="T19" fmla="*/ 70 h 249"/>
                <a:gd name="T20" fmla="*/ 41 w 110"/>
                <a:gd name="T21" fmla="*/ 35 h 249"/>
                <a:gd name="T22" fmla="*/ 69 w 110"/>
                <a:gd name="T23" fmla="*/ 35 h 249"/>
                <a:gd name="T24" fmla="*/ 69 w 110"/>
                <a:gd name="T25" fmla="*/ 91 h 249"/>
                <a:gd name="T26" fmla="*/ 0 w 110"/>
                <a:gd name="T27" fmla="*/ 215 h 249"/>
                <a:gd name="T28" fmla="*/ 0 w 110"/>
                <a:gd name="T29" fmla="*/ 249 h 249"/>
                <a:gd name="T30" fmla="*/ 110 w 110"/>
                <a:gd name="T31" fmla="*/ 249 h 249"/>
                <a:gd name="T32" fmla="*/ 110 w 110"/>
                <a:gd name="T33" fmla="*/ 215 h 249"/>
                <a:gd name="T34" fmla="*/ 40 w 110"/>
                <a:gd name="T35" fmla="*/ 215 h 249"/>
                <a:gd name="T36" fmla="*/ 105 w 110"/>
                <a:gd name="T37" fmla="*/ 9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249">
                  <a:moveTo>
                    <a:pt x="105" y="98"/>
                  </a:moveTo>
                  <a:cubicBezTo>
                    <a:pt x="109" y="92"/>
                    <a:pt x="110" y="86"/>
                    <a:pt x="110" y="79"/>
                  </a:cubicBezTo>
                  <a:cubicBezTo>
                    <a:pt x="110" y="38"/>
                    <a:pt x="110" y="38"/>
                    <a:pt x="110" y="38"/>
                  </a:cubicBezTo>
                  <a:cubicBezTo>
                    <a:pt x="110" y="28"/>
                    <a:pt x="107" y="19"/>
                    <a:pt x="99" y="11"/>
                  </a:cubicBezTo>
                  <a:cubicBezTo>
                    <a:pt x="92" y="4"/>
                    <a:pt x="83" y="0"/>
                    <a:pt x="7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19" y="4"/>
                    <a:pt x="11" y="11"/>
                  </a:cubicBezTo>
                  <a:cubicBezTo>
                    <a:pt x="4" y="19"/>
                    <a:pt x="0" y="28"/>
                    <a:pt x="0" y="3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91"/>
                    <a:pt x="69" y="91"/>
                    <a:pt x="69" y="91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15"/>
                    <a:pt x="110" y="215"/>
                    <a:pt x="110" y="215"/>
                  </a:cubicBezTo>
                  <a:cubicBezTo>
                    <a:pt x="40" y="215"/>
                    <a:pt x="40" y="215"/>
                    <a:pt x="40" y="215"/>
                  </a:cubicBezTo>
                  <a:cubicBezTo>
                    <a:pt x="105" y="98"/>
                    <a:pt x="105" y="98"/>
                    <a:pt x="105" y="98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8910415" y="3516896"/>
              <a:ext cx="350694" cy="789421"/>
            </a:xfrm>
            <a:custGeom>
              <a:avLst/>
              <a:gdLst>
                <a:gd name="T0" fmla="*/ 73 w 111"/>
                <a:gd name="T1" fmla="*/ 0 h 250"/>
                <a:gd name="T2" fmla="*/ 100 w 111"/>
                <a:gd name="T3" fmla="*/ 11 h 250"/>
                <a:gd name="T4" fmla="*/ 111 w 111"/>
                <a:gd name="T5" fmla="*/ 38 h 250"/>
                <a:gd name="T6" fmla="*/ 111 w 111"/>
                <a:gd name="T7" fmla="*/ 91 h 250"/>
                <a:gd name="T8" fmla="*/ 105 w 111"/>
                <a:gd name="T9" fmla="*/ 111 h 250"/>
                <a:gd name="T10" fmla="*/ 90 w 111"/>
                <a:gd name="T11" fmla="*/ 125 h 250"/>
                <a:gd name="T12" fmla="*/ 105 w 111"/>
                <a:gd name="T13" fmla="*/ 139 h 250"/>
                <a:gd name="T14" fmla="*/ 111 w 111"/>
                <a:gd name="T15" fmla="*/ 159 h 250"/>
                <a:gd name="T16" fmla="*/ 111 w 111"/>
                <a:gd name="T17" fmla="*/ 211 h 250"/>
                <a:gd name="T18" fmla="*/ 100 w 111"/>
                <a:gd name="T19" fmla="*/ 238 h 250"/>
                <a:gd name="T20" fmla="*/ 73 w 111"/>
                <a:gd name="T21" fmla="*/ 250 h 250"/>
                <a:gd name="T22" fmla="*/ 38 w 111"/>
                <a:gd name="T23" fmla="*/ 250 h 250"/>
                <a:gd name="T24" fmla="*/ 12 w 111"/>
                <a:gd name="T25" fmla="*/ 238 h 250"/>
                <a:gd name="T26" fmla="*/ 0 w 111"/>
                <a:gd name="T27" fmla="*/ 211 h 250"/>
                <a:gd name="T28" fmla="*/ 0 w 111"/>
                <a:gd name="T29" fmla="*/ 180 h 250"/>
                <a:gd name="T30" fmla="*/ 41 w 111"/>
                <a:gd name="T31" fmla="*/ 180 h 250"/>
                <a:gd name="T32" fmla="*/ 41 w 111"/>
                <a:gd name="T33" fmla="*/ 215 h 250"/>
                <a:gd name="T34" fmla="*/ 70 w 111"/>
                <a:gd name="T35" fmla="*/ 215 h 250"/>
                <a:gd name="T36" fmla="*/ 70 w 111"/>
                <a:gd name="T37" fmla="*/ 142 h 250"/>
                <a:gd name="T38" fmla="*/ 41 w 111"/>
                <a:gd name="T39" fmla="*/ 142 h 250"/>
                <a:gd name="T40" fmla="*/ 41 w 111"/>
                <a:gd name="T41" fmla="*/ 107 h 250"/>
                <a:gd name="T42" fmla="*/ 70 w 111"/>
                <a:gd name="T43" fmla="*/ 107 h 250"/>
                <a:gd name="T44" fmla="*/ 70 w 111"/>
                <a:gd name="T45" fmla="*/ 35 h 250"/>
                <a:gd name="T46" fmla="*/ 41 w 111"/>
                <a:gd name="T47" fmla="*/ 35 h 250"/>
                <a:gd name="T48" fmla="*/ 41 w 111"/>
                <a:gd name="T49" fmla="*/ 70 h 250"/>
                <a:gd name="T50" fmla="*/ 0 w 111"/>
                <a:gd name="T51" fmla="*/ 70 h 250"/>
                <a:gd name="T52" fmla="*/ 0 w 111"/>
                <a:gd name="T53" fmla="*/ 38 h 250"/>
                <a:gd name="T54" fmla="*/ 12 w 111"/>
                <a:gd name="T55" fmla="*/ 11 h 250"/>
                <a:gd name="T56" fmla="*/ 38 w 111"/>
                <a:gd name="T57" fmla="*/ 0 h 250"/>
                <a:gd name="T58" fmla="*/ 73 w 111"/>
                <a:gd name="T5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1" h="250">
                  <a:moveTo>
                    <a:pt x="73" y="0"/>
                  </a:moveTo>
                  <a:cubicBezTo>
                    <a:pt x="83" y="0"/>
                    <a:pt x="92" y="4"/>
                    <a:pt x="100" y="11"/>
                  </a:cubicBezTo>
                  <a:cubicBezTo>
                    <a:pt x="107" y="19"/>
                    <a:pt x="111" y="28"/>
                    <a:pt x="111" y="38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8"/>
                    <a:pt x="109" y="105"/>
                    <a:pt x="105" y="111"/>
                  </a:cubicBezTo>
                  <a:cubicBezTo>
                    <a:pt x="101" y="117"/>
                    <a:pt x="96" y="122"/>
                    <a:pt x="90" y="125"/>
                  </a:cubicBezTo>
                  <a:cubicBezTo>
                    <a:pt x="96" y="128"/>
                    <a:pt x="101" y="133"/>
                    <a:pt x="105" y="139"/>
                  </a:cubicBezTo>
                  <a:cubicBezTo>
                    <a:pt x="109" y="145"/>
                    <a:pt x="111" y="152"/>
                    <a:pt x="111" y="159"/>
                  </a:cubicBezTo>
                  <a:cubicBezTo>
                    <a:pt x="111" y="211"/>
                    <a:pt x="111" y="211"/>
                    <a:pt x="111" y="211"/>
                  </a:cubicBezTo>
                  <a:cubicBezTo>
                    <a:pt x="111" y="222"/>
                    <a:pt x="107" y="231"/>
                    <a:pt x="100" y="238"/>
                  </a:cubicBezTo>
                  <a:cubicBezTo>
                    <a:pt x="92" y="246"/>
                    <a:pt x="83" y="250"/>
                    <a:pt x="73" y="250"/>
                  </a:cubicBezTo>
                  <a:cubicBezTo>
                    <a:pt x="38" y="250"/>
                    <a:pt x="38" y="250"/>
                    <a:pt x="38" y="250"/>
                  </a:cubicBezTo>
                  <a:cubicBezTo>
                    <a:pt x="28" y="250"/>
                    <a:pt x="19" y="246"/>
                    <a:pt x="12" y="238"/>
                  </a:cubicBezTo>
                  <a:cubicBezTo>
                    <a:pt x="4" y="231"/>
                    <a:pt x="0" y="222"/>
                    <a:pt x="0" y="211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215"/>
                    <a:pt x="41" y="215"/>
                    <a:pt x="41" y="215"/>
                  </a:cubicBezTo>
                  <a:cubicBezTo>
                    <a:pt x="70" y="215"/>
                    <a:pt x="70" y="215"/>
                    <a:pt x="70" y="215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41" y="142"/>
                    <a:pt x="41" y="142"/>
                    <a:pt x="41" y="142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8"/>
                    <a:pt x="4" y="19"/>
                    <a:pt x="12" y="11"/>
                  </a:cubicBezTo>
                  <a:cubicBezTo>
                    <a:pt x="19" y="4"/>
                    <a:pt x="28" y="0"/>
                    <a:pt x="38" y="0"/>
                  </a:cubicBezTo>
                  <a:cubicBezTo>
                    <a:pt x="73" y="0"/>
                    <a:pt x="73" y="0"/>
                    <a:pt x="73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/>
          </p:nvSpPr>
          <p:spPr bwMode="auto">
            <a:xfrm>
              <a:off x="9620461" y="3516896"/>
              <a:ext cx="401205" cy="786535"/>
            </a:xfrm>
            <a:custGeom>
              <a:avLst/>
              <a:gdLst>
                <a:gd name="T0" fmla="*/ 241 w 278"/>
                <a:gd name="T1" fmla="*/ 0 h 545"/>
                <a:gd name="T2" fmla="*/ 241 w 278"/>
                <a:gd name="T3" fmla="*/ 317 h 545"/>
                <a:gd name="T4" fmla="*/ 278 w 278"/>
                <a:gd name="T5" fmla="*/ 317 h 545"/>
                <a:gd name="T6" fmla="*/ 278 w 278"/>
                <a:gd name="T7" fmla="*/ 394 h 545"/>
                <a:gd name="T8" fmla="*/ 241 w 278"/>
                <a:gd name="T9" fmla="*/ 394 h 545"/>
                <a:gd name="T10" fmla="*/ 241 w 278"/>
                <a:gd name="T11" fmla="*/ 545 h 545"/>
                <a:gd name="T12" fmla="*/ 151 w 278"/>
                <a:gd name="T13" fmla="*/ 545 h 545"/>
                <a:gd name="T14" fmla="*/ 151 w 278"/>
                <a:gd name="T15" fmla="*/ 394 h 545"/>
                <a:gd name="T16" fmla="*/ 0 w 278"/>
                <a:gd name="T17" fmla="*/ 394 h 545"/>
                <a:gd name="T18" fmla="*/ 0 w 278"/>
                <a:gd name="T19" fmla="*/ 317 h 545"/>
                <a:gd name="T20" fmla="*/ 97 w 278"/>
                <a:gd name="T21" fmla="*/ 0 h 545"/>
                <a:gd name="T22" fmla="*/ 241 w 278"/>
                <a:gd name="T23" fmla="*/ 0 h 545"/>
                <a:gd name="T24" fmla="*/ 241 w 278"/>
                <a:gd name="T25" fmla="*/ 0 h 545"/>
                <a:gd name="T26" fmla="*/ 151 w 278"/>
                <a:gd name="T27" fmla="*/ 317 h 545"/>
                <a:gd name="T28" fmla="*/ 151 w 278"/>
                <a:gd name="T29" fmla="*/ 68 h 545"/>
                <a:gd name="T30" fmla="*/ 79 w 278"/>
                <a:gd name="T31" fmla="*/ 317 h 545"/>
                <a:gd name="T32" fmla="*/ 151 w 278"/>
                <a:gd name="T33" fmla="*/ 317 h 545"/>
                <a:gd name="T34" fmla="*/ 151 w 278"/>
                <a:gd name="T35" fmla="*/ 31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8" h="545">
                  <a:moveTo>
                    <a:pt x="241" y="0"/>
                  </a:moveTo>
                  <a:lnTo>
                    <a:pt x="241" y="317"/>
                  </a:lnTo>
                  <a:lnTo>
                    <a:pt x="278" y="317"/>
                  </a:lnTo>
                  <a:lnTo>
                    <a:pt x="278" y="394"/>
                  </a:lnTo>
                  <a:lnTo>
                    <a:pt x="241" y="394"/>
                  </a:lnTo>
                  <a:lnTo>
                    <a:pt x="241" y="545"/>
                  </a:lnTo>
                  <a:lnTo>
                    <a:pt x="151" y="545"/>
                  </a:lnTo>
                  <a:lnTo>
                    <a:pt x="151" y="394"/>
                  </a:lnTo>
                  <a:lnTo>
                    <a:pt x="0" y="394"/>
                  </a:lnTo>
                  <a:lnTo>
                    <a:pt x="0" y="317"/>
                  </a:lnTo>
                  <a:lnTo>
                    <a:pt x="97" y="0"/>
                  </a:lnTo>
                  <a:lnTo>
                    <a:pt x="241" y="0"/>
                  </a:lnTo>
                  <a:lnTo>
                    <a:pt x="241" y="0"/>
                  </a:lnTo>
                  <a:close/>
                  <a:moveTo>
                    <a:pt x="151" y="317"/>
                  </a:moveTo>
                  <a:lnTo>
                    <a:pt x="151" y="68"/>
                  </a:lnTo>
                  <a:lnTo>
                    <a:pt x="79" y="317"/>
                  </a:lnTo>
                  <a:lnTo>
                    <a:pt x="151" y="317"/>
                  </a:lnTo>
                  <a:lnTo>
                    <a:pt x="151" y="317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8880108" y="1698487"/>
              <a:ext cx="412750" cy="476250"/>
            </a:xfrm>
            <a:custGeom>
              <a:avLst/>
              <a:gdLst>
                <a:gd name="T0" fmla="*/ 83 w 131"/>
                <a:gd name="T1" fmla="*/ 130 h 151"/>
                <a:gd name="T2" fmla="*/ 86 w 131"/>
                <a:gd name="T3" fmla="*/ 136 h 151"/>
                <a:gd name="T4" fmla="*/ 48 w 131"/>
                <a:gd name="T5" fmla="*/ 138 h 151"/>
                <a:gd name="T6" fmla="*/ 45 w 131"/>
                <a:gd name="T7" fmla="*/ 132 h 151"/>
                <a:gd name="T8" fmla="*/ 48 w 131"/>
                <a:gd name="T9" fmla="*/ 130 h 151"/>
                <a:gd name="T10" fmla="*/ 78 w 131"/>
                <a:gd name="T11" fmla="*/ 147 h 151"/>
                <a:gd name="T12" fmla="*/ 57 w 131"/>
                <a:gd name="T13" fmla="*/ 151 h 151"/>
                <a:gd name="T14" fmla="*/ 52 w 131"/>
                <a:gd name="T15" fmla="*/ 143 h 151"/>
                <a:gd name="T16" fmla="*/ 65 w 131"/>
                <a:gd name="T17" fmla="*/ 34 h 151"/>
                <a:gd name="T18" fmla="*/ 82 w 131"/>
                <a:gd name="T19" fmla="*/ 125 h 151"/>
                <a:gd name="T20" fmla="*/ 31 w 131"/>
                <a:gd name="T21" fmla="*/ 68 h 151"/>
                <a:gd name="T22" fmla="*/ 65 w 131"/>
                <a:gd name="T23" fmla="*/ 34 h 151"/>
                <a:gd name="T24" fmla="*/ 72 w 131"/>
                <a:gd name="T25" fmla="*/ 41 h 151"/>
                <a:gd name="T26" fmla="*/ 79 w 131"/>
                <a:gd name="T27" fmla="*/ 45 h 151"/>
                <a:gd name="T28" fmla="*/ 71 w 131"/>
                <a:gd name="T29" fmla="*/ 43 h 151"/>
                <a:gd name="T30" fmla="*/ 50 w 131"/>
                <a:gd name="T31" fmla="*/ 53 h 151"/>
                <a:gd name="T32" fmla="*/ 42 w 131"/>
                <a:gd name="T33" fmla="*/ 68 h 151"/>
                <a:gd name="T34" fmla="*/ 40 w 131"/>
                <a:gd name="T35" fmla="*/ 81 h 151"/>
                <a:gd name="T36" fmla="*/ 38 w 131"/>
                <a:gd name="T37" fmla="*/ 74 h 151"/>
                <a:gd name="T38" fmla="*/ 38 w 131"/>
                <a:gd name="T39" fmla="*/ 60 h 151"/>
                <a:gd name="T40" fmla="*/ 47 w 131"/>
                <a:gd name="T41" fmla="*/ 47 h 151"/>
                <a:gd name="T42" fmla="*/ 65 w 131"/>
                <a:gd name="T43" fmla="*/ 40 h 151"/>
                <a:gd name="T44" fmla="*/ 70 w 131"/>
                <a:gd name="T45" fmla="*/ 40 h 151"/>
                <a:gd name="T46" fmla="*/ 70 w 131"/>
                <a:gd name="T47" fmla="*/ 0 h 151"/>
                <a:gd name="T48" fmla="*/ 66 w 131"/>
                <a:gd name="T49" fmla="*/ 23 h 151"/>
                <a:gd name="T50" fmla="*/ 62 w 131"/>
                <a:gd name="T51" fmla="*/ 0 h 151"/>
                <a:gd name="T52" fmla="*/ 115 w 131"/>
                <a:gd name="T53" fmla="*/ 22 h 151"/>
                <a:gd name="T54" fmla="*/ 93 w 131"/>
                <a:gd name="T55" fmla="*/ 32 h 151"/>
                <a:gd name="T56" fmla="*/ 34 w 131"/>
                <a:gd name="T57" fmla="*/ 102 h 151"/>
                <a:gd name="T58" fmla="*/ 17 w 131"/>
                <a:gd name="T59" fmla="*/ 108 h 151"/>
                <a:gd name="T60" fmla="*/ 34 w 131"/>
                <a:gd name="T61" fmla="*/ 102 h 151"/>
                <a:gd name="T62" fmla="*/ 22 w 131"/>
                <a:gd name="T63" fmla="*/ 16 h 151"/>
                <a:gd name="T64" fmla="*/ 32 w 131"/>
                <a:gd name="T65" fmla="*/ 37 h 151"/>
                <a:gd name="T66" fmla="*/ 22 w 131"/>
                <a:gd name="T67" fmla="*/ 16 h 151"/>
                <a:gd name="T68" fmla="*/ 109 w 131"/>
                <a:gd name="T69" fmla="*/ 114 h 151"/>
                <a:gd name="T70" fmla="*/ 102 w 131"/>
                <a:gd name="T71" fmla="*/ 96 h 151"/>
                <a:gd name="T72" fmla="*/ 97 w 131"/>
                <a:gd name="T73" fmla="*/ 102 h 151"/>
                <a:gd name="T74" fmla="*/ 131 w 131"/>
                <a:gd name="T75" fmla="*/ 69 h 151"/>
                <a:gd name="T76" fmla="*/ 112 w 131"/>
                <a:gd name="T77" fmla="*/ 68 h 151"/>
                <a:gd name="T78" fmla="*/ 131 w 131"/>
                <a:gd name="T79" fmla="*/ 61 h 151"/>
                <a:gd name="T80" fmla="*/ 0 w 131"/>
                <a:gd name="T81" fmla="*/ 69 h 151"/>
                <a:gd name="T82" fmla="*/ 20 w 131"/>
                <a:gd name="T83" fmla="*/ 61 h 151"/>
                <a:gd name="T84" fmla="*/ 20 w 131"/>
                <a:gd name="T85" fmla="*/ 6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" h="151">
                  <a:moveTo>
                    <a:pt x="48" y="130"/>
                  </a:moveTo>
                  <a:cubicBezTo>
                    <a:pt x="83" y="130"/>
                    <a:pt x="83" y="130"/>
                    <a:pt x="83" y="130"/>
                  </a:cubicBezTo>
                  <a:cubicBezTo>
                    <a:pt x="84" y="130"/>
                    <a:pt x="86" y="131"/>
                    <a:pt x="86" y="132"/>
                  </a:cubicBezTo>
                  <a:cubicBezTo>
                    <a:pt x="86" y="136"/>
                    <a:pt x="86" y="136"/>
                    <a:pt x="86" y="136"/>
                  </a:cubicBezTo>
                  <a:cubicBezTo>
                    <a:pt x="86" y="137"/>
                    <a:pt x="84" y="138"/>
                    <a:pt x="83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46" y="138"/>
                    <a:pt x="45" y="137"/>
                    <a:pt x="45" y="136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1"/>
                    <a:pt x="46" y="130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lose/>
                  <a:moveTo>
                    <a:pt x="78" y="143"/>
                  </a:moveTo>
                  <a:cubicBezTo>
                    <a:pt x="78" y="147"/>
                    <a:pt x="78" y="147"/>
                    <a:pt x="78" y="147"/>
                  </a:cubicBezTo>
                  <a:cubicBezTo>
                    <a:pt x="78" y="149"/>
                    <a:pt x="76" y="151"/>
                    <a:pt x="74" y="151"/>
                  </a:cubicBezTo>
                  <a:cubicBezTo>
                    <a:pt x="57" y="151"/>
                    <a:pt x="57" y="151"/>
                    <a:pt x="57" y="151"/>
                  </a:cubicBezTo>
                  <a:cubicBezTo>
                    <a:pt x="54" y="151"/>
                    <a:pt x="52" y="149"/>
                    <a:pt x="52" y="147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78" y="143"/>
                    <a:pt x="78" y="143"/>
                    <a:pt x="78" y="143"/>
                  </a:cubicBezTo>
                  <a:close/>
                  <a:moveTo>
                    <a:pt x="65" y="34"/>
                  </a:moveTo>
                  <a:cubicBezTo>
                    <a:pt x="84" y="34"/>
                    <a:pt x="99" y="49"/>
                    <a:pt x="99" y="68"/>
                  </a:cubicBezTo>
                  <a:cubicBezTo>
                    <a:pt x="99" y="89"/>
                    <a:pt x="82" y="94"/>
                    <a:pt x="82" y="125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9" y="94"/>
                    <a:pt x="31" y="89"/>
                    <a:pt x="31" y="68"/>
                  </a:cubicBezTo>
                  <a:cubicBezTo>
                    <a:pt x="31" y="49"/>
                    <a:pt x="47" y="34"/>
                    <a:pt x="65" y="34"/>
                  </a:cubicBezTo>
                  <a:cubicBezTo>
                    <a:pt x="65" y="34"/>
                    <a:pt x="65" y="34"/>
                    <a:pt x="65" y="34"/>
                  </a:cubicBezTo>
                  <a:close/>
                  <a:moveTo>
                    <a:pt x="70" y="40"/>
                  </a:moveTo>
                  <a:cubicBezTo>
                    <a:pt x="72" y="41"/>
                    <a:pt x="72" y="41"/>
                    <a:pt x="72" y="41"/>
                  </a:cubicBezTo>
                  <a:cubicBezTo>
                    <a:pt x="76" y="42"/>
                    <a:pt x="80" y="44"/>
                    <a:pt x="83" y="46"/>
                  </a:cubicBezTo>
                  <a:cubicBezTo>
                    <a:pt x="82" y="46"/>
                    <a:pt x="80" y="45"/>
                    <a:pt x="79" y="45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4" y="44"/>
                    <a:pt x="73" y="44"/>
                    <a:pt x="71" y="43"/>
                  </a:cubicBezTo>
                  <a:cubicBezTo>
                    <a:pt x="69" y="44"/>
                    <a:pt x="66" y="44"/>
                    <a:pt x="64" y="45"/>
                  </a:cubicBezTo>
                  <a:cubicBezTo>
                    <a:pt x="59" y="46"/>
                    <a:pt x="54" y="49"/>
                    <a:pt x="50" y="53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5" y="59"/>
                    <a:pt x="43" y="63"/>
                    <a:pt x="42" y="68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0" y="75"/>
                    <a:pt x="40" y="78"/>
                    <a:pt x="40" y="81"/>
                  </a:cubicBezTo>
                  <a:cubicBezTo>
                    <a:pt x="40" y="80"/>
                    <a:pt x="39" y="78"/>
                    <a:pt x="38" y="7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7" y="70"/>
                    <a:pt x="37" y="66"/>
                    <a:pt x="38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6"/>
                    <a:pt x="42" y="53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0" y="44"/>
                    <a:pt x="54" y="42"/>
                    <a:pt x="58" y="41"/>
                  </a:cubicBezTo>
                  <a:cubicBezTo>
                    <a:pt x="61" y="40"/>
                    <a:pt x="63" y="40"/>
                    <a:pt x="65" y="40"/>
                  </a:cubicBezTo>
                  <a:cubicBezTo>
                    <a:pt x="67" y="40"/>
                    <a:pt x="68" y="40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6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0"/>
                    <a:pt x="62" y="0"/>
                    <a:pt x="62" y="0"/>
                  </a:cubicBezTo>
                  <a:close/>
                  <a:moveTo>
                    <a:pt x="109" y="16"/>
                  </a:moveTo>
                  <a:cubicBezTo>
                    <a:pt x="115" y="22"/>
                    <a:pt x="115" y="22"/>
                    <a:pt x="115" y="22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97" y="35"/>
                    <a:pt x="95" y="33"/>
                    <a:pt x="93" y="32"/>
                  </a:cubicBezTo>
                  <a:cubicBezTo>
                    <a:pt x="109" y="16"/>
                    <a:pt x="109" y="16"/>
                    <a:pt x="109" y="16"/>
                  </a:cubicBezTo>
                  <a:close/>
                  <a:moveTo>
                    <a:pt x="34" y="102"/>
                  </a:moveTo>
                  <a:cubicBezTo>
                    <a:pt x="22" y="114"/>
                    <a:pt x="22" y="114"/>
                    <a:pt x="22" y="114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31" y="98"/>
                    <a:pt x="32" y="100"/>
                    <a:pt x="34" y="102"/>
                  </a:cubicBezTo>
                  <a:cubicBezTo>
                    <a:pt x="34" y="102"/>
                    <a:pt x="34" y="102"/>
                    <a:pt x="34" y="102"/>
                  </a:cubicBezTo>
                  <a:close/>
                  <a:moveTo>
                    <a:pt x="22" y="16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4" y="35"/>
                    <a:pt x="36" y="33"/>
                    <a:pt x="38" y="32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97" y="102"/>
                  </a:moveTo>
                  <a:cubicBezTo>
                    <a:pt x="109" y="114"/>
                    <a:pt x="109" y="114"/>
                    <a:pt x="109" y="114"/>
                  </a:cubicBezTo>
                  <a:cubicBezTo>
                    <a:pt x="115" y="108"/>
                    <a:pt x="115" y="108"/>
                    <a:pt x="115" y="108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101" y="98"/>
                    <a:pt x="99" y="100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lose/>
                  <a:moveTo>
                    <a:pt x="131" y="61"/>
                  </a:moveTo>
                  <a:cubicBezTo>
                    <a:pt x="131" y="69"/>
                    <a:pt x="131" y="69"/>
                    <a:pt x="131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9"/>
                    <a:pt x="112" y="68"/>
                    <a:pt x="112" y="68"/>
                  </a:cubicBezTo>
                  <a:cubicBezTo>
                    <a:pt x="112" y="66"/>
                    <a:pt x="111" y="63"/>
                    <a:pt x="111" y="61"/>
                  </a:cubicBezTo>
                  <a:cubicBezTo>
                    <a:pt x="131" y="61"/>
                    <a:pt x="131" y="61"/>
                    <a:pt x="131" y="61"/>
                  </a:cubicBezTo>
                  <a:close/>
                  <a:moveTo>
                    <a:pt x="20" y="69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63"/>
                    <a:pt x="20" y="66"/>
                    <a:pt x="20" y="68"/>
                  </a:cubicBezTo>
                  <a:cubicBezTo>
                    <a:pt x="20" y="68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9598812" y="1792295"/>
              <a:ext cx="393989" cy="308841"/>
            </a:xfrm>
            <a:custGeom>
              <a:avLst/>
              <a:gdLst>
                <a:gd name="T0" fmla="*/ 125 w 125"/>
                <a:gd name="T1" fmla="*/ 54 h 98"/>
                <a:gd name="T2" fmla="*/ 125 w 125"/>
                <a:gd name="T3" fmla="*/ 91 h 98"/>
                <a:gd name="T4" fmla="*/ 118 w 125"/>
                <a:gd name="T5" fmla="*/ 98 h 98"/>
                <a:gd name="T6" fmla="*/ 6 w 125"/>
                <a:gd name="T7" fmla="*/ 98 h 98"/>
                <a:gd name="T8" fmla="*/ 0 w 125"/>
                <a:gd name="T9" fmla="*/ 91 h 98"/>
                <a:gd name="T10" fmla="*/ 0 w 125"/>
                <a:gd name="T11" fmla="*/ 54 h 98"/>
                <a:gd name="T12" fmla="*/ 55 w 125"/>
                <a:gd name="T13" fmla="*/ 54 h 98"/>
                <a:gd name="T14" fmla="*/ 55 w 125"/>
                <a:gd name="T15" fmla="*/ 62 h 98"/>
                <a:gd name="T16" fmla="*/ 59 w 125"/>
                <a:gd name="T17" fmla="*/ 66 h 98"/>
                <a:gd name="T18" fmla="*/ 66 w 125"/>
                <a:gd name="T19" fmla="*/ 66 h 98"/>
                <a:gd name="T20" fmla="*/ 69 w 125"/>
                <a:gd name="T21" fmla="*/ 62 h 98"/>
                <a:gd name="T22" fmla="*/ 69 w 125"/>
                <a:gd name="T23" fmla="*/ 54 h 98"/>
                <a:gd name="T24" fmla="*/ 125 w 125"/>
                <a:gd name="T25" fmla="*/ 54 h 98"/>
                <a:gd name="T26" fmla="*/ 50 w 125"/>
                <a:gd name="T27" fmla="*/ 19 h 98"/>
                <a:gd name="T28" fmla="*/ 75 w 125"/>
                <a:gd name="T29" fmla="*/ 19 h 98"/>
                <a:gd name="T30" fmla="*/ 75 w 125"/>
                <a:gd name="T31" fmla="*/ 11 h 98"/>
                <a:gd name="T32" fmla="*/ 72 w 125"/>
                <a:gd name="T33" fmla="*/ 8 h 98"/>
                <a:gd name="T34" fmla="*/ 53 w 125"/>
                <a:gd name="T35" fmla="*/ 8 h 98"/>
                <a:gd name="T36" fmla="*/ 50 w 125"/>
                <a:gd name="T37" fmla="*/ 11 h 98"/>
                <a:gd name="T38" fmla="*/ 50 w 125"/>
                <a:gd name="T39" fmla="*/ 19 h 98"/>
                <a:gd name="T40" fmla="*/ 6 w 125"/>
                <a:gd name="T41" fmla="*/ 19 h 98"/>
                <a:gd name="T42" fmla="*/ 43 w 125"/>
                <a:gd name="T43" fmla="*/ 19 h 98"/>
                <a:gd name="T44" fmla="*/ 43 w 125"/>
                <a:gd name="T45" fmla="*/ 11 h 98"/>
                <a:gd name="T46" fmla="*/ 53 w 125"/>
                <a:gd name="T47" fmla="*/ 0 h 98"/>
                <a:gd name="T48" fmla="*/ 72 w 125"/>
                <a:gd name="T49" fmla="*/ 0 h 98"/>
                <a:gd name="T50" fmla="*/ 82 w 125"/>
                <a:gd name="T51" fmla="*/ 11 h 98"/>
                <a:gd name="T52" fmla="*/ 82 w 125"/>
                <a:gd name="T53" fmla="*/ 19 h 98"/>
                <a:gd name="T54" fmla="*/ 118 w 125"/>
                <a:gd name="T55" fmla="*/ 19 h 98"/>
                <a:gd name="T56" fmla="*/ 125 w 125"/>
                <a:gd name="T57" fmla="*/ 26 h 98"/>
                <a:gd name="T58" fmla="*/ 125 w 125"/>
                <a:gd name="T59" fmla="*/ 47 h 98"/>
                <a:gd name="T60" fmla="*/ 0 w 125"/>
                <a:gd name="T61" fmla="*/ 47 h 98"/>
                <a:gd name="T62" fmla="*/ 0 w 125"/>
                <a:gd name="T63" fmla="*/ 26 h 98"/>
                <a:gd name="T64" fmla="*/ 6 w 125"/>
                <a:gd name="T65" fmla="*/ 19 h 98"/>
                <a:gd name="T66" fmla="*/ 6 w 125"/>
                <a:gd name="T67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5" h="98">
                  <a:moveTo>
                    <a:pt x="125" y="54"/>
                  </a:moveTo>
                  <a:cubicBezTo>
                    <a:pt x="125" y="91"/>
                    <a:pt x="125" y="91"/>
                    <a:pt x="125" y="91"/>
                  </a:cubicBezTo>
                  <a:cubicBezTo>
                    <a:pt x="125" y="95"/>
                    <a:pt x="122" y="98"/>
                    <a:pt x="118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3" y="98"/>
                    <a:pt x="0" y="95"/>
                    <a:pt x="0" y="9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4"/>
                    <a:pt x="57" y="66"/>
                    <a:pt x="59" y="66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8" y="66"/>
                    <a:pt x="69" y="64"/>
                    <a:pt x="69" y="6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125" y="54"/>
                    <a:pt x="125" y="54"/>
                    <a:pt x="125" y="54"/>
                  </a:cubicBezTo>
                  <a:close/>
                  <a:moveTo>
                    <a:pt x="50" y="19"/>
                  </a:moveTo>
                  <a:cubicBezTo>
                    <a:pt x="75" y="19"/>
                    <a:pt x="75" y="19"/>
                    <a:pt x="75" y="19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9"/>
                    <a:pt x="73" y="8"/>
                    <a:pt x="72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8"/>
                    <a:pt x="50" y="9"/>
                    <a:pt x="50" y="11"/>
                  </a:cubicBezTo>
                  <a:cubicBezTo>
                    <a:pt x="50" y="19"/>
                    <a:pt x="50" y="19"/>
                    <a:pt x="50" y="19"/>
                  </a:cubicBezTo>
                  <a:close/>
                  <a:moveTo>
                    <a:pt x="6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47" y="0"/>
                    <a:pt x="5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5"/>
                    <a:pt x="82" y="1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2" y="19"/>
                    <a:pt x="125" y="22"/>
                    <a:pt x="125" y="26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2"/>
                    <a:pt x="3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auto">
            <a:xfrm>
              <a:off x="8875779" y="4530010"/>
              <a:ext cx="451716" cy="454603"/>
            </a:xfrm>
            <a:custGeom>
              <a:avLst/>
              <a:gdLst>
                <a:gd name="T0" fmla="*/ 84 w 143"/>
                <a:gd name="T1" fmla="*/ 45 h 144"/>
                <a:gd name="T2" fmla="*/ 70 w 143"/>
                <a:gd name="T3" fmla="*/ 47 h 144"/>
                <a:gd name="T4" fmla="*/ 75 w 143"/>
                <a:gd name="T5" fmla="*/ 64 h 144"/>
                <a:gd name="T6" fmla="*/ 105 w 143"/>
                <a:gd name="T7" fmla="*/ 18 h 144"/>
                <a:gd name="T8" fmla="*/ 125 w 143"/>
                <a:gd name="T9" fmla="*/ 19 h 144"/>
                <a:gd name="T10" fmla="*/ 125 w 143"/>
                <a:gd name="T11" fmla="*/ 39 h 144"/>
                <a:gd name="T12" fmla="*/ 80 w 143"/>
                <a:gd name="T13" fmla="*/ 68 h 144"/>
                <a:gd name="T14" fmla="*/ 96 w 143"/>
                <a:gd name="T15" fmla="*/ 74 h 144"/>
                <a:gd name="T16" fmla="*/ 99 w 143"/>
                <a:gd name="T17" fmla="*/ 59 h 144"/>
                <a:gd name="T18" fmla="*/ 117 w 143"/>
                <a:gd name="T19" fmla="*/ 74 h 144"/>
                <a:gd name="T20" fmla="*/ 114 w 143"/>
                <a:gd name="T21" fmla="*/ 44 h 144"/>
                <a:gd name="T22" fmla="*/ 124 w 143"/>
                <a:gd name="T23" fmla="*/ 74 h 144"/>
                <a:gd name="T24" fmla="*/ 133 w 143"/>
                <a:gd name="T25" fmla="*/ 81 h 144"/>
                <a:gd name="T26" fmla="*/ 70 w 143"/>
                <a:gd name="T27" fmla="*/ 135 h 144"/>
                <a:gd name="T28" fmla="*/ 63 w 143"/>
                <a:gd name="T29" fmla="*/ 144 h 144"/>
                <a:gd name="T30" fmla="*/ 9 w 143"/>
                <a:gd name="T31" fmla="*/ 81 h 144"/>
                <a:gd name="T32" fmla="*/ 0 w 143"/>
                <a:gd name="T33" fmla="*/ 74 h 144"/>
                <a:gd name="T34" fmla="*/ 63 w 143"/>
                <a:gd name="T35" fmla="*/ 20 h 144"/>
                <a:gd name="T36" fmla="*/ 70 w 143"/>
                <a:gd name="T37" fmla="*/ 10 h 144"/>
                <a:gd name="T38" fmla="*/ 99 w 143"/>
                <a:gd name="T39" fmla="*/ 30 h 144"/>
                <a:gd name="T40" fmla="*/ 94 w 143"/>
                <a:gd name="T41" fmla="*/ 35 h 144"/>
                <a:gd name="T42" fmla="*/ 70 w 143"/>
                <a:gd name="T43" fmla="*/ 40 h 144"/>
                <a:gd name="T44" fmla="*/ 70 w 143"/>
                <a:gd name="T45" fmla="*/ 93 h 144"/>
                <a:gd name="T46" fmla="*/ 96 w 143"/>
                <a:gd name="T47" fmla="*/ 81 h 144"/>
                <a:gd name="T48" fmla="*/ 63 w 143"/>
                <a:gd name="T49" fmla="*/ 93 h 144"/>
                <a:gd name="T50" fmla="*/ 37 w 143"/>
                <a:gd name="T51" fmla="*/ 81 h 144"/>
                <a:gd name="T52" fmla="*/ 63 w 143"/>
                <a:gd name="T53" fmla="*/ 93 h 144"/>
                <a:gd name="T54" fmla="*/ 63 w 143"/>
                <a:gd name="T55" fmla="*/ 61 h 144"/>
                <a:gd name="T56" fmla="*/ 37 w 143"/>
                <a:gd name="T57" fmla="*/ 74 h 144"/>
                <a:gd name="T58" fmla="*/ 63 w 143"/>
                <a:gd name="T59" fmla="*/ 27 h 144"/>
                <a:gd name="T60" fmla="*/ 30 w 143"/>
                <a:gd name="T61" fmla="*/ 74 h 144"/>
                <a:gd name="T62" fmla="*/ 63 w 143"/>
                <a:gd name="T63" fmla="*/ 27 h 144"/>
                <a:gd name="T64" fmla="*/ 63 w 143"/>
                <a:gd name="T65" fmla="*/ 114 h 144"/>
                <a:gd name="T66" fmla="*/ 16 w 143"/>
                <a:gd name="T67" fmla="*/ 81 h 144"/>
                <a:gd name="T68" fmla="*/ 70 w 143"/>
                <a:gd name="T69" fmla="*/ 114 h 144"/>
                <a:gd name="T70" fmla="*/ 117 w 143"/>
                <a:gd name="T71" fmla="*/ 81 h 144"/>
                <a:gd name="T72" fmla="*/ 70 w 143"/>
                <a:gd name="T73" fmla="*/ 11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144">
                  <a:moveTo>
                    <a:pt x="70" y="40"/>
                  </a:moveTo>
                  <a:cubicBezTo>
                    <a:pt x="75" y="41"/>
                    <a:pt x="80" y="42"/>
                    <a:pt x="84" y="45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6" y="49"/>
                    <a:pt x="73" y="48"/>
                    <a:pt x="70" y="47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2" y="62"/>
                    <a:pt x="74" y="63"/>
                    <a:pt x="75" y="64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70"/>
                    <a:pt x="82" y="72"/>
                    <a:pt x="82" y="74"/>
                  </a:cubicBezTo>
                  <a:cubicBezTo>
                    <a:pt x="96" y="74"/>
                    <a:pt x="96" y="74"/>
                    <a:pt x="96" y="74"/>
                  </a:cubicBezTo>
                  <a:cubicBezTo>
                    <a:pt x="96" y="70"/>
                    <a:pt x="95" y="67"/>
                    <a:pt x="94" y="65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1" y="64"/>
                    <a:pt x="103" y="69"/>
                    <a:pt x="103" y="74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16" y="65"/>
                    <a:pt x="114" y="56"/>
                    <a:pt x="109" y="49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20" y="53"/>
                    <a:pt x="123" y="63"/>
                    <a:pt x="124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122" y="110"/>
                    <a:pt x="99" y="133"/>
                    <a:pt x="70" y="135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35"/>
                    <a:pt x="63" y="135"/>
                    <a:pt x="63" y="135"/>
                  </a:cubicBezTo>
                  <a:cubicBezTo>
                    <a:pt x="34" y="133"/>
                    <a:pt x="11" y="110"/>
                    <a:pt x="9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1" y="45"/>
                    <a:pt x="34" y="21"/>
                    <a:pt x="63" y="2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81" y="20"/>
                    <a:pt x="91" y="24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87" y="30"/>
                    <a:pt x="79" y="27"/>
                    <a:pt x="70" y="27"/>
                  </a:cubicBezTo>
                  <a:cubicBezTo>
                    <a:pt x="70" y="40"/>
                    <a:pt x="70" y="40"/>
                    <a:pt x="70" y="40"/>
                  </a:cubicBezTo>
                  <a:close/>
                  <a:moveTo>
                    <a:pt x="82" y="81"/>
                  </a:moveTo>
                  <a:cubicBezTo>
                    <a:pt x="81" y="87"/>
                    <a:pt x="76" y="92"/>
                    <a:pt x="70" y="93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84" y="105"/>
                    <a:pt x="95" y="94"/>
                    <a:pt x="96" y="81"/>
                  </a:cubicBezTo>
                  <a:cubicBezTo>
                    <a:pt x="82" y="81"/>
                    <a:pt x="82" y="81"/>
                    <a:pt x="82" y="81"/>
                  </a:cubicBezTo>
                  <a:close/>
                  <a:moveTo>
                    <a:pt x="63" y="93"/>
                  </a:moveTo>
                  <a:cubicBezTo>
                    <a:pt x="57" y="92"/>
                    <a:pt x="52" y="87"/>
                    <a:pt x="51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94"/>
                    <a:pt x="49" y="105"/>
                    <a:pt x="63" y="107"/>
                  </a:cubicBezTo>
                  <a:cubicBezTo>
                    <a:pt x="63" y="93"/>
                    <a:pt x="63" y="93"/>
                    <a:pt x="63" y="93"/>
                  </a:cubicBezTo>
                  <a:close/>
                  <a:moveTo>
                    <a:pt x="51" y="74"/>
                  </a:moveTo>
                  <a:cubicBezTo>
                    <a:pt x="52" y="68"/>
                    <a:pt x="57" y="63"/>
                    <a:pt x="63" y="61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49" y="49"/>
                    <a:pt x="38" y="60"/>
                    <a:pt x="37" y="74"/>
                  </a:cubicBezTo>
                  <a:cubicBezTo>
                    <a:pt x="51" y="74"/>
                    <a:pt x="51" y="74"/>
                    <a:pt x="51" y="74"/>
                  </a:cubicBezTo>
                  <a:close/>
                  <a:moveTo>
                    <a:pt x="63" y="27"/>
                  </a:moveTo>
                  <a:cubicBezTo>
                    <a:pt x="38" y="28"/>
                    <a:pt x="18" y="49"/>
                    <a:pt x="16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1" y="56"/>
                    <a:pt x="45" y="42"/>
                    <a:pt x="63" y="40"/>
                  </a:cubicBezTo>
                  <a:cubicBezTo>
                    <a:pt x="63" y="27"/>
                    <a:pt x="63" y="27"/>
                    <a:pt x="63" y="27"/>
                  </a:cubicBezTo>
                  <a:close/>
                  <a:moveTo>
                    <a:pt x="63" y="128"/>
                  </a:moveTo>
                  <a:cubicBezTo>
                    <a:pt x="63" y="114"/>
                    <a:pt x="63" y="114"/>
                    <a:pt x="63" y="114"/>
                  </a:cubicBezTo>
                  <a:cubicBezTo>
                    <a:pt x="45" y="112"/>
                    <a:pt x="31" y="98"/>
                    <a:pt x="30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8" y="106"/>
                    <a:pt x="38" y="126"/>
                    <a:pt x="63" y="128"/>
                  </a:cubicBezTo>
                  <a:close/>
                  <a:moveTo>
                    <a:pt x="70" y="114"/>
                  </a:moveTo>
                  <a:cubicBezTo>
                    <a:pt x="70" y="128"/>
                    <a:pt x="70" y="128"/>
                    <a:pt x="70" y="128"/>
                  </a:cubicBezTo>
                  <a:cubicBezTo>
                    <a:pt x="95" y="126"/>
                    <a:pt x="115" y="106"/>
                    <a:pt x="117" y="81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2" y="98"/>
                    <a:pt x="88" y="112"/>
                    <a:pt x="70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8" name="Freeform 17"/>
            <p:cNvSpPr>
              <a:spLocks noEditPoints="1"/>
            </p:cNvSpPr>
            <p:nvPr/>
          </p:nvSpPr>
          <p:spPr bwMode="auto">
            <a:xfrm>
              <a:off x="9649324" y="4530010"/>
              <a:ext cx="290080" cy="482023"/>
            </a:xfrm>
            <a:custGeom>
              <a:avLst/>
              <a:gdLst>
                <a:gd name="T0" fmla="*/ 46 w 92"/>
                <a:gd name="T1" fmla="*/ 70 h 153"/>
                <a:gd name="T2" fmla="*/ 88 w 92"/>
                <a:gd name="T3" fmla="*/ 111 h 153"/>
                <a:gd name="T4" fmla="*/ 46 w 92"/>
                <a:gd name="T5" fmla="*/ 153 h 153"/>
                <a:gd name="T6" fmla="*/ 4 w 92"/>
                <a:gd name="T7" fmla="*/ 111 h 153"/>
                <a:gd name="T8" fmla="*/ 46 w 92"/>
                <a:gd name="T9" fmla="*/ 70 h 153"/>
                <a:gd name="T10" fmla="*/ 46 w 92"/>
                <a:gd name="T11" fmla="*/ 70 h 153"/>
                <a:gd name="T12" fmla="*/ 46 w 92"/>
                <a:gd name="T13" fmla="*/ 79 h 153"/>
                <a:gd name="T14" fmla="*/ 78 w 92"/>
                <a:gd name="T15" fmla="*/ 111 h 153"/>
                <a:gd name="T16" fmla="*/ 46 w 92"/>
                <a:gd name="T17" fmla="*/ 143 h 153"/>
                <a:gd name="T18" fmla="*/ 14 w 92"/>
                <a:gd name="T19" fmla="*/ 111 h 153"/>
                <a:gd name="T20" fmla="*/ 46 w 92"/>
                <a:gd name="T21" fmla="*/ 79 h 153"/>
                <a:gd name="T22" fmla="*/ 46 w 92"/>
                <a:gd name="T23" fmla="*/ 79 h 153"/>
                <a:gd name="T24" fmla="*/ 46 w 92"/>
                <a:gd name="T25" fmla="*/ 81 h 153"/>
                <a:gd name="T26" fmla="*/ 53 w 92"/>
                <a:gd name="T27" fmla="*/ 102 h 153"/>
                <a:gd name="T28" fmla="*/ 75 w 92"/>
                <a:gd name="T29" fmla="*/ 102 h 153"/>
                <a:gd name="T30" fmla="*/ 57 w 92"/>
                <a:gd name="T31" fmla="*/ 115 h 153"/>
                <a:gd name="T32" fmla="*/ 64 w 92"/>
                <a:gd name="T33" fmla="*/ 136 h 153"/>
                <a:gd name="T34" fmla="*/ 46 w 92"/>
                <a:gd name="T35" fmla="*/ 123 h 153"/>
                <a:gd name="T36" fmla="*/ 28 w 92"/>
                <a:gd name="T37" fmla="*/ 136 h 153"/>
                <a:gd name="T38" fmla="*/ 35 w 92"/>
                <a:gd name="T39" fmla="*/ 115 h 153"/>
                <a:gd name="T40" fmla="*/ 17 w 92"/>
                <a:gd name="T41" fmla="*/ 102 h 153"/>
                <a:gd name="T42" fmla="*/ 39 w 92"/>
                <a:gd name="T43" fmla="*/ 102 h 153"/>
                <a:gd name="T44" fmla="*/ 46 w 92"/>
                <a:gd name="T45" fmla="*/ 81 h 153"/>
                <a:gd name="T46" fmla="*/ 0 w 92"/>
                <a:gd name="T47" fmla="*/ 0 h 153"/>
                <a:gd name="T48" fmla="*/ 15 w 92"/>
                <a:gd name="T49" fmla="*/ 0 h 153"/>
                <a:gd name="T50" fmla="*/ 15 w 92"/>
                <a:gd name="T51" fmla="*/ 45 h 153"/>
                <a:gd name="T52" fmla="*/ 0 w 92"/>
                <a:gd name="T53" fmla="*/ 34 h 153"/>
                <a:gd name="T54" fmla="*/ 0 w 92"/>
                <a:gd name="T55" fmla="*/ 0 h 153"/>
                <a:gd name="T56" fmla="*/ 25 w 92"/>
                <a:gd name="T57" fmla="*/ 0 h 153"/>
                <a:gd name="T58" fmla="*/ 67 w 92"/>
                <a:gd name="T59" fmla="*/ 0 h 153"/>
                <a:gd name="T60" fmla="*/ 67 w 92"/>
                <a:gd name="T61" fmla="*/ 53 h 153"/>
                <a:gd name="T62" fmla="*/ 46 w 92"/>
                <a:gd name="T63" fmla="*/ 70 h 153"/>
                <a:gd name="T64" fmla="*/ 25 w 92"/>
                <a:gd name="T65" fmla="*/ 53 h 153"/>
                <a:gd name="T66" fmla="*/ 25 w 92"/>
                <a:gd name="T67" fmla="*/ 0 h 153"/>
                <a:gd name="T68" fmla="*/ 77 w 92"/>
                <a:gd name="T69" fmla="*/ 0 h 153"/>
                <a:gd name="T70" fmla="*/ 92 w 92"/>
                <a:gd name="T71" fmla="*/ 0 h 153"/>
                <a:gd name="T72" fmla="*/ 92 w 92"/>
                <a:gd name="T73" fmla="*/ 34 h 153"/>
                <a:gd name="T74" fmla="*/ 77 w 92"/>
                <a:gd name="T75" fmla="*/ 45 h 153"/>
                <a:gd name="T76" fmla="*/ 77 w 92"/>
                <a:gd name="T7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2" h="153">
                  <a:moveTo>
                    <a:pt x="46" y="70"/>
                  </a:moveTo>
                  <a:cubicBezTo>
                    <a:pt x="69" y="70"/>
                    <a:pt x="88" y="88"/>
                    <a:pt x="88" y="111"/>
                  </a:cubicBezTo>
                  <a:cubicBezTo>
                    <a:pt x="88" y="134"/>
                    <a:pt x="69" y="153"/>
                    <a:pt x="46" y="153"/>
                  </a:cubicBezTo>
                  <a:cubicBezTo>
                    <a:pt x="23" y="153"/>
                    <a:pt x="4" y="134"/>
                    <a:pt x="4" y="111"/>
                  </a:cubicBezTo>
                  <a:cubicBezTo>
                    <a:pt x="4" y="88"/>
                    <a:pt x="23" y="70"/>
                    <a:pt x="46" y="70"/>
                  </a:cubicBezTo>
                  <a:cubicBezTo>
                    <a:pt x="46" y="70"/>
                    <a:pt x="46" y="70"/>
                    <a:pt x="46" y="70"/>
                  </a:cubicBezTo>
                  <a:close/>
                  <a:moveTo>
                    <a:pt x="46" y="79"/>
                  </a:moveTo>
                  <a:cubicBezTo>
                    <a:pt x="64" y="79"/>
                    <a:pt x="78" y="94"/>
                    <a:pt x="78" y="111"/>
                  </a:cubicBezTo>
                  <a:cubicBezTo>
                    <a:pt x="78" y="129"/>
                    <a:pt x="64" y="143"/>
                    <a:pt x="46" y="143"/>
                  </a:cubicBezTo>
                  <a:cubicBezTo>
                    <a:pt x="29" y="143"/>
                    <a:pt x="14" y="129"/>
                    <a:pt x="14" y="111"/>
                  </a:cubicBezTo>
                  <a:cubicBezTo>
                    <a:pt x="14" y="94"/>
                    <a:pt x="29" y="79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lose/>
                  <a:moveTo>
                    <a:pt x="46" y="81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57" y="115"/>
                    <a:pt x="57" y="115"/>
                    <a:pt x="57" y="115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28" y="136"/>
                    <a:pt x="28" y="136"/>
                    <a:pt x="28" y="136"/>
                  </a:cubicBezTo>
                  <a:cubicBezTo>
                    <a:pt x="35" y="115"/>
                    <a:pt x="35" y="115"/>
                    <a:pt x="35" y="115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46" y="81"/>
                    <a:pt x="46" y="81"/>
                    <a:pt x="46" y="81"/>
                  </a:cubicBezTo>
                  <a:close/>
                  <a:moveTo>
                    <a:pt x="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77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9" name="文本框 102"/>
            <p:cNvSpPr txBox="1"/>
            <p:nvPr/>
          </p:nvSpPr>
          <p:spPr>
            <a:xfrm>
              <a:off x="7497188" y="2806081"/>
              <a:ext cx="128650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50" name="文本框 103"/>
            <p:cNvSpPr txBox="1"/>
            <p:nvPr/>
          </p:nvSpPr>
          <p:spPr>
            <a:xfrm>
              <a:off x="10109078" y="2806081"/>
              <a:ext cx="128650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51" name="文本框 104"/>
            <p:cNvSpPr txBox="1"/>
            <p:nvPr/>
          </p:nvSpPr>
          <p:spPr>
            <a:xfrm>
              <a:off x="7497188" y="3470472"/>
              <a:ext cx="128650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52" name="文本框 105"/>
            <p:cNvSpPr txBox="1"/>
            <p:nvPr/>
          </p:nvSpPr>
          <p:spPr>
            <a:xfrm>
              <a:off x="10109078" y="3470472"/>
              <a:ext cx="128650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</p:grpSp>
      <p:grpSp>
        <p:nvGrpSpPr>
          <p:cNvPr id="53" name="Group 31"/>
          <p:cNvGrpSpPr/>
          <p:nvPr/>
        </p:nvGrpSpPr>
        <p:grpSpPr>
          <a:xfrm>
            <a:off x="853809" y="1147140"/>
            <a:ext cx="3643214" cy="903128"/>
            <a:chOff x="6846702" y="1805187"/>
            <a:chExt cx="4857618" cy="1204169"/>
          </a:xfrm>
        </p:grpSpPr>
        <p:sp>
          <p:nvSpPr>
            <p:cNvPr id="54" name="TextBox 32"/>
            <p:cNvSpPr txBox="1"/>
            <p:nvPr/>
          </p:nvSpPr>
          <p:spPr>
            <a:xfrm>
              <a:off x="7457041" y="1984372"/>
              <a:ext cx="1310640" cy="44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5" name="TextBox 33"/>
            <p:cNvSpPr txBox="1"/>
            <p:nvPr/>
          </p:nvSpPr>
          <p:spPr>
            <a:xfrm>
              <a:off x="6846702" y="1805187"/>
              <a:ext cx="641629" cy="68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01.</a:t>
              </a:r>
              <a:endParaRPr lang="en-GB" sz="2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6846702" y="2402297"/>
              <a:ext cx="4857618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853809" y="1972880"/>
            <a:ext cx="3643214" cy="903128"/>
            <a:chOff x="6846702" y="1805187"/>
            <a:chExt cx="4857618" cy="1204169"/>
          </a:xfrm>
        </p:grpSpPr>
        <p:sp>
          <p:nvSpPr>
            <p:cNvPr id="58" name="TextBox 36"/>
            <p:cNvSpPr txBox="1"/>
            <p:nvPr/>
          </p:nvSpPr>
          <p:spPr>
            <a:xfrm>
              <a:off x="7419153" y="1943480"/>
              <a:ext cx="1310640" cy="44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9" name="TextBox 37"/>
            <p:cNvSpPr txBox="1"/>
            <p:nvPr/>
          </p:nvSpPr>
          <p:spPr>
            <a:xfrm>
              <a:off x="6846702" y="1805187"/>
              <a:ext cx="684376" cy="68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02.</a:t>
              </a:r>
              <a:endParaRPr lang="en-GB" sz="2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0" name="Rectangle 38"/>
            <p:cNvSpPr/>
            <p:nvPr/>
          </p:nvSpPr>
          <p:spPr>
            <a:xfrm>
              <a:off x="6846702" y="2402297"/>
              <a:ext cx="4857618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853809" y="2798620"/>
            <a:ext cx="3643214" cy="903128"/>
            <a:chOff x="6846702" y="1805187"/>
            <a:chExt cx="4857618" cy="1204169"/>
          </a:xfrm>
        </p:grpSpPr>
        <p:sp>
          <p:nvSpPr>
            <p:cNvPr id="62" name="TextBox 40"/>
            <p:cNvSpPr txBox="1"/>
            <p:nvPr/>
          </p:nvSpPr>
          <p:spPr>
            <a:xfrm>
              <a:off x="7457041" y="1936250"/>
              <a:ext cx="1310640" cy="44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63" name="TextBox 41"/>
            <p:cNvSpPr txBox="1"/>
            <p:nvPr/>
          </p:nvSpPr>
          <p:spPr>
            <a:xfrm>
              <a:off x="6846702" y="1805187"/>
              <a:ext cx="695063" cy="68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03.</a:t>
              </a:r>
              <a:endParaRPr lang="en-GB" sz="2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4" name="Rectangle 42"/>
            <p:cNvSpPr/>
            <p:nvPr/>
          </p:nvSpPr>
          <p:spPr>
            <a:xfrm>
              <a:off x="6846702" y="2402297"/>
              <a:ext cx="4857618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5" name="Group 43"/>
          <p:cNvGrpSpPr/>
          <p:nvPr/>
        </p:nvGrpSpPr>
        <p:grpSpPr>
          <a:xfrm>
            <a:off x="853809" y="3606513"/>
            <a:ext cx="3643214" cy="903128"/>
            <a:chOff x="6846702" y="1805187"/>
            <a:chExt cx="4857618" cy="1204169"/>
          </a:xfrm>
        </p:grpSpPr>
        <p:sp>
          <p:nvSpPr>
            <p:cNvPr id="66" name="TextBox 44"/>
            <p:cNvSpPr txBox="1"/>
            <p:nvPr/>
          </p:nvSpPr>
          <p:spPr>
            <a:xfrm>
              <a:off x="7420790" y="1922240"/>
              <a:ext cx="1310640" cy="44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67" name="TextBox 45"/>
            <p:cNvSpPr txBox="1"/>
            <p:nvPr/>
          </p:nvSpPr>
          <p:spPr>
            <a:xfrm>
              <a:off x="6846702" y="1805187"/>
              <a:ext cx="684376" cy="68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04.</a:t>
              </a:r>
              <a:endParaRPr lang="en-GB" sz="2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8" name="Rectangle 46"/>
            <p:cNvSpPr/>
            <p:nvPr/>
          </p:nvSpPr>
          <p:spPr>
            <a:xfrm>
              <a:off x="6846702" y="2402297"/>
              <a:ext cx="4857618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59632" y="373027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案例对比分析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661950" y="511887"/>
            <a:ext cx="1632799" cy="2641586"/>
            <a:chOff x="3719964" y="785576"/>
            <a:chExt cx="1632799" cy="2709834"/>
          </a:xfrm>
        </p:grpSpPr>
        <p:sp>
          <p:nvSpPr>
            <p:cNvPr id="6" name="Freeform 5"/>
            <p:cNvSpPr/>
            <p:nvPr/>
          </p:nvSpPr>
          <p:spPr bwMode="gray">
            <a:xfrm>
              <a:off x="3719964" y="785576"/>
              <a:ext cx="1632799" cy="2709834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39 h 2346"/>
                <a:gd name="T20" fmla="*/ 806 w 1470"/>
                <a:gd name="T21" fmla="*/ 2290 h 2346"/>
                <a:gd name="T22" fmla="*/ 763 w 1470"/>
                <a:gd name="T23" fmla="*/ 2325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5 h 2346"/>
                <a:gd name="T30" fmla="*/ 665 w 1470"/>
                <a:gd name="T31" fmla="*/ 2290 h 2346"/>
                <a:gd name="T32" fmla="*/ 604 w 1470"/>
                <a:gd name="T33" fmla="*/ 2239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8 h 2346"/>
                <a:gd name="T54" fmla="*/ 27 w 1470"/>
                <a:gd name="T55" fmla="*/ 954 h 2346"/>
                <a:gd name="T56" fmla="*/ 71 w 1470"/>
                <a:gd name="T57" fmla="*/ 815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0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0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5 h 2346"/>
                <a:gd name="T100" fmla="*/ 1444 w 1470"/>
                <a:gd name="T101" fmla="*/ 954 h 2346"/>
                <a:gd name="T102" fmla="*/ 1467 w 1470"/>
                <a:gd name="T103" fmla="*/ 1098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4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4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39"/>
                  </a:lnTo>
                  <a:lnTo>
                    <a:pt x="835" y="2266"/>
                  </a:lnTo>
                  <a:lnTo>
                    <a:pt x="806" y="2290"/>
                  </a:lnTo>
                  <a:lnTo>
                    <a:pt x="783" y="2309"/>
                  </a:lnTo>
                  <a:lnTo>
                    <a:pt x="763" y="2325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5"/>
                  </a:lnTo>
                  <a:lnTo>
                    <a:pt x="688" y="2309"/>
                  </a:lnTo>
                  <a:lnTo>
                    <a:pt x="665" y="2290"/>
                  </a:lnTo>
                  <a:lnTo>
                    <a:pt x="636" y="2266"/>
                  </a:lnTo>
                  <a:lnTo>
                    <a:pt x="604" y="2239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4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4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8"/>
                  </a:lnTo>
                  <a:lnTo>
                    <a:pt x="13" y="1025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5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4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0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0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4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5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5"/>
                  </a:lnTo>
                  <a:lnTo>
                    <a:pt x="1467" y="1098"/>
                  </a:lnTo>
                  <a:lnTo>
                    <a:pt x="1470" y="1173"/>
                  </a:lnTo>
                </a:path>
              </a:pathLst>
            </a:custGeom>
            <a:solidFill>
              <a:srgbClr val="168999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" name="TextBox 20"/>
            <p:cNvSpPr txBox="1"/>
            <p:nvPr/>
          </p:nvSpPr>
          <p:spPr bwMode="auto">
            <a:xfrm>
              <a:off x="3975549" y="1507134"/>
              <a:ext cx="1235113" cy="878068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61950" y="2511464"/>
            <a:ext cx="1555047" cy="2554742"/>
            <a:chOff x="3719964" y="3451677"/>
            <a:chExt cx="1555047" cy="2620747"/>
          </a:xfrm>
          <a:solidFill>
            <a:srgbClr val="16AD8F"/>
          </a:solidFill>
        </p:grpSpPr>
        <p:sp>
          <p:nvSpPr>
            <p:cNvPr id="10" name="Freeform 8"/>
            <p:cNvSpPr/>
            <p:nvPr/>
          </p:nvSpPr>
          <p:spPr bwMode="gray">
            <a:xfrm>
              <a:off x="3719964" y="3451677"/>
              <a:ext cx="1555047" cy="2620747"/>
            </a:xfrm>
            <a:custGeom>
              <a:avLst/>
              <a:gdLst>
                <a:gd name="T0" fmla="*/ 1467 w 1470"/>
                <a:gd name="T1" fmla="*/ 1246 h 2346"/>
                <a:gd name="T2" fmla="*/ 1444 w 1470"/>
                <a:gd name="T3" fmla="*/ 1390 h 2346"/>
                <a:gd name="T4" fmla="*/ 1400 w 1470"/>
                <a:gd name="T5" fmla="*/ 1529 h 2346"/>
                <a:gd name="T6" fmla="*/ 1339 w 1470"/>
                <a:gd name="T7" fmla="*/ 1662 h 2346"/>
                <a:gd name="T8" fmla="*/ 1267 w 1470"/>
                <a:gd name="T9" fmla="*/ 1784 h 2346"/>
                <a:gd name="T10" fmla="*/ 1187 w 1470"/>
                <a:gd name="T11" fmla="*/ 1898 h 2346"/>
                <a:gd name="T12" fmla="*/ 1102 w 1470"/>
                <a:gd name="T13" fmla="*/ 2002 h 2346"/>
                <a:gd name="T14" fmla="*/ 1019 w 1470"/>
                <a:gd name="T15" fmla="*/ 2094 h 2346"/>
                <a:gd name="T16" fmla="*/ 939 w 1470"/>
                <a:gd name="T17" fmla="*/ 2174 h 2346"/>
                <a:gd name="T18" fmla="*/ 866 w 1470"/>
                <a:gd name="T19" fmla="*/ 2240 h 2346"/>
                <a:gd name="T20" fmla="*/ 806 w 1470"/>
                <a:gd name="T21" fmla="*/ 2291 h 2346"/>
                <a:gd name="T22" fmla="*/ 763 w 1470"/>
                <a:gd name="T23" fmla="*/ 2326 h 2346"/>
                <a:gd name="T24" fmla="*/ 739 w 1470"/>
                <a:gd name="T25" fmla="*/ 2343 h 2346"/>
                <a:gd name="T26" fmla="*/ 732 w 1470"/>
                <a:gd name="T27" fmla="*/ 2343 h 2346"/>
                <a:gd name="T28" fmla="*/ 709 w 1470"/>
                <a:gd name="T29" fmla="*/ 2326 h 2346"/>
                <a:gd name="T30" fmla="*/ 665 w 1470"/>
                <a:gd name="T31" fmla="*/ 2291 h 2346"/>
                <a:gd name="T32" fmla="*/ 604 w 1470"/>
                <a:gd name="T33" fmla="*/ 2240 h 2346"/>
                <a:gd name="T34" fmla="*/ 532 w 1470"/>
                <a:gd name="T35" fmla="*/ 2174 h 2346"/>
                <a:gd name="T36" fmla="*/ 452 w 1470"/>
                <a:gd name="T37" fmla="*/ 2094 h 2346"/>
                <a:gd name="T38" fmla="*/ 367 w 1470"/>
                <a:gd name="T39" fmla="*/ 2002 h 2346"/>
                <a:gd name="T40" fmla="*/ 284 w 1470"/>
                <a:gd name="T41" fmla="*/ 1898 h 2346"/>
                <a:gd name="T42" fmla="*/ 204 w 1470"/>
                <a:gd name="T43" fmla="*/ 1784 h 2346"/>
                <a:gd name="T44" fmla="*/ 131 w 1470"/>
                <a:gd name="T45" fmla="*/ 1662 h 2346"/>
                <a:gd name="T46" fmla="*/ 71 w 1470"/>
                <a:gd name="T47" fmla="*/ 1529 h 2346"/>
                <a:gd name="T48" fmla="*/ 27 w 1470"/>
                <a:gd name="T49" fmla="*/ 1390 h 2346"/>
                <a:gd name="T50" fmla="*/ 4 w 1470"/>
                <a:gd name="T51" fmla="*/ 1246 h 2346"/>
                <a:gd name="T52" fmla="*/ 4 w 1470"/>
                <a:gd name="T53" fmla="*/ 1099 h 2346"/>
                <a:gd name="T54" fmla="*/ 27 w 1470"/>
                <a:gd name="T55" fmla="*/ 954 h 2346"/>
                <a:gd name="T56" fmla="*/ 71 w 1470"/>
                <a:gd name="T57" fmla="*/ 816 h 2346"/>
                <a:gd name="T58" fmla="*/ 131 w 1470"/>
                <a:gd name="T59" fmla="*/ 684 h 2346"/>
                <a:gd name="T60" fmla="*/ 204 w 1470"/>
                <a:gd name="T61" fmla="*/ 560 h 2346"/>
                <a:gd name="T62" fmla="*/ 284 w 1470"/>
                <a:gd name="T63" fmla="*/ 446 h 2346"/>
                <a:gd name="T64" fmla="*/ 367 w 1470"/>
                <a:gd name="T65" fmla="*/ 343 h 2346"/>
                <a:gd name="T66" fmla="*/ 452 w 1470"/>
                <a:gd name="T67" fmla="*/ 251 h 2346"/>
                <a:gd name="T68" fmla="*/ 532 w 1470"/>
                <a:gd name="T69" fmla="*/ 171 h 2346"/>
                <a:gd name="T70" fmla="*/ 604 w 1470"/>
                <a:gd name="T71" fmla="*/ 105 h 2346"/>
                <a:gd name="T72" fmla="*/ 665 w 1470"/>
                <a:gd name="T73" fmla="*/ 55 h 2346"/>
                <a:gd name="T74" fmla="*/ 709 w 1470"/>
                <a:gd name="T75" fmla="*/ 19 h 2346"/>
                <a:gd name="T76" fmla="*/ 732 w 1470"/>
                <a:gd name="T77" fmla="*/ 1 h 2346"/>
                <a:gd name="T78" fmla="*/ 739 w 1470"/>
                <a:gd name="T79" fmla="*/ 1 h 2346"/>
                <a:gd name="T80" fmla="*/ 763 w 1470"/>
                <a:gd name="T81" fmla="*/ 19 h 2346"/>
                <a:gd name="T82" fmla="*/ 806 w 1470"/>
                <a:gd name="T83" fmla="*/ 55 h 2346"/>
                <a:gd name="T84" fmla="*/ 866 w 1470"/>
                <a:gd name="T85" fmla="*/ 105 h 2346"/>
                <a:gd name="T86" fmla="*/ 939 w 1470"/>
                <a:gd name="T87" fmla="*/ 171 h 2346"/>
                <a:gd name="T88" fmla="*/ 1019 w 1470"/>
                <a:gd name="T89" fmla="*/ 251 h 2346"/>
                <a:gd name="T90" fmla="*/ 1102 w 1470"/>
                <a:gd name="T91" fmla="*/ 343 h 2346"/>
                <a:gd name="T92" fmla="*/ 1187 w 1470"/>
                <a:gd name="T93" fmla="*/ 446 h 2346"/>
                <a:gd name="T94" fmla="*/ 1267 w 1470"/>
                <a:gd name="T95" fmla="*/ 560 h 2346"/>
                <a:gd name="T96" fmla="*/ 1339 w 1470"/>
                <a:gd name="T97" fmla="*/ 684 h 2346"/>
                <a:gd name="T98" fmla="*/ 1400 w 1470"/>
                <a:gd name="T99" fmla="*/ 816 h 2346"/>
                <a:gd name="T100" fmla="*/ 1444 w 1470"/>
                <a:gd name="T101" fmla="*/ 954 h 2346"/>
                <a:gd name="T102" fmla="*/ 1467 w 1470"/>
                <a:gd name="T103" fmla="*/ 1099 h 2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70" h="2346">
                  <a:moveTo>
                    <a:pt x="1470" y="1173"/>
                  </a:moveTo>
                  <a:lnTo>
                    <a:pt x="1467" y="1246"/>
                  </a:lnTo>
                  <a:lnTo>
                    <a:pt x="1458" y="1319"/>
                  </a:lnTo>
                  <a:lnTo>
                    <a:pt x="1444" y="1390"/>
                  </a:lnTo>
                  <a:lnTo>
                    <a:pt x="1423" y="1462"/>
                  </a:lnTo>
                  <a:lnTo>
                    <a:pt x="1400" y="1529"/>
                  </a:lnTo>
                  <a:lnTo>
                    <a:pt x="1371" y="1596"/>
                  </a:lnTo>
                  <a:lnTo>
                    <a:pt x="1339" y="1662"/>
                  </a:lnTo>
                  <a:lnTo>
                    <a:pt x="1305" y="1725"/>
                  </a:lnTo>
                  <a:lnTo>
                    <a:pt x="1267" y="1784"/>
                  </a:lnTo>
                  <a:lnTo>
                    <a:pt x="1228" y="1843"/>
                  </a:lnTo>
                  <a:lnTo>
                    <a:pt x="1187" y="1898"/>
                  </a:lnTo>
                  <a:lnTo>
                    <a:pt x="1145" y="1952"/>
                  </a:lnTo>
                  <a:lnTo>
                    <a:pt x="1102" y="2002"/>
                  </a:lnTo>
                  <a:lnTo>
                    <a:pt x="1060" y="2050"/>
                  </a:lnTo>
                  <a:lnTo>
                    <a:pt x="1019" y="2094"/>
                  </a:lnTo>
                  <a:lnTo>
                    <a:pt x="978" y="2135"/>
                  </a:lnTo>
                  <a:lnTo>
                    <a:pt x="939" y="2174"/>
                  </a:lnTo>
                  <a:lnTo>
                    <a:pt x="901" y="2207"/>
                  </a:lnTo>
                  <a:lnTo>
                    <a:pt x="866" y="2240"/>
                  </a:lnTo>
                  <a:lnTo>
                    <a:pt x="835" y="2266"/>
                  </a:lnTo>
                  <a:lnTo>
                    <a:pt x="806" y="2291"/>
                  </a:lnTo>
                  <a:lnTo>
                    <a:pt x="783" y="2310"/>
                  </a:lnTo>
                  <a:lnTo>
                    <a:pt x="763" y="2326"/>
                  </a:lnTo>
                  <a:lnTo>
                    <a:pt x="748" y="2336"/>
                  </a:lnTo>
                  <a:lnTo>
                    <a:pt x="739" y="2343"/>
                  </a:lnTo>
                  <a:lnTo>
                    <a:pt x="735" y="2346"/>
                  </a:lnTo>
                  <a:lnTo>
                    <a:pt x="732" y="2343"/>
                  </a:lnTo>
                  <a:lnTo>
                    <a:pt x="723" y="2336"/>
                  </a:lnTo>
                  <a:lnTo>
                    <a:pt x="709" y="2326"/>
                  </a:lnTo>
                  <a:lnTo>
                    <a:pt x="688" y="2310"/>
                  </a:lnTo>
                  <a:lnTo>
                    <a:pt x="665" y="2291"/>
                  </a:lnTo>
                  <a:lnTo>
                    <a:pt x="636" y="2266"/>
                  </a:lnTo>
                  <a:lnTo>
                    <a:pt x="604" y="2240"/>
                  </a:lnTo>
                  <a:lnTo>
                    <a:pt x="570" y="2207"/>
                  </a:lnTo>
                  <a:lnTo>
                    <a:pt x="532" y="2174"/>
                  </a:lnTo>
                  <a:lnTo>
                    <a:pt x="493" y="2135"/>
                  </a:lnTo>
                  <a:lnTo>
                    <a:pt x="452" y="2094"/>
                  </a:lnTo>
                  <a:lnTo>
                    <a:pt x="410" y="2050"/>
                  </a:lnTo>
                  <a:lnTo>
                    <a:pt x="367" y="2002"/>
                  </a:lnTo>
                  <a:lnTo>
                    <a:pt x="325" y="1952"/>
                  </a:lnTo>
                  <a:lnTo>
                    <a:pt x="284" y="1898"/>
                  </a:lnTo>
                  <a:lnTo>
                    <a:pt x="243" y="1843"/>
                  </a:lnTo>
                  <a:lnTo>
                    <a:pt x="204" y="1784"/>
                  </a:lnTo>
                  <a:lnTo>
                    <a:pt x="166" y="1725"/>
                  </a:lnTo>
                  <a:lnTo>
                    <a:pt x="131" y="1662"/>
                  </a:lnTo>
                  <a:lnTo>
                    <a:pt x="100" y="1596"/>
                  </a:lnTo>
                  <a:lnTo>
                    <a:pt x="71" y="1529"/>
                  </a:lnTo>
                  <a:lnTo>
                    <a:pt x="48" y="1462"/>
                  </a:lnTo>
                  <a:lnTo>
                    <a:pt x="27" y="1390"/>
                  </a:lnTo>
                  <a:lnTo>
                    <a:pt x="13" y="1319"/>
                  </a:lnTo>
                  <a:lnTo>
                    <a:pt x="4" y="1246"/>
                  </a:lnTo>
                  <a:lnTo>
                    <a:pt x="0" y="1173"/>
                  </a:lnTo>
                  <a:lnTo>
                    <a:pt x="4" y="1099"/>
                  </a:lnTo>
                  <a:lnTo>
                    <a:pt x="13" y="1026"/>
                  </a:lnTo>
                  <a:lnTo>
                    <a:pt x="27" y="954"/>
                  </a:lnTo>
                  <a:lnTo>
                    <a:pt x="48" y="884"/>
                  </a:lnTo>
                  <a:lnTo>
                    <a:pt x="71" y="816"/>
                  </a:lnTo>
                  <a:lnTo>
                    <a:pt x="100" y="748"/>
                  </a:lnTo>
                  <a:lnTo>
                    <a:pt x="131" y="684"/>
                  </a:lnTo>
                  <a:lnTo>
                    <a:pt x="166" y="621"/>
                  </a:lnTo>
                  <a:lnTo>
                    <a:pt x="204" y="560"/>
                  </a:lnTo>
                  <a:lnTo>
                    <a:pt x="243" y="502"/>
                  </a:lnTo>
                  <a:lnTo>
                    <a:pt x="284" y="446"/>
                  </a:lnTo>
                  <a:lnTo>
                    <a:pt x="325" y="394"/>
                  </a:lnTo>
                  <a:lnTo>
                    <a:pt x="367" y="343"/>
                  </a:lnTo>
                  <a:lnTo>
                    <a:pt x="410" y="295"/>
                  </a:lnTo>
                  <a:lnTo>
                    <a:pt x="452" y="251"/>
                  </a:lnTo>
                  <a:lnTo>
                    <a:pt x="493" y="210"/>
                  </a:lnTo>
                  <a:lnTo>
                    <a:pt x="532" y="171"/>
                  </a:lnTo>
                  <a:lnTo>
                    <a:pt x="570" y="137"/>
                  </a:lnTo>
                  <a:lnTo>
                    <a:pt x="604" y="105"/>
                  </a:lnTo>
                  <a:lnTo>
                    <a:pt x="636" y="79"/>
                  </a:lnTo>
                  <a:lnTo>
                    <a:pt x="665" y="55"/>
                  </a:lnTo>
                  <a:lnTo>
                    <a:pt x="688" y="35"/>
                  </a:lnTo>
                  <a:lnTo>
                    <a:pt x="709" y="19"/>
                  </a:lnTo>
                  <a:lnTo>
                    <a:pt x="723" y="9"/>
                  </a:lnTo>
                  <a:lnTo>
                    <a:pt x="732" y="1"/>
                  </a:lnTo>
                  <a:lnTo>
                    <a:pt x="735" y="0"/>
                  </a:lnTo>
                  <a:lnTo>
                    <a:pt x="739" y="1"/>
                  </a:lnTo>
                  <a:lnTo>
                    <a:pt x="748" y="9"/>
                  </a:lnTo>
                  <a:lnTo>
                    <a:pt x="763" y="19"/>
                  </a:lnTo>
                  <a:lnTo>
                    <a:pt x="783" y="35"/>
                  </a:lnTo>
                  <a:lnTo>
                    <a:pt x="806" y="55"/>
                  </a:lnTo>
                  <a:lnTo>
                    <a:pt x="835" y="79"/>
                  </a:lnTo>
                  <a:lnTo>
                    <a:pt x="866" y="105"/>
                  </a:lnTo>
                  <a:lnTo>
                    <a:pt x="901" y="137"/>
                  </a:lnTo>
                  <a:lnTo>
                    <a:pt x="939" y="171"/>
                  </a:lnTo>
                  <a:lnTo>
                    <a:pt x="978" y="210"/>
                  </a:lnTo>
                  <a:lnTo>
                    <a:pt x="1019" y="251"/>
                  </a:lnTo>
                  <a:lnTo>
                    <a:pt x="1060" y="295"/>
                  </a:lnTo>
                  <a:lnTo>
                    <a:pt x="1102" y="343"/>
                  </a:lnTo>
                  <a:lnTo>
                    <a:pt x="1145" y="394"/>
                  </a:lnTo>
                  <a:lnTo>
                    <a:pt x="1187" y="446"/>
                  </a:lnTo>
                  <a:lnTo>
                    <a:pt x="1228" y="502"/>
                  </a:lnTo>
                  <a:lnTo>
                    <a:pt x="1267" y="560"/>
                  </a:lnTo>
                  <a:lnTo>
                    <a:pt x="1305" y="621"/>
                  </a:lnTo>
                  <a:lnTo>
                    <a:pt x="1339" y="684"/>
                  </a:lnTo>
                  <a:lnTo>
                    <a:pt x="1371" y="748"/>
                  </a:lnTo>
                  <a:lnTo>
                    <a:pt x="1400" y="816"/>
                  </a:lnTo>
                  <a:lnTo>
                    <a:pt x="1423" y="884"/>
                  </a:lnTo>
                  <a:lnTo>
                    <a:pt x="1444" y="954"/>
                  </a:lnTo>
                  <a:lnTo>
                    <a:pt x="1458" y="1026"/>
                  </a:lnTo>
                  <a:lnTo>
                    <a:pt x="1467" y="1099"/>
                  </a:lnTo>
                  <a:lnTo>
                    <a:pt x="1470" y="1173"/>
                  </a:lnTo>
                </a:path>
              </a:pathLst>
            </a:custGeom>
            <a:solidFill>
              <a:srgbClr val="199AAC"/>
            </a:solidFill>
            <a:ln w="3175" cap="flat" cmpd="sng" algn="ctr">
              <a:solidFill>
                <a:srgbClr val="168999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1" name="TextBox 20"/>
            <p:cNvSpPr txBox="1"/>
            <p:nvPr/>
          </p:nvSpPr>
          <p:spPr bwMode="auto">
            <a:xfrm>
              <a:off x="3975549" y="4762050"/>
              <a:ext cx="1235113" cy="878069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83968" y="1503173"/>
            <a:ext cx="2799084" cy="1440002"/>
            <a:chOff x="4341983" y="2107288"/>
            <a:chExt cx="2799084" cy="1477207"/>
          </a:xfrm>
        </p:grpSpPr>
        <p:sp>
          <p:nvSpPr>
            <p:cNvPr id="13" name="Freeform 10"/>
            <p:cNvSpPr/>
            <p:nvPr/>
          </p:nvSpPr>
          <p:spPr bwMode="gray">
            <a:xfrm rot="21131375">
              <a:off x="4341983" y="2107288"/>
              <a:ext cx="2799084" cy="1477207"/>
            </a:xfrm>
            <a:custGeom>
              <a:avLst/>
              <a:gdLst>
                <a:gd name="T0" fmla="*/ 716 w 2032"/>
                <a:gd name="T1" fmla="*/ 96 h 1536"/>
                <a:gd name="T2" fmla="*/ 859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5 w 2032"/>
                <a:gd name="T9" fmla="*/ 3 h 1536"/>
                <a:gd name="T10" fmla="*/ 1448 w 2032"/>
                <a:gd name="T11" fmla="*/ 17 h 1536"/>
                <a:gd name="T12" fmla="*/ 1582 w 2032"/>
                <a:gd name="T13" fmla="*/ 42 h 1536"/>
                <a:gd name="T14" fmla="*/ 1706 w 2032"/>
                <a:gd name="T15" fmla="*/ 70 h 1536"/>
                <a:gd name="T16" fmla="*/ 1814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1 w 2032"/>
                <a:gd name="T29" fmla="*/ 249 h 1536"/>
                <a:gd name="T30" fmla="*/ 2008 w 2032"/>
                <a:gd name="T31" fmla="*/ 327 h 1536"/>
                <a:gd name="T32" fmla="*/ 1988 w 2032"/>
                <a:gd name="T33" fmla="*/ 427 h 1536"/>
                <a:gd name="T34" fmla="*/ 1957 w 2032"/>
                <a:gd name="T35" fmla="*/ 542 h 1536"/>
                <a:gd name="T36" fmla="*/ 1918 w 2032"/>
                <a:gd name="T37" fmla="*/ 672 h 1536"/>
                <a:gd name="T38" fmla="*/ 1865 w 2032"/>
                <a:gd name="T39" fmla="*/ 807 h 1536"/>
                <a:gd name="T40" fmla="*/ 1801 w 2032"/>
                <a:gd name="T41" fmla="*/ 944 h 1536"/>
                <a:gd name="T42" fmla="*/ 1721 w 2032"/>
                <a:gd name="T43" fmla="*/ 1076 h 1536"/>
                <a:gd name="T44" fmla="*/ 1626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4 w 2032"/>
                <a:gd name="T51" fmla="*/ 1469 h 1536"/>
                <a:gd name="T52" fmla="*/ 1098 w 2032"/>
                <a:gd name="T53" fmla="*/ 1511 h 1536"/>
                <a:gd name="T54" fmla="*/ 949 w 2032"/>
                <a:gd name="T55" fmla="*/ 1532 h 1536"/>
                <a:gd name="T56" fmla="*/ 801 w 2032"/>
                <a:gd name="T57" fmla="*/ 1536 h 1536"/>
                <a:gd name="T58" fmla="*/ 653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69 w 2032"/>
                <a:gd name="T67" fmla="*/ 1419 h 1536"/>
                <a:gd name="T68" fmla="*/ 90 w 2032"/>
                <a:gd name="T69" fmla="*/ 1390 h 1536"/>
                <a:gd name="T70" fmla="*/ 33 w 2032"/>
                <a:gd name="T71" fmla="*/ 1368 h 1536"/>
                <a:gd name="T72" fmla="*/ 4 w 2032"/>
                <a:gd name="T73" fmla="*/ 1357 h 1536"/>
                <a:gd name="T74" fmla="*/ 0 w 2032"/>
                <a:gd name="T75" fmla="*/ 1349 h 1536"/>
                <a:gd name="T76" fmla="*/ 4 w 2032"/>
                <a:gd name="T77" fmla="*/ 1316 h 1536"/>
                <a:gd name="T78" fmla="*/ 14 w 2032"/>
                <a:gd name="T79" fmla="*/ 1250 h 1536"/>
                <a:gd name="T80" fmla="*/ 32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8 w 2032"/>
                <a:gd name="T87" fmla="*/ 798 h 1536"/>
                <a:gd name="T88" fmla="*/ 197 w 2032"/>
                <a:gd name="T89" fmla="*/ 661 h 1536"/>
                <a:gd name="T90" fmla="*/ 268 w 2032"/>
                <a:gd name="T91" fmla="*/ 525 h 1536"/>
                <a:gd name="T92" fmla="*/ 356 w 2032"/>
                <a:gd name="T93" fmla="*/ 395 h 1536"/>
                <a:gd name="T94" fmla="*/ 459 w 2032"/>
                <a:gd name="T95" fmla="*/ 277 h 1536"/>
                <a:gd name="T96" fmla="*/ 580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7" y="131"/>
                  </a:moveTo>
                  <a:lnTo>
                    <a:pt x="716" y="96"/>
                  </a:lnTo>
                  <a:lnTo>
                    <a:pt x="787" y="67"/>
                  </a:lnTo>
                  <a:lnTo>
                    <a:pt x="859" y="43"/>
                  </a:lnTo>
                  <a:lnTo>
                    <a:pt x="933" y="25"/>
                  </a:lnTo>
                  <a:lnTo>
                    <a:pt x="1008" y="11"/>
                  </a:lnTo>
                  <a:lnTo>
                    <a:pt x="1082" y="4"/>
                  </a:lnTo>
                  <a:lnTo>
                    <a:pt x="1157" y="0"/>
                  </a:lnTo>
                  <a:lnTo>
                    <a:pt x="1231" y="0"/>
                  </a:lnTo>
                  <a:lnTo>
                    <a:pt x="1305" y="3"/>
                  </a:lnTo>
                  <a:lnTo>
                    <a:pt x="1377" y="8"/>
                  </a:lnTo>
                  <a:lnTo>
                    <a:pt x="1448" y="17"/>
                  </a:lnTo>
                  <a:lnTo>
                    <a:pt x="1517" y="29"/>
                  </a:lnTo>
                  <a:lnTo>
                    <a:pt x="1582" y="42"/>
                  </a:lnTo>
                  <a:lnTo>
                    <a:pt x="1647" y="55"/>
                  </a:lnTo>
                  <a:lnTo>
                    <a:pt x="1706" y="70"/>
                  </a:lnTo>
                  <a:lnTo>
                    <a:pt x="1762" y="86"/>
                  </a:lnTo>
                  <a:lnTo>
                    <a:pt x="1814" y="102"/>
                  </a:lnTo>
                  <a:lnTo>
                    <a:pt x="1861" y="116"/>
                  </a:lnTo>
                  <a:lnTo>
                    <a:pt x="1905" y="131"/>
                  </a:lnTo>
                  <a:lnTo>
                    <a:pt x="1941" y="146"/>
                  </a:lnTo>
                  <a:lnTo>
                    <a:pt x="1972" y="157"/>
                  </a:lnTo>
                  <a:lnTo>
                    <a:pt x="1998" y="167"/>
                  </a:lnTo>
                  <a:lnTo>
                    <a:pt x="2016" y="175"/>
                  </a:lnTo>
                  <a:lnTo>
                    <a:pt x="2027" y="179"/>
                  </a:lnTo>
                  <a:lnTo>
                    <a:pt x="2032" y="182"/>
                  </a:lnTo>
                  <a:lnTo>
                    <a:pt x="2030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1" y="249"/>
                  </a:lnTo>
                  <a:lnTo>
                    <a:pt x="2017" y="286"/>
                  </a:lnTo>
                  <a:lnTo>
                    <a:pt x="2008" y="327"/>
                  </a:lnTo>
                  <a:lnTo>
                    <a:pt x="2000" y="375"/>
                  </a:lnTo>
                  <a:lnTo>
                    <a:pt x="1988" y="427"/>
                  </a:lnTo>
                  <a:lnTo>
                    <a:pt x="1975" y="483"/>
                  </a:lnTo>
                  <a:lnTo>
                    <a:pt x="1957" y="542"/>
                  </a:lnTo>
                  <a:lnTo>
                    <a:pt x="1940" y="607"/>
                  </a:lnTo>
                  <a:lnTo>
                    <a:pt x="1918" y="672"/>
                  </a:lnTo>
                  <a:lnTo>
                    <a:pt x="1893" y="738"/>
                  </a:lnTo>
                  <a:lnTo>
                    <a:pt x="1865" y="807"/>
                  </a:lnTo>
                  <a:lnTo>
                    <a:pt x="1835" y="875"/>
                  </a:lnTo>
                  <a:lnTo>
                    <a:pt x="1801" y="944"/>
                  </a:lnTo>
                  <a:lnTo>
                    <a:pt x="1763" y="1011"/>
                  </a:lnTo>
                  <a:lnTo>
                    <a:pt x="1721" y="1076"/>
                  </a:lnTo>
                  <a:lnTo>
                    <a:pt x="1676" y="1141"/>
                  </a:lnTo>
                  <a:lnTo>
                    <a:pt x="1626" y="1202"/>
                  </a:lnTo>
                  <a:lnTo>
                    <a:pt x="1572" y="1259"/>
                  </a:lnTo>
                  <a:lnTo>
                    <a:pt x="1514" y="1313"/>
                  </a:lnTo>
                  <a:lnTo>
                    <a:pt x="1451" y="1361"/>
                  </a:lnTo>
                  <a:lnTo>
                    <a:pt x="1383" y="1405"/>
                  </a:lnTo>
                  <a:lnTo>
                    <a:pt x="1314" y="1440"/>
                  </a:lnTo>
                  <a:lnTo>
                    <a:pt x="1244" y="1469"/>
                  </a:lnTo>
                  <a:lnTo>
                    <a:pt x="1173" y="1494"/>
                  </a:lnTo>
                  <a:lnTo>
                    <a:pt x="1098" y="1511"/>
                  </a:lnTo>
                  <a:lnTo>
                    <a:pt x="1024" y="1524"/>
                  </a:lnTo>
                  <a:lnTo>
                    <a:pt x="949" y="1532"/>
                  </a:lnTo>
                  <a:lnTo>
                    <a:pt x="875" y="1536"/>
                  </a:lnTo>
                  <a:lnTo>
                    <a:pt x="801" y="1536"/>
                  </a:lnTo>
                  <a:lnTo>
                    <a:pt x="726" y="1533"/>
                  </a:lnTo>
                  <a:lnTo>
                    <a:pt x="653" y="1527"/>
                  </a:lnTo>
                  <a:lnTo>
                    <a:pt x="583" y="1519"/>
                  </a:lnTo>
                  <a:lnTo>
                    <a:pt x="515" y="1507"/>
                  </a:lnTo>
                  <a:lnTo>
                    <a:pt x="449" y="1495"/>
                  </a:lnTo>
                  <a:lnTo>
                    <a:pt x="385" y="1481"/>
                  </a:lnTo>
                  <a:lnTo>
                    <a:pt x="325" y="1466"/>
                  </a:lnTo>
                  <a:lnTo>
                    <a:pt x="270" y="1450"/>
                  </a:lnTo>
                  <a:lnTo>
                    <a:pt x="217" y="1434"/>
                  </a:lnTo>
                  <a:lnTo>
                    <a:pt x="169" y="1419"/>
                  </a:lnTo>
                  <a:lnTo>
                    <a:pt x="127" y="1405"/>
                  </a:lnTo>
                  <a:lnTo>
                    <a:pt x="90" y="1390"/>
                  </a:lnTo>
                  <a:lnTo>
                    <a:pt x="58" y="1379"/>
                  </a:lnTo>
                  <a:lnTo>
                    <a:pt x="33" y="1368"/>
                  </a:lnTo>
                  <a:lnTo>
                    <a:pt x="16" y="1361"/>
                  </a:lnTo>
                  <a:lnTo>
                    <a:pt x="4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4" y="1316"/>
                  </a:lnTo>
                  <a:lnTo>
                    <a:pt x="9" y="1287"/>
                  </a:lnTo>
                  <a:lnTo>
                    <a:pt x="14" y="1250"/>
                  </a:lnTo>
                  <a:lnTo>
                    <a:pt x="22" y="1209"/>
                  </a:lnTo>
                  <a:lnTo>
                    <a:pt x="32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8" y="798"/>
                  </a:lnTo>
                  <a:lnTo>
                    <a:pt x="166" y="729"/>
                  </a:lnTo>
                  <a:lnTo>
                    <a:pt x="197" y="661"/>
                  </a:lnTo>
                  <a:lnTo>
                    <a:pt x="230" y="592"/>
                  </a:lnTo>
                  <a:lnTo>
                    <a:pt x="268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5" y="334"/>
                  </a:lnTo>
                  <a:lnTo>
                    <a:pt x="459" y="277"/>
                  </a:lnTo>
                  <a:lnTo>
                    <a:pt x="518" y="223"/>
                  </a:lnTo>
                  <a:lnTo>
                    <a:pt x="580" y="175"/>
                  </a:lnTo>
                  <a:lnTo>
                    <a:pt x="647" y="131"/>
                  </a:lnTo>
                </a:path>
              </a:pathLst>
            </a:custGeom>
            <a:solidFill>
              <a:srgbClr val="168999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4" name="TextBox 20"/>
            <p:cNvSpPr txBox="1"/>
            <p:nvPr/>
          </p:nvSpPr>
          <p:spPr bwMode="auto">
            <a:xfrm>
              <a:off x="5275011" y="2418491"/>
              <a:ext cx="1235113" cy="878069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99736" y="2602573"/>
            <a:ext cx="2721332" cy="1364214"/>
            <a:chOff x="4257751" y="3573158"/>
            <a:chExt cx="2721332" cy="1399460"/>
          </a:xfrm>
        </p:grpSpPr>
        <p:sp>
          <p:nvSpPr>
            <p:cNvPr id="16" name="Freeform 9"/>
            <p:cNvSpPr/>
            <p:nvPr/>
          </p:nvSpPr>
          <p:spPr bwMode="gray">
            <a:xfrm rot="521906">
              <a:off x="4257751" y="3573158"/>
              <a:ext cx="2721332" cy="1399460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1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7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1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7 w 2032"/>
                <a:gd name="T47" fmla="*/ 1469 h 1536"/>
                <a:gd name="T48" fmla="*/ 647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200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3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1"/>
                  </a:lnTo>
                  <a:lnTo>
                    <a:pt x="1865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9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1" y="1287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7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6" y="1466"/>
                  </a:lnTo>
                  <a:lnTo>
                    <a:pt x="1647" y="1481"/>
                  </a:lnTo>
                  <a:lnTo>
                    <a:pt x="1582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7" y="1469"/>
                  </a:lnTo>
                  <a:lnTo>
                    <a:pt x="716" y="1440"/>
                  </a:lnTo>
                  <a:lnTo>
                    <a:pt x="647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3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4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200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6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3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solidFill>
              <a:srgbClr val="168999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7" name="TextBox 20"/>
            <p:cNvSpPr txBox="1"/>
            <p:nvPr/>
          </p:nvSpPr>
          <p:spPr bwMode="auto">
            <a:xfrm>
              <a:off x="5275011" y="3983954"/>
              <a:ext cx="1235113" cy="878069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951397" y="1444861"/>
            <a:ext cx="2833102" cy="1458950"/>
            <a:chOff x="2009412" y="2029541"/>
            <a:chExt cx="2833102" cy="1496644"/>
          </a:xfrm>
        </p:grpSpPr>
        <p:sp>
          <p:nvSpPr>
            <p:cNvPr id="19" name="Freeform 6"/>
            <p:cNvSpPr/>
            <p:nvPr/>
          </p:nvSpPr>
          <p:spPr bwMode="gray">
            <a:xfrm rot="575181">
              <a:off x="2009412" y="2029541"/>
              <a:ext cx="2833102" cy="1496644"/>
            </a:xfrm>
            <a:custGeom>
              <a:avLst/>
              <a:gdLst>
                <a:gd name="T0" fmla="*/ 1451 w 2032"/>
                <a:gd name="T1" fmla="*/ 175 h 1536"/>
                <a:gd name="T2" fmla="*/ 1572 w 2032"/>
                <a:gd name="T3" fmla="*/ 277 h 1536"/>
                <a:gd name="T4" fmla="*/ 1676 w 2032"/>
                <a:gd name="T5" fmla="*/ 395 h 1536"/>
                <a:gd name="T6" fmla="*/ 1763 w 2032"/>
                <a:gd name="T7" fmla="*/ 525 h 1536"/>
                <a:gd name="T8" fmla="*/ 1835 w 2032"/>
                <a:gd name="T9" fmla="*/ 660 h 1536"/>
                <a:gd name="T10" fmla="*/ 1893 w 2032"/>
                <a:gd name="T11" fmla="*/ 798 h 1536"/>
                <a:gd name="T12" fmla="*/ 1940 w 2032"/>
                <a:gd name="T13" fmla="*/ 929 h 1536"/>
                <a:gd name="T14" fmla="*/ 1975 w 2032"/>
                <a:gd name="T15" fmla="*/ 1053 h 1536"/>
                <a:gd name="T16" fmla="*/ 2000 w 2032"/>
                <a:gd name="T17" fmla="*/ 1161 h 1536"/>
                <a:gd name="T18" fmla="*/ 2017 w 2032"/>
                <a:gd name="T19" fmla="*/ 1250 h 1536"/>
                <a:gd name="T20" fmla="*/ 2026 w 2032"/>
                <a:gd name="T21" fmla="*/ 1316 h 1536"/>
                <a:gd name="T22" fmla="*/ 2030 w 2032"/>
                <a:gd name="T23" fmla="*/ 1349 h 1536"/>
                <a:gd name="T24" fmla="*/ 2027 w 2032"/>
                <a:gd name="T25" fmla="*/ 1356 h 1536"/>
                <a:gd name="T26" fmla="*/ 1998 w 2032"/>
                <a:gd name="T27" fmla="*/ 1368 h 1536"/>
                <a:gd name="T28" fmla="*/ 1941 w 2032"/>
                <a:gd name="T29" fmla="*/ 1390 h 1536"/>
                <a:gd name="T30" fmla="*/ 1861 w 2032"/>
                <a:gd name="T31" fmla="*/ 1419 h 1536"/>
                <a:gd name="T32" fmla="*/ 1762 w 2032"/>
                <a:gd name="T33" fmla="*/ 1450 h 1536"/>
                <a:gd name="T34" fmla="*/ 1647 w 2032"/>
                <a:gd name="T35" fmla="*/ 1480 h 1536"/>
                <a:gd name="T36" fmla="*/ 1517 w 2032"/>
                <a:gd name="T37" fmla="*/ 1507 h 1536"/>
                <a:gd name="T38" fmla="*/ 1377 w 2032"/>
                <a:gd name="T39" fmla="*/ 1527 h 1536"/>
                <a:gd name="T40" fmla="*/ 1231 w 2032"/>
                <a:gd name="T41" fmla="*/ 1536 h 1536"/>
                <a:gd name="T42" fmla="*/ 1082 w 2032"/>
                <a:gd name="T43" fmla="*/ 1532 h 1536"/>
                <a:gd name="T44" fmla="*/ 933 w 2032"/>
                <a:gd name="T45" fmla="*/ 1511 h 1536"/>
                <a:gd name="T46" fmla="*/ 788 w 2032"/>
                <a:gd name="T47" fmla="*/ 1469 h 1536"/>
                <a:gd name="T48" fmla="*/ 648 w 2032"/>
                <a:gd name="T49" fmla="*/ 1405 h 1536"/>
                <a:gd name="T50" fmla="*/ 518 w 2032"/>
                <a:gd name="T51" fmla="*/ 1313 h 1536"/>
                <a:gd name="T52" fmla="*/ 405 w 2032"/>
                <a:gd name="T53" fmla="*/ 1202 h 1536"/>
                <a:gd name="T54" fmla="*/ 311 w 2032"/>
                <a:gd name="T55" fmla="*/ 1076 h 1536"/>
                <a:gd name="T56" fmla="*/ 230 w 2032"/>
                <a:gd name="T57" fmla="*/ 944 h 1536"/>
                <a:gd name="T58" fmla="*/ 166 w 2032"/>
                <a:gd name="T59" fmla="*/ 806 h 1536"/>
                <a:gd name="T60" fmla="*/ 114 w 2032"/>
                <a:gd name="T61" fmla="*/ 672 h 1536"/>
                <a:gd name="T62" fmla="*/ 73 w 2032"/>
                <a:gd name="T63" fmla="*/ 542 h 1536"/>
                <a:gd name="T64" fmla="*/ 44 w 2032"/>
                <a:gd name="T65" fmla="*/ 427 h 1536"/>
                <a:gd name="T66" fmla="*/ 22 w 2032"/>
                <a:gd name="T67" fmla="*/ 326 h 1536"/>
                <a:gd name="T68" fmla="*/ 9 w 2032"/>
                <a:gd name="T69" fmla="*/ 249 h 1536"/>
                <a:gd name="T70" fmla="*/ 3 w 2032"/>
                <a:gd name="T71" fmla="*/ 199 h 1536"/>
                <a:gd name="T72" fmla="*/ 0 w 2032"/>
                <a:gd name="T73" fmla="*/ 182 h 1536"/>
                <a:gd name="T74" fmla="*/ 16 w 2032"/>
                <a:gd name="T75" fmla="*/ 175 h 1536"/>
                <a:gd name="T76" fmla="*/ 58 w 2032"/>
                <a:gd name="T77" fmla="*/ 157 h 1536"/>
                <a:gd name="T78" fmla="*/ 127 w 2032"/>
                <a:gd name="T79" fmla="*/ 131 h 1536"/>
                <a:gd name="T80" fmla="*/ 217 w 2032"/>
                <a:gd name="T81" fmla="*/ 102 h 1536"/>
                <a:gd name="T82" fmla="*/ 325 w 2032"/>
                <a:gd name="T83" fmla="*/ 70 h 1536"/>
                <a:gd name="T84" fmla="*/ 449 w 2032"/>
                <a:gd name="T85" fmla="*/ 42 h 1536"/>
                <a:gd name="T86" fmla="*/ 583 w 2032"/>
                <a:gd name="T87" fmla="*/ 17 h 1536"/>
                <a:gd name="T88" fmla="*/ 726 w 2032"/>
                <a:gd name="T89" fmla="*/ 2 h 1536"/>
                <a:gd name="T90" fmla="*/ 875 w 2032"/>
                <a:gd name="T91" fmla="*/ 0 h 1536"/>
                <a:gd name="T92" fmla="*/ 1024 w 2032"/>
                <a:gd name="T93" fmla="*/ 11 h 1536"/>
                <a:gd name="T94" fmla="*/ 1173 w 2032"/>
                <a:gd name="T95" fmla="*/ 43 h 1536"/>
                <a:gd name="T96" fmla="*/ 1314 w 2032"/>
                <a:gd name="T97" fmla="*/ 96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1383" y="131"/>
                  </a:moveTo>
                  <a:lnTo>
                    <a:pt x="1451" y="175"/>
                  </a:lnTo>
                  <a:lnTo>
                    <a:pt x="1514" y="223"/>
                  </a:lnTo>
                  <a:lnTo>
                    <a:pt x="1572" y="277"/>
                  </a:lnTo>
                  <a:lnTo>
                    <a:pt x="1626" y="334"/>
                  </a:lnTo>
                  <a:lnTo>
                    <a:pt x="1676" y="395"/>
                  </a:lnTo>
                  <a:lnTo>
                    <a:pt x="1721" y="459"/>
                  </a:lnTo>
                  <a:lnTo>
                    <a:pt x="1763" y="525"/>
                  </a:lnTo>
                  <a:lnTo>
                    <a:pt x="1801" y="592"/>
                  </a:lnTo>
                  <a:lnTo>
                    <a:pt x="1835" y="660"/>
                  </a:lnTo>
                  <a:lnTo>
                    <a:pt x="1866" y="729"/>
                  </a:lnTo>
                  <a:lnTo>
                    <a:pt x="1893" y="798"/>
                  </a:lnTo>
                  <a:lnTo>
                    <a:pt x="1918" y="865"/>
                  </a:lnTo>
                  <a:lnTo>
                    <a:pt x="1940" y="929"/>
                  </a:lnTo>
                  <a:lnTo>
                    <a:pt x="1957" y="993"/>
                  </a:lnTo>
                  <a:lnTo>
                    <a:pt x="1975" y="1053"/>
                  </a:lnTo>
                  <a:lnTo>
                    <a:pt x="1988" y="1108"/>
                  </a:lnTo>
                  <a:lnTo>
                    <a:pt x="2000" y="1161"/>
                  </a:lnTo>
                  <a:lnTo>
                    <a:pt x="2008" y="1209"/>
                  </a:lnTo>
                  <a:lnTo>
                    <a:pt x="2017" y="1250"/>
                  </a:lnTo>
                  <a:lnTo>
                    <a:pt x="2022" y="1286"/>
                  </a:lnTo>
                  <a:lnTo>
                    <a:pt x="2026" y="1316"/>
                  </a:lnTo>
                  <a:lnTo>
                    <a:pt x="2029" y="1336"/>
                  </a:lnTo>
                  <a:lnTo>
                    <a:pt x="2030" y="1349"/>
                  </a:lnTo>
                  <a:lnTo>
                    <a:pt x="2032" y="1355"/>
                  </a:lnTo>
                  <a:lnTo>
                    <a:pt x="2027" y="1356"/>
                  </a:lnTo>
                  <a:lnTo>
                    <a:pt x="2016" y="1361"/>
                  </a:lnTo>
                  <a:lnTo>
                    <a:pt x="1998" y="1368"/>
                  </a:lnTo>
                  <a:lnTo>
                    <a:pt x="1972" y="1378"/>
                  </a:lnTo>
                  <a:lnTo>
                    <a:pt x="1941" y="1390"/>
                  </a:lnTo>
                  <a:lnTo>
                    <a:pt x="1905" y="1405"/>
                  </a:lnTo>
                  <a:lnTo>
                    <a:pt x="1861" y="1419"/>
                  </a:lnTo>
                  <a:lnTo>
                    <a:pt x="1814" y="1434"/>
                  </a:lnTo>
                  <a:lnTo>
                    <a:pt x="1762" y="1450"/>
                  </a:lnTo>
                  <a:lnTo>
                    <a:pt x="1707" y="1466"/>
                  </a:lnTo>
                  <a:lnTo>
                    <a:pt x="1647" y="1480"/>
                  </a:lnTo>
                  <a:lnTo>
                    <a:pt x="1583" y="1495"/>
                  </a:lnTo>
                  <a:lnTo>
                    <a:pt x="1517" y="1507"/>
                  </a:lnTo>
                  <a:lnTo>
                    <a:pt x="1448" y="1518"/>
                  </a:lnTo>
                  <a:lnTo>
                    <a:pt x="1377" y="1527"/>
                  </a:lnTo>
                  <a:lnTo>
                    <a:pt x="1305" y="1533"/>
                  </a:lnTo>
                  <a:lnTo>
                    <a:pt x="1231" y="1536"/>
                  </a:lnTo>
                  <a:lnTo>
                    <a:pt x="1157" y="1536"/>
                  </a:lnTo>
                  <a:lnTo>
                    <a:pt x="1082" y="1532"/>
                  </a:lnTo>
                  <a:lnTo>
                    <a:pt x="1008" y="1524"/>
                  </a:lnTo>
                  <a:lnTo>
                    <a:pt x="933" y="1511"/>
                  </a:lnTo>
                  <a:lnTo>
                    <a:pt x="859" y="1494"/>
                  </a:lnTo>
                  <a:lnTo>
                    <a:pt x="788" y="1469"/>
                  </a:lnTo>
                  <a:lnTo>
                    <a:pt x="716" y="1440"/>
                  </a:lnTo>
                  <a:lnTo>
                    <a:pt x="648" y="1405"/>
                  </a:lnTo>
                  <a:lnTo>
                    <a:pt x="580" y="1361"/>
                  </a:lnTo>
                  <a:lnTo>
                    <a:pt x="518" y="1313"/>
                  </a:lnTo>
                  <a:lnTo>
                    <a:pt x="459" y="1259"/>
                  </a:lnTo>
                  <a:lnTo>
                    <a:pt x="405" y="1202"/>
                  </a:lnTo>
                  <a:lnTo>
                    <a:pt x="356" y="1141"/>
                  </a:lnTo>
                  <a:lnTo>
                    <a:pt x="311" y="1076"/>
                  </a:lnTo>
                  <a:lnTo>
                    <a:pt x="268" y="1011"/>
                  </a:lnTo>
                  <a:lnTo>
                    <a:pt x="230" y="944"/>
                  </a:lnTo>
                  <a:lnTo>
                    <a:pt x="197" y="875"/>
                  </a:lnTo>
                  <a:lnTo>
                    <a:pt x="166" y="806"/>
                  </a:lnTo>
                  <a:lnTo>
                    <a:pt x="138" y="738"/>
                  </a:lnTo>
                  <a:lnTo>
                    <a:pt x="114" y="672"/>
                  </a:lnTo>
                  <a:lnTo>
                    <a:pt x="92" y="607"/>
                  </a:lnTo>
                  <a:lnTo>
                    <a:pt x="73" y="542"/>
                  </a:lnTo>
                  <a:lnTo>
                    <a:pt x="57" y="482"/>
                  </a:lnTo>
                  <a:lnTo>
                    <a:pt x="44" y="427"/>
                  </a:lnTo>
                  <a:lnTo>
                    <a:pt x="32" y="375"/>
                  </a:lnTo>
                  <a:lnTo>
                    <a:pt x="22" y="326"/>
                  </a:lnTo>
                  <a:lnTo>
                    <a:pt x="15" y="286"/>
                  </a:lnTo>
                  <a:lnTo>
                    <a:pt x="9" y="249"/>
                  </a:lnTo>
                  <a:lnTo>
                    <a:pt x="4" y="220"/>
                  </a:lnTo>
                  <a:lnTo>
                    <a:pt x="3" y="199"/>
                  </a:lnTo>
                  <a:lnTo>
                    <a:pt x="0" y="186"/>
                  </a:lnTo>
                  <a:lnTo>
                    <a:pt x="0" y="182"/>
                  </a:lnTo>
                  <a:lnTo>
                    <a:pt x="4" y="179"/>
                  </a:lnTo>
                  <a:lnTo>
                    <a:pt x="16" y="175"/>
                  </a:lnTo>
                  <a:lnTo>
                    <a:pt x="33" y="167"/>
                  </a:lnTo>
                  <a:lnTo>
                    <a:pt x="58" y="157"/>
                  </a:lnTo>
                  <a:lnTo>
                    <a:pt x="90" y="145"/>
                  </a:lnTo>
                  <a:lnTo>
                    <a:pt x="127" y="131"/>
                  </a:lnTo>
                  <a:lnTo>
                    <a:pt x="169" y="116"/>
                  </a:lnTo>
                  <a:lnTo>
                    <a:pt x="217" y="102"/>
                  </a:lnTo>
                  <a:lnTo>
                    <a:pt x="270" y="86"/>
                  </a:lnTo>
                  <a:lnTo>
                    <a:pt x="325" y="70"/>
                  </a:lnTo>
                  <a:lnTo>
                    <a:pt x="385" y="55"/>
                  </a:lnTo>
                  <a:lnTo>
                    <a:pt x="449" y="42"/>
                  </a:lnTo>
                  <a:lnTo>
                    <a:pt x="515" y="29"/>
                  </a:lnTo>
                  <a:lnTo>
                    <a:pt x="583" y="17"/>
                  </a:lnTo>
                  <a:lnTo>
                    <a:pt x="653" y="8"/>
                  </a:lnTo>
                  <a:lnTo>
                    <a:pt x="726" y="2"/>
                  </a:lnTo>
                  <a:lnTo>
                    <a:pt x="801" y="0"/>
                  </a:lnTo>
                  <a:lnTo>
                    <a:pt x="875" y="0"/>
                  </a:lnTo>
                  <a:lnTo>
                    <a:pt x="949" y="4"/>
                  </a:lnTo>
                  <a:lnTo>
                    <a:pt x="1024" y="11"/>
                  </a:lnTo>
                  <a:lnTo>
                    <a:pt x="1098" y="24"/>
                  </a:lnTo>
                  <a:lnTo>
                    <a:pt x="1173" y="43"/>
                  </a:lnTo>
                  <a:lnTo>
                    <a:pt x="1244" y="67"/>
                  </a:lnTo>
                  <a:lnTo>
                    <a:pt x="1314" y="96"/>
                  </a:lnTo>
                  <a:lnTo>
                    <a:pt x="1383" y="131"/>
                  </a:lnTo>
                </a:path>
              </a:pathLst>
            </a:custGeom>
            <a:solidFill>
              <a:srgbClr val="168999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" name="TextBox 20"/>
            <p:cNvSpPr txBox="1"/>
            <p:nvPr/>
          </p:nvSpPr>
          <p:spPr bwMode="auto">
            <a:xfrm>
              <a:off x="2932458" y="2450664"/>
              <a:ext cx="1235113" cy="878069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44918" y="2535758"/>
            <a:ext cx="2850919" cy="1462109"/>
            <a:chOff x="2002933" y="3484072"/>
            <a:chExt cx="2850919" cy="1499884"/>
          </a:xfrm>
        </p:grpSpPr>
        <p:sp>
          <p:nvSpPr>
            <p:cNvPr id="22" name="Freeform 7"/>
            <p:cNvSpPr/>
            <p:nvPr/>
          </p:nvSpPr>
          <p:spPr bwMode="gray">
            <a:xfrm rot="21119171">
              <a:off x="2002933" y="3484072"/>
              <a:ext cx="2850919" cy="1499884"/>
            </a:xfrm>
            <a:custGeom>
              <a:avLst/>
              <a:gdLst>
                <a:gd name="T0" fmla="*/ 717 w 2032"/>
                <a:gd name="T1" fmla="*/ 96 h 1536"/>
                <a:gd name="T2" fmla="*/ 860 w 2032"/>
                <a:gd name="T3" fmla="*/ 43 h 1536"/>
                <a:gd name="T4" fmla="*/ 1008 w 2032"/>
                <a:gd name="T5" fmla="*/ 11 h 1536"/>
                <a:gd name="T6" fmla="*/ 1157 w 2032"/>
                <a:gd name="T7" fmla="*/ 0 h 1536"/>
                <a:gd name="T8" fmla="*/ 1306 w 2032"/>
                <a:gd name="T9" fmla="*/ 3 h 1536"/>
                <a:gd name="T10" fmla="*/ 1449 w 2032"/>
                <a:gd name="T11" fmla="*/ 17 h 1536"/>
                <a:gd name="T12" fmla="*/ 1583 w 2032"/>
                <a:gd name="T13" fmla="*/ 42 h 1536"/>
                <a:gd name="T14" fmla="*/ 1707 w 2032"/>
                <a:gd name="T15" fmla="*/ 70 h 1536"/>
                <a:gd name="T16" fmla="*/ 1815 w 2032"/>
                <a:gd name="T17" fmla="*/ 102 h 1536"/>
                <a:gd name="T18" fmla="*/ 1905 w 2032"/>
                <a:gd name="T19" fmla="*/ 131 h 1536"/>
                <a:gd name="T20" fmla="*/ 1972 w 2032"/>
                <a:gd name="T21" fmla="*/ 157 h 1536"/>
                <a:gd name="T22" fmla="*/ 2016 w 2032"/>
                <a:gd name="T23" fmla="*/ 175 h 1536"/>
                <a:gd name="T24" fmla="*/ 2032 w 2032"/>
                <a:gd name="T25" fmla="*/ 182 h 1536"/>
                <a:gd name="T26" fmla="*/ 2029 w 2032"/>
                <a:gd name="T27" fmla="*/ 200 h 1536"/>
                <a:gd name="T28" fmla="*/ 2022 w 2032"/>
                <a:gd name="T29" fmla="*/ 249 h 1536"/>
                <a:gd name="T30" fmla="*/ 2009 w 2032"/>
                <a:gd name="T31" fmla="*/ 326 h 1536"/>
                <a:gd name="T32" fmla="*/ 1989 w 2032"/>
                <a:gd name="T33" fmla="*/ 427 h 1536"/>
                <a:gd name="T34" fmla="*/ 1958 w 2032"/>
                <a:gd name="T35" fmla="*/ 542 h 1536"/>
                <a:gd name="T36" fmla="*/ 1919 w 2032"/>
                <a:gd name="T37" fmla="*/ 672 h 1536"/>
                <a:gd name="T38" fmla="*/ 1866 w 2032"/>
                <a:gd name="T39" fmla="*/ 806 h 1536"/>
                <a:gd name="T40" fmla="*/ 1802 w 2032"/>
                <a:gd name="T41" fmla="*/ 944 h 1536"/>
                <a:gd name="T42" fmla="*/ 1722 w 2032"/>
                <a:gd name="T43" fmla="*/ 1076 h 1536"/>
                <a:gd name="T44" fmla="*/ 1627 w 2032"/>
                <a:gd name="T45" fmla="*/ 1202 h 1536"/>
                <a:gd name="T46" fmla="*/ 1514 w 2032"/>
                <a:gd name="T47" fmla="*/ 1313 h 1536"/>
                <a:gd name="T48" fmla="*/ 1383 w 2032"/>
                <a:gd name="T49" fmla="*/ 1405 h 1536"/>
                <a:gd name="T50" fmla="*/ 1245 w 2032"/>
                <a:gd name="T51" fmla="*/ 1469 h 1536"/>
                <a:gd name="T52" fmla="*/ 1099 w 2032"/>
                <a:gd name="T53" fmla="*/ 1511 h 1536"/>
                <a:gd name="T54" fmla="*/ 950 w 2032"/>
                <a:gd name="T55" fmla="*/ 1532 h 1536"/>
                <a:gd name="T56" fmla="*/ 801 w 2032"/>
                <a:gd name="T57" fmla="*/ 1536 h 1536"/>
                <a:gd name="T58" fmla="*/ 654 w 2032"/>
                <a:gd name="T59" fmla="*/ 1527 h 1536"/>
                <a:gd name="T60" fmla="*/ 515 w 2032"/>
                <a:gd name="T61" fmla="*/ 1507 h 1536"/>
                <a:gd name="T62" fmla="*/ 385 w 2032"/>
                <a:gd name="T63" fmla="*/ 1481 h 1536"/>
                <a:gd name="T64" fmla="*/ 270 w 2032"/>
                <a:gd name="T65" fmla="*/ 1450 h 1536"/>
                <a:gd name="T66" fmla="*/ 170 w 2032"/>
                <a:gd name="T67" fmla="*/ 1419 h 1536"/>
                <a:gd name="T68" fmla="*/ 91 w 2032"/>
                <a:gd name="T69" fmla="*/ 1390 h 1536"/>
                <a:gd name="T70" fmla="*/ 34 w 2032"/>
                <a:gd name="T71" fmla="*/ 1368 h 1536"/>
                <a:gd name="T72" fmla="*/ 5 w 2032"/>
                <a:gd name="T73" fmla="*/ 1357 h 1536"/>
                <a:gd name="T74" fmla="*/ 0 w 2032"/>
                <a:gd name="T75" fmla="*/ 1349 h 1536"/>
                <a:gd name="T76" fmla="*/ 5 w 2032"/>
                <a:gd name="T77" fmla="*/ 1316 h 1536"/>
                <a:gd name="T78" fmla="*/ 15 w 2032"/>
                <a:gd name="T79" fmla="*/ 1250 h 1536"/>
                <a:gd name="T80" fmla="*/ 33 w 2032"/>
                <a:gd name="T81" fmla="*/ 1161 h 1536"/>
                <a:gd name="T82" fmla="*/ 57 w 2032"/>
                <a:gd name="T83" fmla="*/ 1053 h 1536"/>
                <a:gd name="T84" fmla="*/ 92 w 2032"/>
                <a:gd name="T85" fmla="*/ 929 h 1536"/>
                <a:gd name="T86" fmla="*/ 139 w 2032"/>
                <a:gd name="T87" fmla="*/ 798 h 1536"/>
                <a:gd name="T88" fmla="*/ 197 w 2032"/>
                <a:gd name="T89" fmla="*/ 661 h 1536"/>
                <a:gd name="T90" fmla="*/ 269 w 2032"/>
                <a:gd name="T91" fmla="*/ 525 h 1536"/>
                <a:gd name="T92" fmla="*/ 356 w 2032"/>
                <a:gd name="T93" fmla="*/ 395 h 1536"/>
                <a:gd name="T94" fmla="*/ 460 w 2032"/>
                <a:gd name="T95" fmla="*/ 277 h 1536"/>
                <a:gd name="T96" fmla="*/ 581 w 2032"/>
                <a:gd name="T97" fmla="*/ 175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32" h="1536">
                  <a:moveTo>
                    <a:pt x="648" y="131"/>
                  </a:moveTo>
                  <a:lnTo>
                    <a:pt x="717" y="96"/>
                  </a:lnTo>
                  <a:lnTo>
                    <a:pt x="788" y="67"/>
                  </a:lnTo>
                  <a:lnTo>
                    <a:pt x="860" y="43"/>
                  </a:lnTo>
                  <a:lnTo>
                    <a:pt x="934" y="24"/>
                  </a:lnTo>
                  <a:lnTo>
                    <a:pt x="1008" y="11"/>
                  </a:lnTo>
                  <a:lnTo>
                    <a:pt x="1083" y="4"/>
                  </a:lnTo>
                  <a:lnTo>
                    <a:pt x="1157" y="0"/>
                  </a:lnTo>
                  <a:lnTo>
                    <a:pt x="1232" y="0"/>
                  </a:lnTo>
                  <a:lnTo>
                    <a:pt x="1306" y="3"/>
                  </a:lnTo>
                  <a:lnTo>
                    <a:pt x="1377" y="8"/>
                  </a:lnTo>
                  <a:lnTo>
                    <a:pt x="1449" y="17"/>
                  </a:lnTo>
                  <a:lnTo>
                    <a:pt x="1517" y="29"/>
                  </a:lnTo>
                  <a:lnTo>
                    <a:pt x="1583" y="42"/>
                  </a:lnTo>
                  <a:lnTo>
                    <a:pt x="1647" y="55"/>
                  </a:lnTo>
                  <a:lnTo>
                    <a:pt x="1707" y="70"/>
                  </a:lnTo>
                  <a:lnTo>
                    <a:pt x="1762" y="86"/>
                  </a:lnTo>
                  <a:lnTo>
                    <a:pt x="1815" y="102"/>
                  </a:lnTo>
                  <a:lnTo>
                    <a:pt x="1862" y="116"/>
                  </a:lnTo>
                  <a:lnTo>
                    <a:pt x="1905" y="131"/>
                  </a:lnTo>
                  <a:lnTo>
                    <a:pt x="1942" y="146"/>
                  </a:lnTo>
                  <a:lnTo>
                    <a:pt x="1972" y="157"/>
                  </a:lnTo>
                  <a:lnTo>
                    <a:pt x="1999" y="167"/>
                  </a:lnTo>
                  <a:lnTo>
                    <a:pt x="2016" y="175"/>
                  </a:lnTo>
                  <a:lnTo>
                    <a:pt x="2028" y="179"/>
                  </a:lnTo>
                  <a:lnTo>
                    <a:pt x="2032" y="182"/>
                  </a:lnTo>
                  <a:lnTo>
                    <a:pt x="2031" y="186"/>
                  </a:lnTo>
                  <a:lnTo>
                    <a:pt x="2029" y="200"/>
                  </a:lnTo>
                  <a:lnTo>
                    <a:pt x="2026" y="220"/>
                  </a:lnTo>
                  <a:lnTo>
                    <a:pt x="2022" y="249"/>
                  </a:lnTo>
                  <a:lnTo>
                    <a:pt x="2018" y="286"/>
                  </a:lnTo>
                  <a:lnTo>
                    <a:pt x="2009" y="326"/>
                  </a:lnTo>
                  <a:lnTo>
                    <a:pt x="2000" y="375"/>
                  </a:lnTo>
                  <a:lnTo>
                    <a:pt x="1989" y="427"/>
                  </a:lnTo>
                  <a:lnTo>
                    <a:pt x="1975" y="483"/>
                  </a:lnTo>
                  <a:lnTo>
                    <a:pt x="1958" y="542"/>
                  </a:lnTo>
                  <a:lnTo>
                    <a:pt x="1940" y="607"/>
                  </a:lnTo>
                  <a:lnTo>
                    <a:pt x="1919" y="672"/>
                  </a:lnTo>
                  <a:lnTo>
                    <a:pt x="1894" y="738"/>
                  </a:lnTo>
                  <a:lnTo>
                    <a:pt x="1866" y="806"/>
                  </a:lnTo>
                  <a:lnTo>
                    <a:pt x="1835" y="875"/>
                  </a:lnTo>
                  <a:lnTo>
                    <a:pt x="1802" y="944"/>
                  </a:lnTo>
                  <a:lnTo>
                    <a:pt x="1764" y="1011"/>
                  </a:lnTo>
                  <a:lnTo>
                    <a:pt x="1722" y="1076"/>
                  </a:lnTo>
                  <a:lnTo>
                    <a:pt x="1676" y="1141"/>
                  </a:lnTo>
                  <a:lnTo>
                    <a:pt x="1627" y="1202"/>
                  </a:lnTo>
                  <a:lnTo>
                    <a:pt x="1573" y="1259"/>
                  </a:lnTo>
                  <a:lnTo>
                    <a:pt x="1514" y="1313"/>
                  </a:lnTo>
                  <a:lnTo>
                    <a:pt x="1452" y="1361"/>
                  </a:lnTo>
                  <a:lnTo>
                    <a:pt x="1383" y="1405"/>
                  </a:lnTo>
                  <a:lnTo>
                    <a:pt x="1315" y="1440"/>
                  </a:lnTo>
                  <a:lnTo>
                    <a:pt x="1245" y="1469"/>
                  </a:lnTo>
                  <a:lnTo>
                    <a:pt x="1173" y="1494"/>
                  </a:lnTo>
                  <a:lnTo>
                    <a:pt x="1099" y="1511"/>
                  </a:lnTo>
                  <a:lnTo>
                    <a:pt x="1024" y="1524"/>
                  </a:lnTo>
                  <a:lnTo>
                    <a:pt x="950" y="1532"/>
                  </a:lnTo>
                  <a:lnTo>
                    <a:pt x="876" y="1536"/>
                  </a:lnTo>
                  <a:lnTo>
                    <a:pt x="801" y="1536"/>
                  </a:lnTo>
                  <a:lnTo>
                    <a:pt x="727" y="1533"/>
                  </a:lnTo>
                  <a:lnTo>
                    <a:pt x="654" y="1527"/>
                  </a:lnTo>
                  <a:lnTo>
                    <a:pt x="584" y="1518"/>
                  </a:lnTo>
                  <a:lnTo>
                    <a:pt x="515" y="1507"/>
                  </a:lnTo>
                  <a:lnTo>
                    <a:pt x="450" y="1495"/>
                  </a:lnTo>
                  <a:lnTo>
                    <a:pt x="385" y="1481"/>
                  </a:lnTo>
                  <a:lnTo>
                    <a:pt x="326" y="1466"/>
                  </a:lnTo>
                  <a:lnTo>
                    <a:pt x="270" y="1450"/>
                  </a:lnTo>
                  <a:lnTo>
                    <a:pt x="218" y="1434"/>
                  </a:lnTo>
                  <a:lnTo>
                    <a:pt x="170" y="1419"/>
                  </a:lnTo>
                  <a:lnTo>
                    <a:pt x="127" y="1405"/>
                  </a:lnTo>
                  <a:lnTo>
                    <a:pt x="91" y="1390"/>
                  </a:lnTo>
                  <a:lnTo>
                    <a:pt x="59" y="1378"/>
                  </a:lnTo>
                  <a:lnTo>
                    <a:pt x="34" y="1368"/>
                  </a:lnTo>
                  <a:lnTo>
                    <a:pt x="16" y="1361"/>
                  </a:lnTo>
                  <a:lnTo>
                    <a:pt x="5" y="1357"/>
                  </a:lnTo>
                  <a:lnTo>
                    <a:pt x="0" y="1355"/>
                  </a:lnTo>
                  <a:lnTo>
                    <a:pt x="0" y="1349"/>
                  </a:lnTo>
                  <a:lnTo>
                    <a:pt x="3" y="1336"/>
                  </a:lnTo>
                  <a:lnTo>
                    <a:pt x="5" y="1316"/>
                  </a:lnTo>
                  <a:lnTo>
                    <a:pt x="9" y="1287"/>
                  </a:lnTo>
                  <a:lnTo>
                    <a:pt x="15" y="1250"/>
                  </a:lnTo>
                  <a:lnTo>
                    <a:pt x="22" y="1209"/>
                  </a:lnTo>
                  <a:lnTo>
                    <a:pt x="33" y="1161"/>
                  </a:lnTo>
                  <a:lnTo>
                    <a:pt x="44" y="1109"/>
                  </a:lnTo>
                  <a:lnTo>
                    <a:pt x="57" y="1053"/>
                  </a:lnTo>
                  <a:lnTo>
                    <a:pt x="73" y="993"/>
                  </a:lnTo>
                  <a:lnTo>
                    <a:pt x="92" y="929"/>
                  </a:lnTo>
                  <a:lnTo>
                    <a:pt x="114" y="865"/>
                  </a:lnTo>
                  <a:lnTo>
                    <a:pt x="139" y="798"/>
                  </a:lnTo>
                  <a:lnTo>
                    <a:pt x="167" y="729"/>
                  </a:lnTo>
                  <a:lnTo>
                    <a:pt x="197" y="661"/>
                  </a:lnTo>
                  <a:lnTo>
                    <a:pt x="231" y="592"/>
                  </a:lnTo>
                  <a:lnTo>
                    <a:pt x="269" y="525"/>
                  </a:lnTo>
                  <a:lnTo>
                    <a:pt x="311" y="459"/>
                  </a:lnTo>
                  <a:lnTo>
                    <a:pt x="356" y="395"/>
                  </a:lnTo>
                  <a:lnTo>
                    <a:pt x="406" y="334"/>
                  </a:lnTo>
                  <a:lnTo>
                    <a:pt x="460" y="277"/>
                  </a:lnTo>
                  <a:lnTo>
                    <a:pt x="518" y="223"/>
                  </a:lnTo>
                  <a:lnTo>
                    <a:pt x="581" y="175"/>
                  </a:lnTo>
                  <a:lnTo>
                    <a:pt x="648" y="131"/>
                  </a:lnTo>
                </a:path>
              </a:pathLst>
            </a:custGeom>
            <a:solidFill>
              <a:srgbClr val="168999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96" tIns="46648" rIns="93296" bIns="46648" anchor="ctr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3" name="TextBox 20"/>
            <p:cNvSpPr txBox="1"/>
            <p:nvPr/>
          </p:nvSpPr>
          <p:spPr bwMode="auto">
            <a:xfrm>
              <a:off x="2932458" y="3877659"/>
              <a:ext cx="1235113" cy="878068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单击此处添加段落文本单击此处添加段落文本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49422" y="2086281"/>
            <a:ext cx="1252137" cy="1212634"/>
            <a:chOff x="3819526" y="3200400"/>
            <a:chExt cx="1227138" cy="1219200"/>
          </a:xfrm>
        </p:grpSpPr>
        <p:sp>
          <p:nvSpPr>
            <p:cNvPr id="25" name="Oval 12"/>
            <p:cNvSpPr>
              <a:spLocks noChangeArrowheads="1"/>
            </p:cNvSpPr>
            <p:nvPr/>
          </p:nvSpPr>
          <p:spPr bwMode="gray">
            <a:xfrm>
              <a:off x="3819526" y="3200400"/>
              <a:ext cx="1227138" cy="1219200"/>
            </a:xfrm>
            <a:prstGeom prst="ellipse">
              <a:avLst/>
            </a:prstGeom>
            <a:solidFill>
              <a:srgbClr val="199AAC"/>
            </a:solidFill>
            <a:ln w="3175" cap="flat" cmpd="sng" algn="ctr">
              <a:solidFill>
                <a:srgbClr val="D7D7D7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9F9F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6" name="Freeform 13"/>
            <p:cNvSpPr/>
            <p:nvPr/>
          </p:nvSpPr>
          <p:spPr bwMode="gray">
            <a:xfrm>
              <a:off x="3959769" y="3220720"/>
              <a:ext cx="946649" cy="460103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lumMod val="95000"/>
                  </a:sysClr>
                </a:gs>
                <a:gs pos="100000">
                  <a:srgbClr val="2676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0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834 -0.26852 C 0.00573 -0.26482 0.05017 -0.27099 0.07569 -0.24691 C 0.10121 -0.22284 0.13038 -0.17932 0.14444 -0.12469 C 0.1585 -0.07006 0.16788 0.01574 0.15972 0.08148 C 0.15156 0.14722 0.12257 0.22932 0.09514 0.27037 C 0.06771 0.31142 0.03246 0.3321 -0.00486 0.32839 C -0.04219 0.32469 -0.09948 0.28765 -0.12917 0.24815 C -0.15886 0.20864 -0.17379 0.13889 -0.18334 0.09074 C -0.19288 0.04259 -0.19045 -0.00216 -0.18681 -0.04074 C -0.18316 -0.07932 -0.17587 -0.11019 -0.16146 -0.14074 C -0.14705 -0.1713 -0.12222 -0.21019 -0.1 -0.22346 C -0.07778 -0.23673 -0.04653 -0.23704 -0.02847 -0.22099 C -0.01042 -0.20494 0.00295 -0.16543 0.00868 -0.12716 C 0.01441 -0.08889 0.00625 -0.02006 0.00555 0.00802 " pathEditMode="relative" rAng="0" ptsTypes="aaaaaaaaaaaa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990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236201" y="331048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研究过程</a:t>
            </a:r>
          </a:p>
        </p:txBody>
      </p:sp>
      <p:grpSp>
        <p:nvGrpSpPr>
          <p:cNvPr id="18" name="Group 62"/>
          <p:cNvGrpSpPr/>
          <p:nvPr/>
        </p:nvGrpSpPr>
        <p:grpSpPr>
          <a:xfrm>
            <a:off x="1661435" y="1518942"/>
            <a:ext cx="5047847" cy="2809884"/>
            <a:chOff x="2660660" y="1848907"/>
            <a:chExt cx="6730463" cy="3746512"/>
          </a:xfrm>
        </p:grpSpPr>
        <p:grpSp>
          <p:nvGrpSpPr>
            <p:cNvPr id="21" name="组合 41"/>
            <p:cNvGrpSpPr/>
            <p:nvPr/>
          </p:nvGrpSpPr>
          <p:grpSpPr>
            <a:xfrm>
              <a:off x="2660660" y="1848907"/>
              <a:ext cx="6730463" cy="3746512"/>
              <a:chOff x="755576" y="1233546"/>
              <a:chExt cx="7249079" cy="4035199"/>
            </a:xfrm>
          </p:grpSpPr>
          <p:grpSp>
            <p:nvGrpSpPr>
              <p:cNvPr id="41" name="组合 42"/>
              <p:cNvGrpSpPr/>
              <p:nvPr/>
            </p:nvGrpSpPr>
            <p:grpSpPr>
              <a:xfrm rot="5400000" flipV="1">
                <a:off x="5528690" y="2047331"/>
                <a:ext cx="2967922" cy="1340352"/>
                <a:chOff x="1173140" y="2533624"/>
                <a:chExt cx="4464496" cy="2016224"/>
              </a:xfrm>
            </p:grpSpPr>
            <p:sp>
              <p:nvSpPr>
                <p:cNvPr id="73" name="圆角矩形 60"/>
                <p:cNvSpPr/>
                <p:nvPr/>
              </p:nvSpPr>
              <p:spPr>
                <a:xfrm rot="19219800">
                  <a:off x="1173140" y="2533624"/>
                  <a:ext cx="4464496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74" name="圆角矩形 61"/>
                <p:cNvSpPr/>
                <p:nvPr/>
              </p:nvSpPr>
              <p:spPr>
                <a:xfrm rot="19219800">
                  <a:off x="1366007" y="2686948"/>
                  <a:ext cx="4084153" cy="17038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4E4E4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>
                  <a:outerShdw sx="101000" sy="101000" algn="ctr" rotWithShape="0">
                    <a:prstClr val="black">
                      <a:alpha val="32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grpSp>
            <p:nvGrpSpPr>
              <p:cNvPr id="42" name="组合 43"/>
              <p:cNvGrpSpPr/>
              <p:nvPr/>
            </p:nvGrpSpPr>
            <p:grpSpPr>
              <a:xfrm rot="4093703">
                <a:off x="3223943" y="2323339"/>
                <a:ext cx="3719089" cy="1679589"/>
                <a:chOff x="1173140" y="2533624"/>
                <a:chExt cx="4464496" cy="2016224"/>
              </a:xfrm>
            </p:grpSpPr>
            <p:sp>
              <p:nvSpPr>
                <p:cNvPr id="71" name="圆角矩形 58"/>
                <p:cNvSpPr/>
                <p:nvPr/>
              </p:nvSpPr>
              <p:spPr>
                <a:xfrm rot="19219800">
                  <a:off x="1173140" y="2533624"/>
                  <a:ext cx="4464496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72" name="圆角矩形 59"/>
                <p:cNvSpPr/>
                <p:nvPr/>
              </p:nvSpPr>
              <p:spPr>
                <a:xfrm rot="19219800">
                  <a:off x="1366007" y="2686948"/>
                  <a:ext cx="4084153" cy="17038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4E4E4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>
                  <a:outerShdw sx="101000" sy="101000" algn="ctr" rotWithShape="0">
                    <a:prstClr val="black">
                      <a:alpha val="32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grpSp>
            <p:nvGrpSpPr>
              <p:cNvPr id="43" name="组合 44"/>
              <p:cNvGrpSpPr/>
              <p:nvPr/>
            </p:nvGrpSpPr>
            <p:grpSpPr>
              <a:xfrm>
                <a:off x="755576" y="2426402"/>
                <a:ext cx="4464496" cy="2016224"/>
                <a:chOff x="1173140" y="2533624"/>
                <a:chExt cx="4464496" cy="2016224"/>
              </a:xfrm>
            </p:grpSpPr>
            <p:sp>
              <p:nvSpPr>
                <p:cNvPr id="69" name="圆角矩形 56"/>
                <p:cNvSpPr/>
                <p:nvPr/>
              </p:nvSpPr>
              <p:spPr>
                <a:xfrm rot="19219800">
                  <a:off x="1173140" y="2533624"/>
                  <a:ext cx="4464496" cy="2016224"/>
                </a:xfrm>
                <a:prstGeom prst="roundRect">
                  <a:avLst>
                    <a:gd name="adj" fmla="val 50000"/>
                  </a:avLst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>
                  <a:outerShdw blurRad="63500" sx="102000" sy="102000" algn="ctr" rotWithShape="0">
                    <a:prstClr val="black">
                      <a:alpha val="18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70" name="圆角矩形 57"/>
                <p:cNvSpPr/>
                <p:nvPr/>
              </p:nvSpPr>
              <p:spPr>
                <a:xfrm rot="19219800">
                  <a:off x="1366007" y="2686948"/>
                  <a:ext cx="4084153" cy="170384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rgbClr val="E4E4E4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25400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>
                  <a:outerShdw sx="101000" sy="101000" algn="ctr" rotWithShape="0">
                    <a:prstClr val="black">
                      <a:alpha val="32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sp>
            <p:nvSpPr>
              <p:cNvPr id="44" name="椭圆 45"/>
              <p:cNvSpPr/>
              <p:nvPr/>
            </p:nvSpPr>
            <p:spPr>
              <a:xfrm>
                <a:off x="1016720" y="3153052"/>
                <a:ext cx="2115693" cy="2115693"/>
              </a:xfrm>
              <a:prstGeom prst="ellipse">
                <a:avLst/>
              </a:prstGeom>
              <a:solidFill>
                <a:srgbClr val="168999"/>
              </a:solidFill>
              <a:ln w="2857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 defTabSz="685800">
                  <a:defRPr/>
                </a:pPr>
                <a:endParaRPr lang="en-US" sz="135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5" name="椭圆 46"/>
              <p:cNvSpPr/>
              <p:nvPr/>
            </p:nvSpPr>
            <p:spPr>
              <a:xfrm>
                <a:off x="1204277" y="3340609"/>
                <a:ext cx="1740578" cy="1740578"/>
              </a:xfrm>
              <a:prstGeom prst="ellipse">
                <a:avLst/>
              </a:prstGeom>
              <a:solidFill>
                <a:srgbClr val="168999"/>
              </a:solidFill>
              <a:ln w="25400" cap="flat" cmpd="sng" algn="ctr">
                <a:solidFill>
                  <a:schemeClr val="bg1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noAutofit/>
              </a:bodyPr>
              <a:lstStyle/>
              <a:p>
                <a:pPr algn="ctr" defTabSz="685800">
                  <a:defRPr/>
                </a:pPr>
                <a:endParaRPr lang="en-US" sz="135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grpSp>
            <p:nvGrpSpPr>
              <p:cNvPr id="46" name="组合 47"/>
              <p:cNvGrpSpPr/>
              <p:nvPr/>
            </p:nvGrpSpPr>
            <p:grpSpPr>
              <a:xfrm>
                <a:off x="3163945" y="1910968"/>
                <a:ext cx="1483701" cy="1483701"/>
                <a:chOff x="3839034" y="1441243"/>
                <a:chExt cx="2115693" cy="2115693"/>
              </a:xfrm>
            </p:grpSpPr>
            <p:sp>
              <p:nvSpPr>
                <p:cNvPr id="67" name="椭圆 54"/>
                <p:cNvSpPr/>
                <p:nvPr/>
              </p:nvSpPr>
              <p:spPr>
                <a:xfrm>
                  <a:off x="3839034" y="1441243"/>
                  <a:ext cx="2115693" cy="2115693"/>
                </a:xfrm>
                <a:prstGeom prst="ellipse">
                  <a:avLst/>
                </a:prstGeom>
                <a:solidFill>
                  <a:srgbClr val="168999"/>
                </a:solidFill>
                <a:ln w="28575" cap="flat" cmpd="sng" algn="ctr">
                  <a:solidFill>
                    <a:sysClr val="window" lastClr="FFFFFF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68" name="椭圆 55"/>
                <p:cNvSpPr/>
                <p:nvPr/>
              </p:nvSpPr>
              <p:spPr>
                <a:xfrm>
                  <a:off x="4026591" y="1628800"/>
                  <a:ext cx="1740578" cy="1740578"/>
                </a:xfrm>
                <a:prstGeom prst="ellipse">
                  <a:avLst/>
                </a:prstGeom>
                <a:solidFill>
                  <a:srgbClr val="168999"/>
                </a:solidFill>
                <a:ln w="2540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grpSp>
            <p:nvGrpSpPr>
              <p:cNvPr id="47" name="组合 48"/>
              <p:cNvGrpSpPr/>
              <p:nvPr/>
            </p:nvGrpSpPr>
            <p:grpSpPr>
              <a:xfrm>
                <a:off x="5273134" y="2934744"/>
                <a:ext cx="1271210" cy="1271210"/>
                <a:chOff x="5409382" y="2483890"/>
                <a:chExt cx="2115693" cy="2115693"/>
              </a:xfrm>
            </p:grpSpPr>
            <p:sp>
              <p:nvSpPr>
                <p:cNvPr id="52" name="椭圆 52"/>
                <p:cNvSpPr/>
                <p:nvPr/>
              </p:nvSpPr>
              <p:spPr>
                <a:xfrm>
                  <a:off x="5409382" y="2483890"/>
                  <a:ext cx="2115693" cy="2115693"/>
                </a:xfrm>
                <a:prstGeom prst="ellipse">
                  <a:avLst/>
                </a:prstGeom>
                <a:solidFill>
                  <a:srgbClr val="168999"/>
                </a:solidFill>
                <a:ln w="28575" cap="flat" cmpd="sng" algn="ctr">
                  <a:solidFill>
                    <a:sysClr val="window" lastClr="FFFFFF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66" name="椭圆 53"/>
                <p:cNvSpPr/>
                <p:nvPr/>
              </p:nvSpPr>
              <p:spPr>
                <a:xfrm>
                  <a:off x="5596939" y="2671447"/>
                  <a:ext cx="1740578" cy="1740578"/>
                </a:xfrm>
                <a:prstGeom prst="ellipse">
                  <a:avLst/>
                </a:prstGeom>
                <a:solidFill>
                  <a:srgbClr val="168999"/>
                </a:solidFill>
                <a:ln w="2540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grpSp>
            <p:nvGrpSpPr>
              <p:cNvPr id="48" name="组合 49"/>
              <p:cNvGrpSpPr/>
              <p:nvPr/>
            </p:nvGrpSpPr>
            <p:grpSpPr>
              <a:xfrm>
                <a:off x="6987348" y="1615383"/>
                <a:ext cx="1017307" cy="1017307"/>
                <a:chOff x="5409382" y="2483890"/>
                <a:chExt cx="2115693" cy="2115693"/>
              </a:xfrm>
            </p:grpSpPr>
            <p:sp>
              <p:nvSpPr>
                <p:cNvPr id="50" name="椭圆 50"/>
                <p:cNvSpPr/>
                <p:nvPr/>
              </p:nvSpPr>
              <p:spPr>
                <a:xfrm>
                  <a:off x="5409382" y="2483890"/>
                  <a:ext cx="2115693" cy="2115693"/>
                </a:xfrm>
                <a:prstGeom prst="ellipse">
                  <a:avLst/>
                </a:prstGeom>
                <a:solidFill>
                  <a:srgbClr val="168999"/>
                </a:solidFill>
                <a:ln w="28575" cap="flat" cmpd="sng" algn="ctr">
                  <a:solidFill>
                    <a:sysClr val="window" lastClr="FFFFFF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51" name="椭圆 51"/>
                <p:cNvSpPr/>
                <p:nvPr/>
              </p:nvSpPr>
              <p:spPr>
                <a:xfrm>
                  <a:off x="5596939" y="2671447"/>
                  <a:ext cx="1740578" cy="1740578"/>
                </a:xfrm>
                <a:prstGeom prst="ellipse">
                  <a:avLst/>
                </a:prstGeom>
                <a:solidFill>
                  <a:srgbClr val="168999"/>
                </a:solidFill>
                <a:ln w="25400" cap="flat" cmpd="sng" algn="ctr">
                  <a:solidFill>
                    <a:schemeClr val="bg1"/>
                  </a:solidFill>
                  <a:prstDash val="solid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noAutofit/>
                </a:bodyPr>
                <a:lstStyle/>
                <a:p>
                  <a:pPr algn="ctr" defTabSz="685800">
                    <a:defRPr/>
                  </a:pPr>
                  <a:endParaRPr lang="en-US" sz="1350" ker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</p:grpSp>
        <p:grpSp>
          <p:nvGrpSpPr>
            <p:cNvPr id="22" name="Group 39"/>
            <p:cNvGrpSpPr/>
            <p:nvPr/>
          </p:nvGrpSpPr>
          <p:grpSpPr>
            <a:xfrm>
              <a:off x="7210591" y="3785961"/>
              <a:ext cx="464344" cy="465138"/>
              <a:chOff x="9145588" y="4435475"/>
              <a:chExt cx="464344" cy="465138"/>
            </a:xfrm>
            <a:solidFill>
              <a:schemeClr val="bg2"/>
            </a:solidFill>
          </p:grpSpPr>
          <p:sp>
            <p:nvSpPr>
              <p:cNvPr id="32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3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4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5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6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7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8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9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0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5349436" y="2934470"/>
              <a:ext cx="464344" cy="464344"/>
              <a:chOff x="7287419" y="2577307"/>
              <a:chExt cx="464344" cy="464344"/>
            </a:xfrm>
            <a:solidFill>
              <a:schemeClr val="bg2"/>
            </a:solidFill>
          </p:grpSpPr>
          <p:sp>
            <p:nvSpPr>
              <p:cNvPr id="29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0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1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24" name="AutoShape 59"/>
            <p:cNvSpPr/>
            <p:nvPr/>
          </p:nvSpPr>
          <p:spPr bwMode="auto">
            <a:xfrm>
              <a:off x="3575736" y="4299642"/>
              <a:ext cx="619099" cy="618042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25" name="Group 54"/>
            <p:cNvGrpSpPr/>
            <p:nvPr/>
          </p:nvGrpSpPr>
          <p:grpSpPr>
            <a:xfrm>
              <a:off x="8686291" y="2477865"/>
              <a:ext cx="465138" cy="391319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26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7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8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75" name="Group 65"/>
          <p:cNvGrpSpPr/>
          <p:nvPr/>
        </p:nvGrpSpPr>
        <p:grpSpPr>
          <a:xfrm>
            <a:off x="6925845" y="1610670"/>
            <a:ext cx="2080579" cy="904586"/>
            <a:chOff x="9480794" y="1784592"/>
            <a:chExt cx="2774105" cy="1206114"/>
          </a:xfrm>
        </p:grpSpPr>
        <p:sp>
          <p:nvSpPr>
            <p:cNvPr id="76" name="TextBox 63"/>
            <p:cNvSpPr txBox="1"/>
            <p:nvPr/>
          </p:nvSpPr>
          <p:spPr>
            <a:xfrm>
              <a:off x="9482271" y="1784592"/>
              <a:ext cx="947268" cy="40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  <a:endPara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7" name="Rectangle 64"/>
            <p:cNvSpPr/>
            <p:nvPr/>
          </p:nvSpPr>
          <p:spPr>
            <a:xfrm>
              <a:off x="9480794" y="2140654"/>
              <a:ext cx="2774105" cy="8500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78" name="Group 69"/>
          <p:cNvGrpSpPr/>
          <p:nvPr/>
        </p:nvGrpSpPr>
        <p:grpSpPr>
          <a:xfrm>
            <a:off x="512891" y="1614124"/>
            <a:ext cx="2224901" cy="722342"/>
            <a:chOff x="10956440" y="1784592"/>
            <a:chExt cx="3519687" cy="963121"/>
          </a:xfrm>
        </p:grpSpPr>
        <p:sp>
          <p:nvSpPr>
            <p:cNvPr id="79" name="TextBox 70"/>
            <p:cNvSpPr txBox="1"/>
            <p:nvPr/>
          </p:nvSpPr>
          <p:spPr>
            <a:xfrm>
              <a:off x="13352227" y="1784592"/>
              <a:ext cx="1123900" cy="40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  <a:endPara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0" name="Rectangle 71"/>
            <p:cNvSpPr/>
            <p:nvPr/>
          </p:nvSpPr>
          <p:spPr>
            <a:xfrm>
              <a:off x="10956440" y="2140654"/>
              <a:ext cx="3519687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81" name="Group 78"/>
          <p:cNvGrpSpPr/>
          <p:nvPr/>
        </p:nvGrpSpPr>
        <p:grpSpPr>
          <a:xfrm>
            <a:off x="3594169" y="3884478"/>
            <a:ext cx="3443204" cy="712763"/>
            <a:chOff x="4755844" y="4990889"/>
            <a:chExt cx="4590939" cy="950349"/>
          </a:xfrm>
        </p:grpSpPr>
        <p:sp>
          <p:nvSpPr>
            <p:cNvPr id="82" name="TextBox 73"/>
            <p:cNvSpPr txBox="1"/>
            <p:nvPr/>
          </p:nvSpPr>
          <p:spPr>
            <a:xfrm>
              <a:off x="4755844" y="4990889"/>
              <a:ext cx="947268" cy="406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  <a:endParaRPr lang="en-GB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3" name="Rectangle 77"/>
            <p:cNvSpPr/>
            <p:nvPr/>
          </p:nvSpPr>
          <p:spPr>
            <a:xfrm>
              <a:off x="4755844" y="5334179"/>
              <a:ext cx="4590939" cy="607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79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59632" y="115256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研究成果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与应用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08104" y="1152562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研究最终目标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36192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成果形式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2002" y="1757241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应用前景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/>
          <p:cNvSpPr/>
          <p:nvPr/>
        </p:nvSpPr>
        <p:spPr>
          <a:xfrm>
            <a:off x="4767657" y="646764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767657" y="4090094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67657" y="1335430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767657" y="2712762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6096" y="531162"/>
            <a:ext cx="14263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绪论</a:t>
            </a:r>
            <a:endParaRPr lang="en-US" altLang="zh-CN" sz="2400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The introduction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36096" y="1364520"/>
            <a:ext cx="2316660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研究方法与研究思路</a:t>
            </a:r>
            <a:endParaRPr lang="en-US" altLang="zh-CN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Research methods and research ideas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36096" y="2715766"/>
            <a:ext cx="193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研究成果与应用</a:t>
            </a:r>
            <a:endParaRPr lang="en-US" altLang="zh-CN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Research results and application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4090094"/>
            <a:ext cx="127150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论文总结</a:t>
            </a:r>
            <a:endParaRPr lang="en-US" altLang="zh-CN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Thesis summed up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767657" y="2024096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36096" y="2051685"/>
            <a:ext cx="22958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关键技术与实践难点</a:t>
            </a:r>
            <a:endParaRPr lang="en-US" altLang="zh-CN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The key technology and practical difficulties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767657" y="3401428"/>
            <a:ext cx="504000" cy="504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</a:t>
            </a:r>
            <a:endParaRPr lang="zh-CN" altLang="en-US" sz="32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6096" y="3395236"/>
            <a:ext cx="13821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相关建议</a:t>
            </a:r>
            <a:endParaRPr lang="en-US" altLang="zh-CN" b="1" dirty="0" smtClean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Related Suggestions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35275" y="1476408"/>
            <a:ext cx="2088232" cy="1970424"/>
          </a:xfrm>
          <a:prstGeom prst="hexagon">
            <a:avLst/>
          </a:prstGeom>
          <a:solidFill>
            <a:srgbClr val="15425B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71924" y="2380176"/>
            <a:ext cx="14157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1026" name="Picture 2" descr="C:\Users\Administrator\Desktop\未标题-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1043" y="1802007"/>
            <a:ext cx="856695" cy="53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7752756" y="77078"/>
            <a:ext cx="1316850" cy="566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 advTm="0">
        <p:push dir="u"/>
      </p:transition>
    </mc:Choice>
    <mc:Fallback>
      <p:transition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  <p:bldP spid="24" grpId="0"/>
      <p:bldP spid="31" grpId="0"/>
      <p:bldP spid="32" grpId="0"/>
      <p:bldP spid="33" grpId="0"/>
      <p:bldP spid="21" grpId="0" animBg="1"/>
      <p:bldP spid="21" grpId="1" animBg="1"/>
      <p:bldP spid="22" grpId="0"/>
      <p:bldP spid="30" grpId="0" animBg="1"/>
      <p:bldP spid="30" grpId="1" animBg="1"/>
      <p:bldP spid="34" grpId="0"/>
      <p:bldP spid="4" grpId="0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发展情况</a:t>
            </a:r>
          </a:p>
        </p:txBody>
      </p:sp>
      <p:sp>
        <p:nvSpPr>
          <p:cNvPr id="18" name="椭圆 17"/>
          <p:cNvSpPr/>
          <p:nvPr/>
        </p:nvSpPr>
        <p:spPr>
          <a:xfrm>
            <a:off x="3366354" y="1489171"/>
            <a:ext cx="2742708" cy="274270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885387" y="914191"/>
            <a:ext cx="1619903" cy="1619902"/>
            <a:chOff x="881309" y="1254020"/>
            <a:chExt cx="1619902" cy="1619902"/>
          </a:xfrm>
          <a:solidFill>
            <a:srgbClr val="FFFFFF">
              <a:shade val="85000"/>
            </a:srgbClr>
          </a:solidFill>
        </p:grpSpPr>
        <p:sp>
          <p:nvSpPr>
            <p:cNvPr id="20" name="泪滴形 19"/>
            <p:cNvSpPr/>
            <p:nvPr/>
          </p:nvSpPr>
          <p:spPr>
            <a:xfrm flipH="1">
              <a:off x="881309" y="1254020"/>
              <a:ext cx="1619902" cy="1619902"/>
            </a:xfrm>
            <a:prstGeom prst="teardrop">
              <a:avLst/>
            </a:prstGeom>
            <a:solidFill>
              <a:srgbClr val="168999"/>
            </a:solidFill>
            <a:ln w="28575">
              <a:solidFill>
                <a:srgbClr val="168999"/>
              </a:soli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81879" y="1294719"/>
              <a:ext cx="1220288" cy="1087156"/>
              <a:chOff x="3815901" y="1601721"/>
              <a:chExt cx="1627050" cy="1449540"/>
            </a:xfrm>
            <a:grpFill/>
          </p:grpSpPr>
          <p:sp>
            <p:nvSpPr>
              <p:cNvPr id="25" name="文本框 24"/>
              <p:cNvSpPr txBox="1"/>
              <p:nvPr/>
            </p:nvSpPr>
            <p:spPr>
              <a:xfrm>
                <a:off x="4058289" y="1601721"/>
                <a:ext cx="688650" cy="636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04</a:t>
                </a:r>
                <a:endParaRPr lang="zh-CN" altLang="en-US" sz="2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884554" y="2114561"/>
                <a:ext cx="1272141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标题文字</a:t>
                </a:r>
                <a:endPara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828836" y="2480550"/>
                <a:ext cx="161411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815901" y="2722966"/>
                <a:ext cx="1614115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212323" y="928878"/>
            <a:ext cx="1619902" cy="1619902"/>
            <a:chOff x="2721032" y="1254020"/>
            <a:chExt cx="1619902" cy="1619902"/>
          </a:xfrm>
        </p:grpSpPr>
        <p:sp>
          <p:nvSpPr>
            <p:cNvPr id="30" name="泪滴形 29"/>
            <p:cNvSpPr/>
            <p:nvPr/>
          </p:nvSpPr>
          <p:spPr>
            <a:xfrm>
              <a:off x="2721032" y="1254020"/>
              <a:ext cx="1619902" cy="1619902"/>
            </a:xfrm>
            <a:prstGeom prst="teardrop">
              <a:avLst/>
            </a:prstGeom>
            <a:solidFill>
              <a:srgbClr val="168999"/>
            </a:solidFill>
            <a:ln w="28575">
              <a:solidFill>
                <a:srgbClr val="168999"/>
              </a:soli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993237" y="1314304"/>
              <a:ext cx="1210588" cy="1109331"/>
              <a:chOff x="3920444" y="1640328"/>
              <a:chExt cx="1614118" cy="147910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4727503" y="1640328"/>
                <a:ext cx="637355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01</a:t>
                </a:r>
                <a:endParaRPr lang="zh-CN" altLang="en-US" sz="2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158811" y="2155893"/>
                <a:ext cx="1272143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标题文字</a:t>
                </a:r>
                <a:endPara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920444" y="2518820"/>
                <a:ext cx="1614118" cy="32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920444" y="2791140"/>
                <a:ext cx="1614118" cy="32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683303" y="3028284"/>
            <a:ext cx="1619902" cy="1619902"/>
            <a:chOff x="881309" y="3077898"/>
            <a:chExt cx="1619902" cy="1619902"/>
          </a:xfrm>
          <a:solidFill>
            <a:srgbClr val="FFFFFF">
              <a:shade val="85000"/>
            </a:srgbClr>
          </a:solidFill>
        </p:grpSpPr>
        <p:sp>
          <p:nvSpPr>
            <p:cNvPr id="37" name="泪滴形 36"/>
            <p:cNvSpPr/>
            <p:nvPr/>
          </p:nvSpPr>
          <p:spPr>
            <a:xfrm flipH="1" flipV="1">
              <a:off x="881309" y="3077898"/>
              <a:ext cx="1619902" cy="1619902"/>
            </a:xfrm>
            <a:prstGeom prst="teardrop">
              <a:avLst/>
            </a:prstGeom>
            <a:solidFill>
              <a:srgbClr val="168999"/>
            </a:solidFill>
            <a:ln w="28575">
              <a:solidFill>
                <a:srgbClr val="168999"/>
              </a:soli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028818" y="3354646"/>
              <a:ext cx="1210588" cy="1127652"/>
              <a:chOff x="3826584" y="1675861"/>
              <a:chExt cx="1614118" cy="1503537"/>
            </a:xfrm>
            <a:grpFill/>
          </p:grpSpPr>
          <p:sp>
            <p:nvSpPr>
              <p:cNvPr id="39" name="文本框 38"/>
              <p:cNvSpPr txBox="1"/>
              <p:nvPr/>
            </p:nvSpPr>
            <p:spPr>
              <a:xfrm>
                <a:off x="3826584" y="1675861"/>
                <a:ext cx="701475" cy="636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03</a:t>
                </a:r>
                <a:endParaRPr lang="zh-CN" altLang="en-US" sz="2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826584" y="2156564"/>
                <a:ext cx="12721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标题文字</a:t>
                </a:r>
                <a:endPara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826584" y="2578785"/>
                <a:ext cx="1614118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826584" y="2851103"/>
                <a:ext cx="1614118" cy="32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5148064" y="3147814"/>
            <a:ext cx="1619902" cy="1619902"/>
            <a:chOff x="2721032" y="3077898"/>
            <a:chExt cx="1619902" cy="1619902"/>
          </a:xfrm>
          <a:solidFill>
            <a:srgbClr val="FFFFFF">
              <a:shade val="85000"/>
            </a:srgbClr>
          </a:solidFill>
        </p:grpSpPr>
        <p:sp>
          <p:nvSpPr>
            <p:cNvPr id="44" name="泪滴形 43"/>
            <p:cNvSpPr/>
            <p:nvPr/>
          </p:nvSpPr>
          <p:spPr>
            <a:xfrm flipV="1">
              <a:off x="2721032" y="3077898"/>
              <a:ext cx="1619902" cy="1619902"/>
            </a:xfrm>
            <a:prstGeom prst="teardrop">
              <a:avLst/>
            </a:prstGeom>
            <a:solidFill>
              <a:srgbClr val="168999"/>
            </a:solidFill>
            <a:ln w="28575">
              <a:solidFill>
                <a:srgbClr val="168999"/>
              </a:soli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054572" y="3276024"/>
              <a:ext cx="1210588" cy="1199711"/>
              <a:chOff x="3953752" y="1583522"/>
              <a:chExt cx="1614117" cy="1599613"/>
            </a:xfrm>
            <a:grpFill/>
          </p:grpSpPr>
          <p:sp>
            <p:nvSpPr>
              <p:cNvPr id="59" name="文本框 58"/>
              <p:cNvSpPr txBox="1"/>
              <p:nvPr/>
            </p:nvSpPr>
            <p:spPr>
              <a:xfrm>
                <a:off x="4532359" y="1583522"/>
                <a:ext cx="688651" cy="63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02</a:t>
                </a:r>
                <a:endParaRPr lang="zh-CN" altLang="en-US" sz="2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4149099" y="2156329"/>
                <a:ext cx="1272142" cy="43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5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标题文字</a:t>
                </a:r>
                <a:endPara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3953752" y="2582521"/>
                <a:ext cx="1614117" cy="32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953752" y="2854841"/>
                <a:ext cx="1614117" cy="328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单击此处添加文本</a:t>
                </a:r>
              </a:p>
            </p:txBody>
          </p:sp>
        </p:grp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36969" y="1938674"/>
            <a:ext cx="1922892" cy="1836872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>
        <p14:ferris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15616" y="411510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研究最终目标</a:t>
            </a:r>
          </a:p>
        </p:txBody>
      </p:sp>
      <p:grpSp>
        <p:nvGrpSpPr>
          <p:cNvPr id="65" name="Group 3"/>
          <p:cNvGrpSpPr/>
          <p:nvPr/>
        </p:nvGrpSpPr>
        <p:grpSpPr>
          <a:xfrm>
            <a:off x="704541" y="2054533"/>
            <a:ext cx="3354156" cy="1104488"/>
            <a:chOff x="0" y="2734405"/>
            <a:chExt cx="4472208" cy="1472650"/>
          </a:xfrm>
        </p:grpSpPr>
        <p:grpSp>
          <p:nvGrpSpPr>
            <p:cNvPr id="66" name="Group 14"/>
            <p:cNvGrpSpPr/>
            <p:nvPr/>
          </p:nvGrpSpPr>
          <p:grpSpPr>
            <a:xfrm>
              <a:off x="0" y="2734405"/>
              <a:ext cx="4472208" cy="1472650"/>
              <a:chOff x="0" y="2903219"/>
              <a:chExt cx="4472208" cy="1472650"/>
            </a:xfrm>
          </p:grpSpPr>
          <p:sp>
            <p:nvSpPr>
              <p:cNvPr id="72" name="Rectangle 12"/>
              <p:cNvSpPr/>
              <p:nvPr/>
            </p:nvSpPr>
            <p:spPr>
              <a:xfrm>
                <a:off x="0" y="2903219"/>
                <a:ext cx="3713871" cy="1472650"/>
              </a:xfrm>
              <a:prstGeom prst="rect">
                <a:avLst/>
              </a:prstGeom>
              <a:solidFill>
                <a:srgbClr val="168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3" name="Oval 13"/>
              <p:cNvSpPr/>
              <p:nvPr/>
            </p:nvSpPr>
            <p:spPr>
              <a:xfrm>
                <a:off x="2999558" y="2903219"/>
                <a:ext cx="1472650" cy="1472650"/>
              </a:xfrm>
              <a:prstGeom prst="ellipse">
                <a:avLst/>
              </a:prstGeom>
              <a:solidFill>
                <a:srgbClr val="168999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67" name="Oval 15"/>
            <p:cNvSpPr/>
            <p:nvPr/>
          </p:nvSpPr>
          <p:spPr>
            <a:xfrm>
              <a:off x="3127350" y="2862197"/>
              <a:ext cx="1217066" cy="1217066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8" name="AutoShape 117"/>
            <p:cNvSpPr/>
            <p:nvPr/>
          </p:nvSpPr>
          <p:spPr bwMode="auto">
            <a:xfrm>
              <a:off x="3456664" y="3238832"/>
              <a:ext cx="561856" cy="463795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rgbClr val="168999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69" name="Group 24"/>
            <p:cNvGrpSpPr/>
            <p:nvPr/>
          </p:nvGrpSpPr>
          <p:grpSpPr>
            <a:xfrm>
              <a:off x="89788" y="2809171"/>
              <a:ext cx="2711667" cy="1028761"/>
              <a:chOff x="273514" y="3038637"/>
              <a:chExt cx="2711667" cy="1028761"/>
            </a:xfrm>
          </p:grpSpPr>
          <p:sp>
            <p:nvSpPr>
              <p:cNvPr id="70" name="TextBox 22"/>
              <p:cNvSpPr txBox="1"/>
              <p:nvPr/>
            </p:nvSpPr>
            <p:spPr>
              <a:xfrm>
                <a:off x="273514" y="3038637"/>
                <a:ext cx="1049860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输入标题</a:t>
                </a:r>
                <a:endParaRPr lang="en-GB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1" name="Rectangle 23"/>
              <p:cNvSpPr/>
              <p:nvPr/>
            </p:nvSpPr>
            <p:spPr>
              <a:xfrm>
                <a:off x="277679" y="3407646"/>
                <a:ext cx="2707502" cy="659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sz="825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rPr>
                  <a:t>单击此处添加您的文字内容。本模板的所有素材和逻辑图表，均可自由编辑替换和移动。</a:t>
                </a:r>
              </a:p>
            </p:txBody>
          </p:sp>
        </p:grpSp>
      </p:grpSp>
      <p:grpSp>
        <p:nvGrpSpPr>
          <p:cNvPr id="74" name="Group 29"/>
          <p:cNvGrpSpPr/>
          <p:nvPr/>
        </p:nvGrpSpPr>
        <p:grpSpPr>
          <a:xfrm>
            <a:off x="523236" y="524953"/>
            <a:ext cx="7989331" cy="4109779"/>
            <a:chOff x="0" y="730879"/>
            <a:chExt cx="10652441" cy="5479705"/>
          </a:xfrm>
        </p:grpSpPr>
        <p:grpSp>
          <p:nvGrpSpPr>
            <p:cNvPr id="75" name="Group 4"/>
            <p:cNvGrpSpPr/>
            <p:nvPr/>
          </p:nvGrpSpPr>
          <p:grpSpPr>
            <a:xfrm>
              <a:off x="0" y="730879"/>
              <a:ext cx="10652441" cy="5479705"/>
              <a:chOff x="-4093176" y="-217744"/>
              <a:chExt cx="14178398" cy="7293488"/>
            </a:xfrm>
          </p:grpSpPr>
          <p:sp>
            <p:nvSpPr>
              <p:cNvPr id="82" name="Block Arc 5"/>
              <p:cNvSpPr/>
              <p:nvPr/>
            </p:nvSpPr>
            <p:spPr>
              <a:xfrm>
                <a:off x="-4093176" y="-217744"/>
                <a:ext cx="7293488" cy="7293488"/>
              </a:xfrm>
              <a:prstGeom prst="blockArc">
                <a:avLst>
                  <a:gd name="adj1" fmla="val 18900000"/>
                  <a:gd name="adj2" fmla="val 2700000"/>
                  <a:gd name="adj3" fmla="val 296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3" name="Freeform 6"/>
              <p:cNvSpPr/>
              <p:nvPr/>
            </p:nvSpPr>
            <p:spPr>
              <a:xfrm>
                <a:off x="2784110" y="12615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5160" tIns="106680" rIns="106680" bIns="106680" numCol="1" spcCol="1270" anchor="ctr" anchorCtr="0">
                <a:noAutofit/>
              </a:bodyPr>
              <a:lstStyle/>
              <a:p>
                <a:pPr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42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4" name="Oval 7"/>
              <p:cNvSpPr/>
              <p:nvPr/>
            </p:nvSpPr>
            <p:spPr>
              <a:xfrm>
                <a:off x="2106777" y="1126066"/>
                <a:ext cx="1354666" cy="1354666"/>
              </a:xfrm>
              <a:prstGeom prst="ellipse">
                <a:avLst/>
              </a:prstGeom>
              <a:ln>
                <a:solidFill>
                  <a:srgbClr val="168999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5" name="Freeform 8"/>
              <p:cNvSpPr/>
              <p:nvPr/>
            </p:nvSpPr>
            <p:spPr>
              <a:xfrm>
                <a:off x="3178048" y="2887132"/>
                <a:ext cx="6907174" cy="1083733"/>
              </a:xfrm>
              <a:custGeom>
                <a:avLst/>
                <a:gdLst>
                  <a:gd name="connsiteX0" fmla="*/ 0 w 6907174"/>
                  <a:gd name="connsiteY0" fmla="*/ 0 h 1083733"/>
                  <a:gd name="connsiteX1" fmla="*/ 6907174 w 6907174"/>
                  <a:gd name="connsiteY1" fmla="*/ 0 h 1083733"/>
                  <a:gd name="connsiteX2" fmla="*/ 6907174 w 6907174"/>
                  <a:gd name="connsiteY2" fmla="*/ 1083733 h 1083733"/>
                  <a:gd name="connsiteX3" fmla="*/ 0 w 6907174"/>
                  <a:gd name="connsiteY3" fmla="*/ 1083733 h 1083733"/>
                  <a:gd name="connsiteX4" fmla="*/ 0 w 6907174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07174" h="1083733">
                    <a:moveTo>
                      <a:pt x="0" y="0"/>
                    </a:moveTo>
                    <a:lnTo>
                      <a:pt x="6907174" y="0"/>
                    </a:lnTo>
                    <a:lnTo>
                      <a:pt x="6907174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5160" tIns="106680" rIns="106680" bIns="106680" numCol="1" spcCol="1270" anchor="ctr" anchorCtr="0">
                <a:noAutofit/>
              </a:bodyPr>
              <a:lstStyle/>
              <a:p>
                <a:pPr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42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6" name="Oval 9"/>
              <p:cNvSpPr/>
              <p:nvPr/>
            </p:nvSpPr>
            <p:spPr>
              <a:xfrm>
                <a:off x="2500714" y="2751666"/>
                <a:ext cx="1354666" cy="1354666"/>
              </a:xfrm>
              <a:prstGeom prst="ellipse">
                <a:avLst/>
              </a:prstGeom>
              <a:ln>
                <a:solidFill>
                  <a:srgbClr val="168999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7" name="Freeform 10"/>
              <p:cNvSpPr/>
              <p:nvPr/>
            </p:nvSpPr>
            <p:spPr>
              <a:xfrm>
                <a:off x="2784110" y="4512732"/>
                <a:ext cx="7301111" cy="1083733"/>
              </a:xfrm>
              <a:custGeom>
                <a:avLst/>
                <a:gdLst>
                  <a:gd name="connsiteX0" fmla="*/ 0 w 7301111"/>
                  <a:gd name="connsiteY0" fmla="*/ 0 h 1083733"/>
                  <a:gd name="connsiteX1" fmla="*/ 7301111 w 7301111"/>
                  <a:gd name="connsiteY1" fmla="*/ 0 h 1083733"/>
                  <a:gd name="connsiteX2" fmla="*/ 7301111 w 7301111"/>
                  <a:gd name="connsiteY2" fmla="*/ 1083733 h 1083733"/>
                  <a:gd name="connsiteX3" fmla="*/ 0 w 7301111"/>
                  <a:gd name="connsiteY3" fmla="*/ 1083733 h 1083733"/>
                  <a:gd name="connsiteX4" fmla="*/ 0 w 7301111"/>
                  <a:gd name="connsiteY4" fmla="*/ 0 h 108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1111" h="1083733">
                    <a:moveTo>
                      <a:pt x="0" y="0"/>
                    </a:moveTo>
                    <a:lnTo>
                      <a:pt x="7301111" y="0"/>
                    </a:lnTo>
                    <a:lnTo>
                      <a:pt x="7301111" y="1083733"/>
                    </a:lnTo>
                    <a:lnTo>
                      <a:pt x="0" y="10837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45160" tIns="106680" rIns="106680" bIns="106680" numCol="1" spcCol="1270" anchor="ctr" anchorCtr="0">
                <a:noAutofit/>
              </a:bodyPr>
              <a:lstStyle/>
              <a:p>
                <a:pPr defTabSz="1866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42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8" name="Oval 11"/>
              <p:cNvSpPr/>
              <p:nvPr/>
            </p:nvSpPr>
            <p:spPr>
              <a:xfrm>
                <a:off x="2106777" y="4377266"/>
                <a:ext cx="1354666" cy="1354666"/>
              </a:xfrm>
              <a:prstGeom prst="ellipse">
                <a:avLst/>
              </a:prstGeom>
              <a:ln>
                <a:solidFill>
                  <a:srgbClr val="168999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76" name="TextBox 18"/>
            <p:cNvSpPr txBox="1"/>
            <p:nvPr/>
          </p:nvSpPr>
          <p:spPr>
            <a:xfrm>
              <a:off x="4826963" y="1926228"/>
              <a:ext cx="66941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rgbClr val="168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</a:t>
              </a:r>
              <a:endParaRPr lang="en-GB" sz="27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7" name="TextBox 19"/>
            <p:cNvSpPr txBox="1"/>
            <p:nvPr/>
          </p:nvSpPr>
          <p:spPr>
            <a:xfrm>
              <a:off x="5136605" y="3151746"/>
              <a:ext cx="72712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rgbClr val="168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</a:t>
              </a:r>
              <a:endParaRPr lang="en-GB" sz="27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8" name="TextBox 20"/>
            <p:cNvSpPr txBox="1"/>
            <p:nvPr/>
          </p:nvSpPr>
          <p:spPr>
            <a:xfrm>
              <a:off x="4840635" y="4368901"/>
              <a:ext cx="73994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rgbClr val="168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</a:t>
              </a:r>
              <a:endParaRPr lang="en-GB" sz="27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9" name="Rectangle 25"/>
            <p:cNvSpPr/>
            <p:nvPr/>
          </p:nvSpPr>
          <p:spPr>
            <a:xfrm>
              <a:off x="5825899" y="1864170"/>
              <a:ext cx="4461925" cy="801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  <p:sp>
          <p:nvSpPr>
            <p:cNvPr id="80" name="Rectangle 26"/>
            <p:cNvSpPr/>
            <p:nvPr/>
          </p:nvSpPr>
          <p:spPr>
            <a:xfrm>
              <a:off x="6081192" y="3106214"/>
              <a:ext cx="4461925" cy="749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8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亮亮图文旗舰店</a:t>
              </a:r>
            </a:p>
            <a:p>
              <a:pPr>
                <a:lnSpc>
                  <a:spcPct val="200000"/>
                </a:lnSpc>
              </a:pPr>
              <a:r>
                <a:rPr lang="en-US" sz="825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https://liangliangtuwen.tmall.com</a:t>
              </a:r>
              <a:endParaRPr lang="en-US" sz="8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1" name="Rectangle 27"/>
            <p:cNvSpPr/>
            <p:nvPr/>
          </p:nvSpPr>
          <p:spPr>
            <a:xfrm>
              <a:off x="5826746" y="4297529"/>
              <a:ext cx="4461925" cy="801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sz="82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成果形式</a:t>
            </a:r>
          </a:p>
        </p:txBody>
      </p:sp>
      <p:sp>
        <p:nvSpPr>
          <p:cNvPr id="5" name="Freeform 18"/>
          <p:cNvSpPr/>
          <p:nvPr/>
        </p:nvSpPr>
        <p:spPr bwMode="auto">
          <a:xfrm>
            <a:off x="1464625" y="2367360"/>
            <a:ext cx="2291309" cy="1007161"/>
          </a:xfrm>
          <a:custGeom>
            <a:avLst/>
            <a:gdLst>
              <a:gd name="T0" fmla="*/ 0 w 690"/>
              <a:gd name="T1" fmla="*/ 190 h 254"/>
              <a:gd name="T2" fmla="*/ 0 w 690"/>
              <a:gd name="T3" fmla="*/ 190 h 254"/>
              <a:gd name="T4" fmla="*/ 0 w 690"/>
              <a:gd name="T5" fmla="*/ 62 h 254"/>
              <a:gd name="T6" fmla="*/ 618 w 690"/>
              <a:gd name="T7" fmla="*/ 62 h 254"/>
              <a:gd name="T8" fmla="*/ 618 w 690"/>
              <a:gd name="T9" fmla="*/ 0 h 254"/>
              <a:gd name="T10" fmla="*/ 689 w 690"/>
              <a:gd name="T11" fmla="*/ 128 h 254"/>
              <a:gd name="T12" fmla="*/ 618 w 690"/>
              <a:gd name="T13" fmla="*/ 253 h 254"/>
              <a:gd name="T14" fmla="*/ 618 w 690"/>
              <a:gd name="T15" fmla="*/ 190 h 254"/>
              <a:gd name="T16" fmla="*/ 0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0" y="190"/>
                </a:moveTo>
                <a:lnTo>
                  <a:pt x="0" y="190"/>
                </a:lnTo>
                <a:lnTo>
                  <a:pt x="0" y="62"/>
                </a:lnTo>
                <a:lnTo>
                  <a:pt x="618" y="62"/>
                </a:lnTo>
                <a:lnTo>
                  <a:pt x="618" y="0"/>
                </a:lnTo>
                <a:lnTo>
                  <a:pt x="689" y="128"/>
                </a:lnTo>
                <a:lnTo>
                  <a:pt x="618" y="253"/>
                </a:lnTo>
                <a:lnTo>
                  <a:pt x="618" y="190"/>
                </a:lnTo>
                <a:lnTo>
                  <a:pt x="0" y="190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Freeform 19"/>
          <p:cNvSpPr/>
          <p:nvPr/>
        </p:nvSpPr>
        <p:spPr bwMode="auto">
          <a:xfrm>
            <a:off x="1464625" y="1070740"/>
            <a:ext cx="2965419" cy="1102325"/>
          </a:xfrm>
          <a:custGeom>
            <a:avLst/>
            <a:gdLst>
              <a:gd name="T0" fmla="*/ 0 w 893"/>
              <a:gd name="T1" fmla="*/ 0 h 278"/>
              <a:gd name="T2" fmla="*/ 0 w 893"/>
              <a:gd name="T3" fmla="*/ 0 h 278"/>
              <a:gd name="T4" fmla="*/ 696 w 893"/>
              <a:gd name="T5" fmla="*/ 0 h 278"/>
              <a:gd name="T6" fmla="*/ 838 w 893"/>
              <a:gd name="T7" fmla="*/ 155 h 278"/>
              <a:gd name="T8" fmla="*/ 892 w 893"/>
              <a:gd name="T9" fmla="*/ 112 h 278"/>
              <a:gd name="T10" fmla="*/ 835 w 893"/>
              <a:gd name="T11" fmla="*/ 244 h 278"/>
              <a:gd name="T12" fmla="*/ 686 w 893"/>
              <a:gd name="T13" fmla="*/ 277 h 278"/>
              <a:gd name="T14" fmla="*/ 735 w 893"/>
              <a:gd name="T15" fmla="*/ 237 h 278"/>
              <a:gd name="T16" fmla="*/ 639 w 893"/>
              <a:gd name="T17" fmla="*/ 135 h 278"/>
              <a:gd name="T18" fmla="*/ 0 w 893"/>
              <a:gd name="T19" fmla="*/ 135 h 278"/>
              <a:gd name="T20" fmla="*/ 0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0" y="0"/>
                </a:moveTo>
                <a:lnTo>
                  <a:pt x="0" y="0"/>
                </a:lnTo>
                <a:lnTo>
                  <a:pt x="696" y="0"/>
                </a:lnTo>
                <a:lnTo>
                  <a:pt x="838" y="155"/>
                </a:lnTo>
                <a:lnTo>
                  <a:pt x="892" y="112"/>
                </a:lnTo>
                <a:lnTo>
                  <a:pt x="835" y="244"/>
                </a:lnTo>
                <a:lnTo>
                  <a:pt x="686" y="277"/>
                </a:lnTo>
                <a:lnTo>
                  <a:pt x="735" y="237"/>
                </a:lnTo>
                <a:lnTo>
                  <a:pt x="639" y="135"/>
                </a:lnTo>
                <a:lnTo>
                  <a:pt x="0" y="135"/>
                </a:lnTo>
                <a:lnTo>
                  <a:pt x="0" y="0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Freeform 20"/>
          <p:cNvSpPr/>
          <p:nvPr/>
        </p:nvSpPr>
        <p:spPr bwMode="auto">
          <a:xfrm>
            <a:off x="4981285" y="1070740"/>
            <a:ext cx="2965419" cy="1102325"/>
          </a:xfrm>
          <a:custGeom>
            <a:avLst/>
            <a:gdLst>
              <a:gd name="T0" fmla="*/ 892 w 893"/>
              <a:gd name="T1" fmla="*/ 0 h 278"/>
              <a:gd name="T2" fmla="*/ 892 w 893"/>
              <a:gd name="T3" fmla="*/ 0 h 278"/>
              <a:gd name="T4" fmla="*/ 195 w 893"/>
              <a:gd name="T5" fmla="*/ 0 h 278"/>
              <a:gd name="T6" fmla="*/ 53 w 893"/>
              <a:gd name="T7" fmla="*/ 155 h 278"/>
              <a:gd name="T8" fmla="*/ 0 w 893"/>
              <a:gd name="T9" fmla="*/ 112 h 278"/>
              <a:gd name="T10" fmla="*/ 57 w 893"/>
              <a:gd name="T11" fmla="*/ 244 h 278"/>
              <a:gd name="T12" fmla="*/ 206 w 893"/>
              <a:gd name="T13" fmla="*/ 277 h 278"/>
              <a:gd name="T14" fmla="*/ 156 w 893"/>
              <a:gd name="T15" fmla="*/ 237 h 278"/>
              <a:gd name="T16" fmla="*/ 252 w 893"/>
              <a:gd name="T17" fmla="*/ 135 h 278"/>
              <a:gd name="T18" fmla="*/ 892 w 893"/>
              <a:gd name="T19" fmla="*/ 135 h 278"/>
              <a:gd name="T20" fmla="*/ 892 w 893"/>
              <a:gd name="T2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892" y="0"/>
                </a:moveTo>
                <a:lnTo>
                  <a:pt x="892" y="0"/>
                </a:lnTo>
                <a:lnTo>
                  <a:pt x="195" y="0"/>
                </a:lnTo>
                <a:lnTo>
                  <a:pt x="53" y="155"/>
                </a:lnTo>
                <a:lnTo>
                  <a:pt x="0" y="112"/>
                </a:lnTo>
                <a:lnTo>
                  <a:pt x="57" y="244"/>
                </a:lnTo>
                <a:lnTo>
                  <a:pt x="206" y="277"/>
                </a:lnTo>
                <a:lnTo>
                  <a:pt x="156" y="237"/>
                </a:lnTo>
                <a:lnTo>
                  <a:pt x="252" y="135"/>
                </a:lnTo>
                <a:lnTo>
                  <a:pt x="892" y="135"/>
                </a:lnTo>
                <a:lnTo>
                  <a:pt x="892" y="0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Freeform 21"/>
          <p:cNvSpPr/>
          <p:nvPr/>
        </p:nvSpPr>
        <p:spPr bwMode="auto">
          <a:xfrm>
            <a:off x="1464625" y="3568815"/>
            <a:ext cx="2965419" cy="1102325"/>
          </a:xfrm>
          <a:custGeom>
            <a:avLst/>
            <a:gdLst>
              <a:gd name="T0" fmla="*/ 0 w 893"/>
              <a:gd name="T1" fmla="*/ 277 h 278"/>
              <a:gd name="T2" fmla="*/ 0 w 893"/>
              <a:gd name="T3" fmla="*/ 277 h 278"/>
              <a:gd name="T4" fmla="*/ 696 w 893"/>
              <a:gd name="T5" fmla="*/ 277 h 278"/>
              <a:gd name="T6" fmla="*/ 838 w 893"/>
              <a:gd name="T7" fmla="*/ 125 h 278"/>
              <a:gd name="T8" fmla="*/ 892 w 893"/>
              <a:gd name="T9" fmla="*/ 165 h 278"/>
              <a:gd name="T10" fmla="*/ 835 w 893"/>
              <a:gd name="T11" fmla="*/ 33 h 278"/>
              <a:gd name="T12" fmla="*/ 686 w 893"/>
              <a:gd name="T13" fmla="*/ 0 h 278"/>
              <a:gd name="T14" fmla="*/ 735 w 893"/>
              <a:gd name="T15" fmla="*/ 40 h 278"/>
              <a:gd name="T16" fmla="*/ 639 w 893"/>
              <a:gd name="T17" fmla="*/ 142 h 278"/>
              <a:gd name="T18" fmla="*/ 0 w 893"/>
              <a:gd name="T19" fmla="*/ 142 h 278"/>
              <a:gd name="T20" fmla="*/ 0 w 893"/>
              <a:gd name="T21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0" y="277"/>
                </a:moveTo>
                <a:lnTo>
                  <a:pt x="0" y="277"/>
                </a:lnTo>
                <a:lnTo>
                  <a:pt x="696" y="277"/>
                </a:lnTo>
                <a:lnTo>
                  <a:pt x="838" y="125"/>
                </a:lnTo>
                <a:lnTo>
                  <a:pt x="892" y="165"/>
                </a:lnTo>
                <a:lnTo>
                  <a:pt x="835" y="33"/>
                </a:lnTo>
                <a:lnTo>
                  <a:pt x="686" y="0"/>
                </a:lnTo>
                <a:lnTo>
                  <a:pt x="735" y="40"/>
                </a:lnTo>
                <a:lnTo>
                  <a:pt x="639" y="142"/>
                </a:lnTo>
                <a:lnTo>
                  <a:pt x="0" y="142"/>
                </a:lnTo>
                <a:lnTo>
                  <a:pt x="0" y="277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" name="Freeform 22"/>
          <p:cNvSpPr/>
          <p:nvPr/>
        </p:nvSpPr>
        <p:spPr bwMode="auto">
          <a:xfrm>
            <a:off x="4981285" y="3568815"/>
            <a:ext cx="2965419" cy="1102325"/>
          </a:xfrm>
          <a:custGeom>
            <a:avLst/>
            <a:gdLst>
              <a:gd name="T0" fmla="*/ 892 w 893"/>
              <a:gd name="T1" fmla="*/ 277 h 278"/>
              <a:gd name="T2" fmla="*/ 892 w 893"/>
              <a:gd name="T3" fmla="*/ 277 h 278"/>
              <a:gd name="T4" fmla="*/ 195 w 893"/>
              <a:gd name="T5" fmla="*/ 277 h 278"/>
              <a:gd name="T6" fmla="*/ 53 w 893"/>
              <a:gd name="T7" fmla="*/ 125 h 278"/>
              <a:gd name="T8" fmla="*/ 0 w 893"/>
              <a:gd name="T9" fmla="*/ 165 h 278"/>
              <a:gd name="T10" fmla="*/ 57 w 893"/>
              <a:gd name="T11" fmla="*/ 33 h 278"/>
              <a:gd name="T12" fmla="*/ 206 w 893"/>
              <a:gd name="T13" fmla="*/ 0 h 278"/>
              <a:gd name="T14" fmla="*/ 156 w 893"/>
              <a:gd name="T15" fmla="*/ 40 h 278"/>
              <a:gd name="T16" fmla="*/ 252 w 893"/>
              <a:gd name="T17" fmla="*/ 142 h 278"/>
              <a:gd name="T18" fmla="*/ 892 w 893"/>
              <a:gd name="T19" fmla="*/ 142 h 278"/>
              <a:gd name="T20" fmla="*/ 892 w 893"/>
              <a:gd name="T21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93" h="278">
                <a:moveTo>
                  <a:pt x="892" y="277"/>
                </a:moveTo>
                <a:lnTo>
                  <a:pt x="892" y="277"/>
                </a:lnTo>
                <a:lnTo>
                  <a:pt x="195" y="277"/>
                </a:lnTo>
                <a:lnTo>
                  <a:pt x="53" y="125"/>
                </a:lnTo>
                <a:lnTo>
                  <a:pt x="0" y="165"/>
                </a:lnTo>
                <a:lnTo>
                  <a:pt x="57" y="33"/>
                </a:lnTo>
                <a:lnTo>
                  <a:pt x="206" y="0"/>
                </a:lnTo>
                <a:lnTo>
                  <a:pt x="156" y="40"/>
                </a:lnTo>
                <a:lnTo>
                  <a:pt x="252" y="142"/>
                </a:lnTo>
                <a:lnTo>
                  <a:pt x="892" y="142"/>
                </a:lnTo>
                <a:lnTo>
                  <a:pt x="892" y="277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Freeform 23"/>
          <p:cNvSpPr/>
          <p:nvPr/>
        </p:nvSpPr>
        <p:spPr bwMode="auto">
          <a:xfrm>
            <a:off x="5655396" y="2367360"/>
            <a:ext cx="2291309" cy="1007161"/>
          </a:xfrm>
          <a:custGeom>
            <a:avLst/>
            <a:gdLst>
              <a:gd name="T0" fmla="*/ 689 w 690"/>
              <a:gd name="T1" fmla="*/ 190 h 254"/>
              <a:gd name="T2" fmla="*/ 689 w 690"/>
              <a:gd name="T3" fmla="*/ 190 h 254"/>
              <a:gd name="T4" fmla="*/ 689 w 690"/>
              <a:gd name="T5" fmla="*/ 62 h 254"/>
              <a:gd name="T6" fmla="*/ 71 w 690"/>
              <a:gd name="T7" fmla="*/ 62 h 254"/>
              <a:gd name="T8" fmla="*/ 67 w 690"/>
              <a:gd name="T9" fmla="*/ 0 h 254"/>
              <a:gd name="T10" fmla="*/ 0 w 690"/>
              <a:gd name="T11" fmla="*/ 128 h 254"/>
              <a:gd name="T12" fmla="*/ 71 w 690"/>
              <a:gd name="T13" fmla="*/ 253 h 254"/>
              <a:gd name="T14" fmla="*/ 71 w 690"/>
              <a:gd name="T15" fmla="*/ 190 h 254"/>
              <a:gd name="T16" fmla="*/ 689 w 690"/>
              <a:gd name="T17" fmla="*/ 19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254">
                <a:moveTo>
                  <a:pt x="689" y="190"/>
                </a:moveTo>
                <a:lnTo>
                  <a:pt x="689" y="190"/>
                </a:lnTo>
                <a:lnTo>
                  <a:pt x="689" y="62"/>
                </a:lnTo>
                <a:lnTo>
                  <a:pt x="71" y="62"/>
                </a:lnTo>
                <a:lnTo>
                  <a:pt x="67" y="0"/>
                </a:lnTo>
                <a:lnTo>
                  <a:pt x="0" y="128"/>
                </a:lnTo>
                <a:lnTo>
                  <a:pt x="71" y="253"/>
                </a:lnTo>
                <a:lnTo>
                  <a:pt x="71" y="190"/>
                </a:lnTo>
                <a:lnTo>
                  <a:pt x="689" y="190"/>
                </a:lnTo>
              </a:path>
            </a:pathLst>
          </a:cu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3296" tIns="46648" rIns="93296" bIns="46648" anchor="ctr"/>
          <a:lstStyle/>
          <a:p>
            <a:pPr>
              <a:lnSpc>
                <a:spcPct val="120000"/>
              </a:lnSpc>
            </a:pPr>
            <a:endParaRPr lang="en-US" sz="12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2" name="TextBox 53"/>
          <p:cNvSpPr txBox="1">
            <a:spLocks noChangeArrowheads="1"/>
          </p:cNvSpPr>
          <p:nvPr/>
        </p:nvSpPr>
        <p:spPr bwMode="auto">
          <a:xfrm>
            <a:off x="1488134" y="1191530"/>
            <a:ext cx="23287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lang="zh-CN" altLang="en-US" sz="2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3" name="TextBox 53"/>
          <p:cNvSpPr txBox="1">
            <a:spLocks noChangeArrowheads="1"/>
          </p:cNvSpPr>
          <p:nvPr/>
        </p:nvSpPr>
        <p:spPr bwMode="auto">
          <a:xfrm>
            <a:off x="1403648" y="2717632"/>
            <a:ext cx="2413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lang="zh-CN" altLang="en-US" sz="2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4" name="TextBox 53"/>
          <p:cNvSpPr txBox="1">
            <a:spLocks noChangeArrowheads="1"/>
          </p:cNvSpPr>
          <p:nvPr/>
        </p:nvSpPr>
        <p:spPr bwMode="auto">
          <a:xfrm>
            <a:off x="1497618" y="4260577"/>
            <a:ext cx="2319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lang="zh-CN" altLang="en-US" sz="2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5" name="TextBox 53"/>
          <p:cNvSpPr txBox="1">
            <a:spLocks noChangeArrowheads="1"/>
          </p:cNvSpPr>
          <p:nvPr/>
        </p:nvSpPr>
        <p:spPr bwMode="auto">
          <a:xfrm>
            <a:off x="5655396" y="4260577"/>
            <a:ext cx="22913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lang="zh-CN" altLang="en-US" sz="2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5594419" y="2717632"/>
            <a:ext cx="24132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lang="zh-CN" altLang="en-US" sz="24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55396" y="1191530"/>
            <a:ext cx="23129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在此输入内容文本</a:t>
            </a:r>
            <a:endParaRPr kumimoji="0" lang="zh-CN" altLang="en-US" sz="240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10879" y="2268230"/>
            <a:ext cx="1586249" cy="1292655"/>
            <a:chOff x="3910879" y="2268230"/>
            <a:chExt cx="1586249" cy="1292655"/>
          </a:xfrm>
          <a:solidFill>
            <a:srgbClr val="BD184B"/>
          </a:solidFill>
        </p:grpSpPr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3910879" y="2268230"/>
              <a:ext cx="1586249" cy="1292655"/>
            </a:xfrm>
            <a:prstGeom prst="hexagon">
              <a:avLst>
                <a:gd name="adj" fmla="val 30740"/>
                <a:gd name="vf" fmla="val 115470"/>
              </a:avLst>
            </a:prstGeom>
            <a:solidFill>
              <a:srgbClr val="168999"/>
            </a:solidFill>
            <a:ln w="3175" cap="flat" cmpd="sng" algn="ctr">
              <a:solidFill>
                <a:srgbClr val="EAEAEA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SG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52596" y="2474342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点击</a:t>
              </a:r>
              <a:endPara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 algn="ctr"/>
              <a:r>
                <a:rPr lang="zh-CN" altLang="en-US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添加</a:t>
              </a:r>
              <a:endPara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9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33 -0.02963 C 0.01528 -0.06142 0.03299 -0.22068 0.05799 -0.22068 C 0.09497 -0.22068 0.125 -0.17253 0.125 -0.11235 C 0.125 -0.0926 0.12205 -0.075 0.11597 -0.05895 C 0.11701 -0.05895 2.77778E-7 0.18117 2.77778E-7 0.18302 C 2.77778E-7 0.18117 -0.11701 -0.05895 -0.11597 -0.05895 C -0.12205 -0.075 -0.125 -0.0926 -0.125 -0.11235 C -0.125 -0.17253 -0.09497 -0.22068 -0.05694 -0.22068 C -0.03299 -0.22068 -0.00868 -0.06142 0.0033 -0.02963 Z " pathEditMode="relative" rAng="0" ptsTypes="fffffffff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08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5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78173" y="361856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应用前景</a:t>
            </a:r>
          </a:p>
        </p:txBody>
      </p:sp>
      <p:sp>
        <p:nvSpPr>
          <p:cNvPr id="42" name="Freeform 5"/>
          <p:cNvSpPr/>
          <p:nvPr/>
        </p:nvSpPr>
        <p:spPr bwMode="auto">
          <a:xfrm>
            <a:off x="3939354" y="3225369"/>
            <a:ext cx="1559533" cy="1935187"/>
          </a:xfrm>
          <a:custGeom>
            <a:avLst/>
            <a:gdLst>
              <a:gd name="T0" fmla="*/ 776 w 1043"/>
              <a:gd name="T1" fmla="*/ 985 h 1423"/>
              <a:gd name="T2" fmla="*/ 860 w 1043"/>
              <a:gd name="T3" fmla="*/ 623 h 1423"/>
              <a:gd name="T4" fmla="*/ 953 w 1043"/>
              <a:gd name="T5" fmla="*/ 413 h 1423"/>
              <a:gd name="T6" fmla="*/ 1031 w 1043"/>
              <a:gd name="T7" fmla="*/ 243 h 1423"/>
              <a:gd name="T8" fmla="*/ 885 w 1043"/>
              <a:gd name="T9" fmla="*/ 383 h 1423"/>
              <a:gd name="T10" fmla="*/ 771 w 1043"/>
              <a:gd name="T11" fmla="*/ 485 h 1423"/>
              <a:gd name="T12" fmla="*/ 815 w 1043"/>
              <a:gd name="T13" fmla="*/ 293 h 1423"/>
              <a:gd name="T14" fmla="*/ 835 w 1043"/>
              <a:gd name="T15" fmla="*/ 70 h 1423"/>
              <a:gd name="T16" fmla="*/ 720 w 1043"/>
              <a:gd name="T17" fmla="*/ 306 h 1423"/>
              <a:gd name="T18" fmla="*/ 640 w 1043"/>
              <a:gd name="T19" fmla="*/ 426 h 1423"/>
              <a:gd name="T20" fmla="*/ 616 w 1043"/>
              <a:gd name="T21" fmla="*/ 232 h 1423"/>
              <a:gd name="T22" fmla="*/ 579 w 1043"/>
              <a:gd name="T23" fmla="*/ 1 h 1423"/>
              <a:gd name="T24" fmla="*/ 520 w 1043"/>
              <a:gd name="T25" fmla="*/ 216 h 1423"/>
              <a:gd name="T26" fmla="*/ 519 w 1043"/>
              <a:gd name="T27" fmla="*/ 419 h 1423"/>
              <a:gd name="T28" fmla="*/ 420 w 1043"/>
              <a:gd name="T29" fmla="*/ 222 h 1423"/>
              <a:gd name="T30" fmla="*/ 303 w 1043"/>
              <a:gd name="T31" fmla="*/ 63 h 1423"/>
              <a:gd name="T32" fmla="*/ 361 w 1043"/>
              <a:gd name="T33" fmla="*/ 381 h 1423"/>
              <a:gd name="T34" fmla="*/ 378 w 1043"/>
              <a:gd name="T35" fmla="*/ 613 h 1423"/>
              <a:gd name="T36" fmla="*/ 206 w 1043"/>
              <a:gd name="T37" fmla="*/ 583 h 1423"/>
              <a:gd name="T38" fmla="*/ 33 w 1043"/>
              <a:gd name="T39" fmla="*/ 574 h 1423"/>
              <a:gd name="T40" fmla="*/ 35 w 1043"/>
              <a:gd name="T41" fmla="*/ 643 h 1423"/>
              <a:gd name="T42" fmla="*/ 138 w 1043"/>
              <a:gd name="T43" fmla="*/ 682 h 1423"/>
              <a:gd name="T44" fmla="*/ 313 w 1043"/>
              <a:gd name="T45" fmla="*/ 832 h 1423"/>
              <a:gd name="T46" fmla="*/ 449 w 1043"/>
              <a:gd name="T47" fmla="*/ 974 h 1423"/>
              <a:gd name="T48" fmla="*/ 470 w 1043"/>
              <a:gd name="T49" fmla="*/ 1223 h 1423"/>
              <a:gd name="T50" fmla="*/ 469 w 1043"/>
              <a:gd name="T51" fmla="*/ 1423 h 1423"/>
              <a:gd name="T52" fmla="*/ 752 w 1043"/>
              <a:gd name="T53" fmla="*/ 1423 h 1423"/>
              <a:gd name="T54" fmla="*/ 776 w 1043"/>
              <a:gd name="T55" fmla="*/ 985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43" h="1423">
                <a:moveTo>
                  <a:pt x="776" y="985"/>
                </a:moveTo>
                <a:cubicBezTo>
                  <a:pt x="856" y="821"/>
                  <a:pt x="842" y="714"/>
                  <a:pt x="860" y="623"/>
                </a:cubicBezTo>
                <a:cubicBezTo>
                  <a:pt x="877" y="532"/>
                  <a:pt x="927" y="451"/>
                  <a:pt x="953" y="413"/>
                </a:cubicBezTo>
                <a:cubicBezTo>
                  <a:pt x="985" y="368"/>
                  <a:pt x="1043" y="271"/>
                  <a:pt x="1031" y="243"/>
                </a:cubicBezTo>
                <a:cubicBezTo>
                  <a:pt x="1008" y="187"/>
                  <a:pt x="935" y="315"/>
                  <a:pt x="885" y="383"/>
                </a:cubicBezTo>
                <a:cubicBezTo>
                  <a:pt x="835" y="452"/>
                  <a:pt x="787" y="488"/>
                  <a:pt x="771" y="485"/>
                </a:cubicBezTo>
                <a:cubicBezTo>
                  <a:pt x="754" y="481"/>
                  <a:pt x="788" y="383"/>
                  <a:pt x="815" y="293"/>
                </a:cubicBezTo>
                <a:cubicBezTo>
                  <a:pt x="858" y="145"/>
                  <a:pt x="882" y="81"/>
                  <a:pt x="835" y="70"/>
                </a:cubicBezTo>
                <a:cubicBezTo>
                  <a:pt x="777" y="56"/>
                  <a:pt x="753" y="219"/>
                  <a:pt x="720" y="306"/>
                </a:cubicBezTo>
                <a:cubicBezTo>
                  <a:pt x="691" y="386"/>
                  <a:pt x="671" y="429"/>
                  <a:pt x="640" y="426"/>
                </a:cubicBezTo>
                <a:cubicBezTo>
                  <a:pt x="627" y="425"/>
                  <a:pt x="618" y="363"/>
                  <a:pt x="616" y="232"/>
                </a:cubicBezTo>
                <a:cubicBezTo>
                  <a:pt x="612" y="41"/>
                  <a:pt x="608" y="0"/>
                  <a:pt x="579" y="1"/>
                </a:cubicBezTo>
                <a:cubicBezTo>
                  <a:pt x="511" y="4"/>
                  <a:pt x="524" y="118"/>
                  <a:pt x="520" y="216"/>
                </a:cubicBezTo>
                <a:cubicBezTo>
                  <a:pt x="517" y="314"/>
                  <a:pt x="528" y="416"/>
                  <a:pt x="519" y="419"/>
                </a:cubicBezTo>
                <a:cubicBezTo>
                  <a:pt x="482" y="436"/>
                  <a:pt x="457" y="312"/>
                  <a:pt x="420" y="222"/>
                </a:cubicBezTo>
                <a:cubicBezTo>
                  <a:pt x="384" y="132"/>
                  <a:pt x="358" y="4"/>
                  <a:pt x="303" y="63"/>
                </a:cubicBezTo>
                <a:cubicBezTo>
                  <a:pt x="263" y="106"/>
                  <a:pt x="318" y="276"/>
                  <a:pt x="361" y="381"/>
                </a:cubicBezTo>
                <a:cubicBezTo>
                  <a:pt x="403" y="486"/>
                  <a:pt x="422" y="570"/>
                  <a:pt x="378" y="613"/>
                </a:cubicBezTo>
                <a:cubicBezTo>
                  <a:pt x="318" y="672"/>
                  <a:pt x="278" y="628"/>
                  <a:pt x="206" y="583"/>
                </a:cubicBezTo>
                <a:cubicBezTo>
                  <a:pt x="135" y="538"/>
                  <a:pt x="67" y="536"/>
                  <a:pt x="33" y="574"/>
                </a:cubicBezTo>
                <a:cubicBezTo>
                  <a:pt x="0" y="612"/>
                  <a:pt x="16" y="650"/>
                  <a:pt x="35" y="643"/>
                </a:cubicBezTo>
                <a:cubicBezTo>
                  <a:pt x="53" y="636"/>
                  <a:pt x="80" y="644"/>
                  <a:pt x="138" y="682"/>
                </a:cubicBezTo>
                <a:cubicBezTo>
                  <a:pt x="196" y="720"/>
                  <a:pt x="225" y="781"/>
                  <a:pt x="313" y="832"/>
                </a:cubicBezTo>
                <a:cubicBezTo>
                  <a:pt x="400" y="882"/>
                  <a:pt x="425" y="913"/>
                  <a:pt x="449" y="974"/>
                </a:cubicBezTo>
                <a:cubicBezTo>
                  <a:pt x="473" y="1034"/>
                  <a:pt x="470" y="1223"/>
                  <a:pt x="470" y="1223"/>
                </a:cubicBezTo>
                <a:cubicBezTo>
                  <a:pt x="471" y="1289"/>
                  <a:pt x="471" y="1356"/>
                  <a:pt x="469" y="1423"/>
                </a:cubicBezTo>
                <a:cubicBezTo>
                  <a:pt x="752" y="1423"/>
                  <a:pt x="752" y="1423"/>
                  <a:pt x="752" y="1423"/>
                </a:cubicBezTo>
                <a:cubicBezTo>
                  <a:pt x="763" y="1157"/>
                  <a:pt x="776" y="985"/>
                  <a:pt x="776" y="985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053395" y="1948509"/>
            <a:ext cx="987652" cy="968833"/>
            <a:chOff x="4116894" y="1948508"/>
            <a:chExt cx="987652" cy="968833"/>
          </a:xfrm>
        </p:grpSpPr>
        <p:grpSp>
          <p:nvGrpSpPr>
            <p:cNvPr id="44" name="组合 43"/>
            <p:cNvGrpSpPr/>
            <p:nvPr/>
          </p:nvGrpSpPr>
          <p:grpSpPr>
            <a:xfrm rot="4348561">
              <a:off x="4126303" y="1939099"/>
              <a:ext cx="968833" cy="987652"/>
              <a:chOff x="2720209" y="3507822"/>
              <a:chExt cx="926822" cy="944825"/>
            </a:xfrm>
          </p:grpSpPr>
          <p:sp>
            <p:nvSpPr>
              <p:cNvPr id="49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0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168999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45" name="Group 72"/>
            <p:cNvGrpSpPr/>
            <p:nvPr/>
          </p:nvGrpSpPr>
          <p:grpSpPr>
            <a:xfrm>
              <a:off x="4410453" y="2259240"/>
              <a:ext cx="361093" cy="303786"/>
              <a:chOff x="5368132" y="2625725"/>
              <a:chExt cx="465138" cy="391319"/>
            </a:xfrm>
            <a:solidFill>
              <a:schemeClr val="bg1"/>
            </a:solidFill>
          </p:grpSpPr>
          <p:sp>
            <p:nvSpPr>
              <p:cNvPr id="46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7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8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3046877" y="2415672"/>
            <a:ext cx="968833" cy="987652"/>
            <a:chOff x="3046876" y="2364872"/>
            <a:chExt cx="968833" cy="987652"/>
          </a:xfrm>
        </p:grpSpPr>
        <p:grpSp>
          <p:nvGrpSpPr>
            <p:cNvPr id="52" name="组合 51"/>
            <p:cNvGrpSpPr/>
            <p:nvPr/>
          </p:nvGrpSpPr>
          <p:grpSpPr>
            <a:xfrm rot="2082787">
              <a:off x="3046876" y="2364872"/>
              <a:ext cx="968833" cy="987652"/>
              <a:chOff x="2720209" y="3507822"/>
              <a:chExt cx="926822" cy="944825"/>
            </a:xfrm>
          </p:grpSpPr>
          <p:sp>
            <p:nvSpPr>
              <p:cNvPr id="57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8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168999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53" name="Group 76"/>
            <p:cNvGrpSpPr/>
            <p:nvPr/>
          </p:nvGrpSpPr>
          <p:grpSpPr>
            <a:xfrm>
              <a:off x="3373014" y="2686882"/>
              <a:ext cx="360476" cy="360476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54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5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6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2678199" y="3464997"/>
            <a:ext cx="968833" cy="987652"/>
            <a:chOff x="2678198" y="3464996"/>
            <a:chExt cx="968833" cy="987652"/>
          </a:xfrm>
        </p:grpSpPr>
        <p:grpSp>
          <p:nvGrpSpPr>
            <p:cNvPr id="60" name="组合 59"/>
            <p:cNvGrpSpPr/>
            <p:nvPr/>
          </p:nvGrpSpPr>
          <p:grpSpPr>
            <a:xfrm>
              <a:off x="2678198" y="3464996"/>
              <a:ext cx="968833" cy="987652"/>
              <a:chOff x="2720209" y="3507822"/>
              <a:chExt cx="926822" cy="944825"/>
            </a:xfrm>
          </p:grpSpPr>
          <p:sp>
            <p:nvSpPr>
              <p:cNvPr id="62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3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168999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61" name="Freeform 13"/>
            <p:cNvSpPr>
              <a:spLocks noEditPoints="1"/>
            </p:cNvSpPr>
            <p:nvPr/>
          </p:nvSpPr>
          <p:spPr bwMode="auto">
            <a:xfrm>
              <a:off x="3018694" y="3779256"/>
              <a:ext cx="312529" cy="359134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192565" y="2143851"/>
            <a:ext cx="987652" cy="968833"/>
            <a:chOff x="5192565" y="2143850"/>
            <a:chExt cx="987652" cy="968833"/>
          </a:xfrm>
        </p:grpSpPr>
        <p:grpSp>
          <p:nvGrpSpPr>
            <p:cNvPr id="65" name="Group 68"/>
            <p:cNvGrpSpPr/>
            <p:nvPr/>
          </p:nvGrpSpPr>
          <p:grpSpPr>
            <a:xfrm>
              <a:off x="5227488" y="2406237"/>
              <a:ext cx="360476" cy="360476"/>
              <a:chOff x="7287419" y="2577307"/>
              <a:chExt cx="464344" cy="464344"/>
            </a:xfrm>
            <a:solidFill>
              <a:schemeClr val="bg2"/>
            </a:solidFill>
          </p:grpSpPr>
          <p:sp>
            <p:nvSpPr>
              <p:cNvPr id="79" name="AutoShape 56"/>
              <p:cNvSpPr/>
              <p:nvPr/>
            </p:nvSpPr>
            <p:spPr bwMode="auto">
              <a:xfrm>
                <a:off x="7287419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0" name="AutoShape 57"/>
              <p:cNvSpPr/>
              <p:nvPr/>
            </p:nvSpPr>
            <p:spPr bwMode="auto">
              <a:xfrm>
                <a:off x="7606507" y="2577307"/>
                <a:ext cx="145256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1" name="AutoShape 58"/>
              <p:cNvSpPr/>
              <p:nvPr/>
            </p:nvSpPr>
            <p:spPr bwMode="auto">
              <a:xfrm>
                <a:off x="7446963" y="2577307"/>
                <a:ext cx="145257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 rot="6212144">
              <a:off x="5201974" y="2134441"/>
              <a:ext cx="968833" cy="987652"/>
              <a:chOff x="2720209" y="3507822"/>
              <a:chExt cx="926822" cy="944825"/>
            </a:xfrm>
          </p:grpSpPr>
          <p:sp>
            <p:nvSpPr>
              <p:cNvPr id="77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8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168999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67" name="Group 51"/>
            <p:cNvGrpSpPr/>
            <p:nvPr/>
          </p:nvGrpSpPr>
          <p:grpSpPr>
            <a:xfrm>
              <a:off x="5531582" y="2441523"/>
              <a:ext cx="360476" cy="361093"/>
              <a:chOff x="9145588" y="4435475"/>
              <a:chExt cx="464344" cy="465138"/>
            </a:xfrm>
            <a:solidFill>
              <a:schemeClr val="bg1"/>
            </a:solidFill>
          </p:grpSpPr>
          <p:sp>
            <p:nvSpPr>
              <p:cNvPr id="68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9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0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1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2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3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4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5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6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7965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5762895" y="3127214"/>
            <a:ext cx="968833" cy="987652"/>
            <a:chOff x="5762894" y="3127213"/>
            <a:chExt cx="968833" cy="987652"/>
          </a:xfrm>
        </p:grpSpPr>
        <p:grpSp>
          <p:nvGrpSpPr>
            <p:cNvPr id="83" name="组合 82"/>
            <p:cNvGrpSpPr/>
            <p:nvPr/>
          </p:nvGrpSpPr>
          <p:grpSpPr>
            <a:xfrm rot="9985777">
              <a:off x="5762894" y="3127213"/>
              <a:ext cx="968833" cy="987652"/>
              <a:chOff x="2720209" y="3507822"/>
              <a:chExt cx="926822" cy="944825"/>
            </a:xfrm>
          </p:grpSpPr>
          <p:sp>
            <p:nvSpPr>
              <p:cNvPr id="85" name="Oval Callout 9"/>
              <p:cNvSpPr/>
              <p:nvPr/>
            </p:nvSpPr>
            <p:spPr>
              <a:xfrm rot="18720547">
                <a:off x="2711207" y="3516824"/>
                <a:ext cx="944825" cy="926822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6" name="Oval Callout 9"/>
              <p:cNvSpPr/>
              <p:nvPr/>
            </p:nvSpPr>
            <p:spPr>
              <a:xfrm rot="18720547">
                <a:off x="2822121" y="3625625"/>
                <a:ext cx="722996" cy="709220"/>
              </a:xfrm>
              <a:prstGeom prst="wedgeEllipseCallout">
                <a:avLst>
                  <a:gd name="adj1" fmla="val 38923"/>
                  <a:gd name="adj2" fmla="val 61436"/>
                </a:avLst>
              </a:prstGeom>
              <a:solidFill>
                <a:srgbClr val="168999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3765"/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6049663" y="3454150"/>
              <a:ext cx="395295" cy="333776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99469" y="1644838"/>
            <a:ext cx="1923767" cy="627798"/>
            <a:chOff x="1072034" y="1783252"/>
            <a:chExt cx="1923767" cy="627798"/>
          </a:xfrm>
        </p:grpSpPr>
        <p:sp>
          <p:nvSpPr>
            <p:cNvPr id="88" name="TextBox 147"/>
            <p:cNvSpPr txBox="1"/>
            <p:nvPr/>
          </p:nvSpPr>
          <p:spPr>
            <a:xfrm>
              <a:off x="1072034" y="2087885"/>
              <a:ext cx="1923767" cy="32316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单击此处添加文本单击此处添加文本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9" name="TextBox 148"/>
            <p:cNvSpPr txBox="1"/>
            <p:nvPr/>
          </p:nvSpPr>
          <p:spPr>
            <a:xfrm>
              <a:off x="1072035" y="1783252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9469" y="2695301"/>
            <a:ext cx="1923767" cy="766298"/>
            <a:chOff x="1072034" y="1783252"/>
            <a:chExt cx="1923767" cy="766298"/>
          </a:xfrm>
        </p:grpSpPr>
        <p:sp>
          <p:nvSpPr>
            <p:cNvPr id="91" name="TextBox 159"/>
            <p:cNvSpPr txBox="1"/>
            <p:nvPr/>
          </p:nvSpPr>
          <p:spPr>
            <a:xfrm>
              <a:off x="1072034" y="2087885"/>
              <a:ext cx="1923767" cy="46166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亮亮图文旗舰店</a:t>
              </a:r>
            </a:p>
            <a:p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https://liangliangtuwen.tmall.com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2" name="TextBox 160"/>
            <p:cNvSpPr txBox="1"/>
            <p:nvPr/>
          </p:nvSpPr>
          <p:spPr>
            <a:xfrm>
              <a:off x="1072035" y="1783252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99469" y="3788410"/>
            <a:ext cx="1923767" cy="627798"/>
            <a:chOff x="1072034" y="1783252"/>
            <a:chExt cx="1923767" cy="627798"/>
          </a:xfrm>
        </p:grpSpPr>
        <p:sp>
          <p:nvSpPr>
            <p:cNvPr id="94" name="TextBox 162"/>
            <p:cNvSpPr txBox="1"/>
            <p:nvPr/>
          </p:nvSpPr>
          <p:spPr>
            <a:xfrm>
              <a:off x="1072034" y="2087885"/>
              <a:ext cx="1923767" cy="32316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单击此处添加文本单击此处添加文本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5" name="TextBox 163"/>
            <p:cNvSpPr txBox="1"/>
            <p:nvPr/>
          </p:nvSpPr>
          <p:spPr>
            <a:xfrm>
              <a:off x="1072035" y="1783252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819247" y="1457853"/>
            <a:ext cx="1923767" cy="627798"/>
            <a:chOff x="1072034" y="1783252"/>
            <a:chExt cx="1923767" cy="627798"/>
          </a:xfrm>
        </p:grpSpPr>
        <p:sp>
          <p:nvSpPr>
            <p:cNvPr id="97" name="TextBox 165"/>
            <p:cNvSpPr txBox="1"/>
            <p:nvPr/>
          </p:nvSpPr>
          <p:spPr>
            <a:xfrm>
              <a:off x="1072034" y="2087885"/>
              <a:ext cx="1923767" cy="32316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单击此处添加文本单击此处添加文本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8" name="TextBox 166"/>
            <p:cNvSpPr txBox="1"/>
            <p:nvPr/>
          </p:nvSpPr>
          <p:spPr>
            <a:xfrm>
              <a:off x="1072035" y="1783252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6819247" y="2550963"/>
            <a:ext cx="1923767" cy="627798"/>
            <a:chOff x="1072034" y="1783252"/>
            <a:chExt cx="1923767" cy="627798"/>
          </a:xfrm>
        </p:grpSpPr>
        <p:sp>
          <p:nvSpPr>
            <p:cNvPr id="100" name="TextBox 168"/>
            <p:cNvSpPr txBox="1"/>
            <p:nvPr/>
          </p:nvSpPr>
          <p:spPr>
            <a:xfrm>
              <a:off x="1072034" y="2087885"/>
              <a:ext cx="1923767" cy="323165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单击此处添加文本单击此处添加文本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9" name="TextBox 169"/>
            <p:cNvSpPr txBox="1"/>
            <p:nvPr/>
          </p:nvSpPr>
          <p:spPr>
            <a:xfrm>
              <a:off x="1072035" y="1783252"/>
              <a:ext cx="8207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59632" y="115581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相关建议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6214" y="1074360"/>
            <a:ext cx="2012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案例对比分析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228371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问题评估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0112" y="1679039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相关对策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55796" y="414862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案例对比分析</a:t>
            </a:r>
          </a:p>
        </p:txBody>
      </p:sp>
      <p:grpSp>
        <p:nvGrpSpPr>
          <p:cNvPr id="34" name="Group 3"/>
          <p:cNvGrpSpPr/>
          <p:nvPr/>
        </p:nvGrpSpPr>
        <p:grpSpPr>
          <a:xfrm flipV="1">
            <a:off x="4870522" y="3442573"/>
            <a:ext cx="1585319" cy="517327"/>
            <a:chOff x="6539361" y="2642039"/>
            <a:chExt cx="1289829" cy="492191"/>
          </a:xfrm>
        </p:grpSpPr>
        <p:cxnSp>
          <p:nvCxnSpPr>
            <p:cNvPr id="35" name="Straight Connector 4"/>
            <p:cNvCxnSpPr/>
            <p:nvPr/>
          </p:nvCxnSpPr>
          <p:spPr>
            <a:xfrm>
              <a:off x="6539361" y="2646327"/>
              <a:ext cx="12898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5"/>
            <p:cNvCxnSpPr/>
            <p:nvPr/>
          </p:nvCxnSpPr>
          <p:spPr>
            <a:xfrm>
              <a:off x="7829190" y="2642039"/>
              <a:ext cx="0" cy="492191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6"/>
          <p:cNvCxnSpPr/>
          <p:nvPr/>
        </p:nvCxnSpPr>
        <p:spPr>
          <a:xfrm>
            <a:off x="4855653" y="1427873"/>
            <a:ext cx="1600188" cy="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7"/>
          <p:cNvGrpSpPr/>
          <p:nvPr/>
        </p:nvGrpSpPr>
        <p:grpSpPr>
          <a:xfrm>
            <a:off x="441279" y="1459319"/>
            <a:ext cx="3317227" cy="745007"/>
            <a:chOff x="588372" y="1945758"/>
            <a:chExt cx="4422969" cy="993342"/>
          </a:xfrm>
        </p:grpSpPr>
        <p:sp>
          <p:nvSpPr>
            <p:cNvPr id="39" name="TextBox 8"/>
            <p:cNvSpPr txBox="1"/>
            <p:nvPr/>
          </p:nvSpPr>
          <p:spPr>
            <a:xfrm>
              <a:off x="588372" y="1945758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40" name="Rectangle 9"/>
            <p:cNvSpPr/>
            <p:nvPr/>
          </p:nvSpPr>
          <p:spPr>
            <a:xfrm>
              <a:off x="588372" y="2308333"/>
              <a:ext cx="4422969" cy="63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41" name="Group 10"/>
          <p:cNvGrpSpPr/>
          <p:nvPr/>
        </p:nvGrpSpPr>
        <p:grpSpPr>
          <a:xfrm>
            <a:off x="2575068" y="3274101"/>
            <a:ext cx="685800" cy="685800"/>
            <a:chOff x="3433424" y="4365468"/>
            <a:chExt cx="914400" cy="9144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2" name="Oval 11"/>
            <p:cNvSpPr/>
            <p:nvPr/>
          </p:nvSpPr>
          <p:spPr>
            <a:xfrm>
              <a:off x="3433424" y="4365468"/>
              <a:ext cx="914400" cy="9144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AutoShape 28"/>
            <p:cNvSpPr/>
            <p:nvPr/>
          </p:nvSpPr>
          <p:spPr bwMode="auto">
            <a:xfrm>
              <a:off x="3658055" y="4576654"/>
              <a:ext cx="46513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4" name="Group 13"/>
          <p:cNvGrpSpPr/>
          <p:nvPr/>
        </p:nvGrpSpPr>
        <p:grpSpPr>
          <a:xfrm>
            <a:off x="811608" y="3274101"/>
            <a:ext cx="685800" cy="685800"/>
            <a:chOff x="1082144" y="4365468"/>
            <a:chExt cx="914400" cy="9144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5" name="Oval 14"/>
            <p:cNvSpPr/>
            <p:nvPr/>
          </p:nvSpPr>
          <p:spPr>
            <a:xfrm>
              <a:off x="1082144" y="4365468"/>
              <a:ext cx="914400" cy="9144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46" name="Group 15"/>
            <p:cNvGrpSpPr/>
            <p:nvPr/>
          </p:nvGrpSpPr>
          <p:grpSpPr>
            <a:xfrm>
              <a:off x="1306775" y="4604783"/>
              <a:ext cx="465138" cy="435769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47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8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49" name="Group 18"/>
          <p:cNvGrpSpPr/>
          <p:nvPr/>
        </p:nvGrpSpPr>
        <p:grpSpPr>
          <a:xfrm>
            <a:off x="1693338" y="3274101"/>
            <a:ext cx="685800" cy="685800"/>
            <a:chOff x="2257784" y="4365468"/>
            <a:chExt cx="914400" cy="914400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0" name="Oval 19"/>
            <p:cNvSpPr/>
            <p:nvPr/>
          </p:nvSpPr>
          <p:spPr>
            <a:xfrm>
              <a:off x="2257784" y="4365468"/>
              <a:ext cx="914400" cy="9144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51" name="Group 20"/>
            <p:cNvGrpSpPr/>
            <p:nvPr/>
          </p:nvGrpSpPr>
          <p:grpSpPr>
            <a:xfrm>
              <a:off x="2555440" y="4590098"/>
              <a:ext cx="319088" cy="465138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52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3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54" name="Group 23"/>
          <p:cNvGrpSpPr/>
          <p:nvPr/>
        </p:nvGrpSpPr>
        <p:grpSpPr>
          <a:xfrm>
            <a:off x="6580002" y="1138794"/>
            <a:ext cx="2366572" cy="716484"/>
            <a:chOff x="8011335" y="4011992"/>
            <a:chExt cx="3155429" cy="955310"/>
          </a:xfrm>
        </p:grpSpPr>
        <p:sp>
          <p:nvSpPr>
            <p:cNvPr id="55" name="TextBox 24"/>
            <p:cNvSpPr txBox="1"/>
            <p:nvPr/>
          </p:nvSpPr>
          <p:spPr>
            <a:xfrm>
              <a:off x="8011335" y="4011992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6" name="Rectangle 25"/>
            <p:cNvSpPr/>
            <p:nvPr/>
          </p:nvSpPr>
          <p:spPr>
            <a:xfrm>
              <a:off x="8011335" y="4336536"/>
              <a:ext cx="3155429" cy="630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57" name="Group 26"/>
          <p:cNvGrpSpPr/>
          <p:nvPr/>
        </p:nvGrpSpPr>
        <p:grpSpPr>
          <a:xfrm>
            <a:off x="4904521" y="1981530"/>
            <a:ext cx="967372" cy="369143"/>
            <a:chOff x="6539361" y="2642039"/>
            <a:chExt cx="1289829" cy="492191"/>
          </a:xfrm>
        </p:grpSpPr>
        <p:cxnSp>
          <p:nvCxnSpPr>
            <p:cNvPr id="58" name="Straight Connector 27"/>
            <p:cNvCxnSpPr/>
            <p:nvPr/>
          </p:nvCxnSpPr>
          <p:spPr>
            <a:xfrm>
              <a:off x="6539361" y="2646327"/>
              <a:ext cx="12898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8"/>
            <p:cNvCxnSpPr/>
            <p:nvPr/>
          </p:nvCxnSpPr>
          <p:spPr>
            <a:xfrm>
              <a:off x="7829190" y="2642039"/>
              <a:ext cx="0" cy="492191"/>
            </a:xfrm>
            <a:prstGeom prst="line">
              <a:avLst/>
            </a:prstGeom>
            <a:ln w="19050">
              <a:solidFill>
                <a:schemeClr val="tx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29"/>
          <p:cNvGrpSpPr/>
          <p:nvPr/>
        </p:nvGrpSpPr>
        <p:grpSpPr>
          <a:xfrm>
            <a:off x="5388207" y="2435220"/>
            <a:ext cx="2882957" cy="716483"/>
            <a:chOff x="8011335" y="4011992"/>
            <a:chExt cx="3843943" cy="955310"/>
          </a:xfrm>
        </p:grpSpPr>
        <p:sp>
          <p:nvSpPr>
            <p:cNvPr id="61" name="TextBox 30"/>
            <p:cNvSpPr txBox="1"/>
            <p:nvPr/>
          </p:nvSpPr>
          <p:spPr>
            <a:xfrm>
              <a:off x="8011335" y="4011992"/>
              <a:ext cx="1767840" cy="429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62" name="Rectangle 31"/>
            <p:cNvSpPr/>
            <p:nvPr/>
          </p:nvSpPr>
          <p:spPr>
            <a:xfrm>
              <a:off x="8011335" y="4336536"/>
              <a:ext cx="3843943" cy="630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3" name="Group 32"/>
          <p:cNvGrpSpPr/>
          <p:nvPr/>
        </p:nvGrpSpPr>
        <p:grpSpPr>
          <a:xfrm>
            <a:off x="6517039" y="3327750"/>
            <a:ext cx="2366572" cy="716484"/>
            <a:chOff x="8011335" y="4011992"/>
            <a:chExt cx="3155429" cy="955310"/>
          </a:xfrm>
        </p:grpSpPr>
        <p:sp>
          <p:nvSpPr>
            <p:cNvPr id="64" name="TextBox 33"/>
            <p:cNvSpPr txBox="1"/>
            <p:nvPr/>
          </p:nvSpPr>
          <p:spPr>
            <a:xfrm>
              <a:off x="8011335" y="4011992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65" name="Rectangle 34"/>
            <p:cNvSpPr/>
            <p:nvPr/>
          </p:nvSpPr>
          <p:spPr>
            <a:xfrm>
              <a:off x="8011335" y="4336536"/>
              <a:ext cx="3155429" cy="630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6" name="Group 35"/>
          <p:cNvGrpSpPr/>
          <p:nvPr/>
        </p:nvGrpSpPr>
        <p:grpSpPr>
          <a:xfrm>
            <a:off x="4146886" y="992499"/>
            <a:ext cx="812209" cy="3983541"/>
            <a:chOff x="5529181" y="1323332"/>
            <a:chExt cx="1082945" cy="53113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7" name="Rectangle 36"/>
            <p:cNvSpPr/>
            <p:nvPr/>
          </p:nvSpPr>
          <p:spPr>
            <a:xfrm>
              <a:off x="5674859" y="1469010"/>
              <a:ext cx="769258" cy="3872246"/>
            </a:xfrm>
            <a:prstGeom prst="rect">
              <a:avLst/>
            </a:prstGeom>
            <a:noFill/>
            <a:ln w="19050">
              <a:solidFill>
                <a:srgbClr val="168999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68" name="Group 37"/>
            <p:cNvGrpSpPr/>
            <p:nvPr/>
          </p:nvGrpSpPr>
          <p:grpSpPr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104" name="Isosceles Triangle 73"/>
              <p:cNvSpPr/>
              <p:nvPr/>
            </p:nvSpPr>
            <p:spPr>
              <a:xfrm flipV="1">
                <a:off x="5674859" y="5586622"/>
                <a:ext cx="769258" cy="104809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05" name="Isosceles Triangle 7"/>
              <p:cNvSpPr/>
              <p:nvPr/>
            </p:nvSpPr>
            <p:spPr>
              <a:xfrm flipV="1">
                <a:off x="5882403" y="6097350"/>
                <a:ext cx="354170" cy="537369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-1" fmla="*/ 0 w 354170"/>
                  <a:gd name="connsiteY0-2" fmla="*/ 479252 h 537369"/>
                  <a:gd name="connsiteX1-3" fmla="*/ 177085 w 354170"/>
                  <a:gd name="connsiteY1-4" fmla="*/ 0 h 537369"/>
                  <a:gd name="connsiteX2-5" fmla="*/ 354170 w 354170"/>
                  <a:gd name="connsiteY2-6" fmla="*/ 479252 h 537369"/>
                  <a:gd name="connsiteX3-7" fmla="*/ 173116 w 354170"/>
                  <a:gd name="connsiteY3-8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69" name="Oval 38"/>
            <p:cNvSpPr/>
            <p:nvPr/>
          </p:nvSpPr>
          <p:spPr>
            <a:xfrm>
              <a:off x="5966215" y="5245359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70" name="Straight Connector 39"/>
            <p:cNvCxnSpPr>
              <a:endCxn id="89" idx="7"/>
            </p:cNvCxnSpPr>
            <p:nvPr/>
          </p:nvCxnSpPr>
          <p:spPr>
            <a:xfrm flipH="1">
              <a:off x="5745363" y="1501892"/>
              <a:ext cx="648320" cy="43399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40"/>
            <p:cNvCxnSpPr>
              <a:endCxn id="93" idx="7"/>
            </p:cNvCxnSpPr>
            <p:nvPr/>
          </p:nvCxnSpPr>
          <p:spPr>
            <a:xfrm flipH="1">
              <a:off x="6131091" y="1960955"/>
              <a:ext cx="225981" cy="20602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41"/>
            <p:cNvCxnSpPr>
              <a:endCxn id="93" idx="5"/>
            </p:cNvCxnSpPr>
            <p:nvPr/>
          </p:nvCxnSpPr>
          <p:spPr>
            <a:xfrm flipH="1" flipV="1">
              <a:off x="6131091" y="2372995"/>
              <a:ext cx="218473" cy="26111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2"/>
            <p:cNvCxnSpPr>
              <a:stCxn id="93" idx="1"/>
            </p:cNvCxnSpPr>
            <p:nvPr/>
          </p:nvCxnSpPr>
          <p:spPr>
            <a:xfrm flipH="1" flipV="1">
              <a:off x="5674860" y="1974065"/>
              <a:ext cx="250211" cy="19291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3"/>
            <p:cNvCxnSpPr>
              <a:stCxn id="96" idx="7"/>
            </p:cNvCxnSpPr>
            <p:nvPr/>
          </p:nvCxnSpPr>
          <p:spPr>
            <a:xfrm flipV="1">
              <a:off x="5745363" y="2308332"/>
              <a:ext cx="233620" cy="36576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4"/>
            <p:cNvCxnSpPr>
              <a:stCxn id="95" idx="1"/>
            </p:cNvCxnSpPr>
            <p:nvPr/>
          </p:nvCxnSpPr>
          <p:spPr>
            <a:xfrm flipH="1" flipV="1">
              <a:off x="6007136" y="3077187"/>
              <a:ext cx="350523" cy="1140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5"/>
            <p:cNvCxnSpPr>
              <a:stCxn id="94" idx="7"/>
            </p:cNvCxnSpPr>
            <p:nvPr/>
          </p:nvCxnSpPr>
          <p:spPr>
            <a:xfrm flipV="1">
              <a:off x="5761616" y="3091254"/>
              <a:ext cx="202309" cy="41195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46"/>
            <p:cNvCxnSpPr/>
            <p:nvPr/>
          </p:nvCxnSpPr>
          <p:spPr>
            <a:xfrm flipH="1" flipV="1">
              <a:off x="5659729" y="2786494"/>
              <a:ext cx="336895" cy="278331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7"/>
            <p:cNvCxnSpPr/>
            <p:nvPr/>
          </p:nvCxnSpPr>
          <p:spPr>
            <a:xfrm flipV="1">
              <a:off x="6028081" y="2655938"/>
              <a:ext cx="416280" cy="36494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48"/>
            <p:cNvCxnSpPr>
              <a:stCxn id="94" idx="6"/>
            </p:cNvCxnSpPr>
            <p:nvPr/>
          </p:nvCxnSpPr>
          <p:spPr>
            <a:xfrm flipV="1">
              <a:off x="5800405" y="3322550"/>
              <a:ext cx="673799" cy="27430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9"/>
            <p:cNvCxnSpPr>
              <a:stCxn id="102" idx="1"/>
            </p:cNvCxnSpPr>
            <p:nvPr/>
          </p:nvCxnSpPr>
          <p:spPr>
            <a:xfrm flipH="1" flipV="1">
              <a:off x="5703418" y="3660075"/>
              <a:ext cx="155908" cy="353941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50"/>
            <p:cNvCxnSpPr>
              <a:stCxn id="102" idx="3"/>
            </p:cNvCxnSpPr>
            <p:nvPr/>
          </p:nvCxnSpPr>
          <p:spPr>
            <a:xfrm flipV="1">
              <a:off x="5859326" y="3828930"/>
              <a:ext cx="555891" cy="37237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1"/>
            <p:cNvCxnSpPr>
              <a:stCxn id="99" idx="1"/>
            </p:cNvCxnSpPr>
            <p:nvPr/>
          </p:nvCxnSpPr>
          <p:spPr>
            <a:xfrm flipH="1" flipV="1">
              <a:off x="6051555" y="4670502"/>
              <a:ext cx="322205" cy="4867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52"/>
            <p:cNvCxnSpPr/>
            <p:nvPr/>
          </p:nvCxnSpPr>
          <p:spPr>
            <a:xfrm flipH="1">
              <a:off x="5734273" y="4644686"/>
              <a:ext cx="231941" cy="62087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53"/>
            <p:cNvCxnSpPr/>
            <p:nvPr/>
          </p:nvCxnSpPr>
          <p:spPr>
            <a:xfrm flipH="1" flipV="1">
              <a:off x="6036673" y="4731339"/>
              <a:ext cx="378544" cy="54852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4"/>
            <p:cNvCxnSpPr/>
            <p:nvPr/>
          </p:nvCxnSpPr>
          <p:spPr>
            <a:xfrm flipV="1">
              <a:off x="5997660" y="3903674"/>
              <a:ext cx="358924" cy="73650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55"/>
            <p:cNvSpPr/>
            <p:nvPr/>
          </p:nvSpPr>
          <p:spPr>
            <a:xfrm>
              <a:off x="5529181" y="1323332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7" name="Oval 56"/>
            <p:cNvSpPr/>
            <p:nvPr/>
          </p:nvSpPr>
          <p:spPr>
            <a:xfrm>
              <a:off x="6284233" y="1326934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8" name="Oval 57"/>
            <p:cNvSpPr/>
            <p:nvPr/>
          </p:nvSpPr>
          <p:spPr>
            <a:xfrm>
              <a:off x="6320461" y="1794381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9" name="Oval 58"/>
            <p:cNvSpPr/>
            <p:nvPr/>
          </p:nvSpPr>
          <p:spPr>
            <a:xfrm>
              <a:off x="5558520" y="1903831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0" name="Oval 59"/>
            <p:cNvSpPr/>
            <p:nvPr/>
          </p:nvSpPr>
          <p:spPr>
            <a:xfrm>
              <a:off x="5959988" y="1363160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1" name="Oval 60"/>
            <p:cNvSpPr/>
            <p:nvPr/>
          </p:nvSpPr>
          <p:spPr>
            <a:xfrm>
              <a:off x="5529181" y="5137946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2" name="Oval 61"/>
            <p:cNvSpPr/>
            <p:nvPr/>
          </p:nvSpPr>
          <p:spPr>
            <a:xfrm>
              <a:off x="6270027" y="5137945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3" name="Oval 62"/>
            <p:cNvSpPr/>
            <p:nvPr/>
          </p:nvSpPr>
          <p:spPr>
            <a:xfrm>
              <a:off x="5882403" y="2124307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4" name="Oval 63"/>
            <p:cNvSpPr/>
            <p:nvPr/>
          </p:nvSpPr>
          <p:spPr>
            <a:xfrm>
              <a:off x="5535536" y="3464421"/>
              <a:ext cx="264869" cy="264869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5" name="Oval 64"/>
            <p:cNvSpPr/>
            <p:nvPr/>
          </p:nvSpPr>
          <p:spPr>
            <a:xfrm>
              <a:off x="6325602" y="3159217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6" name="Oval 65"/>
            <p:cNvSpPr/>
            <p:nvPr/>
          </p:nvSpPr>
          <p:spPr>
            <a:xfrm>
              <a:off x="5558520" y="2642039"/>
              <a:ext cx="218900" cy="2189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7" name="Oval 66"/>
            <p:cNvSpPr/>
            <p:nvPr/>
          </p:nvSpPr>
          <p:spPr>
            <a:xfrm>
              <a:off x="6299057" y="3706305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8" name="Oval 67"/>
            <p:cNvSpPr/>
            <p:nvPr/>
          </p:nvSpPr>
          <p:spPr>
            <a:xfrm>
              <a:off x="6320770" y="2480618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9" name="Oval 68"/>
            <p:cNvSpPr/>
            <p:nvPr/>
          </p:nvSpPr>
          <p:spPr>
            <a:xfrm>
              <a:off x="6344617" y="4690038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0" name="Oval 69"/>
            <p:cNvSpPr/>
            <p:nvPr/>
          </p:nvSpPr>
          <p:spPr>
            <a:xfrm>
              <a:off x="5589565" y="4269595"/>
              <a:ext cx="199000" cy="199000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1" name="Oval 70"/>
            <p:cNvSpPr/>
            <p:nvPr/>
          </p:nvSpPr>
          <p:spPr>
            <a:xfrm>
              <a:off x="5820537" y="4436997"/>
              <a:ext cx="352541" cy="352541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2" name="Oval 71"/>
            <p:cNvSpPr/>
            <p:nvPr/>
          </p:nvSpPr>
          <p:spPr>
            <a:xfrm>
              <a:off x="5820537" y="3975227"/>
              <a:ext cx="264869" cy="264869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03" name="Oval 72"/>
            <p:cNvSpPr/>
            <p:nvPr/>
          </p:nvSpPr>
          <p:spPr>
            <a:xfrm>
              <a:off x="5854553" y="2904089"/>
              <a:ext cx="291356" cy="291356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问题评估</a:t>
            </a:r>
          </a:p>
        </p:txBody>
      </p:sp>
      <p:sp>
        <p:nvSpPr>
          <p:cNvPr id="35" name="任意多边形 34"/>
          <p:cNvSpPr/>
          <p:nvPr/>
        </p:nvSpPr>
        <p:spPr>
          <a:xfrm rot="5400000">
            <a:off x="7287198" y="2341512"/>
            <a:ext cx="1504260" cy="72398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86" tIns="45743" rIns="91486" bIns="45743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6" name="任意多边形 35"/>
          <p:cNvSpPr/>
          <p:nvPr/>
        </p:nvSpPr>
        <p:spPr>
          <a:xfrm rot="18900000">
            <a:off x="5746795" y="2161399"/>
            <a:ext cx="1060371" cy="1074100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86" tIns="45743" rIns="91486" bIns="45743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7" name="任意多边形 36"/>
          <p:cNvSpPr/>
          <p:nvPr/>
        </p:nvSpPr>
        <p:spPr>
          <a:xfrm rot="18900000" flipV="1">
            <a:off x="6574205" y="2987471"/>
            <a:ext cx="1060371" cy="1074100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86" tIns="45743" rIns="91486" bIns="45743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8" name="任意多边形 37"/>
          <p:cNvSpPr/>
          <p:nvPr/>
        </p:nvSpPr>
        <p:spPr>
          <a:xfrm rot="2700000">
            <a:off x="6555431" y="1331965"/>
            <a:ext cx="1059788" cy="1074690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86" tIns="45743" rIns="91486" bIns="45743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9" name="心形 38"/>
          <p:cNvSpPr/>
          <p:nvPr/>
        </p:nvSpPr>
        <p:spPr>
          <a:xfrm>
            <a:off x="6933614" y="988421"/>
            <a:ext cx="351967" cy="293145"/>
          </a:xfrm>
          <a:prstGeom prst="heart">
            <a:avLst/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86" tIns="45743" rIns="91486" bIns="45743"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565599" y="2455663"/>
            <a:ext cx="225048" cy="564740"/>
            <a:chOff x="3114596" y="2996938"/>
            <a:chExt cx="224872" cy="564609"/>
          </a:xfrm>
          <a:solidFill>
            <a:srgbClr val="168999"/>
          </a:solidFill>
        </p:grpSpPr>
        <p:sp>
          <p:nvSpPr>
            <p:cNvPr id="41" name="椭圆 40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2" name="同侧圆角矩形 4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同侧圆角矩形 4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5" name="同侧圆角矩形 4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6" name="同侧圆角矩形 4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7" name="同侧圆角矩形 4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254545" y="2543286"/>
            <a:ext cx="440201" cy="311840"/>
            <a:chOff x="4979939" y="3638125"/>
            <a:chExt cx="439857" cy="311768"/>
          </a:xfrm>
          <a:solidFill>
            <a:srgbClr val="168999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51" name="组合 50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55" name="矩形 54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</p:grpSp>
          <p:sp>
            <p:nvSpPr>
              <p:cNvPr id="52" name="等腰三角形 51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50" name="剪去单角的矩形 4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871529" y="4062317"/>
            <a:ext cx="465722" cy="418553"/>
            <a:chOff x="2928203" y="5369694"/>
            <a:chExt cx="465358" cy="418456"/>
          </a:xfrm>
          <a:solidFill>
            <a:srgbClr val="168999"/>
          </a:solidFill>
        </p:grpSpPr>
        <p:grpSp>
          <p:nvGrpSpPr>
            <p:cNvPr id="58" name="组合 57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61" name="任意多边形 6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2" name="任意多边形 6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59" name="任意多边形 5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458719" y="1351555"/>
            <a:ext cx="1108070" cy="369370"/>
          </a:xfrm>
          <a:prstGeom prst="rect">
            <a:avLst/>
          </a:prstGeom>
        </p:spPr>
        <p:txBody>
          <a:bodyPr wrap="none" lIns="91477" tIns="45739" rIns="91477" bIns="45739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458719" y="1836164"/>
            <a:ext cx="2418798" cy="51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在此录入上述图表的综合描述说明，在此录入上述图表的综合描述说明。</a:t>
            </a:r>
          </a:p>
        </p:txBody>
      </p:sp>
      <p:sp>
        <p:nvSpPr>
          <p:cNvPr id="65" name="矩形 64"/>
          <p:cNvSpPr/>
          <p:nvPr/>
        </p:nvSpPr>
        <p:spPr>
          <a:xfrm>
            <a:off x="3025541" y="1351555"/>
            <a:ext cx="1108070" cy="369370"/>
          </a:xfrm>
          <a:prstGeom prst="rect">
            <a:avLst/>
          </a:prstGeom>
        </p:spPr>
        <p:txBody>
          <a:bodyPr wrap="none" lIns="91477" tIns="45739" rIns="91477" bIns="45739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3025540" y="1836164"/>
            <a:ext cx="2402385" cy="51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在此录入上述图表的综合描述说明，在此录入上述图表的综合描述说明。</a:t>
            </a:r>
          </a:p>
        </p:txBody>
      </p:sp>
      <p:sp>
        <p:nvSpPr>
          <p:cNvPr id="67" name="矩形 66"/>
          <p:cNvSpPr/>
          <p:nvPr/>
        </p:nvSpPr>
        <p:spPr>
          <a:xfrm>
            <a:off x="458719" y="3411068"/>
            <a:ext cx="1108070" cy="369370"/>
          </a:xfrm>
          <a:prstGeom prst="rect">
            <a:avLst/>
          </a:prstGeom>
        </p:spPr>
        <p:txBody>
          <a:bodyPr wrap="none" lIns="91477" tIns="45739" rIns="91477" bIns="45739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458719" y="3895676"/>
            <a:ext cx="2418798" cy="51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在此录入上述图表的综合描述说明，在此录入上述图表的综合描述说明。</a:t>
            </a:r>
          </a:p>
        </p:txBody>
      </p:sp>
      <p:sp>
        <p:nvSpPr>
          <p:cNvPr id="69" name="矩形 68"/>
          <p:cNvSpPr/>
          <p:nvPr/>
        </p:nvSpPr>
        <p:spPr>
          <a:xfrm>
            <a:off x="3025541" y="3411068"/>
            <a:ext cx="1108070" cy="369370"/>
          </a:xfrm>
          <a:prstGeom prst="rect">
            <a:avLst/>
          </a:prstGeom>
        </p:spPr>
        <p:txBody>
          <a:bodyPr wrap="none" lIns="91477" tIns="45739" rIns="91477" bIns="45739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3025540" y="3895676"/>
            <a:ext cx="2402385" cy="51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77" tIns="45739" rIns="91477" bIns="4573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在此录入上述图表的综合描述说明，在此录入上述图表的综合描述说明。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267494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相关对策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267744" y="1563638"/>
            <a:ext cx="1401445" cy="1399267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76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168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EE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124131" y="2418204"/>
            <a:ext cx="1759201" cy="1755419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168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rgbClr val="EE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621228" y="2074342"/>
            <a:ext cx="1153551" cy="1169809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82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rgbClr val="168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3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rgbClr val="EE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607558" y="2292998"/>
            <a:ext cx="1401445" cy="1399267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85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rgbClr val="168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6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rgbClr val="EEED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26" tIns="34263" rIns="68526" bIns="34263" numCol="1" anchor="t" anchorCtr="0" compatLnSpc="1"/>
            <a:lstStyle/>
            <a:p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87" name="TextBox 51"/>
          <p:cNvSpPr txBox="1"/>
          <p:nvPr/>
        </p:nvSpPr>
        <p:spPr>
          <a:xfrm>
            <a:off x="1291641" y="2343909"/>
            <a:ext cx="817530" cy="650543"/>
          </a:xfrm>
          <a:prstGeom prst="rect">
            <a:avLst/>
          </a:prstGeom>
          <a:noFill/>
        </p:spPr>
        <p:txBody>
          <a:bodyPr wrap="square" lIns="68561" tIns="34280" rIns="68561" bIns="34280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在此录入上述图表的描述说明</a:t>
            </a:r>
          </a:p>
        </p:txBody>
      </p:sp>
      <p:sp>
        <p:nvSpPr>
          <p:cNvPr id="88" name="矩形 87"/>
          <p:cNvSpPr/>
          <p:nvPr/>
        </p:nvSpPr>
        <p:spPr>
          <a:xfrm>
            <a:off x="2362016" y="1149518"/>
            <a:ext cx="1199171" cy="32301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sz="16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9" name="TextBox 53"/>
          <p:cNvSpPr txBox="1"/>
          <p:nvPr/>
        </p:nvSpPr>
        <p:spPr>
          <a:xfrm>
            <a:off x="1549534" y="3433515"/>
            <a:ext cx="1301065" cy="650543"/>
          </a:xfrm>
          <a:prstGeom prst="rect">
            <a:avLst/>
          </a:prstGeom>
          <a:noFill/>
        </p:spPr>
        <p:txBody>
          <a:bodyPr wrap="square" lIns="68561" tIns="34280" rIns="68561" bIns="34280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您的内容打在这里，或者通过复制您的文本</a:t>
            </a:r>
          </a:p>
        </p:txBody>
      </p:sp>
      <p:sp>
        <p:nvSpPr>
          <p:cNvPr id="90" name="矩形 89"/>
          <p:cNvSpPr/>
          <p:nvPr/>
        </p:nvSpPr>
        <p:spPr>
          <a:xfrm>
            <a:off x="3392113" y="4250302"/>
            <a:ext cx="1199171" cy="32301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sz="16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1" name="TextBox 55"/>
          <p:cNvSpPr txBox="1"/>
          <p:nvPr/>
        </p:nvSpPr>
        <p:spPr>
          <a:xfrm>
            <a:off x="6100640" y="1650171"/>
            <a:ext cx="1314013" cy="650543"/>
          </a:xfrm>
          <a:prstGeom prst="rect">
            <a:avLst/>
          </a:prstGeom>
          <a:noFill/>
        </p:spPr>
        <p:txBody>
          <a:bodyPr wrap="square" lIns="68561" tIns="34280" rIns="68561" bIns="34280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cs typeface="微软雅黑" panose="020B0503020204020204" pitchFamily="34" charset="-122"/>
                <a:sym typeface="+mn-lt"/>
              </a:rPr>
              <a:t>您的内容打在这里，或者通过复制您的文本</a:t>
            </a:r>
          </a:p>
        </p:txBody>
      </p:sp>
      <p:sp>
        <p:nvSpPr>
          <p:cNvPr id="92" name="矩形 91"/>
          <p:cNvSpPr/>
          <p:nvPr/>
        </p:nvSpPr>
        <p:spPr>
          <a:xfrm>
            <a:off x="4559238" y="1644348"/>
            <a:ext cx="1199171" cy="32301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sz="16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3" name="TextBox 57"/>
          <p:cNvSpPr txBox="1"/>
          <p:nvPr/>
        </p:nvSpPr>
        <p:spPr>
          <a:xfrm>
            <a:off x="7009457" y="3305919"/>
            <a:ext cx="1070288" cy="650543"/>
          </a:xfrm>
          <a:prstGeom prst="rect">
            <a:avLst/>
          </a:prstGeom>
          <a:noFill/>
        </p:spPr>
        <p:txBody>
          <a:bodyPr wrap="square" lIns="68561" tIns="34280" rIns="68561" bIns="34280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在此录入上述图表的描述说明</a:t>
            </a:r>
          </a:p>
        </p:txBody>
      </p:sp>
      <p:sp>
        <p:nvSpPr>
          <p:cNvPr id="94" name="矩形 93"/>
          <p:cNvSpPr/>
          <p:nvPr/>
        </p:nvSpPr>
        <p:spPr>
          <a:xfrm>
            <a:off x="5685629" y="3776262"/>
            <a:ext cx="1199171" cy="323017"/>
          </a:xfrm>
          <a:prstGeom prst="rect">
            <a:avLst/>
          </a:prstGeom>
        </p:spPr>
        <p:txBody>
          <a:bodyPr wrap="square" lIns="68561" tIns="34280" rIns="68561" bIns="34280">
            <a:spAutoFit/>
          </a:bodyPr>
          <a:lstStyle/>
          <a:p>
            <a:pPr algn="ctr"/>
            <a:r>
              <a:rPr lang="zh-CN" altLang="en-US" sz="1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添加标题</a:t>
            </a:r>
            <a:endParaRPr lang="en-US" altLang="zh-CN" sz="16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95" name="肘形连接符 94"/>
          <p:cNvCxnSpPr/>
          <p:nvPr/>
        </p:nvCxnSpPr>
        <p:spPr>
          <a:xfrm rot="10800000" flipV="1">
            <a:off x="1374064" y="2428415"/>
            <a:ext cx="999984" cy="598904"/>
          </a:xfrm>
          <a:prstGeom prst="bentConnector3">
            <a:avLst>
              <a:gd name="adj1" fmla="val 25936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0800000">
            <a:off x="1657317" y="3412655"/>
            <a:ext cx="1711498" cy="375631"/>
          </a:xfrm>
          <a:prstGeom prst="bentConnector3">
            <a:avLst>
              <a:gd name="adj1" fmla="val 29965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 rot="10800000" flipV="1">
            <a:off x="6505708" y="3258897"/>
            <a:ext cx="1391574" cy="395687"/>
          </a:xfrm>
          <a:prstGeom prst="bentConnector3">
            <a:avLst>
              <a:gd name="adj1" fmla="val 6556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rot="10800000" flipV="1">
            <a:off x="5608434" y="1640352"/>
            <a:ext cx="1610002" cy="611477"/>
          </a:xfrm>
          <a:prstGeom prst="bentConnector3">
            <a:avLst>
              <a:gd name="adj1" fmla="val 746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4" dur="8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31" dur="7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48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5" dur="6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87624" y="120040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1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论文总结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1288" y="1423448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研究总结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1923678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亮点与不足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1640" y="339502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研究总结</a:t>
            </a:r>
          </a:p>
        </p:txBody>
      </p:sp>
      <p:sp>
        <p:nvSpPr>
          <p:cNvPr id="58" name="椭圆 57"/>
          <p:cNvSpPr/>
          <p:nvPr/>
        </p:nvSpPr>
        <p:spPr bwMode="auto">
          <a:xfrm>
            <a:off x="2461151" y="1582973"/>
            <a:ext cx="2535654" cy="252760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3978350" y="1582973"/>
            <a:ext cx="2536758" cy="2527605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5520" tIns="37760" rIns="75520" bIns="37760" anchor="ctr"/>
          <a:lstStyle/>
          <a:p>
            <a:pPr algn="ctr">
              <a:defRPr/>
            </a:pPr>
            <a:endParaRPr lang="zh-CN" altLang="en-US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>
            <a:off x="3157408" y="2200026"/>
            <a:ext cx="397231" cy="18588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1" name="直接连接符 60"/>
          <p:cNvCxnSpPr>
            <a:cxnSpLocks noChangeShapeType="1"/>
          </p:cNvCxnSpPr>
          <p:nvPr/>
        </p:nvCxnSpPr>
        <p:spPr bwMode="auto">
          <a:xfrm>
            <a:off x="2945550" y="2770880"/>
            <a:ext cx="4104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2" name="直接连接符 61"/>
          <p:cNvCxnSpPr>
            <a:cxnSpLocks noChangeShapeType="1"/>
          </p:cNvCxnSpPr>
          <p:nvPr/>
        </p:nvCxnSpPr>
        <p:spPr bwMode="auto">
          <a:xfrm flipV="1">
            <a:off x="3157407" y="3140451"/>
            <a:ext cx="410472" cy="21668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3" name="直接连接符 62"/>
          <p:cNvCxnSpPr>
            <a:cxnSpLocks noChangeShapeType="1"/>
          </p:cNvCxnSpPr>
          <p:nvPr/>
        </p:nvCxnSpPr>
        <p:spPr bwMode="auto">
          <a:xfrm flipH="1" flipV="1">
            <a:off x="5473480" y="3131652"/>
            <a:ext cx="410472" cy="21668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4" name="直接连接符 63"/>
          <p:cNvCxnSpPr>
            <a:cxnSpLocks noChangeShapeType="1"/>
          </p:cNvCxnSpPr>
          <p:nvPr/>
        </p:nvCxnSpPr>
        <p:spPr bwMode="auto">
          <a:xfrm flipH="1">
            <a:off x="5678716" y="2768681"/>
            <a:ext cx="41047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 flipH="1">
            <a:off x="5486722" y="2200026"/>
            <a:ext cx="397231" cy="18588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arrow" w="med" len="med"/>
          </a:ln>
        </p:spPr>
      </p:cxnSp>
      <p:sp>
        <p:nvSpPr>
          <p:cNvPr id="66" name="Oval 19"/>
          <p:cNvSpPr>
            <a:spLocks noChangeArrowheads="1"/>
          </p:cNvSpPr>
          <p:nvPr/>
        </p:nvSpPr>
        <p:spPr bwMode="auto">
          <a:xfrm>
            <a:off x="2473288" y="1642369"/>
            <a:ext cx="689637" cy="687446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7" name="Oval 19"/>
          <p:cNvSpPr>
            <a:spLocks noChangeArrowheads="1"/>
          </p:cNvSpPr>
          <p:nvPr/>
        </p:nvSpPr>
        <p:spPr bwMode="auto">
          <a:xfrm>
            <a:off x="5848644" y="1653368"/>
            <a:ext cx="689636" cy="688547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8" name="Oval 19"/>
          <p:cNvSpPr>
            <a:spLocks noChangeArrowheads="1"/>
          </p:cNvSpPr>
          <p:nvPr/>
        </p:nvSpPr>
        <p:spPr bwMode="auto">
          <a:xfrm>
            <a:off x="6162015" y="2451906"/>
            <a:ext cx="690740" cy="688547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5882848" y="3241645"/>
            <a:ext cx="690740" cy="688547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0" name="Oval 19"/>
          <p:cNvSpPr>
            <a:spLocks noChangeArrowheads="1"/>
          </p:cNvSpPr>
          <p:nvPr/>
        </p:nvSpPr>
        <p:spPr bwMode="auto">
          <a:xfrm>
            <a:off x="2164332" y="2425509"/>
            <a:ext cx="690740" cy="688547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1" name="Oval 19"/>
          <p:cNvSpPr>
            <a:spLocks noChangeArrowheads="1"/>
          </p:cNvSpPr>
          <p:nvPr/>
        </p:nvSpPr>
        <p:spPr bwMode="auto">
          <a:xfrm>
            <a:off x="2446807" y="3237245"/>
            <a:ext cx="690740" cy="688547"/>
          </a:xfrm>
          <a:prstGeom prst="ellipse">
            <a:avLst/>
          </a:prstGeom>
          <a:solidFill>
            <a:srgbClr val="168999"/>
          </a:solidFill>
          <a:ln w="12700">
            <a:noFill/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3757666" y="2046037"/>
            <a:ext cx="1463132" cy="1458487"/>
            <a:chOff x="3757666" y="2046036"/>
            <a:chExt cx="1463132" cy="1458487"/>
          </a:xfrm>
        </p:grpSpPr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3757666" y="2046036"/>
              <a:ext cx="1463132" cy="1458487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3853663" y="2136525"/>
              <a:ext cx="1271137" cy="1267102"/>
            </a:xfrm>
            <a:prstGeom prst="ellipse">
              <a:avLst/>
            </a:prstGeom>
            <a:solidFill>
              <a:srgbClr val="168999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765"/>
              <a:endParaRPr lang="zh-CN" altLang="en-US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9470" y="1726684"/>
            <a:ext cx="1768225" cy="937397"/>
            <a:chOff x="1256119" y="1638320"/>
            <a:chExt cx="1923767" cy="937396"/>
          </a:xfrm>
        </p:grpSpPr>
        <p:sp>
          <p:nvSpPr>
            <p:cNvPr id="76" name="TextBox 61"/>
            <p:cNvSpPr txBox="1"/>
            <p:nvPr/>
          </p:nvSpPr>
          <p:spPr>
            <a:xfrm>
              <a:off x="1256119" y="1958240"/>
              <a:ext cx="1923767" cy="61747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7" name="TextBox 63"/>
            <p:cNvSpPr txBox="1"/>
            <p:nvPr/>
          </p:nvSpPr>
          <p:spPr>
            <a:xfrm>
              <a:off x="1600453" y="1638320"/>
              <a:ext cx="837125" cy="3462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9470" y="3113732"/>
            <a:ext cx="1768225" cy="937397"/>
            <a:chOff x="1256119" y="1638320"/>
            <a:chExt cx="1923767" cy="937396"/>
          </a:xfrm>
        </p:grpSpPr>
        <p:sp>
          <p:nvSpPr>
            <p:cNvPr id="79" name="TextBox 69"/>
            <p:cNvSpPr txBox="1"/>
            <p:nvPr/>
          </p:nvSpPr>
          <p:spPr>
            <a:xfrm>
              <a:off x="1256119" y="1958240"/>
              <a:ext cx="1923767" cy="61747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0" name="TextBox 70"/>
            <p:cNvSpPr txBox="1"/>
            <p:nvPr/>
          </p:nvSpPr>
          <p:spPr>
            <a:xfrm>
              <a:off x="1600453" y="1638320"/>
              <a:ext cx="837125" cy="3462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994372" y="1726684"/>
            <a:ext cx="1768225" cy="937397"/>
            <a:chOff x="1256119" y="1638320"/>
            <a:chExt cx="1923767" cy="937396"/>
          </a:xfrm>
        </p:grpSpPr>
        <p:sp>
          <p:nvSpPr>
            <p:cNvPr id="82" name="TextBox 73"/>
            <p:cNvSpPr txBox="1"/>
            <p:nvPr/>
          </p:nvSpPr>
          <p:spPr>
            <a:xfrm>
              <a:off x="1256119" y="1958240"/>
              <a:ext cx="1923767" cy="61747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3" name="TextBox 77"/>
            <p:cNvSpPr txBox="1"/>
            <p:nvPr/>
          </p:nvSpPr>
          <p:spPr>
            <a:xfrm>
              <a:off x="1600453" y="1638320"/>
              <a:ext cx="837125" cy="3462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994372" y="3113732"/>
            <a:ext cx="1768225" cy="937397"/>
            <a:chOff x="1256119" y="1638320"/>
            <a:chExt cx="1923767" cy="937396"/>
          </a:xfrm>
        </p:grpSpPr>
        <p:sp>
          <p:nvSpPr>
            <p:cNvPr id="85" name="TextBox 83"/>
            <p:cNvSpPr txBox="1"/>
            <p:nvPr/>
          </p:nvSpPr>
          <p:spPr>
            <a:xfrm>
              <a:off x="1256119" y="1958240"/>
              <a:ext cx="1923767" cy="61747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单击此处添加文本单击此处添加</a:t>
              </a:r>
              <a:endParaRPr lang="en-US" altLang="zh-CN" sz="8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86" name="TextBox 84"/>
            <p:cNvSpPr txBox="1"/>
            <p:nvPr/>
          </p:nvSpPr>
          <p:spPr>
            <a:xfrm>
              <a:off x="1600453" y="1638320"/>
              <a:ext cx="837125" cy="34624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标题文字</a:t>
              </a:r>
              <a:endPara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87" name="TextBox 89"/>
          <p:cNvSpPr txBox="1"/>
          <p:nvPr/>
        </p:nvSpPr>
        <p:spPr>
          <a:xfrm>
            <a:off x="4158245" y="2483080"/>
            <a:ext cx="669640" cy="657985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88" name="TextBox 90"/>
          <p:cNvSpPr txBox="1"/>
          <p:nvPr/>
        </p:nvSpPr>
        <p:spPr>
          <a:xfrm>
            <a:off x="2566807" y="1759050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89" name="TextBox 91"/>
          <p:cNvSpPr txBox="1"/>
          <p:nvPr/>
        </p:nvSpPr>
        <p:spPr>
          <a:xfrm>
            <a:off x="2232091" y="2538619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90" name="TextBox 92"/>
          <p:cNvSpPr txBox="1"/>
          <p:nvPr/>
        </p:nvSpPr>
        <p:spPr>
          <a:xfrm>
            <a:off x="2514183" y="3357136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91" name="TextBox 93"/>
          <p:cNvSpPr txBox="1"/>
          <p:nvPr/>
        </p:nvSpPr>
        <p:spPr>
          <a:xfrm>
            <a:off x="5935585" y="1759050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92" name="TextBox 94"/>
          <p:cNvSpPr txBox="1"/>
          <p:nvPr/>
        </p:nvSpPr>
        <p:spPr>
          <a:xfrm>
            <a:off x="6260669" y="2538619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  <p:sp>
        <p:nvSpPr>
          <p:cNvPr id="93" name="TextBox 95"/>
          <p:cNvSpPr txBox="1"/>
          <p:nvPr/>
        </p:nvSpPr>
        <p:spPr>
          <a:xfrm>
            <a:off x="5979622" y="3357136"/>
            <a:ext cx="515752" cy="473320"/>
          </a:xfrm>
          <a:prstGeom prst="rect">
            <a:avLst/>
          </a:prstGeom>
          <a:noFill/>
        </p:spPr>
        <p:txBody>
          <a:bodyPr wrap="none" lIns="102982" tIns="51491" rIns="102982" bIns="51491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标题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文字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8" grpId="0" animBg="1"/>
      <p:bldP spid="59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979712" y="1541243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15415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绪论</a:t>
            </a:r>
            <a:endParaRPr lang="zh-CN" altLang="en-US" sz="5400" b="1" dirty="0">
              <a:solidFill>
                <a:srgbClr val="15415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88164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选题背景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4008" y="1371703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国内外相关研究综述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4008" y="1846361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理论基础与文献综述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4008" y="2299687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主要贡献与创新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4008" y="2731735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研究意义</a:t>
            </a:r>
            <a:endParaRPr lang="zh-CN" altLang="en-US" sz="2000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99789" y="353572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亮点与不足</a:t>
            </a:r>
          </a:p>
        </p:txBody>
      </p:sp>
      <p:sp>
        <p:nvSpPr>
          <p:cNvPr id="47" name="文本框 9"/>
          <p:cNvSpPr txBox="1">
            <a:spLocks noChangeArrowheads="1"/>
          </p:cNvSpPr>
          <p:nvPr/>
        </p:nvSpPr>
        <p:spPr bwMode="auto">
          <a:xfrm>
            <a:off x="6673097" y="2013073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48" name="文本框 10"/>
          <p:cNvSpPr txBox="1">
            <a:spLocks noChangeArrowheads="1"/>
          </p:cNvSpPr>
          <p:nvPr/>
        </p:nvSpPr>
        <p:spPr bwMode="auto">
          <a:xfrm>
            <a:off x="6673097" y="1687955"/>
            <a:ext cx="1390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91" name="文本框 11"/>
          <p:cNvSpPr txBox="1">
            <a:spLocks noChangeArrowheads="1"/>
          </p:cNvSpPr>
          <p:nvPr/>
        </p:nvSpPr>
        <p:spPr bwMode="auto">
          <a:xfrm>
            <a:off x="6673097" y="2883420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93" name="文本框 12"/>
          <p:cNvSpPr txBox="1">
            <a:spLocks noChangeArrowheads="1"/>
          </p:cNvSpPr>
          <p:nvPr/>
        </p:nvSpPr>
        <p:spPr bwMode="auto">
          <a:xfrm>
            <a:off x="6673097" y="2558302"/>
            <a:ext cx="1390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94" name="文本框 13"/>
          <p:cNvSpPr txBox="1">
            <a:spLocks noChangeArrowheads="1"/>
          </p:cNvSpPr>
          <p:nvPr/>
        </p:nvSpPr>
        <p:spPr bwMode="auto">
          <a:xfrm>
            <a:off x="6673097" y="3758529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95" name="文本框 14"/>
          <p:cNvSpPr txBox="1">
            <a:spLocks noChangeArrowheads="1"/>
          </p:cNvSpPr>
          <p:nvPr/>
        </p:nvSpPr>
        <p:spPr bwMode="auto">
          <a:xfrm>
            <a:off x="6673097" y="3433411"/>
            <a:ext cx="1390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96" name="文本框 15"/>
          <p:cNvSpPr txBox="1">
            <a:spLocks noChangeArrowheads="1"/>
          </p:cNvSpPr>
          <p:nvPr/>
        </p:nvSpPr>
        <p:spPr bwMode="auto">
          <a:xfrm>
            <a:off x="809270" y="2055935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97" name="文本框 16"/>
          <p:cNvSpPr txBox="1">
            <a:spLocks noChangeArrowheads="1"/>
          </p:cNvSpPr>
          <p:nvPr/>
        </p:nvSpPr>
        <p:spPr bwMode="auto">
          <a:xfrm>
            <a:off x="1057445" y="1730818"/>
            <a:ext cx="1390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98" name="文本框 17"/>
          <p:cNvSpPr txBox="1">
            <a:spLocks noChangeArrowheads="1"/>
          </p:cNvSpPr>
          <p:nvPr/>
        </p:nvSpPr>
        <p:spPr bwMode="auto">
          <a:xfrm>
            <a:off x="809270" y="2926282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99" name="文本框 18"/>
          <p:cNvSpPr txBox="1">
            <a:spLocks noChangeArrowheads="1"/>
          </p:cNvSpPr>
          <p:nvPr/>
        </p:nvSpPr>
        <p:spPr bwMode="auto">
          <a:xfrm>
            <a:off x="1057445" y="2601164"/>
            <a:ext cx="1390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100" name="文本框 19"/>
          <p:cNvSpPr txBox="1">
            <a:spLocks noChangeArrowheads="1"/>
          </p:cNvSpPr>
          <p:nvPr/>
        </p:nvSpPr>
        <p:spPr bwMode="auto">
          <a:xfrm>
            <a:off x="809270" y="3801391"/>
            <a:ext cx="16383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请在这里添加相应的文字内容</a:t>
            </a:r>
          </a:p>
        </p:txBody>
      </p:sp>
      <p:sp>
        <p:nvSpPr>
          <p:cNvPr id="101" name="文本框 20"/>
          <p:cNvSpPr txBox="1">
            <a:spLocks noChangeArrowheads="1"/>
          </p:cNvSpPr>
          <p:nvPr/>
        </p:nvSpPr>
        <p:spPr bwMode="auto">
          <a:xfrm>
            <a:off x="1057445" y="3476274"/>
            <a:ext cx="13901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  <p:sp>
        <p:nvSpPr>
          <p:cNvPr id="102" name="KSO_Shape"/>
          <p:cNvSpPr/>
          <p:nvPr/>
        </p:nvSpPr>
        <p:spPr>
          <a:xfrm>
            <a:off x="2651166" y="1815351"/>
            <a:ext cx="386954" cy="400050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1689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3" name="KSO_Shape"/>
          <p:cNvSpPr/>
          <p:nvPr/>
        </p:nvSpPr>
        <p:spPr>
          <a:xfrm>
            <a:off x="2651167" y="2726179"/>
            <a:ext cx="384572" cy="461963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1689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4" name="KSO_Shape"/>
          <p:cNvSpPr/>
          <p:nvPr/>
        </p:nvSpPr>
        <p:spPr bwMode="auto">
          <a:xfrm>
            <a:off x="2651166" y="3560808"/>
            <a:ext cx="389335" cy="327422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noProof="1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5" name="KSO_Shape"/>
          <p:cNvSpPr>
            <a:spLocks noChangeArrowheads="1"/>
          </p:cNvSpPr>
          <p:nvPr/>
        </p:nvSpPr>
        <p:spPr bwMode="auto">
          <a:xfrm>
            <a:off x="6207564" y="1803445"/>
            <a:ext cx="350044" cy="361950"/>
          </a:xfrm>
          <a:custGeom>
            <a:avLst/>
            <a:gdLst>
              <a:gd name="T0" fmla="*/ 86 w 90"/>
              <a:gd name="T1" fmla="*/ 38 h 93"/>
              <a:gd name="T2" fmla="*/ 90 w 90"/>
              <a:gd name="T3" fmla="*/ 46 h 93"/>
              <a:gd name="T4" fmla="*/ 90 w 90"/>
              <a:gd name="T5" fmla="*/ 83 h 93"/>
              <a:gd name="T6" fmla="*/ 81 w 90"/>
              <a:gd name="T7" fmla="*/ 93 h 93"/>
              <a:gd name="T8" fmla="*/ 9 w 90"/>
              <a:gd name="T9" fmla="*/ 93 h 93"/>
              <a:gd name="T10" fmla="*/ 0 w 90"/>
              <a:gd name="T11" fmla="*/ 83 h 93"/>
              <a:gd name="T12" fmla="*/ 0 w 90"/>
              <a:gd name="T13" fmla="*/ 46 h 93"/>
              <a:gd name="T14" fmla="*/ 2 w 90"/>
              <a:gd name="T15" fmla="*/ 40 h 93"/>
              <a:gd name="T16" fmla="*/ 2 w 90"/>
              <a:gd name="T17" fmla="*/ 40 h 93"/>
              <a:gd name="T18" fmla="*/ 2 w 90"/>
              <a:gd name="T19" fmla="*/ 40 h 93"/>
              <a:gd name="T20" fmla="*/ 3 w 90"/>
              <a:gd name="T21" fmla="*/ 39 h 93"/>
              <a:gd name="T22" fmla="*/ 39 w 90"/>
              <a:gd name="T23" fmla="*/ 3 h 93"/>
              <a:gd name="T24" fmla="*/ 50 w 90"/>
              <a:gd name="T25" fmla="*/ 3 h 93"/>
              <a:gd name="T26" fmla="*/ 86 w 90"/>
              <a:gd name="T27" fmla="*/ 38 h 93"/>
              <a:gd name="T28" fmla="*/ 15 w 90"/>
              <a:gd name="T29" fmla="*/ 30 h 93"/>
              <a:gd name="T30" fmla="*/ 15 w 90"/>
              <a:gd name="T31" fmla="*/ 52 h 93"/>
              <a:gd name="T32" fmla="*/ 45 w 90"/>
              <a:gd name="T33" fmla="*/ 75 h 93"/>
              <a:gd name="T34" fmla="*/ 72 w 90"/>
              <a:gd name="T35" fmla="*/ 54 h 93"/>
              <a:gd name="T36" fmla="*/ 72 w 90"/>
              <a:gd name="T37" fmla="*/ 30 h 93"/>
              <a:gd name="T38" fmla="*/ 15 w 90"/>
              <a:gd name="T39" fmla="*/ 30 h 93"/>
              <a:gd name="T40" fmla="*/ 25 w 90"/>
              <a:gd name="T41" fmla="*/ 35 h 93"/>
              <a:gd name="T42" fmla="*/ 25 w 90"/>
              <a:gd name="T43" fmla="*/ 39 h 93"/>
              <a:gd name="T44" fmla="*/ 63 w 90"/>
              <a:gd name="T45" fmla="*/ 39 h 93"/>
              <a:gd name="T46" fmla="*/ 63 w 90"/>
              <a:gd name="T47" fmla="*/ 35 h 93"/>
              <a:gd name="T48" fmla="*/ 25 w 90"/>
              <a:gd name="T49" fmla="*/ 35 h 93"/>
              <a:gd name="T50" fmla="*/ 25 w 90"/>
              <a:gd name="T51" fmla="*/ 51 h 93"/>
              <a:gd name="T52" fmla="*/ 25 w 90"/>
              <a:gd name="T53" fmla="*/ 55 h 93"/>
              <a:gd name="T54" fmla="*/ 63 w 90"/>
              <a:gd name="T55" fmla="*/ 55 h 93"/>
              <a:gd name="T56" fmla="*/ 63 w 90"/>
              <a:gd name="T57" fmla="*/ 51 h 93"/>
              <a:gd name="T58" fmla="*/ 25 w 90"/>
              <a:gd name="T59" fmla="*/ 51 h 93"/>
              <a:gd name="T60" fmla="*/ 25 w 90"/>
              <a:gd name="T61" fmla="*/ 43 h 93"/>
              <a:gd name="T62" fmla="*/ 25 w 90"/>
              <a:gd name="T63" fmla="*/ 47 h 93"/>
              <a:gd name="T64" fmla="*/ 63 w 90"/>
              <a:gd name="T65" fmla="*/ 47 h 93"/>
              <a:gd name="T66" fmla="*/ 63 w 90"/>
              <a:gd name="T67" fmla="*/ 43 h 93"/>
              <a:gd name="T68" fmla="*/ 25 w 90"/>
              <a:gd name="T69" fmla="*/ 43 h 93"/>
              <a:gd name="T70" fmla="*/ 10 w 90"/>
              <a:gd name="T71" fmla="*/ 87 h 93"/>
              <a:gd name="T72" fmla="*/ 28 w 90"/>
              <a:gd name="T73" fmla="*/ 69 h 93"/>
              <a:gd name="T74" fmla="*/ 28 w 90"/>
              <a:gd name="T75" fmla="*/ 67 h 93"/>
              <a:gd name="T76" fmla="*/ 25 w 90"/>
              <a:gd name="T77" fmla="*/ 67 h 93"/>
              <a:gd name="T78" fmla="*/ 7 w 90"/>
              <a:gd name="T79" fmla="*/ 84 h 93"/>
              <a:gd name="T80" fmla="*/ 7 w 90"/>
              <a:gd name="T81" fmla="*/ 87 h 93"/>
              <a:gd name="T82" fmla="*/ 10 w 90"/>
              <a:gd name="T83" fmla="*/ 87 h 93"/>
              <a:gd name="T84" fmla="*/ 84 w 90"/>
              <a:gd name="T85" fmla="*/ 84 h 93"/>
              <a:gd name="T86" fmla="*/ 66 w 90"/>
              <a:gd name="T87" fmla="*/ 67 h 93"/>
              <a:gd name="T88" fmla="*/ 63 w 90"/>
              <a:gd name="T89" fmla="*/ 67 h 93"/>
              <a:gd name="T90" fmla="*/ 63 w 90"/>
              <a:gd name="T91" fmla="*/ 69 h 93"/>
              <a:gd name="T92" fmla="*/ 81 w 90"/>
              <a:gd name="T93" fmla="*/ 87 h 93"/>
              <a:gd name="T94" fmla="*/ 84 w 90"/>
              <a:gd name="T95" fmla="*/ 87 h 93"/>
              <a:gd name="T96" fmla="*/ 84 w 90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anchor="ctr"/>
          <a:lstStyle/>
          <a:p>
            <a:pPr eaLnBrk="0" hangingPunct="0"/>
            <a:endParaRPr lang="zh-CN" altLang="en-US" sz="1350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KSO_Shape"/>
          <p:cNvSpPr>
            <a:spLocks noChangeArrowheads="1"/>
          </p:cNvSpPr>
          <p:nvPr/>
        </p:nvSpPr>
        <p:spPr bwMode="auto">
          <a:xfrm>
            <a:off x="6207564" y="2671411"/>
            <a:ext cx="378619" cy="407194"/>
          </a:xfrm>
          <a:custGeom>
            <a:avLst/>
            <a:gdLst>
              <a:gd name="T0" fmla="*/ 1905 w 2578"/>
              <a:gd name="T1" fmla="*/ 2775 h 2775"/>
              <a:gd name="T2" fmla="*/ 1830 w 2578"/>
              <a:gd name="T3" fmla="*/ 1431 h 2775"/>
              <a:gd name="T4" fmla="*/ 1727 w 2578"/>
              <a:gd name="T5" fmla="*/ 1278 h 2775"/>
              <a:gd name="T6" fmla="*/ 2051 w 2578"/>
              <a:gd name="T7" fmla="*/ 1162 h 2775"/>
              <a:gd name="T8" fmla="*/ 1952 w 2578"/>
              <a:gd name="T9" fmla="*/ 1278 h 2775"/>
              <a:gd name="T10" fmla="*/ 2311 w 2578"/>
              <a:gd name="T11" fmla="*/ 1565 h 2775"/>
              <a:gd name="T12" fmla="*/ 2575 w 2578"/>
              <a:gd name="T13" fmla="*/ 1561 h 2775"/>
              <a:gd name="T14" fmla="*/ 2578 w 2578"/>
              <a:gd name="T15" fmla="*/ 2101 h 2775"/>
              <a:gd name="T16" fmla="*/ 1354 w 2578"/>
              <a:gd name="T17" fmla="*/ 2101 h 2775"/>
              <a:gd name="T18" fmla="*/ 2456 w 2578"/>
              <a:gd name="T19" fmla="*/ 2101 h 2775"/>
              <a:gd name="T20" fmla="*/ 1952 w 2578"/>
              <a:gd name="T21" fmla="*/ 2207 h 2775"/>
              <a:gd name="T22" fmla="*/ 1844 w 2578"/>
              <a:gd name="T23" fmla="*/ 2280 h 2775"/>
              <a:gd name="T24" fmla="*/ 1783 w 2578"/>
              <a:gd name="T25" fmla="*/ 2101 h 2775"/>
              <a:gd name="T26" fmla="*/ 1848 w 2578"/>
              <a:gd name="T27" fmla="*/ 1724 h 2775"/>
              <a:gd name="T28" fmla="*/ 1952 w 2578"/>
              <a:gd name="T29" fmla="*/ 1996 h 2775"/>
              <a:gd name="T30" fmla="*/ 1952 w 2578"/>
              <a:gd name="T31" fmla="*/ 2207 h 2775"/>
              <a:gd name="T32" fmla="*/ 1120 w 2578"/>
              <a:gd name="T33" fmla="*/ 1720 h 2775"/>
              <a:gd name="T34" fmla="*/ 416 w 2578"/>
              <a:gd name="T35" fmla="*/ 1886 h 2775"/>
              <a:gd name="T36" fmla="*/ 416 w 2578"/>
              <a:gd name="T37" fmla="*/ 1720 h 2775"/>
              <a:gd name="T38" fmla="*/ 416 w 2578"/>
              <a:gd name="T39" fmla="*/ 1609 h 2775"/>
              <a:gd name="T40" fmla="*/ 416 w 2578"/>
              <a:gd name="T41" fmla="*/ 1442 h 2775"/>
              <a:gd name="T42" fmla="*/ 1185 w 2578"/>
              <a:gd name="T43" fmla="*/ 1609 h 2775"/>
              <a:gd name="T44" fmla="*/ 333 w 2578"/>
              <a:gd name="T45" fmla="*/ 971 h 2775"/>
              <a:gd name="T46" fmla="*/ 1526 w 2578"/>
              <a:gd name="T47" fmla="*/ 888 h 2775"/>
              <a:gd name="T48" fmla="*/ 1526 w 2578"/>
              <a:gd name="T49" fmla="*/ 1054 h 2775"/>
              <a:gd name="T50" fmla="*/ 416 w 2578"/>
              <a:gd name="T51" fmla="*/ 1332 h 2775"/>
              <a:gd name="T52" fmla="*/ 416 w 2578"/>
              <a:gd name="T53" fmla="*/ 1165 h 2775"/>
              <a:gd name="T54" fmla="*/ 1554 w 2578"/>
              <a:gd name="T55" fmla="*/ 1170 h 2775"/>
              <a:gd name="T56" fmla="*/ 1510 w 2578"/>
              <a:gd name="T57" fmla="*/ 1332 h 2775"/>
              <a:gd name="T58" fmla="*/ 1776 w 2578"/>
              <a:gd name="T59" fmla="*/ 721 h 2775"/>
              <a:gd name="T60" fmla="*/ 1495 w 2578"/>
              <a:gd name="T61" fmla="*/ 444 h 2775"/>
              <a:gd name="T62" fmla="*/ 1304 w 2578"/>
              <a:gd name="T63" fmla="*/ 666 h 2775"/>
              <a:gd name="T64" fmla="*/ 444 w 2578"/>
              <a:gd name="T65" fmla="*/ 471 h 2775"/>
              <a:gd name="T66" fmla="*/ 444 w 2578"/>
              <a:gd name="T67" fmla="*/ 444 h 2775"/>
              <a:gd name="T68" fmla="*/ 166 w 2578"/>
              <a:gd name="T69" fmla="*/ 2330 h 2775"/>
              <a:gd name="T70" fmla="*/ 1220 w 2578"/>
              <a:gd name="T71" fmla="*/ 2608 h 2775"/>
              <a:gd name="T72" fmla="*/ 333 w 2578"/>
              <a:gd name="T73" fmla="*/ 2774 h 2775"/>
              <a:gd name="T74" fmla="*/ 0 w 2578"/>
              <a:gd name="T75" fmla="*/ 610 h 2775"/>
              <a:gd name="T76" fmla="*/ 502 w 2578"/>
              <a:gd name="T77" fmla="*/ 333 h 2775"/>
              <a:gd name="T78" fmla="*/ 662 w 2578"/>
              <a:gd name="T79" fmla="*/ 277 h 2775"/>
              <a:gd name="T80" fmla="*/ 1273 w 2578"/>
              <a:gd name="T81" fmla="*/ 277 h 2775"/>
              <a:gd name="T82" fmla="*/ 1440 w 2578"/>
              <a:gd name="T83" fmla="*/ 333 h 2775"/>
              <a:gd name="T84" fmla="*/ 1942 w 2578"/>
              <a:gd name="T85" fmla="*/ 610 h 2775"/>
              <a:gd name="T86" fmla="*/ 1776 w 2578"/>
              <a:gd name="T87" fmla="*/ 1109 h 2775"/>
              <a:gd name="T88" fmla="*/ 968 w 2578"/>
              <a:gd name="T89" fmla="*/ 151 h 2775"/>
              <a:gd name="T90" fmla="*/ 968 w 2578"/>
              <a:gd name="T91" fmla="*/ 466 h 2775"/>
              <a:gd name="T92" fmla="*/ 968 w 2578"/>
              <a:gd name="T93" fmla="*/ 151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anchor="ctr" anchorCtr="1"/>
          <a:lstStyle/>
          <a:p>
            <a:pPr eaLnBrk="0" hangingPunct="0"/>
            <a:endParaRPr lang="zh-CN" altLang="en-US" sz="1350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KSO_Shape"/>
          <p:cNvSpPr>
            <a:spLocks noChangeArrowheads="1"/>
          </p:cNvSpPr>
          <p:nvPr/>
        </p:nvSpPr>
        <p:spPr bwMode="auto">
          <a:xfrm>
            <a:off x="6207564" y="3510801"/>
            <a:ext cx="378619" cy="378619"/>
          </a:xfrm>
          <a:custGeom>
            <a:avLst/>
            <a:gdLst>
              <a:gd name="T0" fmla="*/ 2657 w 3279"/>
              <a:gd name="T1" fmla="*/ 3279 h 3279"/>
              <a:gd name="T2" fmla="*/ 614 w 3279"/>
              <a:gd name="T3" fmla="*/ 3279 h 3279"/>
              <a:gd name="T4" fmla="*/ 0 w 3279"/>
              <a:gd name="T5" fmla="*/ 2657 h 3279"/>
              <a:gd name="T6" fmla="*/ 0 w 3279"/>
              <a:gd name="T7" fmla="*/ 0 h 3279"/>
              <a:gd name="T8" fmla="*/ 2429 w 3279"/>
              <a:gd name="T9" fmla="*/ 0 h 3279"/>
              <a:gd name="T10" fmla="*/ 2429 w 3279"/>
              <a:gd name="T11" fmla="*/ 196 h 3279"/>
              <a:gd name="T12" fmla="*/ 2887 w 3279"/>
              <a:gd name="T13" fmla="*/ 196 h 3279"/>
              <a:gd name="T14" fmla="*/ 2887 w 3279"/>
              <a:gd name="T15" fmla="*/ 196 h 3279"/>
              <a:gd name="T16" fmla="*/ 2887 w 3279"/>
              <a:gd name="T17" fmla="*/ 392 h 3279"/>
              <a:gd name="T18" fmla="*/ 3066 w 3279"/>
              <a:gd name="T19" fmla="*/ 392 h 3279"/>
              <a:gd name="T20" fmla="*/ 3279 w 3279"/>
              <a:gd name="T21" fmla="*/ 392 h 3279"/>
              <a:gd name="T22" fmla="*/ 3279 w 3279"/>
              <a:gd name="T23" fmla="*/ 2657 h 3279"/>
              <a:gd name="T24" fmla="*/ 2657 w 3279"/>
              <a:gd name="T25" fmla="*/ 3279 h 3279"/>
              <a:gd name="T26" fmla="*/ 2167 w 3279"/>
              <a:gd name="T27" fmla="*/ 261 h 3279"/>
              <a:gd name="T28" fmla="*/ 262 w 3279"/>
              <a:gd name="T29" fmla="*/ 261 h 3279"/>
              <a:gd name="T30" fmla="*/ 262 w 3279"/>
              <a:gd name="T31" fmla="*/ 2723 h 3279"/>
              <a:gd name="T32" fmla="*/ 482 w 3279"/>
              <a:gd name="T33" fmla="*/ 2952 h 3279"/>
              <a:gd name="T34" fmla="*/ 2167 w 3279"/>
              <a:gd name="T35" fmla="*/ 2952 h 3279"/>
              <a:gd name="T36" fmla="*/ 2167 w 3279"/>
              <a:gd name="T37" fmla="*/ 261 h 3279"/>
              <a:gd name="T38" fmla="*/ 3075 w 3279"/>
              <a:gd name="T39" fmla="*/ 587 h 3279"/>
              <a:gd name="T40" fmla="*/ 2887 w 3279"/>
              <a:gd name="T41" fmla="*/ 587 h 3279"/>
              <a:gd name="T42" fmla="*/ 2887 w 3279"/>
              <a:gd name="T43" fmla="*/ 2555 h 3279"/>
              <a:gd name="T44" fmla="*/ 2760 w 3279"/>
              <a:gd name="T45" fmla="*/ 2657 h 3279"/>
              <a:gd name="T46" fmla="*/ 2625 w 3279"/>
              <a:gd name="T47" fmla="*/ 2555 h 3279"/>
              <a:gd name="T48" fmla="*/ 2625 w 3279"/>
              <a:gd name="T49" fmla="*/ 392 h 3279"/>
              <a:gd name="T50" fmla="*/ 2429 w 3279"/>
              <a:gd name="T51" fmla="*/ 392 h 3279"/>
              <a:gd name="T52" fmla="*/ 2429 w 3279"/>
              <a:gd name="T53" fmla="*/ 2653 h 3279"/>
              <a:gd name="T54" fmla="*/ 2760 w 3279"/>
              <a:gd name="T55" fmla="*/ 2960 h 3279"/>
              <a:gd name="T56" fmla="*/ 3075 w 3279"/>
              <a:gd name="T57" fmla="*/ 2653 h 3279"/>
              <a:gd name="T58" fmla="*/ 3075 w 3279"/>
              <a:gd name="T59" fmla="*/ 587 h 3279"/>
              <a:gd name="T60" fmla="*/ 589 w 3279"/>
              <a:gd name="T61" fmla="*/ 2428 h 3279"/>
              <a:gd name="T62" fmla="*/ 1251 w 3279"/>
              <a:gd name="T63" fmla="*/ 2428 h 3279"/>
              <a:gd name="T64" fmla="*/ 1251 w 3279"/>
              <a:gd name="T65" fmla="*/ 2624 h 3279"/>
              <a:gd name="T66" fmla="*/ 589 w 3279"/>
              <a:gd name="T67" fmla="*/ 2624 h 3279"/>
              <a:gd name="T68" fmla="*/ 589 w 3279"/>
              <a:gd name="T69" fmla="*/ 2428 h 3279"/>
              <a:gd name="T70" fmla="*/ 589 w 3279"/>
              <a:gd name="T71" fmla="*/ 2028 h 3279"/>
              <a:gd name="T72" fmla="*/ 1439 w 3279"/>
              <a:gd name="T73" fmla="*/ 2028 h 3279"/>
              <a:gd name="T74" fmla="*/ 1439 w 3279"/>
              <a:gd name="T75" fmla="*/ 2232 h 3279"/>
              <a:gd name="T76" fmla="*/ 589 w 3279"/>
              <a:gd name="T77" fmla="*/ 2232 h 3279"/>
              <a:gd name="T78" fmla="*/ 589 w 3279"/>
              <a:gd name="T79" fmla="*/ 2028 h 3279"/>
              <a:gd name="T80" fmla="*/ 1840 w 3279"/>
              <a:gd name="T81" fmla="*/ 2232 h 3279"/>
              <a:gd name="T82" fmla="*/ 1636 w 3279"/>
              <a:gd name="T83" fmla="*/ 2232 h 3279"/>
              <a:gd name="T84" fmla="*/ 1636 w 3279"/>
              <a:gd name="T85" fmla="*/ 2028 h 3279"/>
              <a:gd name="T86" fmla="*/ 1840 w 3279"/>
              <a:gd name="T87" fmla="*/ 2028 h 3279"/>
              <a:gd name="T88" fmla="*/ 1840 w 3279"/>
              <a:gd name="T89" fmla="*/ 2232 h 3279"/>
              <a:gd name="T90" fmla="*/ 1439 w 3279"/>
              <a:gd name="T91" fmla="*/ 1635 h 3279"/>
              <a:gd name="T92" fmla="*/ 1840 w 3279"/>
              <a:gd name="T93" fmla="*/ 1635 h 3279"/>
              <a:gd name="T94" fmla="*/ 1840 w 3279"/>
              <a:gd name="T95" fmla="*/ 1840 h 3279"/>
              <a:gd name="T96" fmla="*/ 1439 w 3279"/>
              <a:gd name="T97" fmla="*/ 1840 h 3279"/>
              <a:gd name="T98" fmla="*/ 1439 w 3279"/>
              <a:gd name="T99" fmla="*/ 1635 h 3279"/>
              <a:gd name="T100" fmla="*/ 589 w 3279"/>
              <a:gd name="T101" fmla="*/ 597 h 3279"/>
              <a:gd name="T102" fmla="*/ 1840 w 3279"/>
              <a:gd name="T103" fmla="*/ 597 h 3279"/>
              <a:gd name="T104" fmla="*/ 1840 w 3279"/>
              <a:gd name="T105" fmla="*/ 1439 h 3279"/>
              <a:gd name="T106" fmla="*/ 589 w 3279"/>
              <a:gd name="T107" fmla="*/ 1439 h 3279"/>
              <a:gd name="T108" fmla="*/ 589 w 3279"/>
              <a:gd name="T109" fmla="*/ 597 h 3279"/>
              <a:gd name="T110" fmla="*/ 1243 w 3279"/>
              <a:gd name="T111" fmla="*/ 1840 h 3279"/>
              <a:gd name="T112" fmla="*/ 589 w 3279"/>
              <a:gd name="T113" fmla="*/ 1840 h 3279"/>
              <a:gd name="T114" fmla="*/ 589 w 3279"/>
              <a:gd name="T115" fmla="*/ 1635 h 3279"/>
              <a:gd name="T116" fmla="*/ 1243 w 3279"/>
              <a:gd name="T117" fmla="*/ 1635 h 3279"/>
              <a:gd name="T118" fmla="*/ 1243 w 3279"/>
              <a:gd name="T119" fmla="*/ 1840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rgbClr val="168999"/>
          </a:solidFill>
          <a:ln>
            <a:noFill/>
          </a:ln>
        </p:spPr>
        <p:txBody>
          <a:bodyPr anchor="ctr" anchorCtr="1"/>
          <a:lstStyle/>
          <a:p>
            <a:pPr eaLnBrk="0" hangingPunct="0"/>
            <a:endParaRPr lang="zh-CN" altLang="en-US" sz="1350">
              <a:solidFill>
                <a:srgbClr val="4B649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391735" y="1730817"/>
            <a:ext cx="2346722" cy="2346722"/>
          </a:xfrm>
          <a:prstGeom prst="ellipse">
            <a:avLst/>
          </a:prstGeom>
          <a:noFill/>
          <a:ln>
            <a:solidFill>
              <a:srgbClr val="168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350" noProof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3495319" y="1835592"/>
            <a:ext cx="2138363" cy="2137172"/>
          </a:xfrm>
          <a:prstGeom prst="ellipse">
            <a:avLst/>
          </a:prstGeom>
          <a:solidFill>
            <a:srgbClr val="16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sz="1350" noProof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0" name="KSO_Shape"/>
          <p:cNvSpPr/>
          <p:nvPr/>
        </p:nvSpPr>
        <p:spPr bwMode="auto">
          <a:xfrm>
            <a:off x="4183501" y="2266599"/>
            <a:ext cx="784622" cy="669131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127000" dir="8100000" algn="tr" rotWithShape="0">
              <a:prstClr val="black">
                <a:alpha val="40000"/>
              </a:prstClr>
            </a:outerShdw>
          </a:effectLst>
        </p:spPr>
        <p:txBody>
          <a:bodyPr bIns="297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350" noProof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11" name="文本框 30"/>
          <p:cNvSpPr txBox="1">
            <a:spLocks noChangeArrowheads="1"/>
          </p:cNvSpPr>
          <p:nvPr/>
        </p:nvSpPr>
        <p:spPr bwMode="auto">
          <a:xfrm>
            <a:off x="3707182" y="3154805"/>
            <a:ext cx="16979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请在这里添加标题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/>
      <p:bldP spid="48" grpId="0"/>
      <p:bldP spid="91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860032" y="24362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5400" b="0">
                <a:solidFill>
                  <a:srgbClr val="FFC000"/>
                </a:solidFill>
                <a:cs typeface="+mn-ea"/>
              </a:defRPr>
            </a:lvl1pPr>
          </a:lstStyle>
          <a:p>
            <a:r>
              <a:rPr lang="zh-CN" altLang="en-US" dirty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致谢</a:t>
            </a:r>
            <a:endParaRPr lang="en-US" altLang="zh-CN" dirty="0">
              <a:solidFill>
                <a:srgbClr val="1541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9393" y="1718263"/>
            <a:ext cx="6237063" cy="170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大学的学习生活即将结束。在此，我要感谢所有曾经教导过我的老师和关心过我的同学，他们在我成长过程中给予我很多的帮助本论文能够顺利完成，要特别感谢我的导师****老师，感谢各个系老师的关心和帮助！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39752" y="3618784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最后特别向所有关心和帮助过我的老师和同学表示衷心的感谢！</a:t>
            </a:r>
            <a:endParaRPr lang="zh-CN" altLang="en-US" sz="2000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Tm="0">
        <p:split orient="vert"/>
      </p:transition>
    </mc:Choice>
    <mc:Fallback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/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0"/>
          <p:cNvSpPr txBox="1"/>
          <p:nvPr/>
        </p:nvSpPr>
        <p:spPr>
          <a:xfrm>
            <a:off x="3016798" y="2571750"/>
            <a:ext cx="52959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1541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铭记师恩  感谢有您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4427296" y="1491630"/>
            <a:ext cx="2085013" cy="83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>
                <a:cs typeface="微软雅黑" panose="020B0503020204020204" pitchFamily="34" charset="-122"/>
                <a:sym typeface="+mn-lt"/>
              </a:rPr>
              <a:pPr/>
              <a:t>4</a:t>
            </a:fld>
            <a:endParaRPr lang="en-GB"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119101" y="360945"/>
            <a:ext cx="1956969" cy="4445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168999"/>
                </a:solidFill>
                <a:cs typeface="微软雅黑" panose="020B0503020204020204" pitchFamily="34" charset="-122"/>
                <a:sym typeface="+mn-lt"/>
              </a:rPr>
              <a:t>选题背景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47924" y="1059582"/>
            <a:ext cx="3494376" cy="3252038"/>
            <a:chOff x="3442858" y="1612670"/>
            <a:chExt cx="4659168" cy="4336051"/>
          </a:xfrm>
        </p:grpSpPr>
        <p:grpSp>
          <p:nvGrpSpPr>
            <p:cNvPr id="38" name="Group 37"/>
            <p:cNvGrpSpPr/>
            <p:nvPr/>
          </p:nvGrpSpPr>
          <p:grpSpPr>
            <a:xfrm>
              <a:off x="3442858" y="1612670"/>
              <a:ext cx="4659168" cy="4336051"/>
              <a:chOff x="3372577" y="418419"/>
              <a:chExt cx="6821487" cy="6348412"/>
            </a:xfrm>
          </p:grpSpPr>
          <p:sp>
            <p:nvSpPr>
              <p:cNvPr id="4" name="梯形 2"/>
              <p:cNvSpPr/>
              <p:nvPr/>
            </p:nvSpPr>
            <p:spPr>
              <a:xfrm rot="9515397">
                <a:off x="8798652" y="4987244"/>
                <a:ext cx="654050" cy="452437"/>
              </a:xfrm>
              <a:custGeom>
                <a:avLst/>
                <a:gdLst/>
                <a:ahLst/>
                <a:cxnLst/>
                <a:rect l="l" t="t" r="r" b="b"/>
                <a:pathLst>
                  <a:path w="1673569" h="1159396">
                    <a:moveTo>
                      <a:pt x="238714" y="0"/>
                    </a:moveTo>
                    <a:lnTo>
                      <a:pt x="1358427" y="0"/>
                    </a:lnTo>
                    <a:cubicBezTo>
                      <a:pt x="1298580" y="183626"/>
                      <a:pt x="1302125" y="424075"/>
                      <a:pt x="1379974" y="668159"/>
                    </a:cubicBezTo>
                    <a:cubicBezTo>
                      <a:pt x="1444682" y="871041"/>
                      <a:pt x="1549792" y="1042153"/>
                      <a:pt x="1673569" y="1159396"/>
                    </a:cubicBezTo>
                    <a:lnTo>
                      <a:pt x="0" y="1159396"/>
                    </a:lnTo>
                    <a:cubicBezTo>
                      <a:pt x="121244" y="1027568"/>
                      <a:pt x="217761" y="835364"/>
                      <a:pt x="264199" y="611606"/>
                    </a:cubicBezTo>
                    <a:cubicBezTo>
                      <a:pt x="310990" y="386150"/>
                      <a:pt x="298390" y="169853"/>
                      <a:pt x="238714" y="0"/>
                    </a:cubicBezTo>
                    <a:close/>
                  </a:path>
                </a:pathLst>
              </a:custGeom>
              <a:solidFill>
                <a:srgbClr val="16899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" name="梯形 2"/>
              <p:cNvSpPr/>
              <p:nvPr/>
            </p:nvSpPr>
            <p:spPr>
              <a:xfrm rot="12193735">
                <a:off x="7077802" y="5007881"/>
                <a:ext cx="825500" cy="571500"/>
              </a:xfrm>
              <a:custGeom>
                <a:avLst/>
                <a:gdLst/>
                <a:ahLst/>
                <a:cxnLst/>
                <a:rect l="l" t="t" r="r" b="b"/>
                <a:pathLst>
                  <a:path w="1673569" h="1159396">
                    <a:moveTo>
                      <a:pt x="238714" y="0"/>
                    </a:moveTo>
                    <a:lnTo>
                      <a:pt x="1358427" y="0"/>
                    </a:lnTo>
                    <a:cubicBezTo>
                      <a:pt x="1298580" y="183626"/>
                      <a:pt x="1302125" y="424075"/>
                      <a:pt x="1379974" y="668159"/>
                    </a:cubicBezTo>
                    <a:cubicBezTo>
                      <a:pt x="1444682" y="871041"/>
                      <a:pt x="1549792" y="1042153"/>
                      <a:pt x="1673569" y="1159396"/>
                    </a:cubicBezTo>
                    <a:lnTo>
                      <a:pt x="0" y="1159396"/>
                    </a:lnTo>
                    <a:cubicBezTo>
                      <a:pt x="121244" y="1027568"/>
                      <a:pt x="217761" y="835364"/>
                      <a:pt x="264199" y="611606"/>
                    </a:cubicBezTo>
                    <a:cubicBezTo>
                      <a:pt x="310990" y="386150"/>
                      <a:pt x="298390" y="169853"/>
                      <a:pt x="238714" y="0"/>
                    </a:cubicBezTo>
                    <a:close/>
                  </a:path>
                </a:pathLst>
              </a:custGeom>
              <a:solidFill>
                <a:srgbClr val="16899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" name="梯形 2"/>
              <p:cNvSpPr/>
              <p:nvPr/>
            </p:nvSpPr>
            <p:spPr>
              <a:xfrm rot="15420804">
                <a:off x="5346633" y="3421175"/>
                <a:ext cx="1333500" cy="922338"/>
              </a:xfrm>
              <a:custGeom>
                <a:avLst/>
                <a:gdLst/>
                <a:ahLst/>
                <a:cxnLst/>
                <a:rect l="l" t="t" r="r" b="b"/>
                <a:pathLst>
                  <a:path w="1673569" h="1159396">
                    <a:moveTo>
                      <a:pt x="238714" y="0"/>
                    </a:moveTo>
                    <a:lnTo>
                      <a:pt x="1358427" y="0"/>
                    </a:lnTo>
                    <a:cubicBezTo>
                      <a:pt x="1298580" y="183626"/>
                      <a:pt x="1302125" y="424075"/>
                      <a:pt x="1379974" y="668159"/>
                    </a:cubicBezTo>
                    <a:cubicBezTo>
                      <a:pt x="1444682" y="871041"/>
                      <a:pt x="1549792" y="1042153"/>
                      <a:pt x="1673569" y="1159396"/>
                    </a:cubicBezTo>
                    <a:lnTo>
                      <a:pt x="0" y="1159396"/>
                    </a:lnTo>
                    <a:cubicBezTo>
                      <a:pt x="121244" y="1027568"/>
                      <a:pt x="217761" y="835364"/>
                      <a:pt x="264199" y="611606"/>
                    </a:cubicBezTo>
                    <a:cubicBezTo>
                      <a:pt x="310990" y="386150"/>
                      <a:pt x="298390" y="169853"/>
                      <a:pt x="238714" y="0"/>
                    </a:cubicBezTo>
                    <a:close/>
                  </a:path>
                </a:pathLst>
              </a:custGeom>
              <a:solidFill>
                <a:srgbClr val="16899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" name="梯形 2"/>
              <p:cNvSpPr/>
              <p:nvPr/>
            </p:nvSpPr>
            <p:spPr>
              <a:xfrm rot="18285329">
                <a:off x="5954645" y="1657463"/>
                <a:ext cx="1019175" cy="706438"/>
              </a:xfrm>
              <a:custGeom>
                <a:avLst/>
                <a:gdLst/>
                <a:ahLst/>
                <a:cxnLst/>
                <a:rect l="l" t="t" r="r" b="b"/>
                <a:pathLst>
                  <a:path w="1673569" h="1159396">
                    <a:moveTo>
                      <a:pt x="238714" y="0"/>
                    </a:moveTo>
                    <a:lnTo>
                      <a:pt x="1358427" y="0"/>
                    </a:lnTo>
                    <a:cubicBezTo>
                      <a:pt x="1298580" y="183626"/>
                      <a:pt x="1302125" y="424075"/>
                      <a:pt x="1379974" y="668159"/>
                    </a:cubicBezTo>
                    <a:cubicBezTo>
                      <a:pt x="1444682" y="871041"/>
                      <a:pt x="1549792" y="1042153"/>
                      <a:pt x="1673569" y="1159396"/>
                    </a:cubicBezTo>
                    <a:lnTo>
                      <a:pt x="0" y="1159396"/>
                    </a:lnTo>
                    <a:cubicBezTo>
                      <a:pt x="121244" y="1027568"/>
                      <a:pt x="217761" y="835364"/>
                      <a:pt x="264199" y="611606"/>
                    </a:cubicBezTo>
                    <a:cubicBezTo>
                      <a:pt x="310990" y="386150"/>
                      <a:pt x="298390" y="169853"/>
                      <a:pt x="238714" y="0"/>
                    </a:cubicBezTo>
                    <a:close/>
                  </a:path>
                </a:pathLst>
              </a:custGeom>
              <a:solidFill>
                <a:srgbClr val="16899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9" name="椭圆 24"/>
              <p:cNvSpPr/>
              <p:nvPr/>
            </p:nvSpPr>
            <p:spPr bwMode="auto">
              <a:xfrm>
                <a:off x="6266589" y="1342344"/>
                <a:ext cx="3927475" cy="3925887"/>
              </a:xfrm>
              <a:prstGeom prst="ellipse">
                <a:avLst/>
              </a:prstGeom>
              <a:solidFill>
                <a:srgbClr val="168999"/>
              </a:solidFill>
              <a:ln w="25400" cap="flat" cmpd="sng" algn="ctr">
                <a:noFill/>
                <a:prstDash val="solid"/>
              </a:ln>
              <a:effectLst>
                <a:innerShdw blurRad="114300">
                  <a:prstClr val="black"/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0" name="椭圆 25"/>
              <p:cNvSpPr/>
              <p:nvPr/>
            </p:nvSpPr>
            <p:spPr bwMode="auto">
              <a:xfrm>
                <a:off x="6464456" y="1540131"/>
                <a:ext cx="3531739" cy="353031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889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1" name="椭圆 26"/>
              <p:cNvSpPr/>
              <p:nvPr/>
            </p:nvSpPr>
            <p:spPr bwMode="auto">
              <a:xfrm>
                <a:off x="4683852" y="418419"/>
                <a:ext cx="1765300" cy="1765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/>
                  </a:gs>
                  <a:gs pos="5500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7" name="椭圆 27"/>
              <p:cNvSpPr/>
              <p:nvPr/>
            </p:nvSpPr>
            <p:spPr bwMode="auto">
              <a:xfrm>
                <a:off x="3372577" y="2886981"/>
                <a:ext cx="2500312" cy="25003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/>
                  </a:gs>
                  <a:gs pos="5500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52400" dist="88900" algn="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1" name="椭圆 28"/>
              <p:cNvSpPr/>
              <p:nvPr/>
            </p:nvSpPr>
            <p:spPr bwMode="auto">
              <a:xfrm>
                <a:off x="6439627" y="5371419"/>
                <a:ext cx="1395412" cy="139541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/>
                  </a:gs>
                  <a:gs pos="5500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5" name="椭圆 29"/>
              <p:cNvSpPr/>
              <p:nvPr/>
            </p:nvSpPr>
            <p:spPr bwMode="auto">
              <a:xfrm>
                <a:off x="8874852" y="5233306"/>
                <a:ext cx="1022350" cy="10223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/>
                  </a:gs>
                  <a:gs pos="55000">
                    <a:schemeClr val="bg2">
                      <a:lumMod val="90000"/>
                    </a:schemeClr>
                  </a:gs>
                  <a:gs pos="100000">
                    <a:schemeClr val="bg2"/>
                  </a:gs>
                </a:gsLst>
                <a:lin ang="2700000" scaled="1"/>
                <a:tileRect/>
              </a:gra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sz="1350" kern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12" name="组合 39"/>
            <p:cNvGrpSpPr/>
            <p:nvPr/>
          </p:nvGrpSpPr>
          <p:grpSpPr bwMode="auto">
            <a:xfrm>
              <a:off x="6266934" y="3133790"/>
              <a:ext cx="987664" cy="901298"/>
              <a:chOff x="4121150" y="192088"/>
              <a:chExt cx="752475" cy="755650"/>
            </a:xfrm>
            <a:solidFill>
              <a:schemeClr val="accent1"/>
            </a:solidFill>
          </p:grpSpPr>
          <p:sp>
            <p:nvSpPr>
              <p:cNvPr id="13" name="Freeform 50"/>
              <p:cNvSpPr>
                <a:spLocks noEditPoints="1"/>
              </p:cNvSpPr>
              <p:nvPr/>
            </p:nvSpPr>
            <p:spPr bwMode="auto">
              <a:xfrm>
                <a:off x="4121150" y="192088"/>
                <a:ext cx="752475" cy="755650"/>
              </a:xfrm>
              <a:custGeom>
                <a:avLst/>
                <a:gdLst>
                  <a:gd name="T0" fmla="*/ 160 w 474"/>
                  <a:gd name="T1" fmla="*/ 2 h 476"/>
                  <a:gd name="T2" fmla="*/ 130 w 474"/>
                  <a:gd name="T3" fmla="*/ 26 h 476"/>
                  <a:gd name="T4" fmla="*/ 102 w 474"/>
                  <a:gd name="T5" fmla="*/ 72 h 476"/>
                  <a:gd name="T6" fmla="*/ 74 w 474"/>
                  <a:gd name="T7" fmla="*/ 120 h 476"/>
                  <a:gd name="T8" fmla="*/ 172 w 474"/>
                  <a:gd name="T9" fmla="*/ 174 h 476"/>
                  <a:gd name="T10" fmla="*/ 240 w 474"/>
                  <a:gd name="T11" fmla="*/ 58 h 476"/>
                  <a:gd name="T12" fmla="*/ 216 w 474"/>
                  <a:gd name="T13" fmla="*/ 18 h 476"/>
                  <a:gd name="T14" fmla="*/ 188 w 474"/>
                  <a:gd name="T15" fmla="*/ 0 h 476"/>
                  <a:gd name="T16" fmla="*/ 226 w 474"/>
                  <a:gd name="T17" fmla="*/ 26 h 476"/>
                  <a:gd name="T18" fmla="*/ 254 w 474"/>
                  <a:gd name="T19" fmla="*/ 74 h 476"/>
                  <a:gd name="T20" fmla="*/ 274 w 474"/>
                  <a:gd name="T21" fmla="*/ 130 h 476"/>
                  <a:gd name="T22" fmla="*/ 252 w 474"/>
                  <a:gd name="T23" fmla="*/ 142 h 476"/>
                  <a:gd name="T24" fmla="*/ 360 w 474"/>
                  <a:gd name="T25" fmla="*/ 144 h 476"/>
                  <a:gd name="T26" fmla="*/ 416 w 474"/>
                  <a:gd name="T27" fmla="*/ 46 h 476"/>
                  <a:gd name="T28" fmla="*/ 390 w 474"/>
                  <a:gd name="T29" fmla="*/ 62 h 476"/>
                  <a:gd name="T30" fmla="*/ 372 w 474"/>
                  <a:gd name="T31" fmla="*/ 52 h 476"/>
                  <a:gd name="T32" fmla="*/ 350 w 474"/>
                  <a:gd name="T33" fmla="*/ 10 h 476"/>
                  <a:gd name="T34" fmla="*/ 340 w 474"/>
                  <a:gd name="T35" fmla="*/ 4 h 476"/>
                  <a:gd name="T36" fmla="*/ 290 w 474"/>
                  <a:gd name="T37" fmla="*/ 0 h 476"/>
                  <a:gd name="T38" fmla="*/ 200 w 474"/>
                  <a:gd name="T39" fmla="*/ 2 h 476"/>
                  <a:gd name="T40" fmla="*/ 222 w 474"/>
                  <a:gd name="T41" fmla="*/ 18 h 476"/>
                  <a:gd name="T42" fmla="*/ 442 w 474"/>
                  <a:gd name="T43" fmla="*/ 318 h 476"/>
                  <a:gd name="T44" fmla="*/ 470 w 474"/>
                  <a:gd name="T45" fmla="*/ 270 h 476"/>
                  <a:gd name="T46" fmla="*/ 474 w 474"/>
                  <a:gd name="T47" fmla="*/ 254 h 476"/>
                  <a:gd name="T48" fmla="*/ 460 w 474"/>
                  <a:gd name="T49" fmla="*/ 220 h 476"/>
                  <a:gd name="T50" fmla="*/ 426 w 474"/>
                  <a:gd name="T51" fmla="*/ 156 h 476"/>
                  <a:gd name="T52" fmla="*/ 318 w 474"/>
                  <a:gd name="T53" fmla="*/ 196 h 476"/>
                  <a:gd name="T54" fmla="*/ 362 w 474"/>
                  <a:gd name="T55" fmla="*/ 276 h 476"/>
                  <a:gd name="T56" fmla="*/ 390 w 474"/>
                  <a:gd name="T57" fmla="*/ 324 h 476"/>
                  <a:gd name="T58" fmla="*/ 406 w 474"/>
                  <a:gd name="T59" fmla="*/ 378 h 476"/>
                  <a:gd name="T60" fmla="*/ 442 w 474"/>
                  <a:gd name="T61" fmla="*/ 318 h 476"/>
                  <a:gd name="T62" fmla="*/ 34 w 474"/>
                  <a:gd name="T63" fmla="*/ 188 h 476"/>
                  <a:gd name="T64" fmla="*/ 12 w 474"/>
                  <a:gd name="T65" fmla="*/ 222 h 476"/>
                  <a:gd name="T66" fmla="*/ 0 w 474"/>
                  <a:gd name="T67" fmla="*/ 248 h 476"/>
                  <a:gd name="T68" fmla="*/ 2 w 474"/>
                  <a:gd name="T69" fmla="*/ 268 h 476"/>
                  <a:gd name="T70" fmla="*/ 18 w 474"/>
                  <a:gd name="T71" fmla="*/ 298 h 476"/>
                  <a:gd name="T72" fmla="*/ 66 w 474"/>
                  <a:gd name="T73" fmla="*/ 384 h 476"/>
                  <a:gd name="T74" fmla="*/ 70 w 474"/>
                  <a:gd name="T75" fmla="*/ 350 h 476"/>
                  <a:gd name="T76" fmla="*/ 102 w 474"/>
                  <a:gd name="T77" fmla="*/ 296 h 476"/>
                  <a:gd name="T78" fmla="*/ 132 w 474"/>
                  <a:gd name="T79" fmla="*/ 244 h 476"/>
                  <a:gd name="T80" fmla="*/ 136 w 474"/>
                  <a:gd name="T81" fmla="*/ 214 h 476"/>
                  <a:gd name="T82" fmla="*/ 0 w 474"/>
                  <a:gd name="T83" fmla="*/ 164 h 476"/>
                  <a:gd name="T84" fmla="*/ 16 w 474"/>
                  <a:gd name="T85" fmla="*/ 176 h 476"/>
                  <a:gd name="T86" fmla="*/ 34 w 474"/>
                  <a:gd name="T87" fmla="*/ 188 h 476"/>
                  <a:gd name="T88" fmla="*/ 274 w 474"/>
                  <a:gd name="T89" fmla="*/ 428 h 476"/>
                  <a:gd name="T90" fmla="*/ 302 w 474"/>
                  <a:gd name="T91" fmla="*/ 454 h 476"/>
                  <a:gd name="T92" fmla="*/ 324 w 474"/>
                  <a:gd name="T93" fmla="*/ 434 h 476"/>
                  <a:gd name="T94" fmla="*/ 374 w 474"/>
                  <a:gd name="T95" fmla="*/ 422 h 476"/>
                  <a:gd name="T96" fmla="*/ 400 w 474"/>
                  <a:gd name="T97" fmla="*/ 388 h 476"/>
                  <a:gd name="T98" fmla="*/ 400 w 474"/>
                  <a:gd name="T99" fmla="*/ 356 h 476"/>
                  <a:gd name="T100" fmla="*/ 382 w 474"/>
                  <a:gd name="T101" fmla="*/ 318 h 476"/>
                  <a:gd name="T102" fmla="*/ 302 w 474"/>
                  <a:gd name="T103" fmla="*/ 316 h 476"/>
                  <a:gd name="T104" fmla="*/ 302 w 474"/>
                  <a:gd name="T105" fmla="*/ 290 h 476"/>
                  <a:gd name="T106" fmla="*/ 288 w 474"/>
                  <a:gd name="T107" fmla="*/ 306 h 476"/>
                  <a:gd name="T108" fmla="*/ 248 w 474"/>
                  <a:gd name="T109" fmla="*/ 378 h 476"/>
                  <a:gd name="T110" fmla="*/ 80 w 474"/>
                  <a:gd name="T111" fmla="*/ 340 h 476"/>
                  <a:gd name="T112" fmla="*/ 70 w 474"/>
                  <a:gd name="T113" fmla="*/ 372 h 476"/>
                  <a:gd name="T114" fmla="*/ 74 w 474"/>
                  <a:gd name="T115" fmla="*/ 404 h 476"/>
                  <a:gd name="T116" fmla="*/ 86 w 474"/>
                  <a:gd name="T117" fmla="*/ 418 h 476"/>
                  <a:gd name="T118" fmla="*/ 118 w 474"/>
                  <a:gd name="T119" fmla="*/ 432 h 476"/>
                  <a:gd name="T120" fmla="*/ 180 w 474"/>
                  <a:gd name="T121" fmla="*/ 434 h 476"/>
                  <a:gd name="T122" fmla="*/ 222 w 474"/>
                  <a:gd name="T123" fmla="*/ 320 h 476"/>
                  <a:gd name="T124" fmla="*/ 92 w 474"/>
                  <a:gd name="T125" fmla="*/ 32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74" h="476">
                    <a:moveTo>
                      <a:pt x="174" y="0"/>
                    </a:moveTo>
                    <a:lnTo>
                      <a:pt x="174" y="0"/>
                    </a:lnTo>
                    <a:lnTo>
                      <a:pt x="160" y="2"/>
                    </a:lnTo>
                    <a:lnTo>
                      <a:pt x="148" y="8"/>
                    </a:lnTo>
                    <a:lnTo>
                      <a:pt x="138" y="16"/>
                    </a:lnTo>
                    <a:lnTo>
                      <a:pt x="130" y="26"/>
                    </a:lnTo>
                    <a:lnTo>
                      <a:pt x="122" y="38"/>
                    </a:lnTo>
                    <a:lnTo>
                      <a:pt x="114" y="48"/>
                    </a:lnTo>
                    <a:lnTo>
                      <a:pt x="102" y="72"/>
                    </a:lnTo>
                    <a:lnTo>
                      <a:pt x="102" y="72"/>
                    </a:lnTo>
                    <a:lnTo>
                      <a:pt x="88" y="96"/>
                    </a:lnTo>
                    <a:lnTo>
                      <a:pt x="74" y="120"/>
                    </a:lnTo>
                    <a:lnTo>
                      <a:pt x="74" y="120"/>
                    </a:lnTo>
                    <a:lnTo>
                      <a:pt x="172" y="174"/>
                    </a:lnTo>
                    <a:lnTo>
                      <a:pt x="172" y="174"/>
                    </a:lnTo>
                    <a:lnTo>
                      <a:pt x="206" y="11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30" y="36"/>
                    </a:lnTo>
                    <a:lnTo>
                      <a:pt x="224" y="26"/>
                    </a:lnTo>
                    <a:lnTo>
                      <a:pt x="216" y="18"/>
                    </a:lnTo>
                    <a:lnTo>
                      <a:pt x="208" y="10"/>
                    </a:lnTo>
                    <a:lnTo>
                      <a:pt x="200" y="4"/>
                    </a:lnTo>
                    <a:lnTo>
                      <a:pt x="188" y="0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  <a:moveTo>
                      <a:pt x="226" y="26"/>
                    </a:moveTo>
                    <a:lnTo>
                      <a:pt x="226" y="26"/>
                    </a:lnTo>
                    <a:lnTo>
                      <a:pt x="240" y="48"/>
                    </a:lnTo>
                    <a:lnTo>
                      <a:pt x="254" y="74"/>
                    </a:lnTo>
                    <a:lnTo>
                      <a:pt x="280" y="124"/>
                    </a:lnTo>
                    <a:lnTo>
                      <a:pt x="280" y="124"/>
                    </a:lnTo>
                    <a:lnTo>
                      <a:pt x="274" y="130"/>
                    </a:lnTo>
                    <a:lnTo>
                      <a:pt x="266" y="134"/>
                    </a:lnTo>
                    <a:lnTo>
                      <a:pt x="258" y="138"/>
                    </a:lnTo>
                    <a:lnTo>
                      <a:pt x="252" y="142"/>
                    </a:lnTo>
                    <a:lnTo>
                      <a:pt x="252" y="142"/>
                    </a:lnTo>
                    <a:lnTo>
                      <a:pt x="308" y="144"/>
                    </a:lnTo>
                    <a:lnTo>
                      <a:pt x="360" y="144"/>
                    </a:lnTo>
                    <a:lnTo>
                      <a:pt x="360" y="144"/>
                    </a:lnTo>
                    <a:lnTo>
                      <a:pt x="416" y="46"/>
                    </a:lnTo>
                    <a:lnTo>
                      <a:pt x="416" y="46"/>
                    </a:lnTo>
                    <a:lnTo>
                      <a:pt x="406" y="52"/>
                    </a:lnTo>
                    <a:lnTo>
                      <a:pt x="398" y="56"/>
                    </a:lnTo>
                    <a:lnTo>
                      <a:pt x="390" y="62"/>
                    </a:lnTo>
                    <a:lnTo>
                      <a:pt x="380" y="66"/>
                    </a:lnTo>
                    <a:lnTo>
                      <a:pt x="380" y="66"/>
                    </a:lnTo>
                    <a:lnTo>
                      <a:pt x="372" y="52"/>
                    </a:lnTo>
                    <a:lnTo>
                      <a:pt x="364" y="38"/>
                    </a:lnTo>
                    <a:lnTo>
                      <a:pt x="358" y="24"/>
                    </a:lnTo>
                    <a:lnTo>
                      <a:pt x="350" y="10"/>
                    </a:lnTo>
                    <a:lnTo>
                      <a:pt x="350" y="10"/>
                    </a:lnTo>
                    <a:lnTo>
                      <a:pt x="344" y="6"/>
                    </a:lnTo>
                    <a:lnTo>
                      <a:pt x="340" y="4"/>
                    </a:lnTo>
                    <a:lnTo>
                      <a:pt x="324" y="2"/>
                    </a:lnTo>
                    <a:lnTo>
                      <a:pt x="290" y="0"/>
                    </a:lnTo>
                    <a:lnTo>
                      <a:pt x="290" y="0"/>
                    </a:lnTo>
                    <a:lnTo>
                      <a:pt x="240" y="0"/>
                    </a:lnTo>
                    <a:lnTo>
                      <a:pt x="200" y="2"/>
                    </a:lnTo>
                    <a:lnTo>
                      <a:pt x="200" y="2"/>
                    </a:lnTo>
                    <a:lnTo>
                      <a:pt x="208" y="6"/>
                    </a:lnTo>
                    <a:lnTo>
                      <a:pt x="216" y="10"/>
                    </a:lnTo>
                    <a:lnTo>
                      <a:pt x="222" y="18"/>
                    </a:lnTo>
                    <a:lnTo>
                      <a:pt x="226" y="26"/>
                    </a:lnTo>
                    <a:lnTo>
                      <a:pt x="226" y="26"/>
                    </a:lnTo>
                    <a:close/>
                    <a:moveTo>
                      <a:pt x="442" y="318"/>
                    </a:moveTo>
                    <a:lnTo>
                      <a:pt x="442" y="318"/>
                    </a:lnTo>
                    <a:lnTo>
                      <a:pt x="460" y="288"/>
                    </a:lnTo>
                    <a:lnTo>
                      <a:pt x="470" y="270"/>
                    </a:lnTo>
                    <a:lnTo>
                      <a:pt x="472" y="262"/>
                    </a:lnTo>
                    <a:lnTo>
                      <a:pt x="474" y="254"/>
                    </a:lnTo>
                    <a:lnTo>
                      <a:pt x="474" y="254"/>
                    </a:lnTo>
                    <a:lnTo>
                      <a:pt x="472" y="244"/>
                    </a:lnTo>
                    <a:lnTo>
                      <a:pt x="470" y="236"/>
                    </a:lnTo>
                    <a:lnTo>
                      <a:pt x="460" y="220"/>
                    </a:lnTo>
                    <a:lnTo>
                      <a:pt x="460" y="220"/>
                    </a:lnTo>
                    <a:lnTo>
                      <a:pt x="438" y="178"/>
                    </a:lnTo>
                    <a:lnTo>
                      <a:pt x="426" y="156"/>
                    </a:lnTo>
                    <a:lnTo>
                      <a:pt x="416" y="138"/>
                    </a:lnTo>
                    <a:lnTo>
                      <a:pt x="416" y="138"/>
                    </a:lnTo>
                    <a:lnTo>
                      <a:pt x="318" y="196"/>
                    </a:lnTo>
                    <a:lnTo>
                      <a:pt x="318" y="196"/>
                    </a:lnTo>
                    <a:lnTo>
                      <a:pt x="340" y="236"/>
                    </a:lnTo>
                    <a:lnTo>
                      <a:pt x="362" y="276"/>
                    </a:lnTo>
                    <a:lnTo>
                      <a:pt x="362" y="276"/>
                    </a:lnTo>
                    <a:lnTo>
                      <a:pt x="376" y="298"/>
                    </a:lnTo>
                    <a:lnTo>
                      <a:pt x="390" y="324"/>
                    </a:lnTo>
                    <a:lnTo>
                      <a:pt x="400" y="350"/>
                    </a:lnTo>
                    <a:lnTo>
                      <a:pt x="404" y="364"/>
                    </a:lnTo>
                    <a:lnTo>
                      <a:pt x="406" y="378"/>
                    </a:lnTo>
                    <a:lnTo>
                      <a:pt x="406" y="378"/>
                    </a:lnTo>
                    <a:lnTo>
                      <a:pt x="422" y="348"/>
                    </a:lnTo>
                    <a:lnTo>
                      <a:pt x="442" y="318"/>
                    </a:lnTo>
                    <a:lnTo>
                      <a:pt x="442" y="318"/>
                    </a:lnTo>
                    <a:close/>
                    <a:moveTo>
                      <a:pt x="34" y="188"/>
                    </a:moveTo>
                    <a:lnTo>
                      <a:pt x="34" y="188"/>
                    </a:lnTo>
                    <a:lnTo>
                      <a:pt x="28" y="196"/>
                    </a:lnTo>
                    <a:lnTo>
                      <a:pt x="24" y="204"/>
                    </a:lnTo>
                    <a:lnTo>
                      <a:pt x="12" y="222"/>
                    </a:lnTo>
                    <a:lnTo>
                      <a:pt x="6" y="230"/>
                    </a:lnTo>
                    <a:lnTo>
                      <a:pt x="2" y="238"/>
                    </a:lnTo>
                    <a:lnTo>
                      <a:pt x="0" y="248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68"/>
                    </a:lnTo>
                    <a:lnTo>
                      <a:pt x="6" y="278"/>
                    </a:lnTo>
                    <a:lnTo>
                      <a:pt x="18" y="298"/>
                    </a:lnTo>
                    <a:lnTo>
                      <a:pt x="18" y="298"/>
                    </a:lnTo>
                    <a:lnTo>
                      <a:pt x="42" y="342"/>
                    </a:lnTo>
                    <a:lnTo>
                      <a:pt x="66" y="384"/>
                    </a:lnTo>
                    <a:lnTo>
                      <a:pt x="66" y="384"/>
                    </a:lnTo>
                    <a:lnTo>
                      <a:pt x="66" y="376"/>
                    </a:lnTo>
                    <a:lnTo>
                      <a:pt x="66" y="366"/>
                    </a:lnTo>
                    <a:lnTo>
                      <a:pt x="70" y="350"/>
                    </a:lnTo>
                    <a:lnTo>
                      <a:pt x="70" y="350"/>
                    </a:lnTo>
                    <a:lnTo>
                      <a:pt x="86" y="324"/>
                    </a:lnTo>
                    <a:lnTo>
                      <a:pt x="102" y="296"/>
                    </a:lnTo>
                    <a:lnTo>
                      <a:pt x="116" y="270"/>
                    </a:lnTo>
                    <a:lnTo>
                      <a:pt x="132" y="244"/>
                    </a:lnTo>
                    <a:lnTo>
                      <a:pt x="132" y="244"/>
                    </a:lnTo>
                    <a:lnTo>
                      <a:pt x="160" y="260"/>
                    </a:lnTo>
                    <a:lnTo>
                      <a:pt x="160" y="260"/>
                    </a:lnTo>
                    <a:lnTo>
                      <a:pt x="136" y="214"/>
                    </a:lnTo>
                    <a:lnTo>
                      <a:pt x="110" y="164"/>
                    </a:lnTo>
                    <a:lnTo>
                      <a:pt x="110" y="164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8" y="170"/>
                    </a:lnTo>
                    <a:lnTo>
                      <a:pt x="16" y="176"/>
                    </a:lnTo>
                    <a:lnTo>
                      <a:pt x="26" y="180"/>
                    </a:lnTo>
                    <a:lnTo>
                      <a:pt x="34" y="188"/>
                    </a:lnTo>
                    <a:lnTo>
                      <a:pt x="34" y="188"/>
                    </a:lnTo>
                    <a:close/>
                    <a:moveTo>
                      <a:pt x="248" y="378"/>
                    </a:moveTo>
                    <a:lnTo>
                      <a:pt x="248" y="378"/>
                    </a:lnTo>
                    <a:lnTo>
                      <a:pt x="274" y="428"/>
                    </a:lnTo>
                    <a:lnTo>
                      <a:pt x="302" y="476"/>
                    </a:lnTo>
                    <a:lnTo>
                      <a:pt x="302" y="476"/>
                    </a:lnTo>
                    <a:lnTo>
                      <a:pt x="302" y="454"/>
                    </a:lnTo>
                    <a:lnTo>
                      <a:pt x="302" y="432"/>
                    </a:lnTo>
                    <a:lnTo>
                      <a:pt x="302" y="432"/>
                    </a:lnTo>
                    <a:lnTo>
                      <a:pt x="324" y="434"/>
                    </a:lnTo>
                    <a:lnTo>
                      <a:pt x="342" y="432"/>
                    </a:lnTo>
                    <a:lnTo>
                      <a:pt x="358" y="428"/>
                    </a:lnTo>
                    <a:lnTo>
                      <a:pt x="374" y="422"/>
                    </a:lnTo>
                    <a:lnTo>
                      <a:pt x="384" y="414"/>
                    </a:lnTo>
                    <a:lnTo>
                      <a:pt x="394" y="402"/>
                    </a:lnTo>
                    <a:lnTo>
                      <a:pt x="400" y="388"/>
                    </a:lnTo>
                    <a:lnTo>
                      <a:pt x="402" y="372"/>
                    </a:lnTo>
                    <a:lnTo>
                      <a:pt x="402" y="372"/>
                    </a:lnTo>
                    <a:lnTo>
                      <a:pt x="400" y="356"/>
                    </a:lnTo>
                    <a:lnTo>
                      <a:pt x="394" y="342"/>
                    </a:lnTo>
                    <a:lnTo>
                      <a:pt x="382" y="318"/>
                    </a:lnTo>
                    <a:lnTo>
                      <a:pt x="382" y="318"/>
                    </a:lnTo>
                    <a:lnTo>
                      <a:pt x="342" y="318"/>
                    </a:lnTo>
                    <a:lnTo>
                      <a:pt x="322" y="318"/>
                    </a:lnTo>
                    <a:lnTo>
                      <a:pt x="302" y="316"/>
                    </a:lnTo>
                    <a:lnTo>
                      <a:pt x="302" y="316"/>
                    </a:lnTo>
                    <a:lnTo>
                      <a:pt x="302" y="298"/>
                    </a:lnTo>
                    <a:lnTo>
                      <a:pt x="302" y="290"/>
                    </a:lnTo>
                    <a:lnTo>
                      <a:pt x="302" y="282"/>
                    </a:lnTo>
                    <a:lnTo>
                      <a:pt x="302" y="282"/>
                    </a:lnTo>
                    <a:lnTo>
                      <a:pt x="288" y="306"/>
                    </a:lnTo>
                    <a:lnTo>
                      <a:pt x="274" y="330"/>
                    </a:lnTo>
                    <a:lnTo>
                      <a:pt x="248" y="378"/>
                    </a:lnTo>
                    <a:lnTo>
                      <a:pt x="248" y="378"/>
                    </a:lnTo>
                    <a:close/>
                    <a:moveTo>
                      <a:pt x="92" y="320"/>
                    </a:moveTo>
                    <a:lnTo>
                      <a:pt x="92" y="320"/>
                    </a:lnTo>
                    <a:lnTo>
                      <a:pt x="80" y="340"/>
                    </a:lnTo>
                    <a:lnTo>
                      <a:pt x="76" y="350"/>
                    </a:lnTo>
                    <a:lnTo>
                      <a:pt x="72" y="360"/>
                    </a:lnTo>
                    <a:lnTo>
                      <a:pt x="70" y="372"/>
                    </a:lnTo>
                    <a:lnTo>
                      <a:pt x="68" y="382"/>
                    </a:lnTo>
                    <a:lnTo>
                      <a:pt x="70" y="394"/>
                    </a:lnTo>
                    <a:lnTo>
                      <a:pt x="74" y="404"/>
                    </a:lnTo>
                    <a:lnTo>
                      <a:pt x="74" y="404"/>
                    </a:lnTo>
                    <a:lnTo>
                      <a:pt x="80" y="412"/>
                    </a:lnTo>
                    <a:lnTo>
                      <a:pt x="86" y="418"/>
                    </a:lnTo>
                    <a:lnTo>
                      <a:pt x="92" y="422"/>
                    </a:lnTo>
                    <a:lnTo>
                      <a:pt x="100" y="426"/>
                    </a:lnTo>
                    <a:lnTo>
                      <a:pt x="118" y="432"/>
                    </a:lnTo>
                    <a:lnTo>
                      <a:pt x="138" y="434"/>
                    </a:lnTo>
                    <a:lnTo>
                      <a:pt x="158" y="434"/>
                    </a:lnTo>
                    <a:lnTo>
                      <a:pt x="180" y="434"/>
                    </a:lnTo>
                    <a:lnTo>
                      <a:pt x="222" y="432"/>
                    </a:lnTo>
                    <a:lnTo>
                      <a:pt x="222" y="432"/>
                    </a:lnTo>
                    <a:lnTo>
                      <a:pt x="222" y="320"/>
                    </a:lnTo>
                    <a:lnTo>
                      <a:pt x="222" y="320"/>
                    </a:lnTo>
                    <a:lnTo>
                      <a:pt x="92" y="320"/>
                    </a:lnTo>
                    <a:lnTo>
                      <a:pt x="92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4" name="Freeform 51"/>
              <p:cNvSpPr/>
              <p:nvPr/>
            </p:nvSpPr>
            <p:spPr bwMode="auto">
              <a:xfrm>
                <a:off x="4238625" y="192088"/>
                <a:ext cx="263525" cy="276225"/>
              </a:xfrm>
              <a:custGeom>
                <a:avLst/>
                <a:gdLst>
                  <a:gd name="T0" fmla="*/ 166 w 166"/>
                  <a:gd name="T1" fmla="*/ 58 h 174"/>
                  <a:gd name="T2" fmla="*/ 166 w 166"/>
                  <a:gd name="T3" fmla="*/ 58 h 174"/>
                  <a:gd name="T4" fmla="*/ 132 w 166"/>
                  <a:gd name="T5" fmla="*/ 116 h 174"/>
                  <a:gd name="T6" fmla="*/ 98 w 166"/>
                  <a:gd name="T7" fmla="*/ 174 h 174"/>
                  <a:gd name="T8" fmla="*/ 98 w 166"/>
                  <a:gd name="T9" fmla="*/ 174 h 174"/>
                  <a:gd name="T10" fmla="*/ 0 w 166"/>
                  <a:gd name="T11" fmla="*/ 120 h 174"/>
                  <a:gd name="T12" fmla="*/ 0 w 166"/>
                  <a:gd name="T13" fmla="*/ 120 h 174"/>
                  <a:gd name="T14" fmla="*/ 14 w 166"/>
                  <a:gd name="T15" fmla="*/ 96 h 174"/>
                  <a:gd name="T16" fmla="*/ 28 w 166"/>
                  <a:gd name="T17" fmla="*/ 72 h 174"/>
                  <a:gd name="T18" fmla="*/ 28 w 166"/>
                  <a:gd name="T19" fmla="*/ 72 h 174"/>
                  <a:gd name="T20" fmla="*/ 40 w 166"/>
                  <a:gd name="T21" fmla="*/ 48 h 174"/>
                  <a:gd name="T22" fmla="*/ 48 w 166"/>
                  <a:gd name="T23" fmla="*/ 38 h 174"/>
                  <a:gd name="T24" fmla="*/ 56 w 166"/>
                  <a:gd name="T25" fmla="*/ 26 h 174"/>
                  <a:gd name="T26" fmla="*/ 64 w 166"/>
                  <a:gd name="T27" fmla="*/ 16 h 174"/>
                  <a:gd name="T28" fmla="*/ 74 w 166"/>
                  <a:gd name="T29" fmla="*/ 8 h 174"/>
                  <a:gd name="T30" fmla="*/ 86 w 166"/>
                  <a:gd name="T31" fmla="*/ 2 h 174"/>
                  <a:gd name="T32" fmla="*/ 100 w 166"/>
                  <a:gd name="T33" fmla="*/ 0 h 174"/>
                  <a:gd name="T34" fmla="*/ 100 w 166"/>
                  <a:gd name="T35" fmla="*/ 0 h 174"/>
                  <a:gd name="T36" fmla="*/ 114 w 166"/>
                  <a:gd name="T37" fmla="*/ 0 h 174"/>
                  <a:gd name="T38" fmla="*/ 126 w 166"/>
                  <a:gd name="T39" fmla="*/ 4 h 174"/>
                  <a:gd name="T40" fmla="*/ 134 w 166"/>
                  <a:gd name="T41" fmla="*/ 10 h 174"/>
                  <a:gd name="T42" fmla="*/ 142 w 166"/>
                  <a:gd name="T43" fmla="*/ 18 h 174"/>
                  <a:gd name="T44" fmla="*/ 150 w 166"/>
                  <a:gd name="T45" fmla="*/ 26 h 174"/>
                  <a:gd name="T46" fmla="*/ 156 w 166"/>
                  <a:gd name="T47" fmla="*/ 36 h 174"/>
                  <a:gd name="T48" fmla="*/ 166 w 166"/>
                  <a:gd name="T49" fmla="*/ 58 h 174"/>
                  <a:gd name="T50" fmla="*/ 166 w 166"/>
                  <a:gd name="T51" fmla="*/ 5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6" h="174">
                    <a:moveTo>
                      <a:pt x="166" y="58"/>
                    </a:moveTo>
                    <a:lnTo>
                      <a:pt x="166" y="58"/>
                    </a:lnTo>
                    <a:lnTo>
                      <a:pt x="132" y="116"/>
                    </a:lnTo>
                    <a:lnTo>
                      <a:pt x="98" y="174"/>
                    </a:lnTo>
                    <a:lnTo>
                      <a:pt x="98" y="174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4" y="96"/>
                    </a:lnTo>
                    <a:lnTo>
                      <a:pt x="28" y="72"/>
                    </a:lnTo>
                    <a:lnTo>
                      <a:pt x="28" y="72"/>
                    </a:lnTo>
                    <a:lnTo>
                      <a:pt x="40" y="48"/>
                    </a:lnTo>
                    <a:lnTo>
                      <a:pt x="48" y="38"/>
                    </a:lnTo>
                    <a:lnTo>
                      <a:pt x="56" y="26"/>
                    </a:lnTo>
                    <a:lnTo>
                      <a:pt x="64" y="16"/>
                    </a:lnTo>
                    <a:lnTo>
                      <a:pt x="74" y="8"/>
                    </a:lnTo>
                    <a:lnTo>
                      <a:pt x="86" y="2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4" y="0"/>
                    </a:lnTo>
                    <a:lnTo>
                      <a:pt x="126" y="4"/>
                    </a:lnTo>
                    <a:lnTo>
                      <a:pt x="134" y="10"/>
                    </a:lnTo>
                    <a:lnTo>
                      <a:pt x="142" y="18"/>
                    </a:lnTo>
                    <a:lnTo>
                      <a:pt x="150" y="26"/>
                    </a:lnTo>
                    <a:lnTo>
                      <a:pt x="156" y="36"/>
                    </a:lnTo>
                    <a:lnTo>
                      <a:pt x="166" y="58"/>
                    </a:lnTo>
                    <a:lnTo>
                      <a:pt x="166" y="58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5" name="Freeform 52"/>
              <p:cNvSpPr/>
              <p:nvPr/>
            </p:nvSpPr>
            <p:spPr bwMode="auto">
              <a:xfrm>
                <a:off x="4438650" y="192088"/>
                <a:ext cx="342900" cy="228600"/>
              </a:xfrm>
              <a:custGeom>
                <a:avLst/>
                <a:gdLst>
                  <a:gd name="T0" fmla="*/ 0 w 216"/>
                  <a:gd name="T1" fmla="*/ 2 h 144"/>
                  <a:gd name="T2" fmla="*/ 0 w 216"/>
                  <a:gd name="T3" fmla="*/ 2 h 144"/>
                  <a:gd name="T4" fmla="*/ 40 w 216"/>
                  <a:gd name="T5" fmla="*/ 0 h 144"/>
                  <a:gd name="T6" fmla="*/ 90 w 216"/>
                  <a:gd name="T7" fmla="*/ 0 h 144"/>
                  <a:gd name="T8" fmla="*/ 90 w 216"/>
                  <a:gd name="T9" fmla="*/ 0 h 144"/>
                  <a:gd name="T10" fmla="*/ 124 w 216"/>
                  <a:gd name="T11" fmla="*/ 2 h 144"/>
                  <a:gd name="T12" fmla="*/ 140 w 216"/>
                  <a:gd name="T13" fmla="*/ 4 h 144"/>
                  <a:gd name="T14" fmla="*/ 144 w 216"/>
                  <a:gd name="T15" fmla="*/ 6 h 144"/>
                  <a:gd name="T16" fmla="*/ 150 w 216"/>
                  <a:gd name="T17" fmla="*/ 10 h 144"/>
                  <a:gd name="T18" fmla="*/ 150 w 216"/>
                  <a:gd name="T19" fmla="*/ 10 h 144"/>
                  <a:gd name="T20" fmla="*/ 158 w 216"/>
                  <a:gd name="T21" fmla="*/ 24 h 144"/>
                  <a:gd name="T22" fmla="*/ 164 w 216"/>
                  <a:gd name="T23" fmla="*/ 38 h 144"/>
                  <a:gd name="T24" fmla="*/ 172 w 216"/>
                  <a:gd name="T25" fmla="*/ 52 h 144"/>
                  <a:gd name="T26" fmla="*/ 180 w 216"/>
                  <a:gd name="T27" fmla="*/ 66 h 144"/>
                  <a:gd name="T28" fmla="*/ 180 w 216"/>
                  <a:gd name="T29" fmla="*/ 66 h 144"/>
                  <a:gd name="T30" fmla="*/ 190 w 216"/>
                  <a:gd name="T31" fmla="*/ 62 h 144"/>
                  <a:gd name="T32" fmla="*/ 198 w 216"/>
                  <a:gd name="T33" fmla="*/ 56 h 144"/>
                  <a:gd name="T34" fmla="*/ 206 w 216"/>
                  <a:gd name="T35" fmla="*/ 52 h 144"/>
                  <a:gd name="T36" fmla="*/ 216 w 216"/>
                  <a:gd name="T37" fmla="*/ 46 h 144"/>
                  <a:gd name="T38" fmla="*/ 216 w 216"/>
                  <a:gd name="T39" fmla="*/ 46 h 144"/>
                  <a:gd name="T40" fmla="*/ 160 w 216"/>
                  <a:gd name="T41" fmla="*/ 144 h 144"/>
                  <a:gd name="T42" fmla="*/ 160 w 216"/>
                  <a:gd name="T43" fmla="*/ 144 h 144"/>
                  <a:gd name="T44" fmla="*/ 108 w 216"/>
                  <a:gd name="T45" fmla="*/ 144 h 144"/>
                  <a:gd name="T46" fmla="*/ 52 w 216"/>
                  <a:gd name="T47" fmla="*/ 142 h 144"/>
                  <a:gd name="T48" fmla="*/ 52 w 216"/>
                  <a:gd name="T49" fmla="*/ 142 h 144"/>
                  <a:gd name="T50" fmla="*/ 58 w 216"/>
                  <a:gd name="T51" fmla="*/ 138 h 144"/>
                  <a:gd name="T52" fmla="*/ 66 w 216"/>
                  <a:gd name="T53" fmla="*/ 134 h 144"/>
                  <a:gd name="T54" fmla="*/ 74 w 216"/>
                  <a:gd name="T55" fmla="*/ 130 h 144"/>
                  <a:gd name="T56" fmla="*/ 80 w 216"/>
                  <a:gd name="T57" fmla="*/ 124 h 144"/>
                  <a:gd name="T58" fmla="*/ 80 w 216"/>
                  <a:gd name="T59" fmla="*/ 124 h 144"/>
                  <a:gd name="T60" fmla="*/ 54 w 216"/>
                  <a:gd name="T61" fmla="*/ 74 h 144"/>
                  <a:gd name="T62" fmla="*/ 40 w 216"/>
                  <a:gd name="T63" fmla="*/ 48 h 144"/>
                  <a:gd name="T64" fmla="*/ 26 w 216"/>
                  <a:gd name="T65" fmla="*/ 26 h 144"/>
                  <a:gd name="T66" fmla="*/ 26 w 216"/>
                  <a:gd name="T67" fmla="*/ 26 h 144"/>
                  <a:gd name="T68" fmla="*/ 22 w 216"/>
                  <a:gd name="T69" fmla="*/ 18 h 144"/>
                  <a:gd name="T70" fmla="*/ 16 w 216"/>
                  <a:gd name="T71" fmla="*/ 10 h 144"/>
                  <a:gd name="T72" fmla="*/ 8 w 216"/>
                  <a:gd name="T73" fmla="*/ 6 h 144"/>
                  <a:gd name="T74" fmla="*/ 0 w 216"/>
                  <a:gd name="T75" fmla="*/ 2 h 144"/>
                  <a:gd name="T76" fmla="*/ 0 w 216"/>
                  <a:gd name="T77" fmla="*/ 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6" h="144">
                    <a:moveTo>
                      <a:pt x="0" y="2"/>
                    </a:moveTo>
                    <a:lnTo>
                      <a:pt x="0" y="2"/>
                    </a:lnTo>
                    <a:lnTo>
                      <a:pt x="40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124" y="2"/>
                    </a:lnTo>
                    <a:lnTo>
                      <a:pt x="140" y="4"/>
                    </a:lnTo>
                    <a:lnTo>
                      <a:pt x="144" y="6"/>
                    </a:lnTo>
                    <a:lnTo>
                      <a:pt x="150" y="10"/>
                    </a:lnTo>
                    <a:lnTo>
                      <a:pt x="150" y="10"/>
                    </a:lnTo>
                    <a:lnTo>
                      <a:pt x="158" y="24"/>
                    </a:lnTo>
                    <a:lnTo>
                      <a:pt x="164" y="38"/>
                    </a:lnTo>
                    <a:lnTo>
                      <a:pt x="172" y="52"/>
                    </a:lnTo>
                    <a:lnTo>
                      <a:pt x="180" y="66"/>
                    </a:lnTo>
                    <a:lnTo>
                      <a:pt x="180" y="66"/>
                    </a:lnTo>
                    <a:lnTo>
                      <a:pt x="190" y="62"/>
                    </a:lnTo>
                    <a:lnTo>
                      <a:pt x="198" y="56"/>
                    </a:lnTo>
                    <a:lnTo>
                      <a:pt x="206" y="52"/>
                    </a:lnTo>
                    <a:lnTo>
                      <a:pt x="216" y="46"/>
                    </a:lnTo>
                    <a:lnTo>
                      <a:pt x="216" y="46"/>
                    </a:lnTo>
                    <a:lnTo>
                      <a:pt x="160" y="144"/>
                    </a:lnTo>
                    <a:lnTo>
                      <a:pt x="160" y="144"/>
                    </a:lnTo>
                    <a:lnTo>
                      <a:pt x="108" y="144"/>
                    </a:lnTo>
                    <a:lnTo>
                      <a:pt x="52" y="142"/>
                    </a:lnTo>
                    <a:lnTo>
                      <a:pt x="52" y="142"/>
                    </a:lnTo>
                    <a:lnTo>
                      <a:pt x="58" y="138"/>
                    </a:lnTo>
                    <a:lnTo>
                      <a:pt x="66" y="134"/>
                    </a:lnTo>
                    <a:lnTo>
                      <a:pt x="74" y="130"/>
                    </a:lnTo>
                    <a:lnTo>
                      <a:pt x="80" y="124"/>
                    </a:lnTo>
                    <a:lnTo>
                      <a:pt x="80" y="124"/>
                    </a:lnTo>
                    <a:lnTo>
                      <a:pt x="54" y="74"/>
                    </a:lnTo>
                    <a:lnTo>
                      <a:pt x="40" y="48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22" y="18"/>
                    </a:lnTo>
                    <a:lnTo>
                      <a:pt x="16" y="10"/>
                    </a:lnTo>
                    <a:lnTo>
                      <a:pt x="8" y="6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6" name="Freeform 53"/>
              <p:cNvSpPr/>
              <p:nvPr/>
            </p:nvSpPr>
            <p:spPr bwMode="auto">
              <a:xfrm>
                <a:off x="4625975" y="411163"/>
                <a:ext cx="247650" cy="381000"/>
              </a:xfrm>
              <a:custGeom>
                <a:avLst/>
                <a:gdLst>
                  <a:gd name="T0" fmla="*/ 88 w 156"/>
                  <a:gd name="T1" fmla="*/ 240 h 240"/>
                  <a:gd name="T2" fmla="*/ 88 w 156"/>
                  <a:gd name="T3" fmla="*/ 240 h 240"/>
                  <a:gd name="T4" fmla="*/ 86 w 156"/>
                  <a:gd name="T5" fmla="*/ 226 h 240"/>
                  <a:gd name="T6" fmla="*/ 82 w 156"/>
                  <a:gd name="T7" fmla="*/ 212 h 240"/>
                  <a:gd name="T8" fmla="*/ 72 w 156"/>
                  <a:gd name="T9" fmla="*/ 186 h 240"/>
                  <a:gd name="T10" fmla="*/ 58 w 156"/>
                  <a:gd name="T11" fmla="*/ 160 h 240"/>
                  <a:gd name="T12" fmla="*/ 44 w 156"/>
                  <a:gd name="T13" fmla="*/ 138 h 240"/>
                  <a:gd name="T14" fmla="*/ 44 w 156"/>
                  <a:gd name="T15" fmla="*/ 138 h 240"/>
                  <a:gd name="T16" fmla="*/ 22 w 156"/>
                  <a:gd name="T17" fmla="*/ 98 h 240"/>
                  <a:gd name="T18" fmla="*/ 0 w 156"/>
                  <a:gd name="T19" fmla="*/ 58 h 240"/>
                  <a:gd name="T20" fmla="*/ 0 w 156"/>
                  <a:gd name="T21" fmla="*/ 58 h 240"/>
                  <a:gd name="T22" fmla="*/ 98 w 156"/>
                  <a:gd name="T23" fmla="*/ 0 h 240"/>
                  <a:gd name="T24" fmla="*/ 98 w 156"/>
                  <a:gd name="T25" fmla="*/ 0 h 240"/>
                  <a:gd name="T26" fmla="*/ 108 w 156"/>
                  <a:gd name="T27" fmla="*/ 18 h 240"/>
                  <a:gd name="T28" fmla="*/ 120 w 156"/>
                  <a:gd name="T29" fmla="*/ 40 h 240"/>
                  <a:gd name="T30" fmla="*/ 142 w 156"/>
                  <a:gd name="T31" fmla="*/ 82 h 240"/>
                  <a:gd name="T32" fmla="*/ 142 w 156"/>
                  <a:gd name="T33" fmla="*/ 82 h 240"/>
                  <a:gd name="T34" fmla="*/ 152 w 156"/>
                  <a:gd name="T35" fmla="*/ 98 h 240"/>
                  <a:gd name="T36" fmla="*/ 154 w 156"/>
                  <a:gd name="T37" fmla="*/ 106 h 240"/>
                  <a:gd name="T38" fmla="*/ 156 w 156"/>
                  <a:gd name="T39" fmla="*/ 116 h 240"/>
                  <a:gd name="T40" fmla="*/ 156 w 156"/>
                  <a:gd name="T41" fmla="*/ 116 h 240"/>
                  <a:gd name="T42" fmla="*/ 154 w 156"/>
                  <a:gd name="T43" fmla="*/ 124 h 240"/>
                  <a:gd name="T44" fmla="*/ 152 w 156"/>
                  <a:gd name="T45" fmla="*/ 132 h 240"/>
                  <a:gd name="T46" fmla="*/ 142 w 156"/>
                  <a:gd name="T47" fmla="*/ 150 h 240"/>
                  <a:gd name="T48" fmla="*/ 124 w 156"/>
                  <a:gd name="T49" fmla="*/ 180 h 240"/>
                  <a:gd name="T50" fmla="*/ 124 w 156"/>
                  <a:gd name="T51" fmla="*/ 180 h 240"/>
                  <a:gd name="T52" fmla="*/ 104 w 156"/>
                  <a:gd name="T53" fmla="*/ 210 h 240"/>
                  <a:gd name="T54" fmla="*/ 88 w 156"/>
                  <a:gd name="T55" fmla="*/ 240 h 240"/>
                  <a:gd name="T56" fmla="*/ 88 w 156"/>
                  <a:gd name="T57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6" h="240">
                    <a:moveTo>
                      <a:pt x="88" y="240"/>
                    </a:moveTo>
                    <a:lnTo>
                      <a:pt x="88" y="240"/>
                    </a:lnTo>
                    <a:lnTo>
                      <a:pt x="86" y="226"/>
                    </a:lnTo>
                    <a:lnTo>
                      <a:pt x="82" y="212"/>
                    </a:lnTo>
                    <a:lnTo>
                      <a:pt x="72" y="186"/>
                    </a:lnTo>
                    <a:lnTo>
                      <a:pt x="58" y="160"/>
                    </a:lnTo>
                    <a:lnTo>
                      <a:pt x="44" y="138"/>
                    </a:lnTo>
                    <a:lnTo>
                      <a:pt x="44" y="138"/>
                    </a:lnTo>
                    <a:lnTo>
                      <a:pt x="22" y="9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8" y="18"/>
                    </a:lnTo>
                    <a:lnTo>
                      <a:pt x="120" y="40"/>
                    </a:lnTo>
                    <a:lnTo>
                      <a:pt x="142" y="82"/>
                    </a:lnTo>
                    <a:lnTo>
                      <a:pt x="142" y="82"/>
                    </a:lnTo>
                    <a:lnTo>
                      <a:pt x="152" y="98"/>
                    </a:lnTo>
                    <a:lnTo>
                      <a:pt x="154" y="106"/>
                    </a:lnTo>
                    <a:lnTo>
                      <a:pt x="156" y="116"/>
                    </a:lnTo>
                    <a:lnTo>
                      <a:pt x="156" y="116"/>
                    </a:lnTo>
                    <a:lnTo>
                      <a:pt x="154" y="124"/>
                    </a:lnTo>
                    <a:lnTo>
                      <a:pt x="152" y="132"/>
                    </a:lnTo>
                    <a:lnTo>
                      <a:pt x="142" y="150"/>
                    </a:lnTo>
                    <a:lnTo>
                      <a:pt x="124" y="180"/>
                    </a:lnTo>
                    <a:lnTo>
                      <a:pt x="124" y="180"/>
                    </a:lnTo>
                    <a:lnTo>
                      <a:pt x="104" y="210"/>
                    </a:lnTo>
                    <a:lnTo>
                      <a:pt x="88" y="240"/>
                    </a:lnTo>
                    <a:lnTo>
                      <a:pt x="88" y="24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7" name="Freeform 54"/>
              <p:cNvSpPr/>
              <p:nvPr/>
            </p:nvSpPr>
            <p:spPr bwMode="auto">
              <a:xfrm>
                <a:off x="4121150" y="452438"/>
                <a:ext cx="254000" cy="349250"/>
              </a:xfrm>
              <a:custGeom>
                <a:avLst/>
                <a:gdLst>
                  <a:gd name="T0" fmla="*/ 0 w 160"/>
                  <a:gd name="T1" fmla="*/ 0 h 220"/>
                  <a:gd name="T2" fmla="*/ 0 w 160"/>
                  <a:gd name="T3" fmla="*/ 0 h 220"/>
                  <a:gd name="T4" fmla="*/ 110 w 160"/>
                  <a:gd name="T5" fmla="*/ 0 h 220"/>
                  <a:gd name="T6" fmla="*/ 110 w 160"/>
                  <a:gd name="T7" fmla="*/ 0 h 220"/>
                  <a:gd name="T8" fmla="*/ 136 w 160"/>
                  <a:gd name="T9" fmla="*/ 50 h 220"/>
                  <a:gd name="T10" fmla="*/ 160 w 160"/>
                  <a:gd name="T11" fmla="*/ 96 h 220"/>
                  <a:gd name="T12" fmla="*/ 160 w 160"/>
                  <a:gd name="T13" fmla="*/ 96 h 220"/>
                  <a:gd name="T14" fmla="*/ 132 w 160"/>
                  <a:gd name="T15" fmla="*/ 80 h 220"/>
                  <a:gd name="T16" fmla="*/ 132 w 160"/>
                  <a:gd name="T17" fmla="*/ 80 h 220"/>
                  <a:gd name="T18" fmla="*/ 116 w 160"/>
                  <a:gd name="T19" fmla="*/ 106 h 220"/>
                  <a:gd name="T20" fmla="*/ 102 w 160"/>
                  <a:gd name="T21" fmla="*/ 132 h 220"/>
                  <a:gd name="T22" fmla="*/ 86 w 160"/>
                  <a:gd name="T23" fmla="*/ 160 h 220"/>
                  <a:gd name="T24" fmla="*/ 70 w 160"/>
                  <a:gd name="T25" fmla="*/ 186 h 220"/>
                  <a:gd name="T26" fmla="*/ 70 w 160"/>
                  <a:gd name="T27" fmla="*/ 186 h 220"/>
                  <a:gd name="T28" fmla="*/ 66 w 160"/>
                  <a:gd name="T29" fmla="*/ 202 h 220"/>
                  <a:gd name="T30" fmla="*/ 66 w 160"/>
                  <a:gd name="T31" fmla="*/ 212 h 220"/>
                  <a:gd name="T32" fmla="*/ 66 w 160"/>
                  <a:gd name="T33" fmla="*/ 220 h 220"/>
                  <a:gd name="T34" fmla="*/ 66 w 160"/>
                  <a:gd name="T35" fmla="*/ 220 h 220"/>
                  <a:gd name="T36" fmla="*/ 42 w 160"/>
                  <a:gd name="T37" fmla="*/ 178 h 220"/>
                  <a:gd name="T38" fmla="*/ 18 w 160"/>
                  <a:gd name="T39" fmla="*/ 134 h 220"/>
                  <a:gd name="T40" fmla="*/ 18 w 160"/>
                  <a:gd name="T41" fmla="*/ 134 h 220"/>
                  <a:gd name="T42" fmla="*/ 6 w 160"/>
                  <a:gd name="T43" fmla="*/ 114 h 220"/>
                  <a:gd name="T44" fmla="*/ 2 w 160"/>
                  <a:gd name="T45" fmla="*/ 104 h 220"/>
                  <a:gd name="T46" fmla="*/ 0 w 160"/>
                  <a:gd name="T47" fmla="*/ 94 h 220"/>
                  <a:gd name="T48" fmla="*/ 0 w 160"/>
                  <a:gd name="T49" fmla="*/ 94 h 220"/>
                  <a:gd name="T50" fmla="*/ 0 w 160"/>
                  <a:gd name="T51" fmla="*/ 84 h 220"/>
                  <a:gd name="T52" fmla="*/ 2 w 160"/>
                  <a:gd name="T53" fmla="*/ 74 h 220"/>
                  <a:gd name="T54" fmla="*/ 6 w 160"/>
                  <a:gd name="T55" fmla="*/ 66 h 220"/>
                  <a:gd name="T56" fmla="*/ 12 w 160"/>
                  <a:gd name="T57" fmla="*/ 58 h 220"/>
                  <a:gd name="T58" fmla="*/ 24 w 160"/>
                  <a:gd name="T59" fmla="*/ 40 h 220"/>
                  <a:gd name="T60" fmla="*/ 28 w 160"/>
                  <a:gd name="T61" fmla="*/ 32 h 220"/>
                  <a:gd name="T62" fmla="*/ 34 w 160"/>
                  <a:gd name="T63" fmla="*/ 24 h 220"/>
                  <a:gd name="T64" fmla="*/ 34 w 160"/>
                  <a:gd name="T65" fmla="*/ 24 h 220"/>
                  <a:gd name="T66" fmla="*/ 26 w 160"/>
                  <a:gd name="T67" fmla="*/ 16 h 220"/>
                  <a:gd name="T68" fmla="*/ 16 w 160"/>
                  <a:gd name="T69" fmla="*/ 12 h 220"/>
                  <a:gd name="T70" fmla="*/ 8 w 160"/>
                  <a:gd name="T71" fmla="*/ 6 h 220"/>
                  <a:gd name="T72" fmla="*/ 0 w 160"/>
                  <a:gd name="T73" fmla="*/ 0 h 220"/>
                  <a:gd name="T74" fmla="*/ 0 w 160"/>
                  <a:gd name="T75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" h="220">
                    <a:moveTo>
                      <a:pt x="0" y="0"/>
                    </a:moveTo>
                    <a:lnTo>
                      <a:pt x="0" y="0"/>
                    </a:lnTo>
                    <a:lnTo>
                      <a:pt x="110" y="0"/>
                    </a:lnTo>
                    <a:lnTo>
                      <a:pt x="110" y="0"/>
                    </a:lnTo>
                    <a:lnTo>
                      <a:pt x="136" y="50"/>
                    </a:lnTo>
                    <a:lnTo>
                      <a:pt x="160" y="96"/>
                    </a:lnTo>
                    <a:lnTo>
                      <a:pt x="160" y="96"/>
                    </a:lnTo>
                    <a:lnTo>
                      <a:pt x="132" y="80"/>
                    </a:lnTo>
                    <a:lnTo>
                      <a:pt x="132" y="80"/>
                    </a:lnTo>
                    <a:lnTo>
                      <a:pt x="116" y="106"/>
                    </a:lnTo>
                    <a:lnTo>
                      <a:pt x="102" y="132"/>
                    </a:lnTo>
                    <a:lnTo>
                      <a:pt x="86" y="160"/>
                    </a:lnTo>
                    <a:lnTo>
                      <a:pt x="70" y="186"/>
                    </a:lnTo>
                    <a:lnTo>
                      <a:pt x="70" y="186"/>
                    </a:lnTo>
                    <a:lnTo>
                      <a:pt x="66" y="202"/>
                    </a:lnTo>
                    <a:lnTo>
                      <a:pt x="66" y="212"/>
                    </a:lnTo>
                    <a:lnTo>
                      <a:pt x="66" y="220"/>
                    </a:lnTo>
                    <a:lnTo>
                      <a:pt x="66" y="220"/>
                    </a:lnTo>
                    <a:lnTo>
                      <a:pt x="42" y="178"/>
                    </a:lnTo>
                    <a:lnTo>
                      <a:pt x="18" y="134"/>
                    </a:lnTo>
                    <a:lnTo>
                      <a:pt x="18" y="134"/>
                    </a:lnTo>
                    <a:lnTo>
                      <a:pt x="6" y="114"/>
                    </a:lnTo>
                    <a:lnTo>
                      <a:pt x="2" y="104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84"/>
                    </a:lnTo>
                    <a:lnTo>
                      <a:pt x="2" y="74"/>
                    </a:lnTo>
                    <a:lnTo>
                      <a:pt x="6" y="66"/>
                    </a:lnTo>
                    <a:lnTo>
                      <a:pt x="12" y="58"/>
                    </a:lnTo>
                    <a:lnTo>
                      <a:pt x="24" y="40"/>
                    </a:lnTo>
                    <a:lnTo>
                      <a:pt x="28" y="32"/>
                    </a:lnTo>
                    <a:lnTo>
                      <a:pt x="34" y="24"/>
                    </a:lnTo>
                    <a:lnTo>
                      <a:pt x="34" y="24"/>
                    </a:lnTo>
                    <a:lnTo>
                      <a:pt x="26" y="16"/>
                    </a:lnTo>
                    <a:lnTo>
                      <a:pt x="16" y="12"/>
                    </a:lnTo>
                    <a:lnTo>
                      <a:pt x="8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8" name="Freeform 55"/>
              <p:cNvSpPr/>
              <p:nvPr/>
            </p:nvSpPr>
            <p:spPr bwMode="auto">
              <a:xfrm>
                <a:off x="4514850" y="639763"/>
                <a:ext cx="244475" cy="307975"/>
              </a:xfrm>
              <a:custGeom>
                <a:avLst/>
                <a:gdLst>
                  <a:gd name="T0" fmla="*/ 54 w 154"/>
                  <a:gd name="T1" fmla="*/ 0 h 194"/>
                  <a:gd name="T2" fmla="*/ 54 w 154"/>
                  <a:gd name="T3" fmla="*/ 0 h 194"/>
                  <a:gd name="T4" fmla="*/ 54 w 154"/>
                  <a:gd name="T5" fmla="*/ 8 h 194"/>
                  <a:gd name="T6" fmla="*/ 54 w 154"/>
                  <a:gd name="T7" fmla="*/ 16 h 194"/>
                  <a:gd name="T8" fmla="*/ 54 w 154"/>
                  <a:gd name="T9" fmla="*/ 34 h 194"/>
                  <a:gd name="T10" fmla="*/ 54 w 154"/>
                  <a:gd name="T11" fmla="*/ 34 h 194"/>
                  <a:gd name="T12" fmla="*/ 74 w 154"/>
                  <a:gd name="T13" fmla="*/ 36 h 194"/>
                  <a:gd name="T14" fmla="*/ 94 w 154"/>
                  <a:gd name="T15" fmla="*/ 36 h 194"/>
                  <a:gd name="T16" fmla="*/ 134 w 154"/>
                  <a:gd name="T17" fmla="*/ 36 h 194"/>
                  <a:gd name="T18" fmla="*/ 134 w 154"/>
                  <a:gd name="T19" fmla="*/ 36 h 194"/>
                  <a:gd name="T20" fmla="*/ 146 w 154"/>
                  <a:gd name="T21" fmla="*/ 60 h 194"/>
                  <a:gd name="T22" fmla="*/ 152 w 154"/>
                  <a:gd name="T23" fmla="*/ 74 h 194"/>
                  <a:gd name="T24" fmla="*/ 154 w 154"/>
                  <a:gd name="T25" fmla="*/ 90 h 194"/>
                  <a:gd name="T26" fmla="*/ 154 w 154"/>
                  <a:gd name="T27" fmla="*/ 90 h 194"/>
                  <a:gd name="T28" fmla="*/ 152 w 154"/>
                  <a:gd name="T29" fmla="*/ 106 h 194"/>
                  <a:gd name="T30" fmla="*/ 146 w 154"/>
                  <a:gd name="T31" fmla="*/ 120 h 194"/>
                  <a:gd name="T32" fmla="*/ 136 w 154"/>
                  <a:gd name="T33" fmla="*/ 132 h 194"/>
                  <a:gd name="T34" fmla="*/ 126 w 154"/>
                  <a:gd name="T35" fmla="*/ 140 h 194"/>
                  <a:gd name="T36" fmla="*/ 110 w 154"/>
                  <a:gd name="T37" fmla="*/ 146 h 194"/>
                  <a:gd name="T38" fmla="*/ 94 w 154"/>
                  <a:gd name="T39" fmla="*/ 150 h 194"/>
                  <a:gd name="T40" fmla="*/ 76 w 154"/>
                  <a:gd name="T41" fmla="*/ 152 h 194"/>
                  <a:gd name="T42" fmla="*/ 54 w 154"/>
                  <a:gd name="T43" fmla="*/ 150 h 194"/>
                  <a:gd name="T44" fmla="*/ 54 w 154"/>
                  <a:gd name="T45" fmla="*/ 150 h 194"/>
                  <a:gd name="T46" fmla="*/ 54 w 154"/>
                  <a:gd name="T47" fmla="*/ 172 h 194"/>
                  <a:gd name="T48" fmla="*/ 54 w 154"/>
                  <a:gd name="T49" fmla="*/ 194 h 194"/>
                  <a:gd name="T50" fmla="*/ 54 w 154"/>
                  <a:gd name="T51" fmla="*/ 194 h 194"/>
                  <a:gd name="T52" fmla="*/ 26 w 154"/>
                  <a:gd name="T53" fmla="*/ 146 h 194"/>
                  <a:gd name="T54" fmla="*/ 0 w 154"/>
                  <a:gd name="T55" fmla="*/ 96 h 194"/>
                  <a:gd name="T56" fmla="*/ 0 w 154"/>
                  <a:gd name="T57" fmla="*/ 96 h 194"/>
                  <a:gd name="T58" fmla="*/ 26 w 154"/>
                  <a:gd name="T59" fmla="*/ 48 h 194"/>
                  <a:gd name="T60" fmla="*/ 40 w 154"/>
                  <a:gd name="T61" fmla="*/ 24 h 194"/>
                  <a:gd name="T62" fmla="*/ 54 w 154"/>
                  <a:gd name="T63" fmla="*/ 0 h 194"/>
                  <a:gd name="T64" fmla="*/ 54 w 154"/>
                  <a:gd name="T6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4" h="194">
                    <a:moveTo>
                      <a:pt x="54" y="0"/>
                    </a:moveTo>
                    <a:lnTo>
                      <a:pt x="54" y="0"/>
                    </a:lnTo>
                    <a:lnTo>
                      <a:pt x="54" y="8"/>
                    </a:lnTo>
                    <a:lnTo>
                      <a:pt x="54" y="16"/>
                    </a:lnTo>
                    <a:lnTo>
                      <a:pt x="54" y="34"/>
                    </a:lnTo>
                    <a:lnTo>
                      <a:pt x="54" y="34"/>
                    </a:lnTo>
                    <a:lnTo>
                      <a:pt x="74" y="36"/>
                    </a:lnTo>
                    <a:lnTo>
                      <a:pt x="94" y="36"/>
                    </a:lnTo>
                    <a:lnTo>
                      <a:pt x="134" y="36"/>
                    </a:lnTo>
                    <a:lnTo>
                      <a:pt x="134" y="36"/>
                    </a:lnTo>
                    <a:lnTo>
                      <a:pt x="146" y="60"/>
                    </a:lnTo>
                    <a:lnTo>
                      <a:pt x="152" y="74"/>
                    </a:lnTo>
                    <a:lnTo>
                      <a:pt x="154" y="90"/>
                    </a:lnTo>
                    <a:lnTo>
                      <a:pt x="154" y="90"/>
                    </a:lnTo>
                    <a:lnTo>
                      <a:pt x="152" y="106"/>
                    </a:lnTo>
                    <a:lnTo>
                      <a:pt x="146" y="120"/>
                    </a:lnTo>
                    <a:lnTo>
                      <a:pt x="136" y="132"/>
                    </a:lnTo>
                    <a:lnTo>
                      <a:pt x="126" y="140"/>
                    </a:lnTo>
                    <a:lnTo>
                      <a:pt x="110" y="146"/>
                    </a:lnTo>
                    <a:lnTo>
                      <a:pt x="94" y="150"/>
                    </a:lnTo>
                    <a:lnTo>
                      <a:pt x="76" y="152"/>
                    </a:lnTo>
                    <a:lnTo>
                      <a:pt x="54" y="150"/>
                    </a:lnTo>
                    <a:lnTo>
                      <a:pt x="54" y="150"/>
                    </a:lnTo>
                    <a:lnTo>
                      <a:pt x="54" y="172"/>
                    </a:lnTo>
                    <a:lnTo>
                      <a:pt x="54" y="194"/>
                    </a:lnTo>
                    <a:lnTo>
                      <a:pt x="54" y="194"/>
                    </a:lnTo>
                    <a:lnTo>
                      <a:pt x="26" y="146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26" y="48"/>
                    </a:lnTo>
                    <a:lnTo>
                      <a:pt x="40" y="24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19" name="Freeform 56"/>
              <p:cNvSpPr/>
              <p:nvPr/>
            </p:nvSpPr>
            <p:spPr bwMode="auto">
              <a:xfrm>
                <a:off x="4229100" y="700088"/>
                <a:ext cx="244475" cy="180975"/>
              </a:xfrm>
              <a:custGeom>
                <a:avLst/>
                <a:gdLst>
                  <a:gd name="T0" fmla="*/ 154 w 154"/>
                  <a:gd name="T1" fmla="*/ 0 h 114"/>
                  <a:gd name="T2" fmla="*/ 154 w 154"/>
                  <a:gd name="T3" fmla="*/ 0 h 114"/>
                  <a:gd name="T4" fmla="*/ 154 w 154"/>
                  <a:gd name="T5" fmla="*/ 112 h 114"/>
                  <a:gd name="T6" fmla="*/ 154 w 154"/>
                  <a:gd name="T7" fmla="*/ 112 h 114"/>
                  <a:gd name="T8" fmla="*/ 112 w 154"/>
                  <a:gd name="T9" fmla="*/ 114 h 114"/>
                  <a:gd name="T10" fmla="*/ 90 w 154"/>
                  <a:gd name="T11" fmla="*/ 114 h 114"/>
                  <a:gd name="T12" fmla="*/ 70 w 154"/>
                  <a:gd name="T13" fmla="*/ 114 h 114"/>
                  <a:gd name="T14" fmla="*/ 50 w 154"/>
                  <a:gd name="T15" fmla="*/ 112 h 114"/>
                  <a:gd name="T16" fmla="*/ 32 w 154"/>
                  <a:gd name="T17" fmla="*/ 106 h 114"/>
                  <a:gd name="T18" fmla="*/ 24 w 154"/>
                  <a:gd name="T19" fmla="*/ 102 h 114"/>
                  <a:gd name="T20" fmla="*/ 18 w 154"/>
                  <a:gd name="T21" fmla="*/ 98 h 114"/>
                  <a:gd name="T22" fmla="*/ 12 w 154"/>
                  <a:gd name="T23" fmla="*/ 92 h 114"/>
                  <a:gd name="T24" fmla="*/ 6 w 154"/>
                  <a:gd name="T25" fmla="*/ 84 h 114"/>
                  <a:gd name="T26" fmla="*/ 6 w 154"/>
                  <a:gd name="T27" fmla="*/ 84 h 114"/>
                  <a:gd name="T28" fmla="*/ 2 w 154"/>
                  <a:gd name="T29" fmla="*/ 74 h 114"/>
                  <a:gd name="T30" fmla="*/ 0 w 154"/>
                  <a:gd name="T31" fmla="*/ 62 h 114"/>
                  <a:gd name="T32" fmla="*/ 2 w 154"/>
                  <a:gd name="T33" fmla="*/ 52 h 114"/>
                  <a:gd name="T34" fmla="*/ 4 w 154"/>
                  <a:gd name="T35" fmla="*/ 40 h 114"/>
                  <a:gd name="T36" fmla="*/ 8 w 154"/>
                  <a:gd name="T37" fmla="*/ 30 h 114"/>
                  <a:gd name="T38" fmla="*/ 12 w 154"/>
                  <a:gd name="T39" fmla="*/ 20 h 114"/>
                  <a:gd name="T40" fmla="*/ 24 w 154"/>
                  <a:gd name="T41" fmla="*/ 0 h 114"/>
                  <a:gd name="T42" fmla="*/ 24 w 154"/>
                  <a:gd name="T43" fmla="*/ 0 h 114"/>
                  <a:gd name="T44" fmla="*/ 154 w 154"/>
                  <a:gd name="T45" fmla="*/ 0 h 114"/>
                  <a:gd name="T46" fmla="*/ 154 w 154"/>
                  <a:gd name="T4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4" h="114">
                    <a:moveTo>
                      <a:pt x="154" y="0"/>
                    </a:moveTo>
                    <a:lnTo>
                      <a:pt x="154" y="0"/>
                    </a:lnTo>
                    <a:lnTo>
                      <a:pt x="154" y="112"/>
                    </a:lnTo>
                    <a:lnTo>
                      <a:pt x="154" y="112"/>
                    </a:lnTo>
                    <a:lnTo>
                      <a:pt x="112" y="114"/>
                    </a:lnTo>
                    <a:lnTo>
                      <a:pt x="90" y="114"/>
                    </a:lnTo>
                    <a:lnTo>
                      <a:pt x="70" y="114"/>
                    </a:lnTo>
                    <a:lnTo>
                      <a:pt x="50" y="112"/>
                    </a:lnTo>
                    <a:lnTo>
                      <a:pt x="32" y="106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2" y="92"/>
                    </a:lnTo>
                    <a:lnTo>
                      <a:pt x="6" y="84"/>
                    </a:lnTo>
                    <a:lnTo>
                      <a:pt x="6" y="84"/>
                    </a:lnTo>
                    <a:lnTo>
                      <a:pt x="2" y="74"/>
                    </a:lnTo>
                    <a:lnTo>
                      <a:pt x="0" y="62"/>
                    </a:lnTo>
                    <a:lnTo>
                      <a:pt x="2" y="52"/>
                    </a:lnTo>
                    <a:lnTo>
                      <a:pt x="4" y="40"/>
                    </a:lnTo>
                    <a:lnTo>
                      <a:pt x="8" y="30"/>
                    </a:lnTo>
                    <a:lnTo>
                      <a:pt x="12" y="2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987710" y="3843055"/>
              <a:ext cx="618042" cy="619099"/>
              <a:chOff x="7287419" y="3505994"/>
              <a:chExt cx="464344" cy="465138"/>
            </a:xfrm>
            <a:solidFill>
              <a:schemeClr val="accent3"/>
            </a:solidFill>
          </p:grpSpPr>
          <p:sp>
            <p:nvSpPr>
              <p:cNvPr id="40" name="AutoShape 37"/>
              <p:cNvSpPr/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1" name="AutoShape 38"/>
              <p:cNvSpPr/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2" name="AutoShape 39"/>
              <p:cNvSpPr/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3" name="AutoShape 40"/>
              <p:cNvSpPr/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4" name="AutoShape 41"/>
              <p:cNvSpPr/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5" name="AutoShape 42"/>
              <p:cNvSpPr/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sp>
          <p:nvSpPr>
            <p:cNvPr id="46" name="AutoShape 59"/>
            <p:cNvSpPr/>
            <p:nvPr/>
          </p:nvSpPr>
          <p:spPr bwMode="auto">
            <a:xfrm>
              <a:off x="5752307" y="5240006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168999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358247" y="5062113"/>
              <a:ext cx="383755" cy="383755"/>
              <a:chOff x="4439444" y="2582069"/>
              <a:chExt cx="464344" cy="464344"/>
            </a:xfrm>
            <a:solidFill>
              <a:schemeClr val="accent5"/>
            </a:solidFill>
          </p:grpSpPr>
          <p:sp>
            <p:nvSpPr>
              <p:cNvPr id="48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9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0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742011" y="1988414"/>
              <a:ext cx="464344" cy="464344"/>
              <a:chOff x="4439444" y="1652588"/>
              <a:chExt cx="464344" cy="464344"/>
            </a:xfrm>
            <a:solidFill>
              <a:schemeClr val="accent2"/>
            </a:solidFill>
          </p:grpSpPr>
          <p:sp>
            <p:nvSpPr>
              <p:cNvPr id="52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3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54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168999"/>
              </a:solidFill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35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1119505" y="1153795"/>
            <a:ext cx="2449195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46652" y="2525950"/>
            <a:ext cx="2244734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亮亮图文旗舰店</a:t>
            </a:r>
          </a:p>
          <a:p>
            <a:pPr>
              <a:lnSpc>
                <a:spcPct val="150000"/>
              </a:lnSpc>
            </a:pPr>
            <a:r>
              <a:rPr lang="en-US" sz="105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https://liangliangtuwen.tmall.com</a:t>
            </a:r>
            <a:endParaRPr lang="en-US" sz="105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23728" y="3740436"/>
            <a:ext cx="2369967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43659" y="3293213"/>
            <a:ext cx="2181327" cy="81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advTm="0">
        <p14:flash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延时符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50" name="Group 8"/>
          <p:cNvGrpSpPr/>
          <p:nvPr/>
        </p:nvGrpSpPr>
        <p:grpSpPr>
          <a:xfrm>
            <a:off x="655830" y="1028409"/>
            <a:ext cx="1080120" cy="1026114"/>
            <a:chOff x="874440" y="1371212"/>
            <a:chExt cx="1440160" cy="1368152"/>
          </a:xfrm>
        </p:grpSpPr>
        <p:sp>
          <p:nvSpPr>
            <p:cNvPr id="51" name="矩形 22"/>
            <p:cNvSpPr/>
            <p:nvPr/>
          </p:nvSpPr>
          <p:spPr>
            <a:xfrm>
              <a:off x="874440" y="1371212"/>
              <a:ext cx="1440160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2" name="TextBox 19"/>
            <p:cNvSpPr txBox="1"/>
            <p:nvPr/>
          </p:nvSpPr>
          <p:spPr>
            <a:xfrm flipH="1">
              <a:off x="1123396" y="1676723"/>
              <a:ext cx="942247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3" name="Group 11"/>
          <p:cNvGrpSpPr/>
          <p:nvPr/>
        </p:nvGrpSpPr>
        <p:grpSpPr>
          <a:xfrm>
            <a:off x="979866" y="1892505"/>
            <a:ext cx="1080120" cy="1026114"/>
            <a:chOff x="1306488" y="2523340"/>
            <a:chExt cx="1440160" cy="1368152"/>
          </a:xfrm>
        </p:grpSpPr>
        <p:sp>
          <p:nvSpPr>
            <p:cNvPr id="54" name="矩形 25"/>
            <p:cNvSpPr/>
            <p:nvPr/>
          </p:nvSpPr>
          <p:spPr>
            <a:xfrm>
              <a:off x="1306488" y="2523340"/>
              <a:ext cx="1440160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dist="114300" algn="l" rotWithShape="0">
                <a:sysClr val="window" lastClr="FFFFFF">
                  <a:alpha val="80000"/>
                </a:sysClr>
              </a:outerShdw>
            </a:effectLst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5" name="TextBox 20"/>
            <p:cNvSpPr txBox="1"/>
            <p:nvPr/>
          </p:nvSpPr>
          <p:spPr>
            <a:xfrm flipH="1">
              <a:off x="1555444" y="2865492"/>
              <a:ext cx="942247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6" name="Group 14"/>
          <p:cNvGrpSpPr/>
          <p:nvPr/>
        </p:nvGrpSpPr>
        <p:grpSpPr>
          <a:xfrm>
            <a:off x="655830" y="2756601"/>
            <a:ext cx="1080120" cy="1026114"/>
            <a:chOff x="874440" y="3675468"/>
            <a:chExt cx="1440160" cy="1368152"/>
          </a:xfrm>
        </p:grpSpPr>
        <p:sp>
          <p:nvSpPr>
            <p:cNvPr id="57" name="矩形 28"/>
            <p:cNvSpPr/>
            <p:nvPr/>
          </p:nvSpPr>
          <p:spPr>
            <a:xfrm>
              <a:off x="874440" y="3675468"/>
              <a:ext cx="1440160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8" name="TextBox 21"/>
            <p:cNvSpPr txBox="1"/>
            <p:nvPr/>
          </p:nvSpPr>
          <p:spPr>
            <a:xfrm flipH="1">
              <a:off x="1084320" y="4001699"/>
              <a:ext cx="942247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9" name="Group 17"/>
          <p:cNvGrpSpPr/>
          <p:nvPr/>
        </p:nvGrpSpPr>
        <p:grpSpPr>
          <a:xfrm>
            <a:off x="979866" y="3620697"/>
            <a:ext cx="1080120" cy="1026114"/>
            <a:chOff x="1306488" y="4827596"/>
            <a:chExt cx="1440160" cy="1368152"/>
          </a:xfrm>
        </p:grpSpPr>
        <p:sp>
          <p:nvSpPr>
            <p:cNvPr id="60" name="矩形 31"/>
            <p:cNvSpPr/>
            <p:nvPr/>
          </p:nvSpPr>
          <p:spPr>
            <a:xfrm>
              <a:off x="1306488" y="4827596"/>
              <a:ext cx="1440160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1" name="TextBox 22"/>
            <p:cNvSpPr txBox="1"/>
            <p:nvPr/>
          </p:nvSpPr>
          <p:spPr>
            <a:xfrm flipH="1">
              <a:off x="1516368" y="5190467"/>
              <a:ext cx="942247" cy="71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pPr algn="ctr" defTabSz="685800"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62" name="Group 3"/>
          <p:cNvGrpSpPr/>
          <p:nvPr/>
        </p:nvGrpSpPr>
        <p:grpSpPr>
          <a:xfrm>
            <a:off x="2384022" y="1079516"/>
            <a:ext cx="3348372" cy="1026114"/>
            <a:chOff x="3178696" y="1439355"/>
            <a:chExt cx="4464496" cy="1368152"/>
          </a:xfrm>
        </p:grpSpPr>
        <p:sp>
          <p:nvSpPr>
            <p:cNvPr id="63" name="矩形 24"/>
            <p:cNvSpPr/>
            <p:nvPr/>
          </p:nvSpPr>
          <p:spPr>
            <a:xfrm>
              <a:off x="3178696" y="1439355"/>
              <a:ext cx="4464496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lnSpc>
                  <a:spcPct val="150000"/>
                </a:lnSpc>
                <a:defRPr/>
              </a:pPr>
              <a:endParaRPr lang="en-US" sz="10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4" name="Rectangle 28"/>
            <p:cNvSpPr/>
            <p:nvPr/>
          </p:nvSpPr>
          <p:spPr>
            <a:xfrm>
              <a:off x="3450024" y="1649023"/>
              <a:ext cx="3921839" cy="737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5" name="Group 4"/>
          <p:cNvGrpSpPr/>
          <p:nvPr/>
        </p:nvGrpSpPr>
        <p:grpSpPr>
          <a:xfrm>
            <a:off x="2708058" y="1892505"/>
            <a:ext cx="3348372" cy="1026114"/>
            <a:chOff x="3610744" y="2523340"/>
            <a:chExt cx="4464496" cy="1368152"/>
          </a:xfrm>
        </p:grpSpPr>
        <p:sp>
          <p:nvSpPr>
            <p:cNvPr id="66" name="矩形 27"/>
            <p:cNvSpPr/>
            <p:nvPr/>
          </p:nvSpPr>
          <p:spPr>
            <a:xfrm>
              <a:off x="3610744" y="2523340"/>
              <a:ext cx="4464496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lnSpc>
                  <a:spcPct val="150000"/>
                </a:lnSpc>
                <a:defRPr/>
              </a:pPr>
              <a:endParaRPr lang="en-US" sz="10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67" name="Rectangle 29"/>
            <p:cNvSpPr/>
            <p:nvPr/>
          </p:nvSpPr>
          <p:spPr>
            <a:xfrm>
              <a:off x="3882072" y="2807507"/>
              <a:ext cx="3921839" cy="737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68" name="Group 5"/>
          <p:cNvGrpSpPr/>
          <p:nvPr/>
        </p:nvGrpSpPr>
        <p:grpSpPr>
          <a:xfrm>
            <a:off x="2384022" y="2756601"/>
            <a:ext cx="3348372" cy="1026114"/>
            <a:chOff x="3178696" y="3675468"/>
            <a:chExt cx="4464496" cy="1368152"/>
          </a:xfrm>
        </p:grpSpPr>
        <p:sp>
          <p:nvSpPr>
            <p:cNvPr id="69" name="矩形 30"/>
            <p:cNvSpPr/>
            <p:nvPr/>
          </p:nvSpPr>
          <p:spPr>
            <a:xfrm>
              <a:off x="3178696" y="3675468"/>
              <a:ext cx="4464496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lnSpc>
                  <a:spcPct val="150000"/>
                </a:lnSpc>
                <a:defRPr/>
              </a:pPr>
              <a:endParaRPr lang="en-US" sz="10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0" name="Rectangle 30"/>
            <p:cNvSpPr/>
            <p:nvPr/>
          </p:nvSpPr>
          <p:spPr>
            <a:xfrm>
              <a:off x="3450023" y="3939724"/>
              <a:ext cx="3921839" cy="737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71" name="Group 6"/>
          <p:cNvGrpSpPr/>
          <p:nvPr/>
        </p:nvGrpSpPr>
        <p:grpSpPr>
          <a:xfrm>
            <a:off x="2708058" y="3620697"/>
            <a:ext cx="3348372" cy="1026114"/>
            <a:chOff x="3610744" y="4827596"/>
            <a:chExt cx="4464496" cy="1368152"/>
          </a:xfrm>
        </p:grpSpPr>
        <p:sp>
          <p:nvSpPr>
            <p:cNvPr id="72" name="矩形 33"/>
            <p:cNvSpPr/>
            <p:nvPr/>
          </p:nvSpPr>
          <p:spPr>
            <a:xfrm>
              <a:off x="3610744" y="4827596"/>
              <a:ext cx="4464496" cy="1368152"/>
            </a:xfrm>
            <a:prstGeom prst="rect">
              <a:avLst/>
            </a:prstGeom>
            <a:solidFill>
              <a:srgbClr val="168999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lnSpc>
                  <a:spcPct val="150000"/>
                </a:lnSpc>
                <a:defRPr/>
              </a:pPr>
              <a:endParaRPr lang="en-US" sz="10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73" name="Rectangle 31"/>
            <p:cNvSpPr/>
            <p:nvPr/>
          </p:nvSpPr>
          <p:spPr>
            <a:xfrm>
              <a:off x="3882072" y="5200949"/>
              <a:ext cx="3921839" cy="737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sp>
        <p:nvSpPr>
          <p:cNvPr id="74" name="Rectangle 34"/>
          <p:cNvSpPr/>
          <p:nvPr/>
        </p:nvSpPr>
        <p:spPr>
          <a:xfrm>
            <a:off x="6259927" y="1954853"/>
            <a:ext cx="273056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sz="10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75" name="Rectangle 35"/>
          <p:cNvSpPr/>
          <p:nvPr/>
        </p:nvSpPr>
        <p:spPr>
          <a:xfrm>
            <a:off x="6259926" y="3090217"/>
            <a:ext cx="272979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5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亮亮图文旗舰店</a:t>
            </a:r>
          </a:p>
          <a:p>
            <a:pPr>
              <a:lnSpc>
                <a:spcPct val="200000"/>
              </a:lnSpc>
            </a:pPr>
            <a:r>
              <a:rPr lang="en-US" sz="105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https://liangliangtuwen.tmall.com</a:t>
            </a:r>
          </a:p>
          <a:p>
            <a:pPr>
              <a:lnSpc>
                <a:spcPct val="200000"/>
              </a:lnSpc>
            </a:pPr>
            <a:r>
              <a:rPr sz="105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sz="105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6" name="TextBox 36"/>
          <p:cNvSpPr txBox="1"/>
          <p:nvPr/>
        </p:nvSpPr>
        <p:spPr>
          <a:xfrm>
            <a:off x="6263723" y="1569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输入标题</a:t>
            </a:r>
            <a:endParaRPr lang="en-GB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7" name="文本占位符 1"/>
          <p:cNvSpPr txBox="1"/>
          <p:nvPr/>
        </p:nvSpPr>
        <p:spPr>
          <a:xfrm>
            <a:off x="1119101" y="360945"/>
            <a:ext cx="1956969" cy="44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选题背景</a:t>
            </a:r>
            <a:endParaRPr lang="zh-CN" altLang="en-US" b="1" dirty="0">
              <a:solidFill>
                <a:srgbClr val="1689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74" grpId="0"/>
      <p:bldP spid="75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45475" y="380571"/>
            <a:ext cx="3294478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国内外相关研究综述</a:t>
            </a:r>
          </a:p>
        </p:txBody>
      </p:sp>
      <p:sp>
        <p:nvSpPr>
          <p:cNvPr id="52" name="Line 33"/>
          <p:cNvSpPr>
            <a:spLocks noChangeShapeType="1"/>
          </p:cNvSpPr>
          <p:nvPr/>
        </p:nvSpPr>
        <p:spPr bwMode="auto">
          <a:xfrm flipH="1" flipV="1">
            <a:off x="3031387" y="2359774"/>
            <a:ext cx="1347788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a-DK" sz="9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H="1">
            <a:off x="3686231" y="3276228"/>
            <a:ext cx="1340644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a-DK" sz="9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4" name="Line 33"/>
          <p:cNvSpPr>
            <a:spLocks noChangeShapeType="1"/>
          </p:cNvSpPr>
          <p:nvPr/>
        </p:nvSpPr>
        <p:spPr bwMode="auto">
          <a:xfrm flipH="1">
            <a:off x="3893233" y="4142597"/>
            <a:ext cx="1849207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  <a:round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a-DK" sz="900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55" name="Group 36"/>
          <p:cNvGrpSpPr/>
          <p:nvPr/>
        </p:nvGrpSpPr>
        <p:grpSpPr>
          <a:xfrm>
            <a:off x="4263281" y="1691505"/>
            <a:ext cx="3495087" cy="3169447"/>
            <a:chOff x="5723012" y="2321378"/>
            <a:chExt cx="4660116" cy="4225929"/>
          </a:xfrm>
        </p:grpSpPr>
        <p:grpSp>
          <p:nvGrpSpPr>
            <p:cNvPr id="56" name="Group 8"/>
            <p:cNvGrpSpPr/>
            <p:nvPr/>
          </p:nvGrpSpPr>
          <p:grpSpPr bwMode="auto">
            <a:xfrm>
              <a:off x="5723012" y="2321378"/>
              <a:ext cx="2425700" cy="3163886"/>
              <a:chOff x="944562" y="687387"/>
              <a:chExt cx="2451101" cy="3228975"/>
            </a:xfrm>
          </p:grpSpPr>
          <p:sp>
            <p:nvSpPr>
              <p:cNvPr id="82" name="Freeform 44"/>
              <p:cNvSpPr/>
              <p:nvPr/>
            </p:nvSpPr>
            <p:spPr bwMode="auto">
              <a:xfrm>
                <a:off x="986269" y="721411"/>
                <a:ext cx="2367687" cy="469846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3" name="Freeform 10"/>
              <p:cNvSpPr/>
              <p:nvPr/>
            </p:nvSpPr>
            <p:spPr bwMode="auto">
              <a:xfrm>
                <a:off x="944562" y="969294"/>
                <a:ext cx="503695" cy="2947068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4" name="Freeform 11"/>
              <p:cNvSpPr/>
              <p:nvPr/>
            </p:nvSpPr>
            <p:spPr bwMode="auto">
              <a:xfrm>
                <a:off x="1448257" y="838062"/>
                <a:ext cx="1947406" cy="3070199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8000">
                    <a:schemeClr val="tx1">
                      <a:lumMod val="75000"/>
                      <a:lumOff val="25000"/>
                    </a:schemeClr>
                  </a:gs>
                  <a:gs pos="55000">
                    <a:schemeClr val="bg1">
                      <a:lumMod val="8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9200000"/>
              </a:gra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5" name="Freeform 12"/>
              <p:cNvSpPr/>
              <p:nvPr/>
            </p:nvSpPr>
            <p:spPr bwMode="auto">
              <a:xfrm>
                <a:off x="944562" y="687387"/>
                <a:ext cx="2067715" cy="319172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rgbClr val="168999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pic>
            <p:nvPicPr>
              <p:cNvPr id="86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7" name="Group 8"/>
            <p:cNvGrpSpPr/>
            <p:nvPr/>
          </p:nvGrpSpPr>
          <p:grpSpPr bwMode="auto">
            <a:xfrm>
              <a:off x="6072262" y="2462666"/>
              <a:ext cx="2509837" cy="3271837"/>
              <a:chOff x="944562" y="687387"/>
              <a:chExt cx="2451101" cy="3228975"/>
            </a:xfrm>
          </p:grpSpPr>
          <p:sp>
            <p:nvSpPr>
              <p:cNvPr id="77" name="Freeform 9"/>
              <p:cNvSpPr/>
              <p:nvPr/>
            </p:nvSpPr>
            <p:spPr bwMode="auto">
              <a:xfrm>
                <a:off x="986421" y="720287"/>
                <a:ext cx="2367383" cy="470011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8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9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2A6F0C"/>
                  </a:gs>
                  <a:gs pos="7001">
                    <a:srgbClr val="2A6F0C"/>
                  </a:gs>
                  <a:gs pos="55000">
                    <a:srgbClr val="77D729"/>
                  </a:gs>
                  <a:gs pos="100000">
                    <a:srgbClr val="2A6F0C"/>
                  </a:gs>
                </a:gsLst>
                <a:lin ang="19200000"/>
              </a:gradFill>
              <a:ln w="9525">
                <a:solidFill>
                  <a:srgbClr val="2A6F0C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80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rgbClr val="168999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pic>
            <p:nvPicPr>
              <p:cNvPr id="81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8" name="Group 14"/>
            <p:cNvGrpSpPr/>
            <p:nvPr/>
          </p:nvGrpSpPr>
          <p:grpSpPr bwMode="auto">
            <a:xfrm>
              <a:off x="6473898" y="2588078"/>
              <a:ext cx="2578099" cy="3360737"/>
              <a:chOff x="944562" y="687387"/>
              <a:chExt cx="2451101" cy="3228975"/>
            </a:xfrm>
          </p:grpSpPr>
          <p:sp>
            <p:nvSpPr>
              <p:cNvPr id="72" name="Freeform 9"/>
              <p:cNvSpPr/>
              <p:nvPr/>
            </p:nvSpPr>
            <p:spPr bwMode="auto">
              <a:xfrm>
                <a:off x="985314" y="720943"/>
                <a:ext cx="2369599" cy="469780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3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4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09E00"/>
                  </a:gs>
                  <a:gs pos="7001">
                    <a:srgbClr val="D09E00"/>
                  </a:gs>
                  <a:gs pos="55000">
                    <a:srgbClr val="FFFF00"/>
                  </a:gs>
                  <a:gs pos="100000">
                    <a:srgbClr val="FFC000"/>
                  </a:gs>
                </a:gsLst>
                <a:lin ang="19200000"/>
              </a:gradFill>
              <a:ln w="9525">
                <a:solidFill>
                  <a:srgbClr val="D09E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5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rgbClr val="168999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pic>
            <p:nvPicPr>
              <p:cNvPr id="76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9" name="Group 14"/>
            <p:cNvGrpSpPr/>
            <p:nvPr/>
          </p:nvGrpSpPr>
          <p:grpSpPr bwMode="auto">
            <a:xfrm>
              <a:off x="6959674" y="2702378"/>
              <a:ext cx="2693988" cy="3548065"/>
              <a:chOff x="944562" y="687387"/>
              <a:chExt cx="2451101" cy="3228975"/>
            </a:xfrm>
          </p:grpSpPr>
          <p:sp>
            <p:nvSpPr>
              <p:cNvPr id="67" name="Freeform 9"/>
              <p:cNvSpPr/>
              <p:nvPr/>
            </p:nvSpPr>
            <p:spPr bwMode="auto">
              <a:xfrm>
                <a:off x="986449" y="720616"/>
                <a:ext cx="2367326" cy="469537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8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9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6D68"/>
                  </a:gs>
                  <a:gs pos="7001">
                    <a:srgbClr val="006D68"/>
                  </a:gs>
                  <a:gs pos="55000">
                    <a:srgbClr val="00F0E8"/>
                  </a:gs>
                  <a:gs pos="100000">
                    <a:srgbClr val="006D68"/>
                  </a:gs>
                </a:gsLst>
                <a:lin ang="19200000"/>
              </a:gra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70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pic>
            <p:nvPicPr>
              <p:cNvPr id="71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0" name="Group 14"/>
            <p:cNvGrpSpPr/>
            <p:nvPr/>
          </p:nvGrpSpPr>
          <p:grpSpPr bwMode="auto">
            <a:xfrm>
              <a:off x="7439099" y="2854779"/>
              <a:ext cx="2803525" cy="3692528"/>
              <a:chOff x="944562" y="687387"/>
              <a:chExt cx="2451101" cy="3228975"/>
            </a:xfrm>
          </p:grpSpPr>
          <p:sp>
            <p:nvSpPr>
              <p:cNvPr id="62" name="Freeform 9"/>
              <p:cNvSpPr/>
              <p:nvPr/>
            </p:nvSpPr>
            <p:spPr bwMode="auto">
              <a:xfrm>
                <a:off x="986200" y="720704"/>
                <a:ext cx="2367825" cy="470603"/>
              </a:xfrm>
              <a:custGeom>
                <a:avLst/>
                <a:gdLst/>
                <a:ahLst/>
                <a:cxnLst>
                  <a:cxn ang="0">
                    <a:pos x="1492" y="77"/>
                  </a:cxn>
                  <a:cxn ang="0">
                    <a:pos x="1276" y="0"/>
                  </a:cxn>
                  <a:cxn ang="0">
                    <a:pos x="0" y="180"/>
                  </a:cxn>
                  <a:cxn ang="0">
                    <a:pos x="129" y="296"/>
                  </a:cxn>
                  <a:cxn ang="0">
                    <a:pos x="1492" y="77"/>
                  </a:cxn>
                </a:cxnLst>
                <a:rect l="0" t="0" r="r" b="b"/>
                <a:pathLst>
                  <a:path w="1492" h="296">
                    <a:moveTo>
                      <a:pt x="1492" y="77"/>
                    </a:moveTo>
                    <a:lnTo>
                      <a:pt x="1276" y="0"/>
                    </a:lnTo>
                    <a:lnTo>
                      <a:pt x="0" y="180"/>
                    </a:lnTo>
                    <a:lnTo>
                      <a:pt x="129" y="296"/>
                    </a:lnTo>
                    <a:lnTo>
                      <a:pt x="1492" y="7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93000">
                    <a:schemeClr val="bg1">
                      <a:lumMod val="95000"/>
                    </a:schemeClr>
                  </a:gs>
                </a:gsLst>
                <a:lin ang="30000" scaled="0"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3" name="Freeform 10"/>
              <p:cNvSpPr/>
              <p:nvPr/>
            </p:nvSpPr>
            <p:spPr bwMode="auto">
              <a:xfrm>
                <a:off x="944562" y="969962"/>
                <a:ext cx="503238" cy="2946400"/>
              </a:xfrm>
              <a:custGeom>
                <a:avLst/>
                <a:gdLst>
                  <a:gd name="T0" fmla="*/ 0 w 317"/>
                  <a:gd name="T1" fmla="*/ 0 h 1856"/>
                  <a:gd name="T2" fmla="*/ 0 w 317"/>
                  <a:gd name="T3" fmla="*/ 2147483647 h 1856"/>
                  <a:gd name="T4" fmla="*/ 0 w 317"/>
                  <a:gd name="T5" fmla="*/ 2147483647 h 1856"/>
                  <a:gd name="T6" fmla="*/ 2147483647 w 317"/>
                  <a:gd name="T7" fmla="*/ 2147483647 h 1856"/>
                  <a:gd name="T8" fmla="*/ 2147483647 w 317"/>
                  <a:gd name="T9" fmla="*/ 2147483647 h 1856"/>
                  <a:gd name="T10" fmla="*/ 2147483647 w 317"/>
                  <a:gd name="T11" fmla="*/ 2147483647 h 1856"/>
                  <a:gd name="T12" fmla="*/ 2147483647 w 317"/>
                  <a:gd name="T13" fmla="*/ 2147483647 h 1856"/>
                  <a:gd name="T14" fmla="*/ 2147483647 w 317"/>
                  <a:gd name="T15" fmla="*/ 2147483647 h 1856"/>
                  <a:gd name="T16" fmla="*/ 2147483647 w 317"/>
                  <a:gd name="T17" fmla="*/ 2147483647 h 1856"/>
                  <a:gd name="T18" fmla="*/ 2147483647 w 317"/>
                  <a:gd name="T19" fmla="*/ 2147483647 h 1856"/>
                  <a:gd name="T20" fmla="*/ 2147483647 w 317"/>
                  <a:gd name="T21" fmla="*/ 2147483647 h 1856"/>
                  <a:gd name="T22" fmla="*/ 2147483647 w 317"/>
                  <a:gd name="T23" fmla="*/ 2147483647 h 1856"/>
                  <a:gd name="T24" fmla="*/ 2147483647 w 317"/>
                  <a:gd name="T25" fmla="*/ 2147483647 h 1856"/>
                  <a:gd name="T26" fmla="*/ 2147483647 w 317"/>
                  <a:gd name="T27" fmla="*/ 2147483647 h 1856"/>
                  <a:gd name="T28" fmla="*/ 2147483647 w 317"/>
                  <a:gd name="T29" fmla="*/ 2147483647 h 1856"/>
                  <a:gd name="T30" fmla="*/ 2147483647 w 317"/>
                  <a:gd name="T31" fmla="*/ 2147483647 h 1856"/>
                  <a:gd name="T32" fmla="*/ 2147483647 w 317"/>
                  <a:gd name="T33" fmla="*/ 2147483647 h 1856"/>
                  <a:gd name="T34" fmla="*/ 2147483647 w 317"/>
                  <a:gd name="T35" fmla="*/ 2147483647 h 1856"/>
                  <a:gd name="T36" fmla="*/ 2147483647 w 317"/>
                  <a:gd name="T37" fmla="*/ 2147483647 h 1856"/>
                  <a:gd name="T38" fmla="*/ 2147483647 w 317"/>
                  <a:gd name="T39" fmla="*/ 2147483647 h 1856"/>
                  <a:gd name="T40" fmla="*/ 2147483647 w 317"/>
                  <a:gd name="T41" fmla="*/ 2147483647 h 1856"/>
                  <a:gd name="T42" fmla="*/ 2147483647 w 317"/>
                  <a:gd name="T43" fmla="*/ 2147483647 h 1856"/>
                  <a:gd name="T44" fmla="*/ 2147483647 w 317"/>
                  <a:gd name="T45" fmla="*/ 2147483647 h 1856"/>
                  <a:gd name="T46" fmla="*/ 2147483647 w 317"/>
                  <a:gd name="T47" fmla="*/ 2147483647 h 1856"/>
                  <a:gd name="T48" fmla="*/ 2147483647 w 317"/>
                  <a:gd name="T49" fmla="*/ 2147483647 h 1856"/>
                  <a:gd name="T50" fmla="*/ 2147483647 w 317"/>
                  <a:gd name="T51" fmla="*/ 2147483647 h 1856"/>
                  <a:gd name="T52" fmla="*/ 2147483647 w 317"/>
                  <a:gd name="T53" fmla="*/ 2147483647 h 1856"/>
                  <a:gd name="T54" fmla="*/ 2147483647 w 317"/>
                  <a:gd name="T55" fmla="*/ 2147483647 h 1856"/>
                  <a:gd name="T56" fmla="*/ 0 w 317"/>
                  <a:gd name="T57" fmla="*/ 0 h 1856"/>
                  <a:gd name="T58" fmla="*/ 0 w 317"/>
                  <a:gd name="T59" fmla="*/ 0 h 185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317"/>
                  <a:gd name="T91" fmla="*/ 0 h 1856"/>
                  <a:gd name="T92" fmla="*/ 317 w 317"/>
                  <a:gd name="T93" fmla="*/ 1856 h 185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317" h="1856">
                    <a:moveTo>
                      <a:pt x="0" y="0"/>
                    </a:moveTo>
                    <a:lnTo>
                      <a:pt x="0" y="1722"/>
                    </a:lnTo>
                    <a:lnTo>
                      <a:pt x="3" y="1730"/>
                    </a:lnTo>
                    <a:lnTo>
                      <a:pt x="10" y="1748"/>
                    </a:lnTo>
                    <a:lnTo>
                      <a:pt x="26" y="1771"/>
                    </a:lnTo>
                    <a:lnTo>
                      <a:pt x="39" y="1786"/>
                    </a:lnTo>
                    <a:lnTo>
                      <a:pt x="54" y="1799"/>
                    </a:lnTo>
                    <a:lnTo>
                      <a:pt x="72" y="1812"/>
                    </a:lnTo>
                    <a:lnTo>
                      <a:pt x="93" y="1825"/>
                    </a:lnTo>
                    <a:lnTo>
                      <a:pt x="119" y="1835"/>
                    </a:lnTo>
                    <a:lnTo>
                      <a:pt x="149" y="1846"/>
                    </a:lnTo>
                    <a:lnTo>
                      <a:pt x="183" y="1851"/>
                    </a:lnTo>
                    <a:lnTo>
                      <a:pt x="224" y="1856"/>
                    </a:lnTo>
                    <a:lnTo>
                      <a:pt x="268" y="1853"/>
                    </a:lnTo>
                    <a:lnTo>
                      <a:pt x="317" y="1851"/>
                    </a:lnTo>
                    <a:lnTo>
                      <a:pt x="317" y="82"/>
                    </a:lnTo>
                    <a:lnTo>
                      <a:pt x="289" y="88"/>
                    </a:lnTo>
                    <a:lnTo>
                      <a:pt x="255" y="93"/>
                    </a:lnTo>
                    <a:lnTo>
                      <a:pt x="214" y="93"/>
                    </a:lnTo>
                    <a:lnTo>
                      <a:pt x="188" y="90"/>
                    </a:lnTo>
                    <a:lnTo>
                      <a:pt x="165" y="88"/>
                    </a:lnTo>
                    <a:lnTo>
                      <a:pt x="137" y="80"/>
                    </a:lnTo>
                    <a:lnTo>
                      <a:pt x="111" y="72"/>
                    </a:lnTo>
                    <a:lnTo>
                      <a:pt x="82" y="59"/>
                    </a:lnTo>
                    <a:lnTo>
                      <a:pt x="57" y="44"/>
                    </a:lnTo>
                    <a:lnTo>
                      <a:pt x="2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4" name="Freeform 11"/>
              <p:cNvSpPr/>
              <p:nvPr/>
            </p:nvSpPr>
            <p:spPr bwMode="auto">
              <a:xfrm>
                <a:off x="1447800" y="838200"/>
                <a:ext cx="1947863" cy="3070225"/>
              </a:xfrm>
              <a:custGeom>
                <a:avLst/>
                <a:gdLst>
                  <a:gd name="T0" fmla="*/ 0 w 1227"/>
                  <a:gd name="T1" fmla="*/ 2147483647 h 1934"/>
                  <a:gd name="T2" fmla="*/ 2147483647 w 1227"/>
                  <a:gd name="T3" fmla="*/ 0 h 1934"/>
                  <a:gd name="T4" fmla="*/ 2147483647 w 1227"/>
                  <a:gd name="T5" fmla="*/ 2147483647 h 1934"/>
                  <a:gd name="T6" fmla="*/ 0 w 1227"/>
                  <a:gd name="T7" fmla="*/ 2147483647 h 1934"/>
                  <a:gd name="T8" fmla="*/ 0 w 1227"/>
                  <a:gd name="T9" fmla="*/ 2147483647 h 1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27"/>
                  <a:gd name="T16" fmla="*/ 0 h 1934"/>
                  <a:gd name="T17" fmla="*/ 1227 w 1227"/>
                  <a:gd name="T18" fmla="*/ 1934 h 19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27" h="1934">
                    <a:moveTo>
                      <a:pt x="0" y="165"/>
                    </a:moveTo>
                    <a:lnTo>
                      <a:pt x="1227" y="0"/>
                    </a:lnTo>
                    <a:lnTo>
                      <a:pt x="1227" y="1686"/>
                    </a:lnTo>
                    <a:lnTo>
                      <a:pt x="0" y="1934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65" name="Freeform 12"/>
              <p:cNvSpPr/>
              <p:nvPr/>
            </p:nvSpPr>
            <p:spPr bwMode="auto">
              <a:xfrm>
                <a:off x="944562" y="687387"/>
                <a:ext cx="2066925" cy="319088"/>
              </a:xfrm>
              <a:custGeom>
                <a:avLst/>
                <a:gdLst>
                  <a:gd name="T0" fmla="*/ 0 w 1302"/>
                  <a:gd name="T1" fmla="*/ 2147483647 h 201"/>
                  <a:gd name="T2" fmla="*/ 2147483647 w 1302"/>
                  <a:gd name="T3" fmla="*/ 0 h 201"/>
                  <a:gd name="T4" fmla="*/ 2147483647 w 1302"/>
                  <a:gd name="T5" fmla="*/ 2147483647 h 201"/>
                  <a:gd name="T6" fmla="*/ 2147483647 w 1302"/>
                  <a:gd name="T7" fmla="*/ 2147483647 h 201"/>
                  <a:gd name="T8" fmla="*/ 0 w 1302"/>
                  <a:gd name="T9" fmla="*/ 2147483647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2"/>
                  <a:gd name="T16" fmla="*/ 0 h 201"/>
                  <a:gd name="T17" fmla="*/ 1302 w 1302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2" h="201">
                    <a:moveTo>
                      <a:pt x="0" y="178"/>
                    </a:moveTo>
                    <a:lnTo>
                      <a:pt x="1302" y="0"/>
                    </a:lnTo>
                    <a:lnTo>
                      <a:pt x="1302" y="21"/>
                    </a:lnTo>
                    <a:lnTo>
                      <a:pt x="26" y="201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168999"/>
              </a:solidFill>
              <a:ln w="9525">
                <a:solidFill>
                  <a:srgbClr val="006D68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9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35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pic>
            <p:nvPicPr>
              <p:cNvPr id="66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94025" y="700087"/>
                <a:ext cx="36513" cy="36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" name="Rectangle 42"/>
            <p:cNvSpPr>
              <a:spLocks noChangeArrowheads="1"/>
            </p:cNvSpPr>
            <p:nvPr/>
          </p:nvSpPr>
          <p:spPr bwMode="auto">
            <a:xfrm>
              <a:off x="8050895" y="3283893"/>
              <a:ext cx="2332233" cy="1919393"/>
            </a:xfrm>
            <a:prstGeom prst="rect">
              <a:avLst/>
            </a:prstGeom>
            <a:noFill/>
            <a:ln w="9525">
              <a:noFill/>
              <a:miter lim="800000"/>
            </a:ln>
            <a:scene3d>
              <a:camera prst="orthographicFront">
                <a:rot lat="20520000" lon="1560000" rev="21594000"/>
              </a:camera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en-US" sz="1500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  <a:endParaRPr lang="en-US" altLang="zh-CN" sz="15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 lvl="0">
                <a:lnSpc>
                  <a:spcPct val="130000"/>
                </a:lnSpc>
              </a:pPr>
              <a:endParaRPr lang="en-US" altLang="zh-CN" sz="105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  <a:p>
              <a:pPr lvl="0">
                <a:lnSpc>
                  <a:spcPct val="130000"/>
                </a:lnSpc>
              </a:pPr>
              <a:r>
                <a:rPr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  <a:r>
                <a:rPr lang="en-GB" sz="1050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 </a:t>
              </a:r>
              <a:endParaRPr lang="da-DK" sz="1200" noProof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87" name="Group 49"/>
          <p:cNvGrpSpPr/>
          <p:nvPr/>
        </p:nvGrpSpPr>
        <p:grpSpPr>
          <a:xfrm>
            <a:off x="473644" y="2009551"/>
            <a:ext cx="2463410" cy="1018144"/>
            <a:chOff x="618978" y="1947358"/>
            <a:chExt cx="3284547" cy="1357526"/>
          </a:xfrm>
        </p:grpSpPr>
        <p:sp>
          <p:nvSpPr>
            <p:cNvPr id="136" name="TextBox 47"/>
            <p:cNvSpPr txBox="1"/>
            <p:nvPr/>
          </p:nvSpPr>
          <p:spPr>
            <a:xfrm>
              <a:off x="2978821" y="1947358"/>
              <a:ext cx="921173" cy="326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137" name="Rectangle 48"/>
            <p:cNvSpPr/>
            <p:nvPr/>
          </p:nvSpPr>
          <p:spPr>
            <a:xfrm>
              <a:off x="618978" y="2260097"/>
              <a:ext cx="3284547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138" name="Group 50"/>
          <p:cNvGrpSpPr/>
          <p:nvPr/>
        </p:nvGrpSpPr>
        <p:grpSpPr>
          <a:xfrm>
            <a:off x="1083277" y="2878381"/>
            <a:ext cx="2463410" cy="1018144"/>
            <a:chOff x="618978" y="1947358"/>
            <a:chExt cx="3284547" cy="1357526"/>
          </a:xfrm>
        </p:grpSpPr>
        <p:sp>
          <p:nvSpPr>
            <p:cNvPr id="139" name="TextBox 51"/>
            <p:cNvSpPr txBox="1"/>
            <p:nvPr/>
          </p:nvSpPr>
          <p:spPr>
            <a:xfrm>
              <a:off x="2978821" y="1947358"/>
              <a:ext cx="921173" cy="326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140" name="Rectangle 52"/>
            <p:cNvSpPr/>
            <p:nvPr/>
          </p:nvSpPr>
          <p:spPr>
            <a:xfrm>
              <a:off x="618978" y="2260097"/>
              <a:ext cx="3284547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141" name="Group 53"/>
          <p:cNvGrpSpPr/>
          <p:nvPr/>
        </p:nvGrpSpPr>
        <p:grpSpPr>
          <a:xfrm>
            <a:off x="1377508" y="3748322"/>
            <a:ext cx="2463410" cy="1018144"/>
            <a:chOff x="618978" y="1947358"/>
            <a:chExt cx="3284547" cy="1357526"/>
          </a:xfrm>
        </p:grpSpPr>
        <p:sp>
          <p:nvSpPr>
            <p:cNvPr id="142" name="TextBox 54"/>
            <p:cNvSpPr txBox="1"/>
            <p:nvPr/>
          </p:nvSpPr>
          <p:spPr>
            <a:xfrm>
              <a:off x="2978821" y="1947358"/>
              <a:ext cx="921173" cy="326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输入标题</a:t>
              </a:r>
            </a:p>
          </p:txBody>
        </p:sp>
        <p:sp>
          <p:nvSpPr>
            <p:cNvPr id="143" name="Rectangle 55"/>
            <p:cNvSpPr/>
            <p:nvPr/>
          </p:nvSpPr>
          <p:spPr>
            <a:xfrm>
              <a:off x="618978" y="2260097"/>
              <a:ext cx="3284547" cy="1044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sp>
        <p:nvSpPr>
          <p:cNvPr id="144" name="Rectangle 56"/>
          <p:cNvSpPr/>
          <p:nvPr/>
        </p:nvSpPr>
        <p:spPr>
          <a:xfrm>
            <a:off x="942176" y="1057954"/>
            <a:ext cx="7259647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05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" grpId="0" animBg="1"/>
      <p:bldP spid="53" grpId="0" animBg="1"/>
      <p:bldP spid="54" grpId="0" animBg="1"/>
      <p:bldP spid="1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599" y="398091"/>
            <a:ext cx="2886025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理论基础与文献综述</a:t>
            </a:r>
          </a:p>
        </p:txBody>
      </p:sp>
      <p:sp>
        <p:nvSpPr>
          <p:cNvPr id="30" name="右箭头 29"/>
          <p:cNvSpPr>
            <a:spLocks noChangeArrowheads="1"/>
          </p:cNvSpPr>
          <p:nvPr/>
        </p:nvSpPr>
        <p:spPr bwMode="auto">
          <a:xfrm>
            <a:off x="2898775" y="1741488"/>
            <a:ext cx="3400425" cy="371475"/>
          </a:xfrm>
          <a:prstGeom prst="rightArrow">
            <a:avLst>
              <a:gd name="adj1" fmla="val 50000"/>
              <a:gd name="adj2" fmla="val 50092"/>
            </a:avLst>
          </a:prstGeom>
          <a:solidFill>
            <a:srgbClr val="168999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1" name="右箭头 30"/>
          <p:cNvSpPr>
            <a:spLocks noChangeArrowheads="1"/>
          </p:cNvSpPr>
          <p:nvPr/>
        </p:nvSpPr>
        <p:spPr bwMode="auto">
          <a:xfrm flipH="1">
            <a:off x="3024188" y="2298700"/>
            <a:ext cx="3521075" cy="369888"/>
          </a:xfrm>
          <a:prstGeom prst="rightArrow">
            <a:avLst>
              <a:gd name="adj1" fmla="val 50000"/>
              <a:gd name="adj2" fmla="val 50064"/>
            </a:avLst>
          </a:prstGeom>
          <a:solidFill>
            <a:srgbClr val="168999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2" name="椭圆 31"/>
          <p:cNvSpPr>
            <a:spLocks noChangeArrowheads="1"/>
          </p:cNvSpPr>
          <p:nvPr/>
        </p:nvSpPr>
        <p:spPr bwMode="auto">
          <a:xfrm>
            <a:off x="1231900" y="1277938"/>
            <a:ext cx="1792288" cy="1792287"/>
          </a:xfrm>
          <a:prstGeom prst="ellipse">
            <a:avLst/>
          </a:prstGeom>
          <a:solidFill>
            <a:srgbClr val="168999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单击此处添加标题</a:t>
            </a:r>
          </a:p>
        </p:txBody>
      </p: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6359525" y="1277938"/>
            <a:ext cx="1793875" cy="1792287"/>
          </a:xfrm>
          <a:prstGeom prst="ellipse">
            <a:avLst/>
          </a:prstGeom>
          <a:solidFill>
            <a:srgbClr val="168999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8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3857625" y="1619250"/>
            <a:ext cx="1420813" cy="1173163"/>
          </a:xfrm>
          <a:prstGeom prst="rect">
            <a:avLst/>
          </a:prstGeom>
          <a:solidFill>
            <a:srgbClr val="168999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sx="97000" sy="97000" algn="ctr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理论基础及文献综述</a:t>
            </a:r>
            <a:endParaRPr lang="zh-CN" altLang="en-US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5" name="下箭头 34"/>
          <p:cNvSpPr>
            <a:spLocks noChangeArrowheads="1"/>
          </p:cNvSpPr>
          <p:nvPr/>
        </p:nvSpPr>
        <p:spPr bwMode="auto">
          <a:xfrm>
            <a:off x="4191000" y="3106738"/>
            <a:ext cx="804863" cy="555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68999"/>
          </a:solidFill>
          <a:ln>
            <a:noFill/>
          </a:ln>
          <a:effectLst>
            <a:outerShdw dist="38100" algn="l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zh-CN" altLang="en-US" sz="1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293813" y="3259138"/>
            <a:ext cx="1482725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6477000" y="3319463"/>
            <a:ext cx="1484313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单击此处添加您的文字内容。本模板的所有素材和逻辑图表，均可自由编辑替换和移动。</a:t>
            </a:r>
          </a:p>
        </p:txBody>
      </p:sp>
      <p:sp>
        <p:nvSpPr>
          <p:cNvPr id="38" name="TextBox 19"/>
          <p:cNvSpPr txBox="1">
            <a:spLocks noChangeArrowheads="1"/>
          </p:cNvSpPr>
          <p:nvPr/>
        </p:nvSpPr>
        <p:spPr bwMode="auto">
          <a:xfrm>
            <a:off x="4056063" y="3843338"/>
            <a:ext cx="1125537" cy="7267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单击此处添加标题</a:t>
            </a: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71142" y="372061"/>
            <a:ext cx="2016224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主要贡献与创新</a:t>
            </a:r>
          </a:p>
        </p:txBody>
      </p:sp>
      <p:sp>
        <p:nvSpPr>
          <p:cNvPr id="5" name="Oval 98"/>
          <p:cNvSpPr>
            <a:spLocks noChangeArrowheads="1"/>
          </p:cNvSpPr>
          <p:nvPr/>
        </p:nvSpPr>
        <p:spPr bwMode="auto">
          <a:xfrm>
            <a:off x="3179979" y="1127540"/>
            <a:ext cx="1699993" cy="1690091"/>
          </a:xfrm>
          <a:prstGeom prst="ellipse">
            <a:avLst/>
          </a:prstGeom>
          <a:solidFill>
            <a:srgbClr val="16899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Oval 100"/>
          <p:cNvSpPr>
            <a:spLocks noChangeArrowheads="1"/>
          </p:cNvSpPr>
          <p:nvPr/>
        </p:nvSpPr>
        <p:spPr bwMode="auto">
          <a:xfrm>
            <a:off x="4444246" y="1041715"/>
            <a:ext cx="2112613" cy="2102710"/>
          </a:xfrm>
          <a:prstGeom prst="ellipse">
            <a:avLst/>
          </a:prstGeom>
          <a:solidFill>
            <a:srgbClr val="168999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Oval 101"/>
          <p:cNvSpPr>
            <a:spLocks noChangeArrowheads="1"/>
          </p:cNvSpPr>
          <p:nvPr/>
        </p:nvSpPr>
        <p:spPr bwMode="auto">
          <a:xfrm>
            <a:off x="3711433" y="2164041"/>
            <a:ext cx="1769314" cy="1775916"/>
          </a:xfrm>
          <a:prstGeom prst="ellipse">
            <a:avLst/>
          </a:prstGeom>
          <a:solidFill>
            <a:srgbClr val="168999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556859" y="1838896"/>
            <a:ext cx="1627094" cy="0"/>
          </a:xfrm>
          <a:prstGeom prst="straightConnector1">
            <a:avLst/>
          </a:prstGeom>
          <a:noFill/>
          <a:ln w="9525" cap="flat" cmpd="sng" algn="ctr">
            <a:solidFill>
              <a:srgbClr val="414455"/>
            </a:solidFill>
            <a:prstDash val="soli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642328" y="915566"/>
            <a:ext cx="154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11" name="直接箭头连接符 10"/>
          <p:cNvCxnSpPr>
            <a:stCxn id="7" idx="4"/>
          </p:cNvCxnSpPr>
          <p:nvPr/>
        </p:nvCxnSpPr>
        <p:spPr>
          <a:xfrm>
            <a:off x="4596090" y="3939957"/>
            <a:ext cx="6602" cy="990851"/>
          </a:xfrm>
          <a:prstGeom prst="straightConnector1">
            <a:avLst/>
          </a:prstGeom>
          <a:noFill/>
          <a:ln w="9525" cap="flat" cmpd="sng" algn="ctr">
            <a:solidFill>
              <a:srgbClr val="414455"/>
            </a:solidFill>
            <a:prstDash val="soli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64088" y="3694050"/>
            <a:ext cx="180401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1403648" y="2032003"/>
            <a:ext cx="1776331" cy="0"/>
          </a:xfrm>
          <a:prstGeom prst="straightConnector1">
            <a:avLst/>
          </a:prstGeom>
          <a:noFill/>
          <a:ln w="9525" cap="flat" cmpd="sng" algn="ctr">
            <a:solidFill>
              <a:srgbClr val="414455"/>
            </a:solidFill>
            <a:prstDash val="soli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0254" y="1096541"/>
            <a:ext cx="154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添加文本说明内容添加文本说明内容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添加文本说明内容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9796" y="1542018"/>
            <a:ext cx="880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主要贡献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7843" y="1678060"/>
            <a:ext cx="880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创新亮点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8611" y="2698056"/>
            <a:ext cx="880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主要贡献</a:t>
            </a:r>
          </a:p>
        </p:txBody>
      </p:sp>
      <p:sp>
        <p:nvSpPr>
          <p:cNvPr id="18" name="右弧形箭头 17"/>
          <p:cNvSpPr/>
          <p:nvPr/>
        </p:nvSpPr>
        <p:spPr>
          <a:xfrm rot="9229339">
            <a:off x="3020516" y="2636640"/>
            <a:ext cx="504056" cy="948336"/>
          </a:xfrm>
          <a:prstGeom prst="curvedLeftArrow">
            <a:avLst/>
          </a:prstGeom>
          <a:solidFill>
            <a:srgbClr val="199AAC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3150155"/>
            <a:ext cx="1354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补充性文字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600" y="339502"/>
            <a:ext cx="1800200" cy="432048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1689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研究意义</a:t>
            </a:r>
          </a:p>
        </p:txBody>
      </p:sp>
      <p:grpSp>
        <p:nvGrpSpPr>
          <p:cNvPr id="19" name="Group 3"/>
          <p:cNvGrpSpPr/>
          <p:nvPr/>
        </p:nvGrpSpPr>
        <p:grpSpPr>
          <a:xfrm>
            <a:off x="4283819" y="1146574"/>
            <a:ext cx="521594" cy="3612118"/>
            <a:chOff x="4160049" y="1274619"/>
            <a:chExt cx="695459" cy="4816157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0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1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3" name="Group 7"/>
          <p:cNvGrpSpPr/>
          <p:nvPr/>
        </p:nvGrpSpPr>
        <p:grpSpPr>
          <a:xfrm>
            <a:off x="3760318" y="2968928"/>
            <a:ext cx="1045094" cy="1004080"/>
            <a:chOff x="5013756" y="3958570"/>
            <a:chExt cx="1393459" cy="133877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4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25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solidFill>
              <a:schemeClr val="bg1"/>
            </a:solidFill>
          </p:grpSpPr>
          <p:sp>
            <p:nvSpPr>
              <p:cNvPr id="26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27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28" name="Group 12"/>
          <p:cNvGrpSpPr/>
          <p:nvPr/>
        </p:nvGrpSpPr>
        <p:grpSpPr>
          <a:xfrm>
            <a:off x="4283819" y="1146574"/>
            <a:ext cx="1045094" cy="1004080"/>
            <a:chOff x="5711758" y="1528765"/>
            <a:chExt cx="1393459" cy="133877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ffectLst/>
          </p:spPr>
          <p:txBody>
            <a:bodyPr lIns="14288" tIns="14288" rIns="14288" bIns="14288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1" name="Group 15"/>
          <p:cNvGrpSpPr/>
          <p:nvPr/>
        </p:nvGrpSpPr>
        <p:grpSpPr>
          <a:xfrm>
            <a:off x="4282866" y="2370483"/>
            <a:ext cx="1045094" cy="1004080"/>
            <a:chOff x="5710487" y="3160643"/>
            <a:chExt cx="1393459" cy="133877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33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34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5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36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37" name="Group 21"/>
          <p:cNvGrpSpPr/>
          <p:nvPr/>
        </p:nvGrpSpPr>
        <p:grpSpPr>
          <a:xfrm>
            <a:off x="3760318" y="1758528"/>
            <a:ext cx="1045094" cy="1004080"/>
            <a:chOff x="5013757" y="2344704"/>
            <a:chExt cx="1393459" cy="133877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8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168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39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40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1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  <p:sp>
            <p:nvSpPr>
              <p:cNvPr id="42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288" tIns="14288" rIns="14288" bIns="14288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25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endParaRPr>
              </a:p>
            </p:txBody>
          </p:sp>
        </p:grpSp>
      </p:grpSp>
      <p:grpSp>
        <p:nvGrpSpPr>
          <p:cNvPr id="43" name="Group 27"/>
          <p:cNvGrpSpPr/>
          <p:nvPr/>
        </p:nvGrpSpPr>
        <p:grpSpPr>
          <a:xfrm>
            <a:off x="5503997" y="1218279"/>
            <a:ext cx="3237232" cy="852945"/>
            <a:chOff x="7338662" y="1708663"/>
            <a:chExt cx="4316309" cy="1137258"/>
          </a:xfrm>
        </p:grpSpPr>
        <p:sp>
          <p:nvSpPr>
            <p:cNvPr id="44" name="TextBox 28"/>
            <p:cNvSpPr txBox="1"/>
            <p:nvPr/>
          </p:nvSpPr>
          <p:spPr>
            <a:xfrm>
              <a:off x="7338662" y="1708663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45" name="TextBox 29"/>
            <p:cNvSpPr txBox="1"/>
            <p:nvPr/>
          </p:nvSpPr>
          <p:spPr>
            <a:xfrm>
              <a:off x="7338662" y="2077995"/>
              <a:ext cx="4316309" cy="7679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100">
                  <a:solidFill>
                    <a:srgbClr val="3F3F3F"/>
                  </a:solidFill>
                  <a:cs typeface="+mn-ea"/>
                </a:defRPr>
              </a:lvl1pPr>
            </a:lstStyle>
            <a:p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46" name="Group 30"/>
          <p:cNvGrpSpPr/>
          <p:nvPr/>
        </p:nvGrpSpPr>
        <p:grpSpPr>
          <a:xfrm>
            <a:off x="5502090" y="2456327"/>
            <a:ext cx="3237232" cy="852945"/>
            <a:chOff x="7338662" y="1708663"/>
            <a:chExt cx="4316309" cy="1137258"/>
          </a:xfrm>
        </p:grpSpPr>
        <p:sp>
          <p:nvSpPr>
            <p:cNvPr id="47" name="TextBox 31"/>
            <p:cNvSpPr txBox="1"/>
            <p:nvPr/>
          </p:nvSpPr>
          <p:spPr>
            <a:xfrm>
              <a:off x="7338662" y="1708663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48" name="TextBox 32"/>
            <p:cNvSpPr txBox="1"/>
            <p:nvPr/>
          </p:nvSpPr>
          <p:spPr>
            <a:xfrm>
              <a:off x="7338662" y="2077995"/>
              <a:ext cx="4316309" cy="7679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100">
                  <a:solidFill>
                    <a:srgbClr val="3F3F3F"/>
                  </a:solidFill>
                  <a:cs typeface="+mn-ea"/>
                </a:defRPr>
              </a:lvl1pPr>
            </a:lstStyle>
            <a:p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49" name="Group 33"/>
          <p:cNvGrpSpPr/>
          <p:nvPr/>
        </p:nvGrpSpPr>
        <p:grpSpPr>
          <a:xfrm>
            <a:off x="353007" y="1822907"/>
            <a:ext cx="3237232" cy="852945"/>
            <a:chOff x="7338662" y="1708663"/>
            <a:chExt cx="4316309" cy="1137258"/>
          </a:xfrm>
        </p:grpSpPr>
        <p:sp>
          <p:nvSpPr>
            <p:cNvPr id="50" name="TextBox 34"/>
            <p:cNvSpPr txBox="1"/>
            <p:nvPr/>
          </p:nvSpPr>
          <p:spPr>
            <a:xfrm>
              <a:off x="9884010" y="1708663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1" name="TextBox 35"/>
            <p:cNvSpPr txBox="1"/>
            <p:nvPr/>
          </p:nvSpPr>
          <p:spPr>
            <a:xfrm>
              <a:off x="7338662" y="2077995"/>
              <a:ext cx="4316309" cy="7679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100">
                  <a:solidFill>
                    <a:srgbClr val="3F3F3F"/>
                  </a:solidFill>
                  <a:cs typeface="+mn-ea"/>
                </a:defRPr>
              </a:lvl1pPr>
            </a:lstStyle>
            <a:p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  <p:grpSp>
        <p:nvGrpSpPr>
          <p:cNvPr id="52" name="Group 36"/>
          <p:cNvGrpSpPr/>
          <p:nvPr/>
        </p:nvGrpSpPr>
        <p:grpSpPr>
          <a:xfrm>
            <a:off x="348003" y="3055469"/>
            <a:ext cx="3237232" cy="852945"/>
            <a:chOff x="7338662" y="1708663"/>
            <a:chExt cx="4316309" cy="1137258"/>
          </a:xfrm>
        </p:grpSpPr>
        <p:sp>
          <p:nvSpPr>
            <p:cNvPr id="53" name="TextBox 37"/>
            <p:cNvSpPr txBox="1"/>
            <p:nvPr/>
          </p:nvSpPr>
          <p:spPr>
            <a:xfrm>
              <a:off x="9884010" y="1708663"/>
              <a:ext cx="1767840" cy="429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输入文本内容</a:t>
              </a:r>
            </a:p>
          </p:txBody>
        </p:sp>
        <p:sp>
          <p:nvSpPr>
            <p:cNvPr id="54" name="TextBox 38"/>
            <p:cNvSpPr txBox="1"/>
            <p:nvPr/>
          </p:nvSpPr>
          <p:spPr>
            <a:xfrm>
              <a:off x="7338662" y="2077995"/>
              <a:ext cx="4316309" cy="7679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100">
                  <a:solidFill>
                    <a:srgbClr val="3F3F3F"/>
                  </a:solidFill>
                  <a:cs typeface="+mn-ea"/>
                </a:defRPr>
              </a:lvl1pPr>
            </a:lstStyle>
            <a:p>
              <a:r>
                <a:rPr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单击此处添加您的文字内容。本模板的所有素材和逻辑图表，均可自由编辑替换和移动。</a:t>
              </a:r>
            </a:p>
          </p:txBody>
        </p:sp>
      </p:grpSp>
    </p:spTree>
  </p:cSld>
  <p:clrMapOvr>
    <a:masterClrMapping/>
  </p:clrMapOvr>
  <p:transition spd="slow" advTm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700"/>
                            </p:stCondLst>
                            <p:childTnLst>
                              <p:par>
                                <p:cTn id="5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Impact"/>
        <a:ea typeface="时尚中黑简体"/>
        <a:cs typeface=""/>
      </a:majorFont>
      <a:minorFont>
        <a:latin typeface="Impact"/>
        <a:ea typeface="时尚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2552</Words>
  <Application>Microsoft Office PowerPoint</Application>
  <PresentationFormat>全屏显示(16:9)</PresentationFormat>
  <Paragraphs>353</Paragraphs>
  <Slides>32</Slides>
  <Notes>32</Notes>
  <HiddenSlides>1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Users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237</cp:revision>
  <dcterms:created xsi:type="dcterms:W3CDTF">2015-04-06T10:58:00Z</dcterms:created>
  <dcterms:modified xsi:type="dcterms:W3CDTF">2017-07-08T17:00:01Z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