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3" r:id="rId7"/>
    <p:sldId id="261" r:id="rId8"/>
    <p:sldId id="266" r:id="rId9"/>
    <p:sldId id="260" r:id="rId10"/>
    <p:sldId id="267" r:id="rId11"/>
    <p:sldId id="264" r:id="rId12"/>
    <p:sldId id="268" r:id="rId13"/>
    <p:sldId id="269" r:id="rId14"/>
    <p:sldId id="265"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3E1F"/>
    <a:srgbClr val="C55A11"/>
    <a:srgbClr val="A6A6A6"/>
    <a:srgbClr val="E4DB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900" y="174"/>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rgbClr val="7A3E1F"/>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C55A1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284946160"/>
        <c:axId val="1284945040"/>
      </c:barChart>
      <c:catAx>
        <c:axId val="128494616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84945040"/>
        <c:crosses val="autoZero"/>
        <c:auto val="1"/>
        <c:lblAlgn val="ctr"/>
        <c:lblOffset val="100"/>
        <c:noMultiLvlLbl val="0"/>
      </c:catAx>
      <c:valAx>
        <c:axId val="128494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84946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BE35786-C999-405B-B2F1-29C3FD671F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C4642F-B059-4760-88EF-1C136024A85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35786-C999-405B-B2F1-29C3FD671F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4642F-B059-4760-88EF-1C136024A85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8229600" cy="6858000"/>
          </a:xfrm>
          <a:prstGeom prst="rect">
            <a:avLst/>
          </a:prstGeom>
        </p:spPr>
      </p:pic>
      <p:sp>
        <p:nvSpPr>
          <p:cNvPr id="5" name="文本框 4"/>
          <p:cNvSpPr txBox="1"/>
          <p:nvPr/>
        </p:nvSpPr>
        <p:spPr>
          <a:xfrm>
            <a:off x="2914394" y="2505670"/>
            <a:ext cx="9964143" cy="923330"/>
          </a:xfrm>
          <a:prstGeom prst="rect">
            <a:avLst/>
          </a:prstGeom>
          <a:noFill/>
        </p:spPr>
        <p:txBody>
          <a:bodyPr wrap="square" rtlCol="0">
            <a:spAutoFit/>
          </a:bodyPr>
          <a:lstStyle/>
          <a:p>
            <a:pPr algn="ctr"/>
            <a:r>
              <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rPr>
              <a:t>商务简约毕业答辩模板</a:t>
            </a:r>
            <a:endPar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00135" y="3504880"/>
            <a:ext cx="9192660" cy="338554"/>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600" b="0" dirty="0" smtClean="0">
                <a:solidFill>
                  <a:sysClr val="windowText" lastClr="000000"/>
                </a:solidFill>
                <a:latin typeface="微软雅黑" panose="020B0503020204020204" pitchFamily="34" charset="-122"/>
                <a:ea typeface="微软雅黑" panose="020B0503020204020204" pitchFamily="34" charset="-122"/>
              </a:rPr>
              <a:t>Professional generation Graduation Report </a:t>
            </a:r>
            <a:r>
              <a:rPr lang="en-US" altLang="zh-CN" sz="1400" b="0" dirty="0" smtClean="0">
                <a:solidFill>
                  <a:sysClr val="windowText" lastClr="000000"/>
                </a:solidFill>
                <a:latin typeface="微软雅黑" panose="020B0503020204020204" pitchFamily="34" charset="-122"/>
                <a:ea typeface="微软雅黑" panose="020B0503020204020204" pitchFamily="34" charset="-122"/>
              </a:rPr>
              <a:t>PowerPoint</a:t>
            </a:r>
            <a:r>
              <a:rPr lang="en-US" altLang="zh-CN" sz="1600" b="0" dirty="0" smtClean="0">
                <a:solidFill>
                  <a:sysClr val="windowText" lastClr="000000"/>
                </a:solidFill>
                <a:latin typeface="微软雅黑" panose="020B0503020204020204" pitchFamily="34" charset="-122"/>
                <a:ea typeface="微软雅黑" panose="020B0503020204020204" pitchFamily="34" charset="-122"/>
              </a:rPr>
              <a:t> Template</a:t>
            </a:r>
            <a:endParaRPr lang="zh-CN" altLang="en-US" sz="1600" b="0" dirty="0">
              <a:solidFill>
                <a:sysClr val="windowText" lastClr="0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50922" y="3968348"/>
            <a:ext cx="1621278" cy="337185"/>
          </a:xfrm>
          <a:prstGeom prst="rect">
            <a:avLst/>
          </a:prstGeom>
          <a:solidFill>
            <a:srgbClr val="7A3E1F"/>
          </a:solid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答辩</a:t>
            </a:r>
            <a:r>
              <a:rPr lang="zh-CN" altLang="en-US" sz="1600" dirty="0" smtClean="0">
                <a:solidFill>
                  <a:schemeClr val="bg1"/>
                </a:solidFill>
                <a:latin typeface="微软雅黑" panose="020B0503020204020204" pitchFamily="34" charset="-122"/>
                <a:ea typeface="微软雅黑" panose="020B0503020204020204" pitchFamily="34" charset="-122"/>
              </a:rPr>
              <a:t>人：猪七爷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08580" y="3968348"/>
            <a:ext cx="1897050" cy="337185"/>
          </a:xfrm>
          <a:prstGeom prst="rect">
            <a:avLst/>
          </a:prstGeom>
          <a:solidFill>
            <a:srgbClr val="7A3E1F"/>
          </a:solid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a:t>
            </a:r>
            <a:r>
              <a:rPr lang="zh-CN" altLang="en-US" sz="1600" dirty="0" smtClean="0">
                <a:solidFill>
                  <a:schemeClr val="bg1"/>
                </a:solidFill>
                <a:latin typeface="微软雅黑" panose="020B0503020204020204" pitchFamily="34" charset="-122"/>
                <a:ea typeface="微软雅黑" panose="020B0503020204020204" pitchFamily="34" charset="-122"/>
              </a:rPr>
              <a:t>老师：猪七爷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934488" y="3956090"/>
            <a:ext cx="2381212" cy="350812"/>
          </a:xfrm>
          <a:prstGeom prst="rect">
            <a:avLst/>
          </a:prstGeom>
          <a:solidFill>
            <a:srgbClr val="7A3E1F"/>
          </a:solid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学院：哈佛大学商学院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grpSp>
        <p:nvGrpSpPr>
          <p:cNvPr id="4" name="组合 3"/>
          <p:cNvGrpSpPr/>
          <p:nvPr/>
        </p:nvGrpSpPr>
        <p:grpSpPr>
          <a:xfrm>
            <a:off x="915826" y="2627086"/>
            <a:ext cx="10360349" cy="4534468"/>
            <a:chOff x="742685" y="2627086"/>
            <a:chExt cx="10360349" cy="4534468"/>
          </a:xfrm>
        </p:grpSpPr>
        <p:grpSp>
          <p:nvGrpSpPr>
            <p:cNvPr id="2" name="组合 1"/>
            <p:cNvGrpSpPr/>
            <p:nvPr/>
          </p:nvGrpSpPr>
          <p:grpSpPr>
            <a:xfrm>
              <a:off x="3282291" y="2627086"/>
              <a:ext cx="5297136" cy="4534468"/>
              <a:chOff x="4838490" y="2828339"/>
              <a:chExt cx="15217406" cy="13026448"/>
            </a:xfrm>
          </p:grpSpPr>
          <p:pic>
            <p:nvPicPr>
              <p:cNvPr id="37" name="Picture 4" descr="iPad Air White wo Shadow.png"/>
              <p:cNvPicPr>
                <a:picLocks noChangeAspect="1"/>
              </p:cNvPicPr>
              <p:nvPr/>
            </p:nvPicPr>
            <p:blipFill rotWithShape="1">
              <a:blip r:embed="rId1" cstate="print">
                <a:extLst>
                  <a:ext uri="{28A0092B-C50C-407E-A947-70E740481C1C}">
                    <a14:useLocalDpi xmlns:a14="http://schemas.microsoft.com/office/drawing/2010/main" val="0"/>
                  </a:ext>
                </a:extLst>
              </a:blip>
              <a:srcRect t="5027" r="3035"/>
              <a:stretch>
                <a:fillRect/>
              </a:stretch>
            </p:blipFill>
            <p:spPr>
              <a:xfrm>
                <a:off x="7450145" y="2828339"/>
                <a:ext cx="9002809" cy="13026448"/>
              </a:xfrm>
              <a:prstGeom prst="rect">
                <a:avLst/>
              </a:prstGeom>
            </p:spPr>
          </p:pic>
          <p:sp>
            <p:nvSpPr>
              <p:cNvPr id="38" name="Freeform 429"/>
              <p:cNvSpPr>
                <a:spLocks noChangeArrowheads="1"/>
              </p:cNvSpPr>
              <p:nvPr/>
            </p:nvSpPr>
            <p:spPr bwMode="auto">
              <a:xfrm>
                <a:off x="4838490" y="4345267"/>
                <a:ext cx="1131400" cy="1123293"/>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p:spPr>
            <p:txBody>
              <a:bodyPr wrap="none" lIns="121917" tIns="60958" rIns="121917" bIns="60958" anchor="ctr"/>
              <a:lstStyle/>
              <a:p>
                <a:pPr>
                  <a:defRPr/>
                </a:pPr>
                <a:endParaRPr lang="en-US" dirty="0">
                  <a:latin typeface="Open Sans Light"/>
                  <a:ea typeface="宋体" panose="02010600030101010101" pitchFamily="2" charset="-122"/>
                </a:endParaRPr>
              </a:p>
            </p:txBody>
          </p:sp>
          <p:grpSp>
            <p:nvGrpSpPr>
              <p:cNvPr id="75" name="Group 50"/>
              <p:cNvGrpSpPr/>
              <p:nvPr/>
            </p:nvGrpSpPr>
            <p:grpSpPr>
              <a:xfrm>
                <a:off x="4874330" y="8178770"/>
                <a:ext cx="795035" cy="658625"/>
                <a:chOff x="6350" y="1588"/>
                <a:chExt cx="2126455" cy="2131543"/>
              </a:xfrm>
              <a:solidFill>
                <a:schemeClr val="accent2"/>
              </a:solidFill>
            </p:grpSpPr>
            <p:sp>
              <p:nvSpPr>
                <p:cNvPr id="76" name="Freeform 18"/>
                <p:cNvSpPr/>
                <p:nvPr/>
              </p:nvSpPr>
              <p:spPr bwMode="auto">
                <a:xfrm>
                  <a:off x="6350" y="1588"/>
                  <a:ext cx="2126455" cy="2131543"/>
                </a:xfrm>
                <a:custGeom>
                  <a:avLst/>
                  <a:gdLst>
                    <a:gd name="T0" fmla="*/ 320 w 352"/>
                    <a:gd name="T1" fmla="*/ 0 h 352"/>
                    <a:gd name="T2" fmla="*/ 32 w 352"/>
                    <a:gd name="T3" fmla="*/ 0 h 352"/>
                    <a:gd name="T4" fmla="*/ 0 w 352"/>
                    <a:gd name="T5" fmla="*/ 32 h 352"/>
                    <a:gd name="T6" fmla="*/ 0 w 352"/>
                    <a:gd name="T7" fmla="*/ 320 h 352"/>
                    <a:gd name="T8" fmla="*/ 32 w 352"/>
                    <a:gd name="T9" fmla="*/ 352 h 352"/>
                    <a:gd name="T10" fmla="*/ 320 w 352"/>
                    <a:gd name="T11" fmla="*/ 352 h 352"/>
                    <a:gd name="T12" fmla="*/ 352 w 352"/>
                    <a:gd name="T13" fmla="*/ 320 h 352"/>
                    <a:gd name="T14" fmla="*/ 352 w 352"/>
                    <a:gd name="T15" fmla="*/ 32 h 352"/>
                    <a:gd name="T16" fmla="*/ 320 w 352"/>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352">
                      <a:moveTo>
                        <a:pt x="320" y="0"/>
                      </a:moveTo>
                      <a:cubicBezTo>
                        <a:pt x="32" y="0"/>
                        <a:pt x="32" y="0"/>
                        <a:pt x="32" y="0"/>
                      </a:cubicBezTo>
                      <a:cubicBezTo>
                        <a:pt x="14" y="0"/>
                        <a:pt x="0" y="14"/>
                        <a:pt x="0" y="32"/>
                      </a:cubicBezTo>
                      <a:cubicBezTo>
                        <a:pt x="0" y="320"/>
                        <a:pt x="0" y="320"/>
                        <a:pt x="0" y="320"/>
                      </a:cubicBezTo>
                      <a:cubicBezTo>
                        <a:pt x="0" y="338"/>
                        <a:pt x="14" y="352"/>
                        <a:pt x="32" y="352"/>
                      </a:cubicBezTo>
                      <a:cubicBezTo>
                        <a:pt x="320" y="352"/>
                        <a:pt x="320" y="352"/>
                        <a:pt x="320" y="352"/>
                      </a:cubicBezTo>
                      <a:cubicBezTo>
                        <a:pt x="338" y="352"/>
                        <a:pt x="352" y="338"/>
                        <a:pt x="352" y="320"/>
                      </a:cubicBezTo>
                      <a:cubicBezTo>
                        <a:pt x="352" y="32"/>
                        <a:pt x="352" y="32"/>
                        <a:pt x="352" y="32"/>
                      </a:cubicBezTo>
                      <a:cubicBezTo>
                        <a:pt x="352" y="14"/>
                        <a:pt x="338" y="0"/>
                        <a:pt x="320" y="0"/>
                      </a:cubicBezTo>
                      <a:close/>
                    </a:path>
                  </a:pathLst>
                </a:custGeom>
                <a:solidFill>
                  <a:schemeClr val="bg1"/>
                </a:solidFill>
                <a:ln>
                  <a:noFill/>
                </a:ln>
              </p:spPr>
              <p:txBody>
                <a:bodyPr vert="horz" wrap="square" lIns="91440" tIns="45720" rIns="91440" bIns="45720" numCol="1" anchor="t" anchorCtr="0" compatLnSpc="1"/>
                <a:lstStyle/>
                <a:p>
                  <a:endParaRPr lang="id-ID" dirty="0">
                    <a:latin typeface="Open Sans Light"/>
                  </a:endParaRPr>
                </a:p>
              </p:txBody>
            </p:sp>
            <p:sp>
              <p:nvSpPr>
                <p:cNvPr id="77" name="Freeform 19"/>
                <p:cNvSpPr/>
                <p:nvPr/>
              </p:nvSpPr>
              <p:spPr bwMode="auto">
                <a:xfrm>
                  <a:off x="1454150" y="176213"/>
                  <a:ext cx="484188" cy="977900"/>
                </a:xfrm>
                <a:custGeom>
                  <a:avLst/>
                  <a:gdLst>
                    <a:gd name="T0" fmla="*/ 101 w 128"/>
                    <a:gd name="T1" fmla="*/ 9 h 259"/>
                    <a:gd name="T2" fmla="*/ 42 w 128"/>
                    <a:gd name="T3" fmla="*/ 44 h 259"/>
                    <a:gd name="T4" fmla="*/ 0 w 128"/>
                    <a:gd name="T5" fmla="*/ 69 h 259"/>
                    <a:gd name="T6" fmla="*/ 0 w 128"/>
                    <a:gd name="T7" fmla="*/ 189 h 259"/>
                    <a:gd name="T8" fmla="*/ 42 w 128"/>
                    <a:gd name="T9" fmla="*/ 214 h 259"/>
                    <a:gd name="T10" fmla="*/ 101 w 128"/>
                    <a:gd name="T11" fmla="*/ 250 h 259"/>
                    <a:gd name="T12" fmla="*/ 128 w 128"/>
                    <a:gd name="T13" fmla="*/ 234 h 259"/>
                    <a:gd name="T14" fmla="*/ 128 w 128"/>
                    <a:gd name="T15" fmla="*/ 25 h 259"/>
                    <a:gd name="T16" fmla="*/ 101 w 128"/>
                    <a:gd name="T17"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59">
                      <a:moveTo>
                        <a:pt x="101" y="9"/>
                      </a:moveTo>
                      <a:cubicBezTo>
                        <a:pt x="42" y="44"/>
                        <a:pt x="42" y="44"/>
                        <a:pt x="42" y="44"/>
                      </a:cubicBezTo>
                      <a:cubicBezTo>
                        <a:pt x="29" y="52"/>
                        <a:pt x="13" y="62"/>
                        <a:pt x="0" y="69"/>
                      </a:cubicBezTo>
                      <a:cubicBezTo>
                        <a:pt x="0" y="189"/>
                        <a:pt x="0" y="189"/>
                        <a:pt x="0" y="189"/>
                      </a:cubicBezTo>
                      <a:cubicBezTo>
                        <a:pt x="13" y="197"/>
                        <a:pt x="29" y="207"/>
                        <a:pt x="42" y="214"/>
                      </a:cubicBezTo>
                      <a:cubicBezTo>
                        <a:pt x="101" y="250"/>
                        <a:pt x="101" y="250"/>
                        <a:pt x="101" y="250"/>
                      </a:cubicBezTo>
                      <a:cubicBezTo>
                        <a:pt x="116" y="259"/>
                        <a:pt x="128" y="252"/>
                        <a:pt x="128" y="234"/>
                      </a:cubicBezTo>
                      <a:cubicBezTo>
                        <a:pt x="128" y="25"/>
                        <a:pt x="128" y="25"/>
                        <a:pt x="128" y="25"/>
                      </a:cubicBezTo>
                      <a:cubicBezTo>
                        <a:pt x="128" y="7"/>
                        <a:pt x="116" y="0"/>
                        <a:pt x="101" y="9"/>
                      </a:cubicBezTo>
                      <a:close/>
                    </a:path>
                  </a:pathLst>
                </a:custGeom>
                <a:solidFill>
                  <a:schemeClr val="bg1"/>
                </a:solidFill>
                <a:ln>
                  <a:noFill/>
                </a:ln>
              </p:spPr>
              <p:txBody>
                <a:bodyPr vert="horz" wrap="square" lIns="91440" tIns="45720" rIns="91440" bIns="45720" numCol="1" anchor="t" anchorCtr="0" compatLnSpc="1"/>
                <a:lstStyle/>
                <a:p>
                  <a:endParaRPr lang="id-ID" dirty="0">
                    <a:latin typeface="Open Sans Light"/>
                  </a:endParaRPr>
                </a:p>
              </p:txBody>
            </p:sp>
          </p:grpSp>
          <p:sp>
            <p:nvSpPr>
              <p:cNvPr id="84" name="AutoShape 68"/>
              <p:cNvSpPr/>
              <p:nvPr/>
            </p:nvSpPr>
            <p:spPr bwMode="auto">
              <a:xfrm>
                <a:off x="18888923" y="4345267"/>
                <a:ext cx="1166973" cy="774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85" name="AutoShape 43"/>
              <p:cNvSpPr/>
              <p:nvPr/>
            </p:nvSpPr>
            <p:spPr bwMode="auto">
              <a:xfrm>
                <a:off x="18949050" y="8107554"/>
                <a:ext cx="1060885" cy="851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86" name="图片占位符 2"/>
              <p:cNvPicPr>
                <a:picLocks noChangeAspect="1"/>
              </p:cNvPicPr>
              <p:nvPr/>
            </p:nvPicPr>
            <p:blipFill>
              <a:blip r:embed="rId2">
                <a:extLst>
                  <a:ext uri="{28A0092B-C50C-407E-A947-70E740481C1C}">
                    <a14:useLocalDpi xmlns:a14="http://schemas.microsoft.com/office/drawing/2010/main" val="0"/>
                  </a:ext>
                </a:extLst>
              </a:blip>
              <a:srcRect l="26090" r="26090"/>
              <a:stretch>
                <a:fillRect/>
              </a:stretch>
            </p:blipFill>
            <p:spPr>
              <a:xfrm>
                <a:off x="8659449" y="4197765"/>
                <a:ext cx="6985291" cy="9221383"/>
              </a:xfrm>
              <a:prstGeom prst="rect">
                <a:avLst/>
              </a:prstGeom>
            </p:spPr>
          </p:pic>
        </p:grpSp>
        <p:sp>
          <p:nvSpPr>
            <p:cNvPr id="87" name="文本框 86"/>
            <p:cNvSpPr txBox="1"/>
            <p:nvPr/>
          </p:nvSpPr>
          <p:spPr>
            <a:xfrm>
              <a:off x="8695831" y="2958216"/>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8695831" y="4211772"/>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742685" y="2958216"/>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42685" y="4211772"/>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3" name="椭圆 9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100573"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916238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grpSp>
        <p:nvGrpSpPr>
          <p:cNvPr id="5" name="组合 4"/>
          <p:cNvGrpSpPr/>
          <p:nvPr/>
        </p:nvGrpSpPr>
        <p:grpSpPr>
          <a:xfrm>
            <a:off x="7365502" y="2266712"/>
            <a:ext cx="1162288" cy="1162288"/>
            <a:chOff x="7355188" y="2266712"/>
            <a:chExt cx="1162288" cy="1162288"/>
          </a:xfrm>
        </p:grpSpPr>
        <p:sp>
          <p:nvSpPr>
            <p:cNvPr id="3" name="椭圆 2"/>
            <p:cNvSpPr/>
            <p:nvPr/>
          </p:nvSpPr>
          <p:spPr>
            <a:xfrm>
              <a:off x="7355188" y="2266712"/>
              <a:ext cx="1162288" cy="11622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355188" y="2340024"/>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8403591" y="2511679"/>
            <a:ext cx="672352" cy="672352"/>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946261" y="1612586"/>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285521" y="928398"/>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0210266" y="5844409"/>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355327" y="46595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355327" y="55739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956639" y="2511679"/>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2493" y="2957613"/>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66682" y="3595983"/>
            <a:ext cx="4959929" cy="461665"/>
          </a:xfrm>
          <a:prstGeom prst="rect">
            <a:avLst/>
          </a:prstGeom>
          <a:noFill/>
        </p:spPr>
        <p:txBody>
          <a:bodyPr wrap="square" rtlCol="0">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435593" y="40094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2452478"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9" name="组合 8"/>
          <p:cNvGrpSpPr/>
          <p:nvPr/>
        </p:nvGrpSpPr>
        <p:grpSpPr>
          <a:xfrm>
            <a:off x="1741347" y="2316972"/>
            <a:ext cx="8767363" cy="3476490"/>
            <a:chOff x="1997187" y="2447601"/>
            <a:chExt cx="8767363" cy="3476490"/>
          </a:xfrm>
        </p:grpSpPr>
        <p:grpSp>
          <p:nvGrpSpPr>
            <p:cNvPr id="4" name="组合 3"/>
            <p:cNvGrpSpPr/>
            <p:nvPr/>
          </p:nvGrpSpPr>
          <p:grpSpPr>
            <a:xfrm>
              <a:off x="2578125" y="2447601"/>
              <a:ext cx="7605486" cy="1570590"/>
              <a:chOff x="1967563" y="2191657"/>
              <a:chExt cx="8256874" cy="1705107"/>
            </a:xfrm>
          </p:grpSpPr>
          <p:sp>
            <p:nvSpPr>
              <p:cNvPr id="16" name="Oval 2"/>
              <p:cNvSpPr/>
              <p:nvPr/>
            </p:nvSpPr>
            <p:spPr>
              <a:xfrm>
                <a:off x="1967563" y="2191657"/>
                <a:ext cx="1705329" cy="1705107"/>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17" name="Oval 3"/>
              <p:cNvSpPr/>
              <p:nvPr/>
            </p:nvSpPr>
            <p:spPr>
              <a:xfrm>
                <a:off x="3263420" y="2191657"/>
                <a:ext cx="1705329" cy="1705107"/>
              </a:xfrm>
              <a:prstGeom prst="ellipse">
                <a:avLst/>
              </a:prstGeom>
              <a:solidFill>
                <a:srgbClr val="A6A6A6">
                  <a:alpha val="7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18" name="Oval 4"/>
              <p:cNvSpPr/>
              <p:nvPr/>
            </p:nvSpPr>
            <p:spPr>
              <a:xfrm>
                <a:off x="4583364" y="2191657"/>
                <a:ext cx="1705329" cy="1705107"/>
              </a:xfrm>
              <a:prstGeom prst="ellipse">
                <a:avLst/>
              </a:prstGeom>
              <a:solidFill>
                <a:srgbClr val="7A3E1F">
                  <a:alpha val="7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19" name="Oval 5"/>
              <p:cNvSpPr/>
              <p:nvPr/>
            </p:nvSpPr>
            <p:spPr>
              <a:xfrm>
                <a:off x="5884038" y="2191657"/>
                <a:ext cx="1705329" cy="1705107"/>
              </a:xfrm>
              <a:prstGeom prst="ellipse">
                <a:avLst/>
              </a:prstGeom>
              <a:solidFill>
                <a:srgbClr val="C55A11">
                  <a:alpha val="7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20" name="Oval 6"/>
              <p:cNvSpPr/>
              <p:nvPr/>
            </p:nvSpPr>
            <p:spPr>
              <a:xfrm>
                <a:off x="7204300" y="2191657"/>
                <a:ext cx="1705329" cy="1705107"/>
              </a:xfrm>
              <a:prstGeom prst="ellipse">
                <a:avLst/>
              </a:prstGeom>
              <a:solidFill>
                <a:srgbClr val="A6A6A6">
                  <a:alpha val="7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21" name="Oval 7"/>
              <p:cNvSpPr/>
              <p:nvPr/>
            </p:nvSpPr>
            <p:spPr>
              <a:xfrm>
                <a:off x="8519108" y="2191657"/>
                <a:ext cx="1705329" cy="1705107"/>
              </a:xfrm>
              <a:prstGeom prst="ellipse">
                <a:avLst/>
              </a:prstGeom>
              <a:solidFill>
                <a:srgbClr val="C55A11">
                  <a:alpha val="7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62" name="Freeform 91"/>
              <p:cNvSpPr>
                <a:spLocks noChangeArrowheads="1"/>
              </p:cNvSpPr>
              <p:nvPr/>
            </p:nvSpPr>
            <p:spPr bwMode="auto">
              <a:xfrm>
                <a:off x="2417670" y="2554488"/>
                <a:ext cx="709034" cy="889521"/>
              </a:xfrm>
              <a:custGeom>
                <a:avLst/>
                <a:gdLst>
                  <a:gd name="T0" fmla="*/ 192 w 937"/>
                  <a:gd name="T1" fmla="*/ 452 h 1171"/>
                  <a:gd name="T2" fmla="*/ 192 w 937"/>
                  <a:gd name="T3" fmla="*/ 702 h 1171"/>
                  <a:gd name="T4" fmla="*/ 744 w 937"/>
                  <a:gd name="T5" fmla="*/ 702 h 1171"/>
                  <a:gd name="T6" fmla="*/ 744 w 937"/>
                  <a:gd name="T7" fmla="*/ 452 h 1171"/>
                  <a:gd name="T8" fmla="*/ 744 w 937"/>
                  <a:gd name="T9" fmla="*/ 702 h 1171"/>
                  <a:gd name="T10" fmla="*/ 694 w 937"/>
                  <a:gd name="T11" fmla="*/ 744 h 1171"/>
                  <a:gd name="T12" fmla="*/ 552 w 937"/>
                  <a:gd name="T13" fmla="*/ 961 h 1171"/>
                  <a:gd name="T14" fmla="*/ 476 w 937"/>
                  <a:gd name="T15" fmla="*/ 1028 h 1171"/>
                  <a:gd name="T16" fmla="*/ 401 w 937"/>
                  <a:gd name="T17" fmla="*/ 978 h 1171"/>
                  <a:gd name="T18" fmla="*/ 384 w 937"/>
                  <a:gd name="T19" fmla="*/ 878 h 1171"/>
                  <a:gd name="T20" fmla="*/ 142 w 937"/>
                  <a:gd name="T21" fmla="*/ 744 h 1171"/>
                  <a:gd name="T22" fmla="*/ 0 w 937"/>
                  <a:gd name="T23" fmla="*/ 1062 h 1171"/>
                  <a:gd name="T24" fmla="*/ 66 w 937"/>
                  <a:gd name="T25" fmla="*/ 1062 h 1171"/>
                  <a:gd name="T26" fmla="*/ 317 w 937"/>
                  <a:gd name="T27" fmla="*/ 1170 h 1171"/>
                  <a:gd name="T28" fmla="*/ 384 w 937"/>
                  <a:gd name="T29" fmla="*/ 1062 h 1171"/>
                  <a:gd name="T30" fmla="*/ 501 w 937"/>
                  <a:gd name="T31" fmla="*/ 1095 h 1171"/>
                  <a:gd name="T32" fmla="*/ 618 w 937"/>
                  <a:gd name="T33" fmla="*/ 1011 h 1171"/>
                  <a:gd name="T34" fmla="*/ 869 w 937"/>
                  <a:gd name="T35" fmla="*/ 1170 h 1171"/>
                  <a:gd name="T36" fmla="*/ 903 w 937"/>
                  <a:gd name="T37" fmla="*/ 1095 h 1171"/>
                  <a:gd name="T38" fmla="*/ 936 w 937"/>
                  <a:gd name="T39" fmla="*/ 878 h 1171"/>
                  <a:gd name="T40" fmla="*/ 744 w 937"/>
                  <a:gd name="T41" fmla="*/ 192 h 1171"/>
                  <a:gd name="T42" fmla="*/ 409 w 937"/>
                  <a:gd name="T43" fmla="*/ 376 h 1171"/>
                  <a:gd name="T44" fmla="*/ 309 w 937"/>
                  <a:gd name="T45" fmla="*/ 359 h 1171"/>
                  <a:gd name="T46" fmla="*/ 460 w 937"/>
                  <a:gd name="T47" fmla="*/ 0 h 1171"/>
                  <a:gd name="T48" fmla="*/ 376 w 937"/>
                  <a:gd name="T49" fmla="*/ 192 h 1171"/>
                  <a:gd name="T50" fmla="*/ 301 w 937"/>
                  <a:gd name="T51" fmla="*/ 192 h 1171"/>
                  <a:gd name="T52" fmla="*/ 376 w 937"/>
                  <a:gd name="T53" fmla="*/ 192 h 1171"/>
                  <a:gd name="T54" fmla="*/ 460 w 937"/>
                  <a:gd name="T55" fmla="*/ 151 h 1171"/>
                  <a:gd name="T56" fmla="*/ 460 w 937"/>
                  <a:gd name="T57" fmla="*/ 234 h 1171"/>
                  <a:gd name="T58" fmla="*/ 627 w 937"/>
                  <a:gd name="T59" fmla="*/ 192 h 1171"/>
                  <a:gd name="T60" fmla="*/ 543 w 937"/>
                  <a:gd name="T61" fmla="*/ 192 h 1171"/>
                  <a:gd name="T62" fmla="*/ 627 w 937"/>
                  <a:gd name="T63" fmla="*/ 192 h 1171"/>
                  <a:gd name="T64" fmla="*/ 627 w 937"/>
                  <a:gd name="T65" fmla="*/ 192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7" h="1171">
                    <a:moveTo>
                      <a:pt x="66" y="577"/>
                    </a:moveTo>
                    <a:cubicBezTo>
                      <a:pt x="66" y="510"/>
                      <a:pt x="125" y="452"/>
                      <a:pt x="192" y="452"/>
                    </a:cubicBezTo>
                    <a:cubicBezTo>
                      <a:pt x="259" y="452"/>
                      <a:pt x="317" y="510"/>
                      <a:pt x="317" y="577"/>
                    </a:cubicBezTo>
                    <a:cubicBezTo>
                      <a:pt x="317" y="644"/>
                      <a:pt x="259" y="702"/>
                      <a:pt x="192" y="702"/>
                    </a:cubicBezTo>
                    <a:cubicBezTo>
                      <a:pt x="125" y="702"/>
                      <a:pt x="66" y="644"/>
                      <a:pt x="66" y="577"/>
                    </a:cubicBezTo>
                    <a:close/>
                    <a:moveTo>
                      <a:pt x="744" y="702"/>
                    </a:moveTo>
                    <a:cubicBezTo>
                      <a:pt x="811" y="702"/>
                      <a:pt x="869" y="644"/>
                      <a:pt x="869" y="577"/>
                    </a:cubicBezTo>
                    <a:cubicBezTo>
                      <a:pt x="869" y="510"/>
                      <a:pt x="811" y="452"/>
                      <a:pt x="744" y="452"/>
                    </a:cubicBezTo>
                    <a:cubicBezTo>
                      <a:pt x="677" y="452"/>
                      <a:pt x="618" y="510"/>
                      <a:pt x="618" y="577"/>
                    </a:cubicBezTo>
                    <a:cubicBezTo>
                      <a:pt x="618" y="644"/>
                      <a:pt x="677" y="702"/>
                      <a:pt x="744" y="702"/>
                    </a:cubicBezTo>
                    <a:close/>
                    <a:moveTo>
                      <a:pt x="802" y="744"/>
                    </a:moveTo>
                    <a:cubicBezTo>
                      <a:pt x="694" y="744"/>
                      <a:pt x="694" y="744"/>
                      <a:pt x="694" y="744"/>
                    </a:cubicBezTo>
                    <a:cubicBezTo>
                      <a:pt x="610" y="744"/>
                      <a:pt x="552" y="803"/>
                      <a:pt x="552" y="878"/>
                    </a:cubicBezTo>
                    <a:cubicBezTo>
                      <a:pt x="552" y="961"/>
                      <a:pt x="552" y="961"/>
                      <a:pt x="552" y="961"/>
                    </a:cubicBezTo>
                    <a:cubicBezTo>
                      <a:pt x="552" y="970"/>
                      <a:pt x="552" y="978"/>
                      <a:pt x="543" y="978"/>
                    </a:cubicBezTo>
                    <a:cubicBezTo>
                      <a:pt x="476" y="1028"/>
                      <a:pt x="476" y="1028"/>
                      <a:pt x="476" y="1028"/>
                    </a:cubicBezTo>
                    <a:cubicBezTo>
                      <a:pt x="468" y="1028"/>
                      <a:pt x="468" y="1028"/>
                      <a:pt x="460" y="1028"/>
                    </a:cubicBezTo>
                    <a:cubicBezTo>
                      <a:pt x="401" y="978"/>
                      <a:pt x="401" y="978"/>
                      <a:pt x="401" y="978"/>
                    </a:cubicBezTo>
                    <a:cubicBezTo>
                      <a:pt x="393" y="978"/>
                      <a:pt x="384" y="970"/>
                      <a:pt x="384" y="961"/>
                    </a:cubicBezTo>
                    <a:cubicBezTo>
                      <a:pt x="384" y="878"/>
                      <a:pt x="384" y="878"/>
                      <a:pt x="384" y="878"/>
                    </a:cubicBezTo>
                    <a:cubicBezTo>
                      <a:pt x="384" y="803"/>
                      <a:pt x="326" y="744"/>
                      <a:pt x="251" y="744"/>
                    </a:cubicBezTo>
                    <a:cubicBezTo>
                      <a:pt x="142" y="744"/>
                      <a:pt x="142" y="744"/>
                      <a:pt x="142" y="744"/>
                    </a:cubicBezTo>
                    <a:cubicBezTo>
                      <a:pt x="58" y="744"/>
                      <a:pt x="0" y="803"/>
                      <a:pt x="0" y="878"/>
                    </a:cubicBezTo>
                    <a:cubicBezTo>
                      <a:pt x="0" y="1062"/>
                      <a:pt x="0" y="1062"/>
                      <a:pt x="0" y="1062"/>
                    </a:cubicBezTo>
                    <a:cubicBezTo>
                      <a:pt x="0" y="1078"/>
                      <a:pt x="16" y="1095"/>
                      <a:pt x="33" y="1095"/>
                    </a:cubicBezTo>
                    <a:cubicBezTo>
                      <a:pt x="50" y="1095"/>
                      <a:pt x="66" y="1078"/>
                      <a:pt x="66" y="1062"/>
                    </a:cubicBezTo>
                    <a:cubicBezTo>
                      <a:pt x="66" y="1170"/>
                      <a:pt x="66" y="1170"/>
                      <a:pt x="66" y="1170"/>
                    </a:cubicBezTo>
                    <a:cubicBezTo>
                      <a:pt x="317" y="1170"/>
                      <a:pt x="317" y="1170"/>
                      <a:pt x="317" y="1170"/>
                    </a:cubicBezTo>
                    <a:cubicBezTo>
                      <a:pt x="317" y="1011"/>
                      <a:pt x="317" y="1011"/>
                      <a:pt x="317" y="1011"/>
                    </a:cubicBezTo>
                    <a:cubicBezTo>
                      <a:pt x="384" y="1062"/>
                      <a:pt x="384" y="1062"/>
                      <a:pt x="384" y="1062"/>
                    </a:cubicBezTo>
                    <a:cubicBezTo>
                      <a:pt x="443" y="1095"/>
                      <a:pt x="443" y="1095"/>
                      <a:pt x="443" y="1095"/>
                    </a:cubicBezTo>
                    <a:cubicBezTo>
                      <a:pt x="460" y="1104"/>
                      <a:pt x="485" y="1104"/>
                      <a:pt x="501" y="1095"/>
                    </a:cubicBezTo>
                    <a:cubicBezTo>
                      <a:pt x="552" y="1062"/>
                      <a:pt x="552" y="1062"/>
                      <a:pt x="552" y="1062"/>
                    </a:cubicBezTo>
                    <a:cubicBezTo>
                      <a:pt x="618" y="1011"/>
                      <a:pt x="618" y="1011"/>
                      <a:pt x="618" y="1011"/>
                    </a:cubicBezTo>
                    <a:cubicBezTo>
                      <a:pt x="618" y="1170"/>
                      <a:pt x="618" y="1170"/>
                      <a:pt x="618" y="1170"/>
                    </a:cubicBezTo>
                    <a:cubicBezTo>
                      <a:pt x="869" y="1170"/>
                      <a:pt x="869" y="1170"/>
                      <a:pt x="869" y="1170"/>
                    </a:cubicBezTo>
                    <a:cubicBezTo>
                      <a:pt x="869" y="1062"/>
                      <a:pt x="869" y="1062"/>
                      <a:pt x="869" y="1062"/>
                    </a:cubicBezTo>
                    <a:cubicBezTo>
                      <a:pt x="869" y="1078"/>
                      <a:pt x="886" y="1095"/>
                      <a:pt x="903" y="1095"/>
                    </a:cubicBezTo>
                    <a:cubicBezTo>
                      <a:pt x="919" y="1095"/>
                      <a:pt x="936" y="1078"/>
                      <a:pt x="936" y="1062"/>
                    </a:cubicBezTo>
                    <a:cubicBezTo>
                      <a:pt x="936" y="878"/>
                      <a:pt x="936" y="878"/>
                      <a:pt x="936" y="878"/>
                    </a:cubicBezTo>
                    <a:cubicBezTo>
                      <a:pt x="936" y="803"/>
                      <a:pt x="878" y="744"/>
                      <a:pt x="802" y="744"/>
                    </a:cubicBezTo>
                    <a:close/>
                    <a:moveTo>
                      <a:pt x="744" y="192"/>
                    </a:moveTo>
                    <a:cubicBezTo>
                      <a:pt x="744" y="293"/>
                      <a:pt x="618" y="385"/>
                      <a:pt x="460" y="385"/>
                    </a:cubicBezTo>
                    <a:cubicBezTo>
                      <a:pt x="434" y="385"/>
                      <a:pt x="418" y="385"/>
                      <a:pt x="409" y="376"/>
                    </a:cubicBezTo>
                    <a:cubicBezTo>
                      <a:pt x="367" y="426"/>
                      <a:pt x="284" y="435"/>
                      <a:pt x="284" y="435"/>
                    </a:cubicBezTo>
                    <a:cubicBezTo>
                      <a:pt x="301" y="401"/>
                      <a:pt x="309" y="376"/>
                      <a:pt x="309" y="359"/>
                    </a:cubicBezTo>
                    <a:cubicBezTo>
                      <a:pt x="225" y="326"/>
                      <a:pt x="167" y="259"/>
                      <a:pt x="167" y="192"/>
                    </a:cubicBezTo>
                    <a:cubicBezTo>
                      <a:pt x="167" y="84"/>
                      <a:pt x="292" y="0"/>
                      <a:pt x="460" y="0"/>
                    </a:cubicBezTo>
                    <a:cubicBezTo>
                      <a:pt x="618" y="0"/>
                      <a:pt x="744" y="84"/>
                      <a:pt x="744" y="192"/>
                    </a:cubicBezTo>
                    <a:close/>
                    <a:moveTo>
                      <a:pt x="376" y="192"/>
                    </a:moveTo>
                    <a:cubicBezTo>
                      <a:pt x="376" y="167"/>
                      <a:pt x="359" y="151"/>
                      <a:pt x="343" y="151"/>
                    </a:cubicBezTo>
                    <a:cubicBezTo>
                      <a:pt x="317" y="151"/>
                      <a:pt x="301" y="167"/>
                      <a:pt x="301" y="192"/>
                    </a:cubicBezTo>
                    <a:cubicBezTo>
                      <a:pt x="301" y="209"/>
                      <a:pt x="317" y="234"/>
                      <a:pt x="343" y="234"/>
                    </a:cubicBezTo>
                    <a:cubicBezTo>
                      <a:pt x="359" y="234"/>
                      <a:pt x="376" y="209"/>
                      <a:pt x="376" y="192"/>
                    </a:cubicBezTo>
                    <a:close/>
                    <a:moveTo>
                      <a:pt x="501" y="192"/>
                    </a:moveTo>
                    <a:cubicBezTo>
                      <a:pt x="501" y="167"/>
                      <a:pt x="485" y="151"/>
                      <a:pt x="460" y="151"/>
                    </a:cubicBezTo>
                    <a:cubicBezTo>
                      <a:pt x="443" y="151"/>
                      <a:pt x="418" y="167"/>
                      <a:pt x="418" y="192"/>
                    </a:cubicBezTo>
                    <a:cubicBezTo>
                      <a:pt x="418" y="209"/>
                      <a:pt x="443" y="234"/>
                      <a:pt x="460" y="234"/>
                    </a:cubicBezTo>
                    <a:cubicBezTo>
                      <a:pt x="485" y="234"/>
                      <a:pt x="501" y="209"/>
                      <a:pt x="501" y="192"/>
                    </a:cubicBezTo>
                    <a:close/>
                    <a:moveTo>
                      <a:pt x="627" y="192"/>
                    </a:moveTo>
                    <a:cubicBezTo>
                      <a:pt x="627" y="167"/>
                      <a:pt x="610" y="151"/>
                      <a:pt x="585" y="151"/>
                    </a:cubicBezTo>
                    <a:cubicBezTo>
                      <a:pt x="560" y="151"/>
                      <a:pt x="543" y="167"/>
                      <a:pt x="543" y="192"/>
                    </a:cubicBezTo>
                    <a:cubicBezTo>
                      <a:pt x="543" y="209"/>
                      <a:pt x="560" y="234"/>
                      <a:pt x="585" y="234"/>
                    </a:cubicBezTo>
                    <a:cubicBezTo>
                      <a:pt x="610" y="234"/>
                      <a:pt x="627" y="209"/>
                      <a:pt x="627" y="192"/>
                    </a:cubicBezTo>
                    <a:close/>
                    <a:moveTo>
                      <a:pt x="627" y="192"/>
                    </a:moveTo>
                    <a:lnTo>
                      <a:pt x="627" y="192"/>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63" name="Freeform 17"/>
              <p:cNvSpPr>
                <a:spLocks noChangeAspect="1" noChangeArrowheads="1"/>
              </p:cNvSpPr>
              <p:nvPr/>
            </p:nvSpPr>
            <p:spPr bwMode="auto">
              <a:xfrm>
                <a:off x="3821788" y="2649806"/>
                <a:ext cx="565327" cy="788380"/>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grpSp>
            <p:nvGrpSpPr>
              <p:cNvPr id="64" name="Group 4681"/>
              <p:cNvGrpSpPr/>
              <p:nvPr/>
            </p:nvGrpSpPr>
            <p:grpSpPr bwMode="auto">
              <a:xfrm>
                <a:off x="9038583" y="2596852"/>
                <a:ext cx="668830" cy="876284"/>
                <a:chOff x="4576763" y="2300287"/>
                <a:chExt cx="276225" cy="361950"/>
              </a:xfrm>
              <a:solidFill>
                <a:schemeClr val="bg1"/>
              </a:solidFill>
            </p:grpSpPr>
            <p:sp>
              <p:nvSpPr>
                <p:cNvPr id="65"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p:spPr>
              <p:txBody>
                <a:bodyPr wrap="none" anchor="ctr"/>
                <a:lstStyle/>
                <a:p>
                  <a:pPr>
                    <a:defRPr/>
                  </a:pPr>
                  <a:endParaRPr lang="en-US" dirty="0">
                    <a:latin typeface="Open Sans Light"/>
                  </a:endParaRPr>
                </a:p>
              </p:txBody>
            </p:sp>
            <p:sp>
              <p:nvSpPr>
                <p:cNvPr id="66"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p:spPr>
              <p:txBody>
                <a:bodyPr wrap="none" anchor="ctr"/>
                <a:lstStyle/>
                <a:p>
                  <a:pPr>
                    <a:defRPr/>
                  </a:pPr>
                  <a:endParaRPr lang="en-US" dirty="0">
                    <a:latin typeface="Open Sans Light"/>
                  </a:endParaRPr>
                </a:p>
              </p:txBody>
            </p:sp>
            <p:sp>
              <p:nvSpPr>
                <p:cNvPr id="67"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68"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p:spPr>
              <p:txBody>
                <a:bodyPr wrap="none" anchor="ctr"/>
                <a:lstStyle/>
                <a:p>
                  <a:pPr>
                    <a:defRPr/>
                  </a:pPr>
                  <a:endParaRPr lang="en-US" dirty="0">
                    <a:latin typeface="Open Sans Light"/>
                  </a:endParaRPr>
                </a:p>
              </p:txBody>
            </p:sp>
            <p:sp>
              <p:nvSpPr>
                <p:cNvPr id="69"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p:spPr>
              <p:txBody>
                <a:bodyPr wrap="none" anchor="ctr"/>
                <a:lstStyle/>
                <a:p>
                  <a:pPr>
                    <a:defRPr/>
                  </a:pPr>
                  <a:endParaRPr lang="en-US" dirty="0">
                    <a:latin typeface="Open Sans Light"/>
                  </a:endParaRPr>
                </a:p>
              </p:txBody>
            </p:sp>
            <p:sp>
              <p:nvSpPr>
                <p:cNvPr id="70"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71"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p:spPr>
              <p:txBody>
                <a:bodyPr wrap="none" anchor="ctr"/>
                <a:lstStyle/>
                <a:p>
                  <a:pPr>
                    <a:defRPr/>
                  </a:pPr>
                  <a:endParaRPr lang="en-US" dirty="0">
                    <a:latin typeface="Open Sans Light"/>
                  </a:endParaRPr>
                </a:p>
              </p:txBody>
            </p:sp>
            <p:sp>
              <p:nvSpPr>
                <p:cNvPr id="72"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p:spPr>
              <p:txBody>
                <a:bodyPr wrap="none" anchor="ctr"/>
                <a:lstStyle/>
                <a:p>
                  <a:pPr>
                    <a:defRPr/>
                  </a:pPr>
                  <a:endParaRPr lang="en-US" dirty="0">
                    <a:latin typeface="Open Sans Light"/>
                  </a:endParaRPr>
                </a:p>
              </p:txBody>
            </p:sp>
            <p:sp>
              <p:nvSpPr>
                <p:cNvPr id="73"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p:spPr>
              <p:txBody>
                <a:bodyPr wrap="none" anchor="ctr"/>
                <a:lstStyle/>
                <a:p>
                  <a:pPr>
                    <a:defRPr/>
                  </a:pPr>
                  <a:endParaRPr lang="en-US" dirty="0">
                    <a:latin typeface="Open Sans Light"/>
                  </a:endParaRPr>
                </a:p>
              </p:txBody>
            </p:sp>
            <p:sp>
              <p:nvSpPr>
                <p:cNvPr id="74"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grpSp>
          <p:sp>
            <p:nvSpPr>
              <p:cNvPr id="75" name="Freeform 299"/>
              <p:cNvSpPr>
                <a:spLocks noChangeArrowheads="1"/>
              </p:cNvSpPr>
              <p:nvPr/>
            </p:nvSpPr>
            <p:spPr bwMode="auto">
              <a:xfrm>
                <a:off x="6425797" y="2695295"/>
                <a:ext cx="625596" cy="599038"/>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76" name="Freeform 106"/>
              <p:cNvSpPr>
                <a:spLocks noChangeArrowheads="1"/>
              </p:cNvSpPr>
              <p:nvPr/>
            </p:nvSpPr>
            <p:spPr bwMode="auto">
              <a:xfrm>
                <a:off x="5154800" y="2772768"/>
                <a:ext cx="594488" cy="514295"/>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77" name="Freeform 441"/>
              <p:cNvSpPr>
                <a:spLocks noChangeArrowheads="1"/>
              </p:cNvSpPr>
              <p:nvPr/>
            </p:nvSpPr>
            <p:spPr bwMode="auto">
              <a:xfrm>
                <a:off x="7760073" y="2717340"/>
                <a:ext cx="634862" cy="632705"/>
              </a:xfrm>
              <a:custGeom>
                <a:avLst/>
                <a:gdLst>
                  <a:gd name="T0" fmla="*/ 1271 w 1348"/>
                  <a:gd name="T1" fmla="*/ 677 h 1347"/>
                  <a:gd name="T2" fmla="*/ 1196 w 1348"/>
                  <a:gd name="T3" fmla="*/ 618 h 1347"/>
                  <a:gd name="T4" fmla="*/ 1062 w 1348"/>
                  <a:gd name="T5" fmla="*/ 451 h 1347"/>
                  <a:gd name="T6" fmla="*/ 1012 w 1348"/>
                  <a:gd name="T7" fmla="*/ 585 h 1347"/>
                  <a:gd name="T8" fmla="*/ 1062 w 1348"/>
                  <a:gd name="T9" fmla="*/ 167 h 1347"/>
                  <a:gd name="T10" fmla="*/ 837 w 1348"/>
                  <a:gd name="T11" fmla="*/ 359 h 1347"/>
                  <a:gd name="T12" fmla="*/ 745 w 1348"/>
                  <a:gd name="T13" fmla="*/ 334 h 1347"/>
                  <a:gd name="T14" fmla="*/ 552 w 1348"/>
                  <a:gd name="T15" fmla="*/ 334 h 1347"/>
                  <a:gd name="T16" fmla="*/ 117 w 1348"/>
                  <a:gd name="T17" fmla="*/ 694 h 1347"/>
                  <a:gd name="T18" fmla="*/ 59 w 1348"/>
                  <a:gd name="T19" fmla="*/ 644 h 1347"/>
                  <a:gd name="T20" fmla="*/ 126 w 1348"/>
                  <a:gd name="T21" fmla="*/ 618 h 1347"/>
                  <a:gd name="T22" fmla="*/ 0 w 1348"/>
                  <a:gd name="T23" fmla="*/ 652 h 1347"/>
                  <a:gd name="T24" fmla="*/ 109 w 1348"/>
                  <a:gd name="T25" fmla="*/ 786 h 1347"/>
                  <a:gd name="T26" fmla="*/ 259 w 1348"/>
                  <a:gd name="T27" fmla="*/ 1095 h 1347"/>
                  <a:gd name="T28" fmla="*/ 293 w 1348"/>
                  <a:gd name="T29" fmla="*/ 1179 h 1347"/>
                  <a:gd name="T30" fmla="*/ 268 w 1348"/>
                  <a:gd name="T31" fmla="*/ 1304 h 1347"/>
                  <a:gd name="T32" fmla="*/ 510 w 1348"/>
                  <a:gd name="T33" fmla="*/ 1346 h 1347"/>
                  <a:gd name="T34" fmla="*/ 527 w 1348"/>
                  <a:gd name="T35" fmla="*/ 1271 h 1347"/>
                  <a:gd name="T36" fmla="*/ 602 w 1348"/>
                  <a:gd name="T37" fmla="*/ 1229 h 1347"/>
                  <a:gd name="T38" fmla="*/ 678 w 1348"/>
                  <a:gd name="T39" fmla="*/ 1237 h 1347"/>
                  <a:gd name="T40" fmla="*/ 761 w 1348"/>
                  <a:gd name="T41" fmla="*/ 1229 h 1347"/>
                  <a:gd name="T42" fmla="*/ 820 w 1348"/>
                  <a:gd name="T43" fmla="*/ 1262 h 1347"/>
                  <a:gd name="T44" fmla="*/ 837 w 1348"/>
                  <a:gd name="T45" fmla="*/ 1346 h 1347"/>
                  <a:gd name="T46" fmla="*/ 1079 w 1348"/>
                  <a:gd name="T47" fmla="*/ 1304 h 1347"/>
                  <a:gd name="T48" fmla="*/ 1054 w 1348"/>
                  <a:gd name="T49" fmla="*/ 1170 h 1347"/>
                  <a:gd name="T50" fmla="*/ 1079 w 1348"/>
                  <a:gd name="T51" fmla="*/ 1112 h 1347"/>
                  <a:gd name="T52" fmla="*/ 1162 w 1348"/>
                  <a:gd name="T53" fmla="*/ 1011 h 1347"/>
                  <a:gd name="T54" fmla="*/ 1254 w 1348"/>
                  <a:gd name="T55" fmla="*/ 953 h 1347"/>
                  <a:gd name="T56" fmla="*/ 1347 w 1348"/>
                  <a:gd name="T57" fmla="*/ 953 h 1347"/>
                  <a:gd name="T58" fmla="*/ 1347 w 1348"/>
                  <a:gd name="T59" fmla="*/ 677 h 1347"/>
                  <a:gd name="T60" fmla="*/ 1271 w 1348"/>
                  <a:gd name="T61" fmla="*/ 677 h 1347"/>
                  <a:gd name="T62" fmla="*/ 1037 w 1348"/>
                  <a:gd name="T63" fmla="*/ 844 h 1347"/>
                  <a:gd name="T64" fmla="*/ 954 w 1348"/>
                  <a:gd name="T65" fmla="*/ 761 h 1347"/>
                  <a:gd name="T66" fmla="*/ 1037 w 1348"/>
                  <a:gd name="T67" fmla="*/ 677 h 1347"/>
                  <a:gd name="T68" fmla="*/ 1121 w 1348"/>
                  <a:gd name="T69" fmla="*/ 761 h 1347"/>
                  <a:gd name="T70" fmla="*/ 1037 w 1348"/>
                  <a:gd name="T71" fmla="*/ 844 h 1347"/>
                  <a:gd name="T72" fmla="*/ 410 w 1348"/>
                  <a:gd name="T73" fmla="*/ 276 h 1347"/>
                  <a:gd name="T74" fmla="*/ 393 w 1348"/>
                  <a:gd name="T75" fmla="*/ 192 h 1347"/>
                  <a:gd name="T76" fmla="*/ 586 w 1348"/>
                  <a:gd name="T77" fmla="*/ 0 h 1347"/>
                  <a:gd name="T78" fmla="*/ 786 w 1348"/>
                  <a:gd name="T79" fmla="*/ 192 h 1347"/>
                  <a:gd name="T80" fmla="*/ 770 w 1348"/>
                  <a:gd name="T81" fmla="*/ 276 h 1347"/>
                  <a:gd name="T82" fmla="*/ 410 w 1348"/>
                  <a:gd name="T83" fmla="*/ 276 h 1347"/>
                  <a:gd name="T84" fmla="*/ 410 w 1348"/>
                  <a:gd name="T85" fmla="*/ 276 h 1347"/>
                  <a:gd name="T86" fmla="*/ 410 w 1348"/>
                  <a:gd name="T87" fmla="*/ 276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8" h="1347">
                    <a:moveTo>
                      <a:pt x="1271" y="677"/>
                    </a:moveTo>
                    <a:cubicBezTo>
                      <a:pt x="1221" y="677"/>
                      <a:pt x="1204" y="635"/>
                      <a:pt x="1196" y="618"/>
                    </a:cubicBezTo>
                    <a:cubicBezTo>
                      <a:pt x="1171" y="568"/>
                      <a:pt x="1129" y="493"/>
                      <a:pt x="1062" y="451"/>
                    </a:cubicBezTo>
                    <a:cubicBezTo>
                      <a:pt x="1037" y="493"/>
                      <a:pt x="1029" y="518"/>
                      <a:pt x="1012" y="585"/>
                    </a:cubicBezTo>
                    <a:cubicBezTo>
                      <a:pt x="970" y="368"/>
                      <a:pt x="1054" y="234"/>
                      <a:pt x="1062" y="167"/>
                    </a:cubicBezTo>
                    <a:cubicBezTo>
                      <a:pt x="987" y="184"/>
                      <a:pt x="878" y="259"/>
                      <a:pt x="837" y="359"/>
                    </a:cubicBezTo>
                    <a:cubicBezTo>
                      <a:pt x="820" y="343"/>
                      <a:pt x="761" y="334"/>
                      <a:pt x="745" y="334"/>
                    </a:cubicBezTo>
                    <a:cubicBezTo>
                      <a:pt x="552" y="334"/>
                      <a:pt x="552" y="334"/>
                      <a:pt x="552" y="334"/>
                    </a:cubicBezTo>
                    <a:cubicBezTo>
                      <a:pt x="360" y="334"/>
                      <a:pt x="159" y="476"/>
                      <a:pt x="117" y="694"/>
                    </a:cubicBezTo>
                    <a:cubicBezTo>
                      <a:pt x="92" y="702"/>
                      <a:pt x="59" y="685"/>
                      <a:pt x="59" y="644"/>
                    </a:cubicBezTo>
                    <a:cubicBezTo>
                      <a:pt x="59" y="585"/>
                      <a:pt x="126" y="594"/>
                      <a:pt x="126" y="618"/>
                    </a:cubicBezTo>
                    <a:cubicBezTo>
                      <a:pt x="126" y="535"/>
                      <a:pt x="0" y="543"/>
                      <a:pt x="0" y="652"/>
                    </a:cubicBezTo>
                    <a:cubicBezTo>
                      <a:pt x="0" y="761"/>
                      <a:pt x="67" y="786"/>
                      <a:pt x="109" y="786"/>
                    </a:cubicBezTo>
                    <a:cubicBezTo>
                      <a:pt x="109" y="903"/>
                      <a:pt x="168" y="1011"/>
                      <a:pt x="259" y="1095"/>
                    </a:cubicBezTo>
                    <a:cubicBezTo>
                      <a:pt x="276" y="1103"/>
                      <a:pt x="301" y="1129"/>
                      <a:pt x="293" y="1179"/>
                    </a:cubicBezTo>
                    <a:cubicBezTo>
                      <a:pt x="285" y="1220"/>
                      <a:pt x="268" y="1304"/>
                      <a:pt x="268" y="1304"/>
                    </a:cubicBezTo>
                    <a:cubicBezTo>
                      <a:pt x="510" y="1346"/>
                      <a:pt x="510" y="1346"/>
                      <a:pt x="510" y="1346"/>
                    </a:cubicBezTo>
                    <a:cubicBezTo>
                      <a:pt x="510" y="1346"/>
                      <a:pt x="519" y="1312"/>
                      <a:pt x="527" y="1271"/>
                    </a:cubicBezTo>
                    <a:cubicBezTo>
                      <a:pt x="536" y="1237"/>
                      <a:pt x="569" y="1229"/>
                      <a:pt x="602" y="1229"/>
                    </a:cubicBezTo>
                    <a:cubicBezTo>
                      <a:pt x="627" y="1237"/>
                      <a:pt x="653" y="1237"/>
                      <a:pt x="678" y="1237"/>
                    </a:cubicBezTo>
                    <a:cubicBezTo>
                      <a:pt x="703" y="1237"/>
                      <a:pt x="736" y="1237"/>
                      <a:pt x="761" y="1229"/>
                    </a:cubicBezTo>
                    <a:cubicBezTo>
                      <a:pt x="778" y="1229"/>
                      <a:pt x="811" y="1229"/>
                      <a:pt x="820" y="1262"/>
                    </a:cubicBezTo>
                    <a:cubicBezTo>
                      <a:pt x="828" y="1296"/>
                      <a:pt x="837" y="1346"/>
                      <a:pt x="837" y="1346"/>
                    </a:cubicBezTo>
                    <a:cubicBezTo>
                      <a:pt x="1079" y="1304"/>
                      <a:pt x="1079" y="1304"/>
                      <a:pt x="1079" y="1304"/>
                    </a:cubicBezTo>
                    <a:cubicBezTo>
                      <a:pt x="1079" y="1304"/>
                      <a:pt x="1062" y="1204"/>
                      <a:pt x="1054" y="1170"/>
                    </a:cubicBezTo>
                    <a:cubicBezTo>
                      <a:pt x="1046" y="1145"/>
                      <a:pt x="1071" y="1120"/>
                      <a:pt x="1079" y="1112"/>
                    </a:cubicBezTo>
                    <a:cubicBezTo>
                      <a:pt x="1121" y="1078"/>
                      <a:pt x="1146" y="1045"/>
                      <a:pt x="1162" y="1011"/>
                    </a:cubicBezTo>
                    <a:cubicBezTo>
                      <a:pt x="1171" y="986"/>
                      <a:pt x="1204" y="953"/>
                      <a:pt x="1254" y="953"/>
                    </a:cubicBezTo>
                    <a:cubicBezTo>
                      <a:pt x="1347" y="953"/>
                      <a:pt x="1347" y="953"/>
                      <a:pt x="1347" y="953"/>
                    </a:cubicBezTo>
                    <a:cubicBezTo>
                      <a:pt x="1347" y="677"/>
                      <a:pt x="1347" y="677"/>
                      <a:pt x="1347" y="677"/>
                    </a:cubicBezTo>
                    <a:lnTo>
                      <a:pt x="1271" y="677"/>
                    </a:lnTo>
                    <a:close/>
                    <a:moveTo>
                      <a:pt x="1037" y="844"/>
                    </a:moveTo>
                    <a:cubicBezTo>
                      <a:pt x="995" y="844"/>
                      <a:pt x="954" y="802"/>
                      <a:pt x="954" y="761"/>
                    </a:cubicBezTo>
                    <a:cubicBezTo>
                      <a:pt x="954" y="710"/>
                      <a:pt x="995" y="677"/>
                      <a:pt x="1037" y="677"/>
                    </a:cubicBezTo>
                    <a:cubicBezTo>
                      <a:pt x="1087" y="677"/>
                      <a:pt x="1121" y="710"/>
                      <a:pt x="1121" y="761"/>
                    </a:cubicBezTo>
                    <a:cubicBezTo>
                      <a:pt x="1121" y="802"/>
                      <a:pt x="1087" y="844"/>
                      <a:pt x="1037" y="844"/>
                    </a:cubicBezTo>
                    <a:close/>
                    <a:moveTo>
                      <a:pt x="410" y="276"/>
                    </a:moveTo>
                    <a:cubicBezTo>
                      <a:pt x="402" y="251"/>
                      <a:pt x="393" y="226"/>
                      <a:pt x="393" y="192"/>
                    </a:cubicBezTo>
                    <a:cubicBezTo>
                      <a:pt x="393" y="83"/>
                      <a:pt x="477" y="0"/>
                      <a:pt x="586" y="0"/>
                    </a:cubicBezTo>
                    <a:cubicBezTo>
                      <a:pt x="694" y="0"/>
                      <a:pt x="786" y="83"/>
                      <a:pt x="786" y="192"/>
                    </a:cubicBezTo>
                    <a:cubicBezTo>
                      <a:pt x="786" y="226"/>
                      <a:pt x="778" y="251"/>
                      <a:pt x="770" y="276"/>
                    </a:cubicBezTo>
                    <a:lnTo>
                      <a:pt x="410" y="276"/>
                    </a:lnTo>
                    <a:close/>
                    <a:moveTo>
                      <a:pt x="410" y="276"/>
                    </a:moveTo>
                    <a:lnTo>
                      <a:pt x="410" y="276"/>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grpSp>
        <p:grpSp>
          <p:nvGrpSpPr>
            <p:cNvPr id="8" name="组合 7"/>
            <p:cNvGrpSpPr/>
            <p:nvPr/>
          </p:nvGrpSpPr>
          <p:grpSpPr>
            <a:xfrm>
              <a:off x="1997187" y="4601656"/>
              <a:ext cx="8767363" cy="1322435"/>
              <a:chOff x="1997187" y="4601656"/>
              <a:chExt cx="8767363" cy="1322435"/>
            </a:xfrm>
          </p:grpSpPr>
          <p:grpSp>
            <p:nvGrpSpPr>
              <p:cNvPr id="7" name="组合 6"/>
              <p:cNvGrpSpPr/>
              <p:nvPr/>
            </p:nvGrpSpPr>
            <p:grpSpPr>
              <a:xfrm>
                <a:off x="1997187" y="4601656"/>
                <a:ext cx="2524742" cy="1322434"/>
                <a:chOff x="2296686" y="4354913"/>
                <a:chExt cx="2524742" cy="1322434"/>
              </a:xfrm>
            </p:grpSpPr>
            <p:sp>
              <p:nvSpPr>
                <p:cNvPr id="78" name="文本框 77"/>
                <p:cNvSpPr txBox="1"/>
                <p:nvPr/>
              </p:nvSpPr>
              <p:spPr>
                <a:xfrm>
                  <a:off x="2296686" y="4354913"/>
                  <a:ext cx="2524742"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2296686" y="5123349"/>
                  <a:ext cx="2524742"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18497" y="4601656"/>
                <a:ext cx="2524742" cy="1322434"/>
                <a:chOff x="6162919" y="4354913"/>
                <a:chExt cx="2524742" cy="1322434"/>
              </a:xfrm>
            </p:grpSpPr>
            <p:sp>
              <p:nvSpPr>
                <p:cNvPr id="80" name="文本框 79"/>
                <p:cNvSpPr txBox="1"/>
                <p:nvPr/>
              </p:nvSpPr>
              <p:spPr>
                <a:xfrm>
                  <a:off x="6162919" y="5123349"/>
                  <a:ext cx="2524742"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162919" y="4354913"/>
                  <a:ext cx="2524742"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239808" y="4601656"/>
                <a:ext cx="2524742" cy="1322435"/>
                <a:chOff x="9153421" y="4354913"/>
                <a:chExt cx="2524742" cy="1322435"/>
              </a:xfrm>
            </p:grpSpPr>
            <p:sp>
              <p:nvSpPr>
                <p:cNvPr id="82" name="文本框 81"/>
                <p:cNvSpPr txBox="1"/>
                <p:nvPr/>
              </p:nvSpPr>
              <p:spPr>
                <a:xfrm>
                  <a:off x="9153421" y="4354913"/>
                  <a:ext cx="2524742"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9153421" y="5123350"/>
                  <a:ext cx="2524742" cy="553998"/>
                </a:xfrm>
                <a:prstGeom prst="rect">
                  <a:avLst/>
                </a:prstGeom>
                <a:noFill/>
              </p:spPr>
              <p:txBody>
                <a:bodyPr wrap="square" rtlCol="0">
                  <a:spAutoFit/>
                </a:bodyPr>
                <a:lstStyle/>
                <a:p>
                  <a:pPr algn="just">
                    <a:lnSpc>
                      <a:spcPct val="125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06.</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27" name="Group 25"/>
          <p:cNvGrpSpPr/>
          <p:nvPr/>
        </p:nvGrpSpPr>
        <p:grpSpPr>
          <a:xfrm>
            <a:off x="1290621" y="2647674"/>
            <a:ext cx="5102397" cy="2852934"/>
            <a:chOff x="1763688" y="1124744"/>
            <a:chExt cx="5652564" cy="3166095"/>
          </a:xfrm>
        </p:grpSpPr>
        <p:sp>
          <p:nvSpPr>
            <p:cNvPr id="28"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3" descr="F:\Trabajos\Envato\Graphic River\Duckson\Elements\laptop.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p:spPr>
        </p:pic>
      </p:grpSp>
      <p:sp>
        <p:nvSpPr>
          <p:cNvPr id="33" name="AutoShape 94"/>
          <p:cNvSpPr/>
          <p:nvPr/>
        </p:nvSpPr>
        <p:spPr bwMode="auto">
          <a:xfrm>
            <a:off x="7630969" y="2647674"/>
            <a:ext cx="334258" cy="3943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6" name="AutoShape 31"/>
          <p:cNvSpPr/>
          <p:nvPr/>
        </p:nvSpPr>
        <p:spPr bwMode="auto">
          <a:xfrm>
            <a:off x="7630969" y="3941130"/>
            <a:ext cx="344233" cy="3039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7" name="AutoShape 49"/>
          <p:cNvSpPr/>
          <p:nvPr/>
        </p:nvSpPr>
        <p:spPr bwMode="auto">
          <a:xfrm>
            <a:off x="7630969" y="5144130"/>
            <a:ext cx="296188" cy="2899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48" name="图片占位符 2"/>
          <p:cNvPicPr>
            <a:picLocks noChangeAspect="1"/>
          </p:cNvPicPr>
          <p:nvPr/>
        </p:nvPicPr>
        <p:blipFill>
          <a:blip r:embed="rId2" cstate="print">
            <a:extLst>
              <a:ext uri="{28A0092B-C50C-407E-A947-70E740481C1C}">
                <a14:useLocalDpi xmlns:a14="http://schemas.microsoft.com/office/drawing/2010/main" val="0"/>
              </a:ext>
            </a:extLst>
          </a:blip>
          <a:srcRect t="2757" b="2757"/>
          <a:stretch>
            <a:fillRect/>
          </a:stretch>
        </p:blipFill>
        <p:spPr>
          <a:xfrm>
            <a:off x="2294820" y="2916270"/>
            <a:ext cx="3084835" cy="1943174"/>
          </a:xfrm>
          <a:prstGeom prst="rect">
            <a:avLst/>
          </a:prstGeom>
        </p:spPr>
      </p:pic>
      <p:sp>
        <p:nvSpPr>
          <p:cNvPr id="49" name="文本框 48"/>
          <p:cNvSpPr txBox="1"/>
          <p:nvPr/>
        </p:nvSpPr>
        <p:spPr>
          <a:xfrm>
            <a:off x="8275039" y="2501413"/>
            <a:ext cx="252474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8275039" y="3681726"/>
            <a:ext cx="252474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275039" y="4896704"/>
            <a:ext cx="252474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2452478"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2452478" y="343457"/>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098744" y="2365829"/>
            <a:ext cx="9994512" cy="3411100"/>
            <a:chOff x="1496660" y="2365829"/>
            <a:chExt cx="9994512" cy="3411100"/>
          </a:xfrm>
        </p:grpSpPr>
        <p:grpSp>
          <p:nvGrpSpPr>
            <p:cNvPr id="3" name="组合 2"/>
            <p:cNvGrpSpPr/>
            <p:nvPr/>
          </p:nvGrpSpPr>
          <p:grpSpPr>
            <a:xfrm>
              <a:off x="6167438" y="2365829"/>
              <a:ext cx="5323734" cy="3411100"/>
              <a:chOff x="6607007" y="2365829"/>
              <a:chExt cx="5323734" cy="3411100"/>
            </a:xfrm>
          </p:grpSpPr>
          <p:grpSp>
            <p:nvGrpSpPr>
              <p:cNvPr id="16" name="Group 4"/>
              <p:cNvGrpSpPr/>
              <p:nvPr/>
            </p:nvGrpSpPr>
            <p:grpSpPr>
              <a:xfrm>
                <a:off x="6607007" y="2433876"/>
                <a:ext cx="5323734" cy="3310922"/>
                <a:chOff x="1208088" y="3363913"/>
                <a:chExt cx="5354637" cy="3330575"/>
              </a:xfrm>
              <a:solidFill>
                <a:schemeClr val="bg1">
                  <a:lumMod val="65000"/>
                </a:schemeClr>
              </a:solidFill>
            </p:grpSpPr>
            <p:sp>
              <p:nvSpPr>
                <p:cNvPr id="17" name="Freeform 1"/>
                <p:cNvSpPr>
                  <a:spLocks noChangeArrowheads="1"/>
                </p:cNvSpPr>
                <p:nvPr/>
              </p:nvSpPr>
              <p:spPr bwMode="auto">
                <a:xfrm>
                  <a:off x="2503488" y="3363913"/>
                  <a:ext cx="461962" cy="731837"/>
                </a:xfrm>
                <a:custGeom>
                  <a:avLst/>
                  <a:gdLst>
                    <a:gd name="T0" fmla="*/ 93 w 1282"/>
                    <a:gd name="T1" fmla="*/ 344 h 2032"/>
                    <a:gd name="T2" fmla="*/ 93 w 1282"/>
                    <a:gd name="T3" fmla="*/ 344 h 2032"/>
                    <a:gd name="T4" fmla="*/ 750 w 1282"/>
                    <a:gd name="T5" fmla="*/ 1000 h 2032"/>
                    <a:gd name="T6" fmla="*/ 93 w 1282"/>
                    <a:gd name="T7" fmla="*/ 1656 h 2032"/>
                    <a:gd name="T8" fmla="*/ 93 w 1282"/>
                    <a:gd name="T9" fmla="*/ 1937 h 2032"/>
                    <a:gd name="T10" fmla="*/ 375 w 1282"/>
                    <a:gd name="T11" fmla="*/ 1937 h 2032"/>
                    <a:gd name="T12" fmla="*/ 1281 w 1282"/>
                    <a:gd name="T13" fmla="*/ 1000 h 2032"/>
                    <a:gd name="T14" fmla="*/ 375 w 1282"/>
                    <a:gd name="T15" fmla="*/ 94 h 2032"/>
                    <a:gd name="T16" fmla="*/ 93 w 1282"/>
                    <a:gd name="T17" fmla="*/ 94 h 2032"/>
                    <a:gd name="T18" fmla="*/ 31 w 1282"/>
                    <a:gd name="T19" fmla="*/ 219 h 2032"/>
                    <a:gd name="T20" fmla="*/ 93 w 1282"/>
                    <a:gd name="T21" fmla="*/ 344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2" h="2032">
                      <a:moveTo>
                        <a:pt x="93" y="344"/>
                      </a:moveTo>
                      <a:lnTo>
                        <a:pt x="93" y="344"/>
                      </a:lnTo>
                      <a:cubicBezTo>
                        <a:pt x="750" y="1000"/>
                        <a:pt x="750" y="1000"/>
                        <a:pt x="750" y="1000"/>
                      </a:cubicBezTo>
                      <a:cubicBezTo>
                        <a:pt x="93" y="1656"/>
                        <a:pt x="93" y="1656"/>
                        <a:pt x="93" y="1656"/>
                      </a:cubicBezTo>
                      <a:cubicBezTo>
                        <a:pt x="0" y="1750"/>
                        <a:pt x="0" y="1875"/>
                        <a:pt x="93" y="1937"/>
                      </a:cubicBezTo>
                      <a:cubicBezTo>
                        <a:pt x="156" y="2031"/>
                        <a:pt x="281" y="2031"/>
                        <a:pt x="375" y="1937"/>
                      </a:cubicBezTo>
                      <a:cubicBezTo>
                        <a:pt x="1281" y="1000"/>
                        <a:pt x="1281" y="1000"/>
                        <a:pt x="1281" y="1000"/>
                      </a:cubicBezTo>
                      <a:cubicBezTo>
                        <a:pt x="375" y="94"/>
                        <a:pt x="375" y="94"/>
                        <a:pt x="375" y="94"/>
                      </a:cubicBezTo>
                      <a:cubicBezTo>
                        <a:pt x="281" y="0"/>
                        <a:pt x="156" y="0"/>
                        <a:pt x="93" y="94"/>
                      </a:cubicBezTo>
                      <a:cubicBezTo>
                        <a:pt x="62" y="125"/>
                        <a:pt x="31" y="156"/>
                        <a:pt x="31" y="219"/>
                      </a:cubicBezTo>
                      <a:cubicBezTo>
                        <a:pt x="31" y="281"/>
                        <a:pt x="62" y="313"/>
                        <a:pt x="93" y="344"/>
                      </a:cubicBezTo>
                    </a:path>
                  </a:pathLst>
                </a:custGeom>
                <a:grpFill/>
                <a:ln>
                  <a:noFill/>
                </a:ln>
                <a:effectLst/>
              </p:spPr>
              <p:txBody>
                <a:bodyPr wrap="none" anchor="ctr"/>
                <a:lstStyle/>
                <a:p>
                  <a:endParaRPr lang="en-US" dirty="0">
                    <a:latin typeface="Open Sans Light"/>
                  </a:endParaRPr>
                </a:p>
              </p:txBody>
            </p:sp>
            <p:sp>
              <p:nvSpPr>
                <p:cNvPr id="18" name="Freeform 2"/>
                <p:cNvSpPr>
                  <a:spLocks noChangeArrowheads="1"/>
                </p:cNvSpPr>
                <p:nvPr/>
              </p:nvSpPr>
              <p:spPr bwMode="auto">
                <a:xfrm>
                  <a:off x="2514600" y="3657600"/>
                  <a:ext cx="146050" cy="146050"/>
                </a:xfrm>
                <a:custGeom>
                  <a:avLst/>
                  <a:gdLst>
                    <a:gd name="T0" fmla="*/ 187 w 407"/>
                    <a:gd name="T1" fmla="*/ 406 h 407"/>
                    <a:gd name="T2" fmla="*/ 187 w 407"/>
                    <a:gd name="T3" fmla="*/ 406 h 407"/>
                    <a:gd name="T4" fmla="*/ 0 w 407"/>
                    <a:gd name="T5" fmla="*/ 187 h 407"/>
                    <a:gd name="T6" fmla="*/ 187 w 407"/>
                    <a:gd name="T7" fmla="*/ 0 h 407"/>
                    <a:gd name="T8" fmla="*/ 406 w 407"/>
                    <a:gd name="T9" fmla="*/ 187 h 407"/>
                    <a:gd name="T10" fmla="*/ 187 w 407"/>
                    <a:gd name="T11" fmla="*/ 406 h 407"/>
                  </a:gdLst>
                  <a:ahLst/>
                  <a:cxnLst>
                    <a:cxn ang="0">
                      <a:pos x="T0" y="T1"/>
                    </a:cxn>
                    <a:cxn ang="0">
                      <a:pos x="T2" y="T3"/>
                    </a:cxn>
                    <a:cxn ang="0">
                      <a:pos x="T4" y="T5"/>
                    </a:cxn>
                    <a:cxn ang="0">
                      <a:pos x="T6" y="T7"/>
                    </a:cxn>
                    <a:cxn ang="0">
                      <a:pos x="T8" y="T9"/>
                    </a:cxn>
                    <a:cxn ang="0">
                      <a:pos x="T10" y="T11"/>
                    </a:cxn>
                  </a:cxnLst>
                  <a:rect l="0" t="0" r="r" b="b"/>
                  <a:pathLst>
                    <a:path w="407" h="407">
                      <a:moveTo>
                        <a:pt x="187" y="406"/>
                      </a:moveTo>
                      <a:lnTo>
                        <a:pt x="187" y="406"/>
                      </a:lnTo>
                      <a:cubicBezTo>
                        <a:pt x="94" y="406"/>
                        <a:pt x="0" y="312"/>
                        <a:pt x="0" y="187"/>
                      </a:cubicBezTo>
                      <a:cubicBezTo>
                        <a:pt x="0" y="93"/>
                        <a:pt x="94" y="0"/>
                        <a:pt x="187" y="0"/>
                      </a:cubicBezTo>
                      <a:cubicBezTo>
                        <a:pt x="312" y="0"/>
                        <a:pt x="406" y="93"/>
                        <a:pt x="406" y="187"/>
                      </a:cubicBezTo>
                      <a:cubicBezTo>
                        <a:pt x="406" y="312"/>
                        <a:pt x="312" y="406"/>
                        <a:pt x="187" y="406"/>
                      </a:cubicBezTo>
                    </a:path>
                  </a:pathLst>
                </a:custGeom>
                <a:grpFill/>
                <a:ln>
                  <a:noFill/>
                </a:ln>
                <a:effectLst/>
              </p:spPr>
              <p:txBody>
                <a:bodyPr wrap="none" anchor="ctr"/>
                <a:lstStyle/>
                <a:p>
                  <a:endParaRPr lang="en-US" dirty="0">
                    <a:latin typeface="Open Sans Light"/>
                  </a:endParaRPr>
                </a:p>
              </p:txBody>
            </p:sp>
            <p:sp>
              <p:nvSpPr>
                <p:cNvPr id="19" name="Freeform 3"/>
                <p:cNvSpPr>
                  <a:spLocks noChangeArrowheads="1"/>
                </p:cNvSpPr>
                <p:nvPr/>
              </p:nvSpPr>
              <p:spPr bwMode="auto">
                <a:xfrm>
                  <a:off x="2514600" y="6254750"/>
                  <a:ext cx="146050" cy="147638"/>
                </a:xfrm>
                <a:custGeom>
                  <a:avLst/>
                  <a:gdLst>
                    <a:gd name="T0" fmla="*/ 187 w 407"/>
                    <a:gd name="T1" fmla="*/ 407 h 408"/>
                    <a:gd name="T2" fmla="*/ 187 w 407"/>
                    <a:gd name="T3" fmla="*/ 407 h 408"/>
                    <a:gd name="T4" fmla="*/ 0 w 407"/>
                    <a:gd name="T5" fmla="*/ 219 h 408"/>
                    <a:gd name="T6" fmla="*/ 187 w 407"/>
                    <a:gd name="T7" fmla="*/ 0 h 408"/>
                    <a:gd name="T8" fmla="*/ 406 w 407"/>
                    <a:gd name="T9" fmla="*/ 219 h 408"/>
                    <a:gd name="T10" fmla="*/ 187 w 407"/>
                    <a:gd name="T11" fmla="*/ 407 h 408"/>
                  </a:gdLst>
                  <a:ahLst/>
                  <a:cxnLst>
                    <a:cxn ang="0">
                      <a:pos x="T0" y="T1"/>
                    </a:cxn>
                    <a:cxn ang="0">
                      <a:pos x="T2" y="T3"/>
                    </a:cxn>
                    <a:cxn ang="0">
                      <a:pos x="T4" y="T5"/>
                    </a:cxn>
                    <a:cxn ang="0">
                      <a:pos x="T6" y="T7"/>
                    </a:cxn>
                    <a:cxn ang="0">
                      <a:pos x="T8" y="T9"/>
                    </a:cxn>
                    <a:cxn ang="0">
                      <a:pos x="T10" y="T11"/>
                    </a:cxn>
                  </a:cxnLst>
                  <a:rect l="0" t="0" r="r" b="b"/>
                  <a:pathLst>
                    <a:path w="407" h="408">
                      <a:moveTo>
                        <a:pt x="187" y="407"/>
                      </a:moveTo>
                      <a:lnTo>
                        <a:pt x="187" y="407"/>
                      </a:lnTo>
                      <a:cubicBezTo>
                        <a:pt x="94" y="407"/>
                        <a:pt x="0" y="313"/>
                        <a:pt x="0" y="219"/>
                      </a:cubicBezTo>
                      <a:cubicBezTo>
                        <a:pt x="0" y="94"/>
                        <a:pt x="94" y="0"/>
                        <a:pt x="187" y="0"/>
                      </a:cubicBezTo>
                      <a:cubicBezTo>
                        <a:pt x="312" y="0"/>
                        <a:pt x="406" y="94"/>
                        <a:pt x="406" y="219"/>
                      </a:cubicBezTo>
                      <a:cubicBezTo>
                        <a:pt x="406" y="313"/>
                        <a:pt x="312" y="407"/>
                        <a:pt x="187" y="407"/>
                      </a:cubicBezTo>
                    </a:path>
                  </a:pathLst>
                </a:custGeom>
                <a:grpFill/>
                <a:ln>
                  <a:noFill/>
                </a:ln>
                <a:effectLst/>
              </p:spPr>
              <p:txBody>
                <a:bodyPr wrap="none" anchor="ctr"/>
                <a:lstStyle/>
                <a:p>
                  <a:endParaRPr lang="en-US" dirty="0">
                    <a:latin typeface="Open Sans Light"/>
                  </a:endParaRPr>
                </a:p>
              </p:txBody>
            </p:sp>
            <p:sp>
              <p:nvSpPr>
                <p:cNvPr id="20" name="Freeform 4"/>
                <p:cNvSpPr>
                  <a:spLocks noChangeArrowheads="1"/>
                </p:cNvSpPr>
                <p:nvPr/>
              </p:nvSpPr>
              <p:spPr bwMode="auto">
                <a:xfrm>
                  <a:off x="3808413" y="4962525"/>
                  <a:ext cx="146050" cy="134938"/>
                </a:xfrm>
                <a:custGeom>
                  <a:avLst/>
                  <a:gdLst>
                    <a:gd name="T0" fmla="*/ 0 w 406"/>
                    <a:gd name="T1" fmla="*/ 187 h 375"/>
                    <a:gd name="T2" fmla="*/ 0 w 406"/>
                    <a:gd name="T3" fmla="*/ 187 h 375"/>
                    <a:gd name="T4" fmla="*/ 218 w 406"/>
                    <a:gd name="T5" fmla="*/ 0 h 375"/>
                    <a:gd name="T6" fmla="*/ 405 w 406"/>
                    <a:gd name="T7" fmla="*/ 187 h 375"/>
                    <a:gd name="T8" fmla="*/ 218 w 406"/>
                    <a:gd name="T9" fmla="*/ 374 h 375"/>
                    <a:gd name="T10" fmla="*/ 0 w 406"/>
                    <a:gd name="T11" fmla="*/ 187 h 375"/>
                  </a:gdLst>
                  <a:ahLst/>
                  <a:cxnLst>
                    <a:cxn ang="0">
                      <a:pos x="T0" y="T1"/>
                    </a:cxn>
                    <a:cxn ang="0">
                      <a:pos x="T2" y="T3"/>
                    </a:cxn>
                    <a:cxn ang="0">
                      <a:pos x="T4" y="T5"/>
                    </a:cxn>
                    <a:cxn ang="0">
                      <a:pos x="T6" y="T7"/>
                    </a:cxn>
                    <a:cxn ang="0">
                      <a:pos x="T8" y="T9"/>
                    </a:cxn>
                    <a:cxn ang="0">
                      <a:pos x="T10" y="T11"/>
                    </a:cxn>
                  </a:cxnLst>
                  <a:rect l="0" t="0" r="r" b="b"/>
                  <a:pathLst>
                    <a:path w="406" h="375">
                      <a:moveTo>
                        <a:pt x="0" y="187"/>
                      </a:moveTo>
                      <a:lnTo>
                        <a:pt x="0" y="187"/>
                      </a:lnTo>
                      <a:cubicBezTo>
                        <a:pt x="0" y="62"/>
                        <a:pt x="93" y="0"/>
                        <a:pt x="218" y="0"/>
                      </a:cubicBezTo>
                      <a:cubicBezTo>
                        <a:pt x="311" y="0"/>
                        <a:pt x="405" y="62"/>
                        <a:pt x="405" y="187"/>
                      </a:cubicBezTo>
                      <a:cubicBezTo>
                        <a:pt x="405" y="280"/>
                        <a:pt x="311" y="374"/>
                        <a:pt x="218" y="374"/>
                      </a:cubicBezTo>
                      <a:cubicBezTo>
                        <a:pt x="93" y="374"/>
                        <a:pt x="0" y="280"/>
                        <a:pt x="0" y="187"/>
                      </a:cubicBezTo>
                    </a:path>
                  </a:pathLst>
                </a:custGeom>
                <a:grpFill/>
                <a:ln>
                  <a:noFill/>
                </a:ln>
                <a:effectLst/>
              </p:spPr>
              <p:txBody>
                <a:bodyPr wrap="none" anchor="ctr"/>
                <a:lstStyle/>
                <a:p>
                  <a:endParaRPr lang="en-US" dirty="0">
                    <a:latin typeface="Open Sans Light"/>
                  </a:endParaRPr>
                </a:p>
              </p:txBody>
            </p:sp>
            <p:sp>
              <p:nvSpPr>
                <p:cNvPr id="21" name="Freeform 5"/>
                <p:cNvSpPr>
                  <a:spLocks noChangeArrowheads="1"/>
                </p:cNvSpPr>
                <p:nvPr/>
              </p:nvSpPr>
              <p:spPr bwMode="auto">
                <a:xfrm>
                  <a:off x="1208088" y="4962525"/>
                  <a:ext cx="146050" cy="134938"/>
                </a:xfrm>
                <a:custGeom>
                  <a:avLst/>
                  <a:gdLst>
                    <a:gd name="T0" fmla="*/ 0 w 407"/>
                    <a:gd name="T1" fmla="*/ 187 h 375"/>
                    <a:gd name="T2" fmla="*/ 0 w 407"/>
                    <a:gd name="T3" fmla="*/ 187 h 375"/>
                    <a:gd name="T4" fmla="*/ 219 w 407"/>
                    <a:gd name="T5" fmla="*/ 0 h 375"/>
                    <a:gd name="T6" fmla="*/ 406 w 407"/>
                    <a:gd name="T7" fmla="*/ 187 h 375"/>
                    <a:gd name="T8" fmla="*/ 219 w 407"/>
                    <a:gd name="T9" fmla="*/ 374 h 375"/>
                    <a:gd name="T10" fmla="*/ 0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0" y="187"/>
                      </a:moveTo>
                      <a:lnTo>
                        <a:pt x="0" y="187"/>
                      </a:lnTo>
                      <a:cubicBezTo>
                        <a:pt x="0" y="62"/>
                        <a:pt x="94" y="0"/>
                        <a:pt x="219" y="0"/>
                      </a:cubicBezTo>
                      <a:cubicBezTo>
                        <a:pt x="312" y="0"/>
                        <a:pt x="406" y="62"/>
                        <a:pt x="406" y="187"/>
                      </a:cubicBezTo>
                      <a:cubicBezTo>
                        <a:pt x="406" y="280"/>
                        <a:pt x="312" y="374"/>
                        <a:pt x="219" y="374"/>
                      </a:cubicBezTo>
                      <a:cubicBezTo>
                        <a:pt x="94" y="374"/>
                        <a:pt x="0" y="280"/>
                        <a:pt x="0" y="187"/>
                      </a:cubicBezTo>
                    </a:path>
                  </a:pathLst>
                </a:custGeom>
                <a:grpFill/>
                <a:ln>
                  <a:noFill/>
                </a:ln>
                <a:effectLst/>
              </p:spPr>
              <p:txBody>
                <a:bodyPr wrap="none" anchor="ctr"/>
                <a:lstStyle/>
                <a:p>
                  <a:endParaRPr lang="en-US" dirty="0">
                    <a:latin typeface="Open Sans Light"/>
                  </a:endParaRPr>
                </a:p>
              </p:txBody>
            </p:sp>
            <p:sp>
              <p:nvSpPr>
                <p:cNvPr id="22" name="Freeform 6"/>
                <p:cNvSpPr>
                  <a:spLocks noChangeArrowheads="1"/>
                </p:cNvSpPr>
                <p:nvPr/>
              </p:nvSpPr>
              <p:spPr bwMode="auto">
                <a:xfrm>
                  <a:off x="1579563" y="5872163"/>
                  <a:ext cx="158750" cy="157162"/>
                </a:xfrm>
                <a:custGeom>
                  <a:avLst/>
                  <a:gdLst>
                    <a:gd name="T0" fmla="*/ 94 w 439"/>
                    <a:gd name="T1" fmla="*/ 344 h 438"/>
                    <a:gd name="T2" fmla="*/ 94 w 439"/>
                    <a:gd name="T3" fmla="*/ 344 h 438"/>
                    <a:gd name="T4" fmla="*/ 94 w 439"/>
                    <a:gd name="T5" fmla="*/ 62 h 438"/>
                    <a:gd name="T6" fmla="*/ 375 w 439"/>
                    <a:gd name="T7" fmla="*/ 62 h 438"/>
                    <a:gd name="T8" fmla="*/ 375 w 439"/>
                    <a:gd name="T9" fmla="*/ 344 h 438"/>
                    <a:gd name="T10" fmla="*/ 94 w 439"/>
                    <a:gd name="T11" fmla="*/ 344 h 438"/>
                  </a:gdLst>
                  <a:ahLst/>
                  <a:cxnLst>
                    <a:cxn ang="0">
                      <a:pos x="T0" y="T1"/>
                    </a:cxn>
                    <a:cxn ang="0">
                      <a:pos x="T2" y="T3"/>
                    </a:cxn>
                    <a:cxn ang="0">
                      <a:pos x="T4" y="T5"/>
                    </a:cxn>
                    <a:cxn ang="0">
                      <a:pos x="T6" y="T7"/>
                    </a:cxn>
                    <a:cxn ang="0">
                      <a:pos x="T8" y="T9"/>
                    </a:cxn>
                    <a:cxn ang="0">
                      <a:pos x="T10" y="T11"/>
                    </a:cxn>
                  </a:cxnLst>
                  <a:rect l="0" t="0" r="r" b="b"/>
                  <a:pathLst>
                    <a:path w="439" h="438">
                      <a:moveTo>
                        <a:pt x="94" y="344"/>
                      </a:moveTo>
                      <a:lnTo>
                        <a:pt x="94" y="344"/>
                      </a:lnTo>
                      <a:cubicBezTo>
                        <a:pt x="0" y="281"/>
                        <a:pt x="0" y="156"/>
                        <a:pt x="94" y="62"/>
                      </a:cubicBezTo>
                      <a:cubicBezTo>
                        <a:pt x="156" y="0"/>
                        <a:pt x="281" y="0"/>
                        <a:pt x="375" y="62"/>
                      </a:cubicBezTo>
                      <a:cubicBezTo>
                        <a:pt x="438" y="156"/>
                        <a:pt x="438" y="281"/>
                        <a:pt x="375" y="344"/>
                      </a:cubicBezTo>
                      <a:cubicBezTo>
                        <a:pt x="281" y="437"/>
                        <a:pt x="156" y="437"/>
                        <a:pt x="94" y="344"/>
                      </a:cubicBezTo>
                    </a:path>
                  </a:pathLst>
                </a:custGeom>
                <a:grpFill/>
                <a:ln>
                  <a:noFill/>
                </a:ln>
                <a:effectLst/>
              </p:spPr>
              <p:txBody>
                <a:bodyPr wrap="none" anchor="ctr"/>
                <a:lstStyle/>
                <a:p>
                  <a:endParaRPr lang="en-US" dirty="0">
                    <a:latin typeface="Open Sans Light"/>
                  </a:endParaRPr>
                </a:p>
              </p:txBody>
            </p:sp>
            <p:sp>
              <p:nvSpPr>
                <p:cNvPr id="25" name="Freeform 7"/>
                <p:cNvSpPr>
                  <a:spLocks noChangeArrowheads="1"/>
                </p:cNvSpPr>
                <p:nvPr/>
              </p:nvSpPr>
              <p:spPr bwMode="auto">
                <a:xfrm>
                  <a:off x="3425825" y="5872163"/>
                  <a:ext cx="158750" cy="157162"/>
                </a:xfrm>
                <a:custGeom>
                  <a:avLst/>
                  <a:gdLst>
                    <a:gd name="T0" fmla="*/ 63 w 439"/>
                    <a:gd name="T1" fmla="*/ 62 h 438"/>
                    <a:gd name="T2" fmla="*/ 63 w 439"/>
                    <a:gd name="T3" fmla="*/ 62 h 438"/>
                    <a:gd name="T4" fmla="*/ 344 w 439"/>
                    <a:gd name="T5" fmla="*/ 62 h 438"/>
                    <a:gd name="T6" fmla="*/ 344 w 439"/>
                    <a:gd name="T7" fmla="*/ 344 h 438"/>
                    <a:gd name="T8" fmla="*/ 63 w 439"/>
                    <a:gd name="T9" fmla="*/ 344 h 438"/>
                    <a:gd name="T10" fmla="*/ 63 w 439"/>
                    <a:gd name="T11" fmla="*/ 62 h 438"/>
                  </a:gdLst>
                  <a:ahLst/>
                  <a:cxnLst>
                    <a:cxn ang="0">
                      <a:pos x="T0" y="T1"/>
                    </a:cxn>
                    <a:cxn ang="0">
                      <a:pos x="T2" y="T3"/>
                    </a:cxn>
                    <a:cxn ang="0">
                      <a:pos x="T4" y="T5"/>
                    </a:cxn>
                    <a:cxn ang="0">
                      <a:pos x="T6" y="T7"/>
                    </a:cxn>
                    <a:cxn ang="0">
                      <a:pos x="T8" y="T9"/>
                    </a:cxn>
                    <a:cxn ang="0">
                      <a:pos x="T10" y="T11"/>
                    </a:cxn>
                  </a:cxnLst>
                  <a:rect l="0" t="0" r="r" b="b"/>
                  <a:pathLst>
                    <a:path w="439" h="438">
                      <a:moveTo>
                        <a:pt x="63" y="62"/>
                      </a:moveTo>
                      <a:lnTo>
                        <a:pt x="63" y="62"/>
                      </a:lnTo>
                      <a:cubicBezTo>
                        <a:pt x="156" y="0"/>
                        <a:pt x="281" y="0"/>
                        <a:pt x="344" y="62"/>
                      </a:cubicBezTo>
                      <a:cubicBezTo>
                        <a:pt x="438" y="156"/>
                        <a:pt x="438" y="281"/>
                        <a:pt x="344" y="344"/>
                      </a:cubicBezTo>
                      <a:cubicBezTo>
                        <a:pt x="281" y="437"/>
                        <a:pt x="156" y="437"/>
                        <a:pt x="63" y="344"/>
                      </a:cubicBezTo>
                      <a:cubicBezTo>
                        <a:pt x="0" y="281"/>
                        <a:pt x="0" y="156"/>
                        <a:pt x="63" y="62"/>
                      </a:cubicBezTo>
                    </a:path>
                  </a:pathLst>
                </a:custGeom>
                <a:grpFill/>
                <a:ln>
                  <a:noFill/>
                </a:ln>
                <a:effectLst/>
              </p:spPr>
              <p:txBody>
                <a:bodyPr wrap="none" anchor="ctr"/>
                <a:lstStyle/>
                <a:p>
                  <a:endParaRPr lang="en-US" dirty="0">
                    <a:latin typeface="Open Sans Light"/>
                  </a:endParaRPr>
                </a:p>
              </p:txBody>
            </p:sp>
            <p:sp>
              <p:nvSpPr>
                <p:cNvPr id="26" name="Freeform 8"/>
                <p:cNvSpPr>
                  <a:spLocks noChangeArrowheads="1"/>
                </p:cNvSpPr>
                <p:nvPr/>
              </p:nvSpPr>
              <p:spPr bwMode="auto">
                <a:xfrm>
                  <a:off x="1579563" y="4027488"/>
                  <a:ext cx="158750" cy="157162"/>
                </a:xfrm>
                <a:custGeom>
                  <a:avLst/>
                  <a:gdLst>
                    <a:gd name="T0" fmla="*/ 94 w 439"/>
                    <a:gd name="T1" fmla="*/ 93 h 438"/>
                    <a:gd name="T2" fmla="*/ 94 w 439"/>
                    <a:gd name="T3" fmla="*/ 93 h 438"/>
                    <a:gd name="T4" fmla="*/ 375 w 439"/>
                    <a:gd name="T5" fmla="*/ 93 h 438"/>
                    <a:gd name="T6" fmla="*/ 375 w 439"/>
                    <a:gd name="T7" fmla="*/ 375 h 438"/>
                    <a:gd name="T8" fmla="*/ 94 w 439"/>
                    <a:gd name="T9" fmla="*/ 375 h 438"/>
                    <a:gd name="T10" fmla="*/ 94 w 439"/>
                    <a:gd name="T11" fmla="*/ 93 h 438"/>
                  </a:gdLst>
                  <a:ahLst/>
                  <a:cxnLst>
                    <a:cxn ang="0">
                      <a:pos x="T0" y="T1"/>
                    </a:cxn>
                    <a:cxn ang="0">
                      <a:pos x="T2" y="T3"/>
                    </a:cxn>
                    <a:cxn ang="0">
                      <a:pos x="T4" y="T5"/>
                    </a:cxn>
                    <a:cxn ang="0">
                      <a:pos x="T6" y="T7"/>
                    </a:cxn>
                    <a:cxn ang="0">
                      <a:pos x="T8" y="T9"/>
                    </a:cxn>
                    <a:cxn ang="0">
                      <a:pos x="T10" y="T11"/>
                    </a:cxn>
                  </a:cxnLst>
                  <a:rect l="0" t="0" r="r" b="b"/>
                  <a:pathLst>
                    <a:path w="439" h="438">
                      <a:moveTo>
                        <a:pt x="94" y="93"/>
                      </a:moveTo>
                      <a:lnTo>
                        <a:pt x="94" y="93"/>
                      </a:lnTo>
                      <a:cubicBezTo>
                        <a:pt x="156" y="0"/>
                        <a:pt x="281" y="0"/>
                        <a:pt x="375" y="93"/>
                      </a:cubicBezTo>
                      <a:cubicBezTo>
                        <a:pt x="438" y="156"/>
                        <a:pt x="438" y="281"/>
                        <a:pt x="375" y="375"/>
                      </a:cubicBezTo>
                      <a:cubicBezTo>
                        <a:pt x="281" y="437"/>
                        <a:pt x="156" y="437"/>
                        <a:pt x="94" y="375"/>
                      </a:cubicBezTo>
                      <a:cubicBezTo>
                        <a:pt x="0" y="281"/>
                        <a:pt x="0" y="156"/>
                        <a:pt x="94" y="93"/>
                      </a:cubicBezTo>
                    </a:path>
                  </a:pathLst>
                </a:custGeom>
                <a:grpFill/>
                <a:ln>
                  <a:noFill/>
                </a:ln>
                <a:effectLst/>
              </p:spPr>
              <p:txBody>
                <a:bodyPr wrap="none" anchor="ctr"/>
                <a:lstStyle/>
                <a:p>
                  <a:endParaRPr lang="en-US" dirty="0">
                    <a:latin typeface="Open Sans Light"/>
                  </a:endParaRPr>
                </a:p>
              </p:txBody>
            </p:sp>
            <p:sp>
              <p:nvSpPr>
                <p:cNvPr id="30" name="Freeform 9"/>
                <p:cNvSpPr>
                  <a:spLocks noChangeArrowheads="1"/>
                </p:cNvSpPr>
                <p:nvPr/>
              </p:nvSpPr>
              <p:spPr bwMode="auto">
                <a:xfrm>
                  <a:off x="2008188" y="6153150"/>
                  <a:ext cx="157162" cy="158750"/>
                </a:xfrm>
                <a:custGeom>
                  <a:avLst/>
                  <a:gdLst>
                    <a:gd name="T0" fmla="*/ 156 w 438"/>
                    <a:gd name="T1" fmla="*/ 406 h 439"/>
                    <a:gd name="T2" fmla="*/ 156 w 438"/>
                    <a:gd name="T3" fmla="*/ 406 h 439"/>
                    <a:gd name="T4" fmla="*/ 31 w 438"/>
                    <a:gd name="T5" fmla="*/ 125 h 439"/>
                    <a:gd name="T6" fmla="*/ 281 w 438"/>
                    <a:gd name="T7" fmla="*/ 31 h 439"/>
                    <a:gd name="T8" fmla="*/ 406 w 438"/>
                    <a:gd name="T9" fmla="*/ 281 h 439"/>
                    <a:gd name="T10" fmla="*/ 156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156" y="406"/>
                      </a:moveTo>
                      <a:lnTo>
                        <a:pt x="156" y="406"/>
                      </a:lnTo>
                      <a:cubicBezTo>
                        <a:pt x="31" y="344"/>
                        <a:pt x="0" y="250"/>
                        <a:pt x="31" y="125"/>
                      </a:cubicBezTo>
                      <a:cubicBezTo>
                        <a:pt x="62" y="31"/>
                        <a:pt x="187" y="0"/>
                        <a:pt x="281" y="31"/>
                      </a:cubicBezTo>
                      <a:cubicBezTo>
                        <a:pt x="406" y="63"/>
                        <a:pt x="437" y="188"/>
                        <a:pt x="406" y="281"/>
                      </a:cubicBezTo>
                      <a:cubicBezTo>
                        <a:pt x="343" y="406"/>
                        <a:pt x="250" y="438"/>
                        <a:pt x="156" y="406"/>
                      </a:cubicBezTo>
                    </a:path>
                  </a:pathLst>
                </a:custGeom>
                <a:grpFill/>
                <a:ln>
                  <a:noFill/>
                </a:ln>
                <a:effectLst/>
              </p:spPr>
              <p:txBody>
                <a:bodyPr wrap="none" anchor="ctr"/>
                <a:lstStyle/>
                <a:p>
                  <a:endParaRPr lang="en-US" dirty="0">
                    <a:latin typeface="Open Sans Light"/>
                  </a:endParaRPr>
                </a:p>
              </p:txBody>
            </p:sp>
            <p:sp>
              <p:nvSpPr>
                <p:cNvPr id="31" name="Freeform 10"/>
                <p:cNvSpPr>
                  <a:spLocks noChangeArrowheads="1"/>
                </p:cNvSpPr>
                <p:nvPr/>
              </p:nvSpPr>
              <p:spPr bwMode="auto">
                <a:xfrm>
                  <a:off x="3706813" y="5445125"/>
                  <a:ext cx="158750" cy="158750"/>
                </a:xfrm>
                <a:custGeom>
                  <a:avLst/>
                  <a:gdLst>
                    <a:gd name="T0" fmla="*/ 32 w 439"/>
                    <a:gd name="T1" fmla="*/ 157 h 439"/>
                    <a:gd name="T2" fmla="*/ 32 w 439"/>
                    <a:gd name="T3" fmla="*/ 157 h 439"/>
                    <a:gd name="T4" fmla="*/ 282 w 439"/>
                    <a:gd name="T5" fmla="*/ 32 h 439"/>
                    <a:gd name="T6" fmla="*/ 407 w 439"/>
                    <a:gd name="T7" fmla="*/ 313 h 439"/>
                    <a:gd name="T8" fmla="*/ 157 w 439"/>
                    <a:gd name="T9" fmla="*/ 407 h 439"/>
                    <a:gd name="T10" fmla="*/ 32 w 439"/>
                    <a:gd name="T11" fmla="*/ 157 h 439"/>
                  </a:gdLst>
                  <a:ahLst/>
                  <a:cxnLst>
                    <a:cxn ang="0">
                      <a:pos x="T0" y="T1"/>
                    </a:cxn>
                    <a:cxn ang="0">
                      <a:pos x="T2" y="T3"/>
                    </a:cxn>
                    <a:cxn ang="0">
                      <a:pos x="T4" y="T5"/>
                    </a:cxn>
                    <a:cxn ang="0">
                      <a:pos x="T6" y="T7"/>
                    </a:cxn>
                    <a:cxn ang="0">
                      <a:pos x="T8" y="T9"/>
                    </a:cxn>
                    <a:cxn ang="0">
                      <a:pos x="T10" y="T11"/>
                    </a:cxn>
                  </a:cxnLst>
                  <a:rect l="0" t="0" r="r" b="b"/>
                  <a:pathLst>
                    <a:path w="439" h="439">
                      <a:moveTo>
                        <a:pt x="32" y="157"/>
                      </a:moveTo>
                      <a:lnTo>
                        <a:pt x="32" y="157"/>
                      </a:lnTo>
                      <a:cubicBezTo>
                        <a:pt x="94" y="63"/>
                        <a:pt x="188" y="0"/>
                        <a:pt x="282" y="32"/>
                      </a:cubicBezTo>
                      <a:cubicBezTo>
                        <a:pt x="407" y="94"/>
                        <a:pt x="438" y="188"/>
                        <a:pt x="407" y="313"/>
                      </a:cubicBezTo>
                      <a:cubicBezTo>
                        <a:pt x="375" y="407"/>
                        <a:pt x="250" y="438"/>
                        <a:pt x="157" y="407"/>
                      </a:cubicBezTo>
                      <a:cubicBezTo>
                        <a:pt x="32" y="375"/>
                        <a:pt x="0" y="250"/>
                        <a:pt x="32" y="157"/>
                      </a:cubicBezTo>
                    </a:path>
                  </a:pathLst>
                </a:custGeom>
                <a:grpFill/>
                <a:ln>
                  <a:noFill/>
                </a:ln>
                <a:effectLst/>
              </p:spPr>
              <p:txBody>
                <a:bodyPr wrap="none" anchor="ctr"/>
                <a:lstStyle/>
                <a:p>
                  <a:endParaRPr lang="en-US" dirty="0">
                    <a:latin typeface="Open Sans Light"/>
                  </a:endParaRPr>
                </a:p>
              </p:txBody>
            </p:sp>
            <p:sp>
              <p:nvSpPr>
                <p:cNvPr id="32" name="Freeform 11"/>
                <p:cNvSpPr>
                  <a:spLocks noChangeArrowheads="1"/>
                </p:cNvSpPr>
                <p:nvPr/>
              </p:nvSpPr>
              <p:spPr bwMode="auto">
                <a:xfrm>
                  <a:off x="1298575" y="4443413"/>
                  <a:ext cx="169863" cy="169862"/>
                </a:xfrm>
                <a:custGeom>
                  <a:avLst/>
                  <a:gdLst>
                    <a:gd name="T0" fmla="*/ 31 w 470"/>
                    <a:gd name="T1" fmla="*/ 156 h 470"/>
                    <a:gd name="T2" fmla="*/ 31 w 470"/>
                    <a:gd name="T3" fmla="*/ 156 h 470"/>
                    <a:gd name="T4" fmla="*/ 312 w 470"/>
                    <a:gd name="T5" fmla="*/ 63 h 470"/>
                    <a:gd name="T6" fmla="*/ 406 w 470"/>
                    <a:gd name="T7" fmla="*/ 313 h 470"/>
                    <a:gd name="T8" fmla="*/ 156 w 470"/>
                    <a:gd name="T9" fmla="*/ 438 h 470"/>
                    <a:gd name="T10" fmla="*/ 31 w 470"/>
                    <a:gd name="T11" fmla="*/ 156 h 470"/>
                  </a:gdLst>
                  <a:ahLst/>
                  <a:cxnLst>
                    <a:cxn ang="0">
                      <a:pos x="T0" y="T1"/>
                    </a:cxn>
                    <a:cxn ang="0">
                      <a:pos x="T2" y="T3"/>
                    </a:cxn>
                    <a:cxn ang="0">
                      <a:pos x="T4" y="T5"/>
                    </a:cxn>
                    <a:cxn ang="0">
                      <a:pos x="T6" y="T7"/>
                    </a:cxn>
                    <a:cxn ang="0">
                      <a:pos x="T8" y="T9"/>
                    </a:cxn>
                    <a:cxn ang="0">
                      <a:pos x="T10" y="T11"/>
                    </a:cxn>
                  </a:cxnLst>
                  <a:rect l="0" t="0" r="r" b="b"/>
                  <a:pathLst>
                    <a:path w="470" h="470">
                      <a:moveTo>
                        <a:pt x="31" y="156"/>
                      </a:moveTo>
                      <a:lnTo>
                        <a:pt x="31" y="156"/>
                      </a:lnTo>
                      <a:cubicBezTo>
                        <a:pt x="94" y="63"/>
                        <a:pt x="219" y="0"/>
                        <a:pt x="312" y="63"/>
                      </a:cubicBezTo>
                      <a:cubicBezTo>
                        <a:pt x="406" y="94"/>
                        <a:pt x="469" y="219"/>
                        <a:pt x="406" y="313"/>
                      </a:cubicBezTo>
                      <a:cubicBezTo>
                        <a:pt x="375" y="406"/>
                        <a:pt x="250" y="469"/>
                        <a:pt x="156" y="438"/>
                      </a:cubicBezTo>
                      <a:cubicBezTo>
                        <a:pt x="62" y="375"/>
                        <a:pt x="0" y="281"/>
                        <a:pt x="31" y="156"/>
                      </a:cubicBezTo>
                    </a:path>
                  </a:pathLst>
                </a:custGeom>
                <a:grpFill/>
                <a:ln>
                  <a:noFill/>
                </a:ln>
                <a:effectLst/>
              </p:spPr>
              <p:txBody>
                <a:bodyPr wrap="none" anchor="ctr"/>
                <a:lstStyle/>
                <a:p>
                  <a:endParaRPr lang="en-US" dirty="0">
                    <a:latin typeface="Open Sans Light"/>
                  </a:endParaRPr>
                </a:p>
              </p:txBody>
            </p:sp>
            <p:sp>
              <p:nvSpPr>
                <p:cNvPr id="34" name="Freeform 12"/>
                <p:cNvSpPr>
                  <a:spLocks noChangeArrowheads="1"/>
                </p:cNvSpPr>
                <p:nvPr/>
              </p:nvSpPr>
              <p:spPr bwMode="auto">
                <a:xfrm>
                  <a:off x="1298575" y="5445125"/>
                  <a:ext cx="169863" cy="158750"/>
                </a:xfrm>
                <a:custGeom>
                  <a:avLst/>
                  <a:gdLst>
                    <a:gd name="T0" fmla="*/ 31 w 470"/>
                    <a:gd name="T1" fmla="*/ 313 h 439"/>
                    <a:gd name="T2" fmla="*/ 31 w 470"/>
                    <a:gd name="T3" fmla="*/ 313 h 439"/>
                    <a:gd name="T4" fmla="*/ 156 w 470"/>
                    <a:gd name="T5" fmla="*/ 32 h 439"/>
                    <a:gd name="T6" fmla="*/ 406 w 470"/>
                    <a:gd name="T7" fmla="*/ 157 h 439"/>
                    <a:gd name="T8" fmla="*/ 312 w 470"/>
                    <a:gd name="T9" fmla="*/ 407 h 439"/>
                    <a:gd name="T10" fmla="*/ 31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31" y="313"/>
                      </a:moveTo>
                      <a:lnTo>
                        <a:pt x="31" y="313"/>
                      </a:lnTo>
                      <a:cubicBezTo>
                        <a:pt x="0" y="188"/>
                        <a:pt x="62" y="94"/>
                        <a:pt x="156" y="32"/>
                      </a:cubicBezTo>
                      <a:cubicBezTo>
                        <a:pt x="250" y="0"/>
                        <a:pt x="375" y="63"/>
                        <a:pt x="406" y="157"/>
                      </a:cubicBezTo>
                      <a:cubicBezTo>
                        <a:pt x="469" y="250"/>
                        <a:pt x="406" y="375"/>
                        <a:pt x="312" y="407"/>
                      </a:cubicBezTo>
                      <a:cubicBezTo>
                        <a:pt x="219" y="438"/>
                        <a:pt x="94" y="407"/>
                        <a:pt x="31" y="313"/>
                      </a:cubicBezTo>
                    </a:path>
                  </a:pathLst>
                </a:custGeom>
                <a:grpFill/>
                <a:ln>
                  <a:noFill/>
                </a:ln>
                <a:effectLst/>
              </p:spPr>
              <p:txBody>
                <a:bodyPr wrap="none" anchor="ctr"/>
                <a:lstStyle/>
                <a:p>
                  <a:endParaRPr lang="en-US" dirty="0">
                    <a:latin typeface="Open Sans Light"/>
                  </a:endParaRPr>
                </a:p>
              </p:txBody>
            </p:sp>
            <p:sp>
              <p:nvSpPr>
                <p:cNvPr id="35" name="Freeform 13"/>
                <p:cNvSpPr>
                  <a:spLocks noChangeArrowheads="1"/>
                </p:cNvSpPr>
                <p:nvPr/>
              </p:nvSpPr>
              <p:spPr bwMode="auto">
                <a:xfrm>
                  <a:off x="2997200" y="6153150"/>
                  <a:ext cx="168275" cy="158750"/>
                </a:xfrm>
                <a:custGeom>
                  <a:avLst/>
                  <a:gdLst>
                    <a:gd name="T0" fmla="*/ 156 w 469"/>
                    <a:gd name="T1" fmla="*/ 31 h 439"/>
                    <a:gd name="T2" fmla="*/ 156 w 469"/>
                    <a:gd name="T3" fmla="*/ 31 h 439"/>
                    <a:gd name="T4" fmla="*/ 406 w 469"/>
                    <a:gd name="T5" fmla="*/ 125 h 439"/>
                    <a:gd name="T6" fmla="*/ 312 w 469"/>
                    <a:gd name="T7" fmla="*/ 406 h 439"/>
                    <a:gd name="T8" fmla="*/ 62 w 469"/>
                    <a:gd name="T9" fmla="*/ 281 h 439"/>
                    <a:gd name="T10" fmla="*/ 156 w 469"/>
                    <a:gd name="T11" fmla="*/ 31 h 439"/>
                  </a:gdLst>
                  <a:ahLst/>
                  <a:cxnLst>
                    <a:cxn ang="0">
                      <a:pos x="T0" y="T1"/>
                    </a:cxn>
                    <a:cxn ang="0">
                      <a:pos x="T2" y="T3"/>
                    </a:cxn>
                    <a:cxn ang="0">
                      <a:pos x="T4" y="T5"/>
                    </a:cxn>
                    <a:cxn ang="0">
                      <a:pos x="T6" y="T7"/>
                    </a:cxn>
                    <a:cxn ang="0">
                      <a:pos x="T8" y="T9"/>
                    </a:cxn>
                    <a:cxn ang="0">
                      <a:pos x="T10" y="T11"/>
                    </a:cxn>
                  </a:cxnLst>
                  <a:rect l="0" t="0" r="r" b="b"/>
                  <a:pathLst>
                    <a:path w="469" h="439">
                      <a:moveTo>
                        <a:pt x="156" y="31"/>
                      </a:moveTo>
                      <a:lnTo>
                        <a:pt x="156" y="31"/>
                      </a:lnTo>
                      <a:cubicBezTo>
                        <a:pt x="250" y="0"/>
                        <a:pt x="375" y="31"/>
                        <a:pt x="406" y="125"/>
                      </a:cubicBezTo>
                      <a:cubicBezTo>
                        <a:pt x="468" y="250"/>
                        <a:pt x="406" y="344"/>
                        <a:pt x="312" y="406"/>
                      </a:cubicBezTo>
                      <a:cubicBezTo>
                        <a:pt x="218" y="438"/>
                        <a:pt x="93" y="406"/>
                        <a:pt x="62" y="281"/>
                      </a:cubicBezTo>
                      <a:cubicBezTo>
                        <a:pt x="0" y="188"/>
                        <a:pt x="62" y="63"/>
                        <a:pt x="156" y="31"/>
                      </a:cubicBezTo>
                    </a:path>
                  </a:pathLst>
                </a:custGeom>
                <a:grpFill/>
                <a:ln>
                  <a:noFill/>
                </a:ln>
                <a:effectLst/>
              </p:spPr>
              <p:txBody>
                <a:bodyPr wrap="none" anchor="ctr"/>
                <a:lstStyle/>
                <a:p>
                  <a:endParaRPr lang="en-US" dirty="0">
                    <a:latin typeface="Open Sans Light"/>
                  </a:endParaRPr>
                </a:p>
              </p:txBody>
            </p:sp>
            <p:sp>
              <p:nvSpPr>
                <p:cNvPr id="36" name="Freeform 14"/>
                <p:cNvSpPr>
                  <a:spLocks noChangeArrowheads="1"/>
                </p:cNvSpPr>
                <p:nvPr/>
              </p:nvSpPr>
              <p:spPr bwMode="auto">
                <a:xfrm>
                  <a:off x="2008188" y="3746500"/>
                  <a:ext cx="157162" cy="157163"/>
                </a:xfrm>
                <a:custGeom>
                  <a:avLst/>
                  <a:gdLst>
                    <a:gd name="T0" fmla="*/ 156 w 438"/>
                    <a:gd name="T1" fmla="*/ 31 h 438"/>
                    <a:gd name="T2" fmla="*/ 156 w 438"/>
                    <a:gd name="T3" fmla="*/ 31 h 438"/>
                    <a:gd name="T4" fmla="*/ 406 w 438"/>
                    <a:gd name="T5" fmla="*/ 156 h 438"/>
                    <a:gd name="T6" fmla="*/ 281 w 438"/>
                    <a:gd name="T7" fmla="*/ 406 h 438"/>
                    <a:gd name="T8" fmla="*/ 31 w 438"/>
                    <a:gd name="T9" fmla="*/ 312 h 438"/>
                    <a:gd name="T10" fmla="*/ 156 w 438"/>
                    <a:gd name="T11" fmla="*/ 31 h 438"/>
                  </a:gdLst>
                  <a:ahLst/>
                  <a:cxnLst>
                    <a:cxn ang="0">
                      <a:pos x="T0" y="T1"/>
                    </a:cxn>
                    <a:cxn ang="0">
                      <a:pos x="T2" y="T3"/>
                    </a:cxn>
                    <a:cxn ang="0">
                      <a:pos x="T4" y="T5"/>
                    </a:cxn>
                    <a:cxn ang="0">
                      <a:pos x="T6" y="T7"/>
                    </a:cxn>
                    <a:cxn ang="0">
                      <a:pos x="T8" y="T9"/>
                    </a:cxn>
                    <a:cxn ang="0">
                      <a:pos x="T10" y="T11"/>
                    </a:cxn>
                  </a:cxnLst>
                  <a:rect l="0" t="0" r="r" b="b"/>
                  <a:pathLst>
                    <a:path w="438" h="438">
                      <a:moveTo>
                        <a:pt x="156" y="31"/>
                      </a:moveTo>
                      <a:lnTo>
                        <a:pt x="156" y="31"/>
                      </a:lnTo>
                      <a:cubicBezTo>
                        <a:pt x="250" y="0"/>
                        <a:pt x="343" y="31"/>
                        <a:pt x="406" y="156"/>
                      </a:cubicBezTo>
                      <a:cubicBezTo>
                        <a:pt x="437" y="250"/>
                        <a:pt x="406" y="375"/>
                        <a:pt x="281" y="406"/>
                      </a:cubicBezTo>
                      <a:cubicBezTo>
                        <a:pt x="187" y="437"/>
                        <a:pt x="62" y="406"/>
                        <a:pt x="31" y="312"/>
                      </a:cubicBezTo>
                      <a:cubicBezTo>
                        <a:pt x="0" y="187"/>
                        <a:pt x="31" y="93"/>
                        <a:pt x="156" y="31"/>
                      </a:cubicBezTo>
                    </a:path>
                  </a:pathLst>
                </a:custGeom>
                <a:grpFill/>
                <a:ln>
                  <a:noFill/>
                </a:ln>
                <a:effectLst/>
              </p:spPr>
              <p:txBody>
                <a:bodyPr wrap="none" anchor="ctr"/>
                <a:lstStyle/>
                <a:p>
                  <a:endParaRPr lang="en-US" dirty="0">
                    <a:latin typeface="Open Sans Light"/>
                  </a:endParaRPr>
                </a:p>
              </p:txBody>
            </p:sp>
            <p:sp>
              <p:nvSpPr>
                <p:cNvPr id="37" name="Freeform 15"/>
                <p:cNvSpPr>
                  <a:spLocks noChangeArrowheads="1"/>
                </p:cNvSpPr>
                <p:nvPr/>
              </p:nvSpPr>
              <p:spPr bwMode="auto">
                <a:xfrm>
                  <a:off x="2254250" y="3679825"/>
                  <a:ext cx="158750" cy="146050"/>
                </a:xfrm>
                <a:custGeom>
                  <a:avLst/>
                  <a:gdLst>
                    <a:gd name="T0" fmla="*/ 250 w 439"/>
                    <a:gd name="T1" fmla="*/ 406 h 407"/>
                    <a:gd name="T2" fmla="*/ 250 w 439"/>
                    <a:gd name="T3" fmla="*/ 406 h 407"/>
                    <a:gd name="T4" fmla="*/ 0 w 439"/>
                    <a:gd name="T5" fmla="*/ 250 h 407"/>
                    <a:gd name="T6" fmla="*/ 156 w 439"/>
                    <a:gd name="T7" fmla="*/ 0 h 407"/>
                    <a:gd name="T8" fmla="*/ 406 w 439"/>
                    <a:gd name="T9" fmla="*/ 156 h 407"/>
                    <a:gd name="T10" fmla="*/ 250 w 439"/>
                    <a:gd name="T11" fmla="*/ 406 h 407"/>
                  </a:gdLst>
                  <a:ahLst/>
                  <a:cxnLst>
                    <a:cxn ang="0">
                      <a:pos x="T0" y="T1"/>
                    </a:cxn>
                    <a:cxn ang="0">
                      <a:pos x="T2" y="T3"/>
                    </a:cxn>
                    <a:cxn ang="0">
                      <a:pos x="T4" y="T5"/>
                    </a:cxn>
                    <a:cxn ang="0">
                      <a:pos x="T6" y="T7"/>
                    </a:cxn>
                    <a:cxn ang="0">
                      <a:pos x="T8" y="T9"/>
                    </a:cxn>
                    <a:cxn ang="0">
                      <a:pos x="T10" y="T11"/>
                    </a:cxn>
                  </a:cxnLst>
                  <a:rect l="0" t="0" r="r" b="b"/>
                  <a:pathLst>
                    <a:path w="439" h="407">
                      <a:moveTo>
                        <a:pt x="250" y="406"/>
                      </a:moveTo>
                      <a:lnTo>
                        <a:pt x="250" y="406"/>
                      </a:lnTo>
                      <a:cubicBezTo>
                        <a:pt x="125" y="406"/>
                        <a:pt x="31" y="344"/>
                        <a:pt x="0" y="250"/>
                      </a:cubicBezTo>
                      <a:cubicBezTo>
                        <a:pt x="0" y="125"/>
                        <a:pt x="63" y="31"/>
                        <a:pt x="156" y="0"/>
                      </a:cubicBezTo>
                      <a:cubicBezTo>
                        <a:pt x="281" y="0"/>
                        <a:pt x="375" y="63"/>
                        <a:pt x="406" y="156"/>
                      </a:cubicBezTo>
                      <a:cubicBezTo>
                        <a:pt x="438" y="281"/>
                        <a:pt x="344" y="375"/>
                        <a:pt x="250" y="406"/>
                      </a:cubicBezTo>
                    </a:path>
                  </a:pathLst>
                </a:custGeom>
                <a:grpFill/>
                <a:ln>
                  <a:noFill/>
                </a:ln>
                <a:effectLst/>
              </p:spPr>
              <p:txBody>
                <a:bodyPr wrap="none" anchor="ctr"/>
                <a:lstStyle/>
                <a:p>
                  <a:endParaRPr lang="en-US" dirty="0">
                    <a:latin typeface="Open Sans Light"/>
                  </a:endParaRPr>
                </a:p>
              </p:txBody>
            </p:sp>
            <p:sp>
              <p:nvSpPr>
                <p:cNvPr id="38" name="Freeform 16"/>
                <p:cNvSpPr>
                  <a:spLocks noChangeArrowheads="1"/>
                </p:cNvSpPr>
                <p:nvPr/>
              </p:nvSpPr>
              <p:spPr bwMode="auto">
                <a:xfrm>
                  <a:off x="2760663" y="6221413"/>
                  <a:ext cx="158750" cy="157162"/>
                </a:xfrm>
                <a:custGeom>
                  <a:avLst/>
                  <a:gdLst>
                    <a:gd name="T0" fmla="*/ 250 w 439"/>
                    <a:gd name="T1" fmla="*/ 437 h 438"/>
                    <a:gd name="T2" fmla="*/ 250 w 439"/>
                    <a:gd name="T3" fmla="*/ 437 h 438"/>
                    <a:gd name="T4" fmla="*/ 32 w 439"/>
                    <a:gd name="T5" fmla="*/ 281 h 438"/>
                    <a:gd name="T6" fmla="*/ 188 w 439"/>
                    <a:gd name="T7" fmla="*/ 31 h 438"/>
                    <a:gd name="T8" fmla="*/ 407 w 439"/>
                    <a:gd name="T9" fmla="*/ 187 h 438"/>
                    <a:gd name="T10" fmla="*/ 250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250" y="437"/>
                      </a:moveTo>
                      <a:lnTo>
                        <a:pt x="250" y="437"/>
                      </a:lnTo>
                      <a:cubicBezTo>
                        <a:pt x="157" y="437"/>
                        <a:pt x="32" y="375"/>
                        <a:pt x="32" y="281"/>
                      </a:cubicBezTo>
                      <a:cubicBezTo>
                        <a:pt x="0" y="156"/>
                        <a:pt x="63" y="62"/>
                        <a:pt x="188" y="31"/>
                      </a:cubicBezTo>
                      <a:cubicBezTo>
                        <a:pt x="282" y="0"/>
                        <a:pt x="375" y="93"/>
                        <a:pt x="407" y="187"/>
                      </a:cubicBezTo>
                      <a:cubicBezTo>
                        <a:pt x="438" y="312"/>
                        <a:pt x="344" y="406"/>
                        <a:pt x="250" y="437"/>
                      </a:cubicBezTo>
                    </a:path>
                  </a:pathLst>
                </a:custGeom>
                <a:grpFill/>
                <a:ln>
                  <a:noFill/>
                </a:ln>
                <a:effectLst/>
              </p:spPr>
              <p:txBody>
                <a:bodyPr wrap="none" anchor="ctr"/>
                <a:lstStyle/>
                <a:p>
                  <a:endParaRPr lang="en-US" dirty="0">
                    <a:latin typeface="Open Sans Light"/>
                  </a:endParaRPr>
                </a:p>
              </p:txBody>
            </p:sp>
            <p:sp>
              <p:nvSpPr>
                <p:cNvPr id="39" name="Freeform 17"/>
                <p:cNvSpPr>
                  <a:spLocks noChangeArrowheads="1"/>
                </p:cNvSpPr>
                <p:nvPr/>
              </p:nvSpPr>
              <p:spPr bwMode="auto">
                <a:xfrm>
                  <a:off x="1231900" y="5208588"/>
                  <a:ext cx="158750" cy="146050"/>
                </a:xfrm>
                <a:custGeom>
                  <a:avLst/>
                  <a:gdLst>
                    <a:gd name="T0" fmla="*/ 32 w 439"/>
                    <a:gd name="T1" fmla="*/ 250 h 407"/>
                    <a:gd name="T2" fmla="*/ 32 w 439"/>
                    <a:gd name="T3" fmla="*/ 250 h 407"/>
                    <a:gd name="T4" fmla="*/ 188 w 439"/>
                    <a:gd name="T5" fmla="*/ 0 h 407"/>
                    <a:gd name="T6" fmla="*/ 407 w 439"/>
                    <a:gd name="T7" fmla="*/ 156 h 407"/>
                    <a:gd name="T8" fmla="*/ 250 w 439"/>
                    <a:gd name="T9" fmla="*/ 406 h 407"/>
                    <a:gd name="T10" fmla="*/ 32 w 439"/>
                    <a:gd name="T11" fmla="*/ 250 h 407"/>
                  </a:gdLst>
                  <a:ahLst/>
                  <a:cxnLst>
                    <a:cxn ang="0">
                      <a:pos x="T0" y="T1"/>
                    </a:cxn>
                    <a:cxn ang="0">
                      <a:pos x="T2" y="T3"/>
                    </a:cxn>
                    <a:cxn ang="0">
                      <a:pos x="T4" y="T5"/>
                    </a:cxn>
                    <a:cxn ang="0">
                      <a:pos x="T6" y="T7"/>
                    </a:cxn>
                    <a:cxn ang="0">
                      <a:pos x="T8" y="T9"/>
                    </a:cxn>
                    <a:cxn ang="0">
                      <a:pos x="T10" y="T11"/>
                    </a:cxn>
                  </a:cxnLst>
                  <a:rect l="0" t="0" r="r" b="b"/>
                  <a:pathLst>
                    <a:path w="439" h="407">
                      <a:moveTo>
                        <a:pt x="32" y="250"/>
                      </a:moveTo>
                      <a:lnTo>
                        <a:pt x="32" y="250"/>
                      </a:lnTo>
                      <a:cubicBezTo>
                        <a:pt x="0" y="125"/>
                        <a:pt x="63" y="31"/>
                        <a:pt x="188" y="0"/>
                      </a:cubicBezTo>
                      <a:cubicBezTo>
                        <a:pt x="282" y="0"/>
                        <a:pt x="375" y="63"/>
                        <a:pt x="407" y="156"/>
                      </a:cubicBezTo>
                      <a:cubicBezTo>
                        <a:pt x="438" y="281"/>
                        <a:pt x="344" y="375"/>
                        <a:pt x="250" y="406"/>
                      </a:cubicBezTo>
                      <a:cubicBezTo>
                        <a:pt x="157" y="406"/>
                        <a:pt x="32" y="344"/>
                        <a:pt x="32" y="250"/>
                      </a:cubicBezTo>
                    </a:path>
                  </a:pathLst>
                </a:custGeom>
                <a:grpFill/>
                <a:ln>
                  <a:noFill/>
                </a:ln>
                <a:effectLst/>
              </p:spPr>
              <p:txBody>
                <a:bodyPr wrap="none" anchor="ctr"/>
                <a:lstStyle/>
                <a:p>
                  <a:endParaRPr lang="en-US" dirty="0">
                    <a:latin typeface="Open Sans Light"/>
                  </a:endParaRPr>
                </a:p>
              </p:txBody>
            </p:sp>
            <p:sp>
              <p:nvSpPr>
                <p:cNvPr id="40" name="Freeform 18"/>
                <p:cNvSpPr>
                  <a:spLocks noChangeArrowheads="1"/>
                </p:cNvSpPr>
                <p:nvPr/>
              </p:nvSpPr>
              <p:spPr bwMode="auto">
                <a:xfrm>
                  <a:off x="1782763" y="6029325"/>
                  <a:ext cx="157162" cy="158750"/>
                </a:xfrm>
                <a:custGeom>
                  <a:avLst/>
                  <a:gdLst>
                    <a:gd name="T0" fmla="*/ 93 w 438"/>
                    <a:gd name="T1" fmla="*/ 375 h 439"/>
                    <a:gd name="T2" fmla="*/ 93 w 438"/>
                    <a:gd name="T3" fmla="*/ 375 h 439"/>
                    <a:gd name="T4" fmla="*/ 62 w 438"/>
                    <a:gd name="T5" fmla="*/ 125 h 439"/>
                    <a:gd name="T6" fmla="*/ 312 w 438"/>
                    <a:gd name="T7" fmla="*/ 63 h 439"/>
                    <a:gd name="T8" fmla="*/ 375 w 438"/>
                    <a:gd name="T9" fmla="*/ 344 h 439"/>
                    <a:gd name="T10" fmla="*/ 93 w 438"/>
                    <a:gd name="T11" fmla="*/ 375 h 439"/>
                  </a:gdLst>
                  <a:ahLst/>
                  <a:cxnLst>
                    <a:cxn ang="0">
                      <a:pos x="T0" y="T1"/>
                    </a:cxn>
                    <a:cxn ang="0">
                      <a:pos x="T2" y="T3"/>
                    </a:cxn>
                    <a:cxn ang="0">
                      <a:pos x="T4" y="T5"/>
                    </a:cxn>
                    <a:cxn ang="0">
                      <a:pos x="T6" y="T7"/>
                    </a:cxn>
                    <a:cxn ang="0">
                      <a:pos x="T8" y="T9"/>
                    </a:cxn>
                    <a:cxn ang="0">
                      <a:pos x="T10" y="T11"/>
                    </a:cxn>
                  </a:cxnLst>
                  <a:rect l="0" t="0" r="r" b="b"/>
                  <a:pathLst>
                    <a:path w="438" h="439">
                      <a:moveTo>
                        <a:pt x="93" y="375"/>
                      </a:moveTo>
                      <a:lnTo>
                        <a:pt x="93" y="375"/>
                      </a:lnTo>
                      <a:cubicBezTo>
                        <a:pt x="0" y="313"/>
                        <a:pt x="0" y="219"/>
                        <a:pt x="62" y="125"/>
                      </a:cubicBezTo>
                      <a:cubicBezTo>
                        <a:pt x="125" y="32"/>
                        <a:pt x="250" y="0"/>
                        <a:pt x="312" y="63"/>
                      </a:cubicBezTo>
                      <a:cubicBezTo>
                        <a:pt x="406" y="125"/>
                        <a:pt x="437" y="250"/>
                        <a:pt x="375" y="344"/>
                      </a:cubicBezTo>
                      <a:cubicBezTo>
                        <a:pt x="312" y="438"/>
                        <a:pt x="187" y="438"/>
                        <a:pt x="93" y="375"/>
                      </a:cubicBezTo>
                    </a:path>
                  </a:pathLst>
                </a:custGeom>
                <a:grpFill/>
                <a:ln>
                  <a:noFill/>
                </a:ln>
                <a:effectLst/>
              </p:spPr>
              <p:txBody>
                <a:bodyPr wrap="none" anchor="ctr"/>
                <a:lstStyle/>
                <a:p>
                  <a:endParaRPr lang="en-US" dirty="0">
                    <a:latin typeface="Open Sans Light"/>
                  </a:endParaRPr>
                </a:p>
              </p:txBody>
            </p:sp>
            <p:sp>
              <p:nvSpPr>
                <p:cNvPr id="41" name="Freeform 19"/>
                <p:cNvSpPr>
                  <a:spLocks noChangeArrowheads="1"/>
                </p:cNvSpPr>
                <p:nvPr/>
              </p:nvSpPr>
              <p:spPr bwMode="auto">
                <a:xfrm>
                  <a:off x="3582988" y="5670550"/>
                  <a:ext cx="168275" cy="158750"/>
                </a:xfrm>
                <a:custGeom>
                  <a:avLst/>
                  <a:gdLst>
                    <a:gd name="T0" fmla="*/ 62 w 469"/>
                    <a:gd name="T1" fmla="*/ 125 h 439"/>
                    <a:gd name="T2" fmla="*/ 62 w 469"/>
                    <a:gd name="T3" fmla="*/ 125 h 439"/>
                    <a:gd name="T4" fmla="*/ 343 w 469"/>
                    <a:gd name="T5" fmla="*/ 63 h 439"/>
                    <a:gd name="T6" fmla="*/ 406 w 469"/>
                    <a:gd name="T7" fmla="*/ 344 h 439"/>
                    <a:gd name="T8" fmla="*/ 125 w 469"/>
                    <a:gd name="T9" fmla="*/ 407 h 439"/>
                    <a:gd name="T10" fmla="*/ 62 w 469"/>
                    <a:gd name="T11" fmla="*/ 125 h 439"/>
                  </a:gdLst>
                  <a:ahLst/>
                  <a:cxnLst>
                    <a:cxn ang="0">
                      <a:pos x="T0" y="T1"/>
                    </a:cxn>
                    <a:cxn ang="0">
                      <a:pos x="T2" y="T3"/>
                    </a:cxn>
                    <a:cxn ang="0">
                      <a:pos x="T4" y="T5"/>
                    </a:cxn>
                    <a:cxn ang="0">
                      <a:pos x="T6" y="T7"/>
                    </a:cxn>
                    <a:cxn ang="0">
                      <a:pos x="T8" y="T9"/>
                    </a:cxn>
                    <a:cxn ang="0">
                      <a:pos x="T10" y="T11"/>
                    </a:cxn>
                  </a:cxnLst>
                  <a:rect l="0" t="0" r="r" b="b"/>
                  <a:pathLst>
                    <a:path w="469" h="439">
                      <a:moveTo>
                        <a:pt x="62" y="125"/>
                      </a:moveTo>
                      <a:lnTo>
                        <a:pt x="62" y="125"/>
                      </a:lnTo>
                      <a:cubicBezTo>
                        <a:pt x="125" y="32"/>
                        <a:pt x="250" y="0"/>
                        <a:pt x="343" y="63"/>
                      </a:cubicBezTo>
                      <a:cubicBezTo>
                        <a:pt x="437" y="125"/>
                        <a:pt x="468" y="250"/>
                        <a:pt x="406" y="344"/>
                      </a:cubicBezTo>
                      <a:cubicBezTo>
                        <a:pt x="343" y="438"/>
                        <a:pt x="218" y="438"/>
                        <a:pt x="125" y="407"/>
                      </a:cubicBezTo>
                      <a:cubicBezTo>
                        <a:pt x="31" y="344"/>
                        <a:pt x="0" y="219"/>
                        <a:pt x="62" y="125"/>
                      </a:cubicBezTo>
                    </a:path>
                  </a:pathLst>
                </a:custGeom>
                <a:grpFill/>
                <a:ln>
                  <a:noFill/>
                </a:ln>
                <a:effectLst/>
              </p:spPr>
              <p:txBody>
                <a:bodyPr wrap="none" anchor="ctr"/>
                <a:lstStyle/>
                <a:p>
                  <a:endParaRPr lang="en-US" dirty="0">
                    <a:latin typeface="Open Sans Light"/>
                  </a:endParaRPr>
                </a:p>
              </p:txBody>
            </p:sp>
            <p:sp>
              <p:nvSpPr>
                <p:cNvPr id="42" name="Freeform 20"/>
                <p:cNvSpPr>
                  <a:spLocks noChangeArrowheads="1"/>
                </p:cNvSpPr>
                <p:nvPr/>
              </p:nvSpPr>
              <p:spPr bwMode="auto">
                <a:xfrm>
                  <a:off x="1422400" y="4219575"/>
                  <a:ext cx="157163" cy="169863"/>
                </a:xfrm>
                <a:custGeom>
                  <a:avLst/>
                  <a:gdLst>
                    <a:gd name="T0" fmla="*/ 62 w 438"/>
                    <a:gd name="T1" fmla="*/ 125 h 470"/>
                    <a:gd name="T2" fmla="*/ 62 w 438"/>
                    <a:gd name="T3" fmla="*/ 125 h 470"/>
                    <a:gd name="T4" fmla="*/ 343 w 438"/>
                    <a:gd name="T5" fmla="*/ 63 h 470"/>
                    <a:gd name="T6" fmla="*/ 375 w 438"/>
                    <a:gd name="T7" fmla="*/ 344 h 470"/>
                    <a:gd name="T8" fmla="*/ 125 w 438"/>
                    <a:gd name="T9" fmla="*/ 406 h 470"/>
                    <a:gd name="T10" fmla="*/ 62 w 438"/>
                    <a:gd name="T11" fmla="*/ 125 h 470"/>
                  </a:gdLst>
                  <a:ahLst/>
                  <a:cxnLst>
                    <a:cxn ang="0">
                      <a:pos x="T0" y="T1"/>
                    </a:cxn>
                    <a:cxn ang="0">
                      <a:pos x="T2" y="T3"/>
                    </a:cxn>
                    <a:cxn ang="0">
                      <a:pos x="T4" y="T5"/>
                    </a:cxn>
                    <a:cxn ang="0">
                      <a:pos x="T6" y="T7"/>
                    </a:cxn>
                    <a:cxn ang="0">
                      <a:pos x="T8" y="T9"/>
                    </a:cxn>
                    <a:cxn ang="0">
                      <a:pos x="T10" y="T11"/>
                    </a:cxn>
                  </a:cxnLst>
                  <a:rect l="0" t="0" r="r" b="b"/>
                  <a:pathLst>
                    <a:path w="438" h="470">
                      <a:moveTo>
                        <a:pt x="62" y="125"/>
                      </a:moveTo>
                      <a:lnTo>
                        <a:pt x="62" y="125"/>
                      </a:lnTo>
                      <a:cubicBezTo>
                        <a:pt x="125" y="31"/>
                        <a:pt x="250" y="0"/>
                        <a:pt x="343" y="63"/>
                      </a:cubicBezTo>
                      <a:cubicBezTo>
                        <a:pt x="437" y="125"/>
                        <a:pt x="437" y="250"/>
                        <a:pt x="375" y="344"/>
                      </a:cubicBezTo>
                      <a:cubicBezTo>
                        <a:pt x="312" y="438"/>
                        <a:pt x="187" y="469"/>
                        <a:pt x="125" y="406"/>
                      </a:cubicBezTo>
                      <a:cubicBezTo>
                        <a:pt x="31" y="344"/>
                        <a:pt x="0" y="219"/>
                        <a:pt x="62" y="125"/>
                      </a:cubicBezTo>
                    </a:path>
                  </a:pathLst>
                </a:custGeom>
                <a:grpFill/>
                <a:ln>
                  <a:noFill/>
                </a:ln>
                <a:effectLst/>
              </p:spPr>
              <p:txBody>
                <a:bodyPr wrap="none" anchor="ctr"/>
                <a:lstStyle/>
                <a:p>
                  <a:endParaRPr lang="en-US" dirty="0">
                    <a:latin typeface="Open Sans Light"/>
                  </a:endParaRPr>
                </a:p>
              </p:txBody>
            </p:sp>
            <p:sp>
              <p:nvSpPr>
                <p:cNvPr id="43" name="Freeform 21"/>
                <p:cNvSpPr>
                  <a:spLocks noChangeArrowheads="1"/>
                </p:cNvSpPr>
                <p:nvPr/>
              </p:nvSpPr>
              <p:spPr bwMode="auto">
                <a:xfrm>
                  <a:off x="2254250" y="6221413"/>
                  <a:ext cx="158750" cy="157162"/>
                </a:xfrm>
                <a:custGeom>
                  <a:avLst/>
                  <a:gdLst>
                    <a:gd name="T0" fmla="*/ 156 w 439"/>
                    <a:gd name="T1" fmla="*/ 437 h 438"/>
                    <a:gd name="T2" fmla="*/ 156 w 439"/>
                    <a:gd name="T3" fmla="*/ 437 h 438"/>
                    <a:gd name="T4" fmla="*/ 0 w 439"/>
                    <a:gd name="T5" fmla="*/ 187 h 438"/>
                    <a:gd name="T6" fmla="*/ 250 w 439"/>
                    <a:gd name="T7" fmla="*/ 31 h 438"/>
                    <a:gd name="T8" fmla="*/ 406 w 439"/>
                    <a:gd name="T9" fmla="*/ 281 h 438"/>
                    <a:gd name="T10" fmla="*/ 156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156" y="437"/>
                      </a:moveTo>
                      <a:lnTo>
                        <a:pt x="156" y="437"/>
                      </a:lnTo>
                      <a:cubicBezTo>
                        <a:pt x="63" y="406"/>
                        <a:pt x="0" y="312"/>
                        <a:pt x="0" y="187"/>
                      </a:cubicBezTo>
                      <a:cubicBezTo>
                        <a:pt x="31" y="93"/>
                        <a:pt x="125" y="0"/>
                        <a:pt x="250" y="31"/>
                      </a:cubicBezTo>
                      <a:cubicBezTo>
                        <a:pt x="344" y="62"/>
                        <a:pt x="438" y="156"/>
                        <a:pt x="406" y="281"/>
                      </a:cubicBezTo>
                      <a:cubicBezTo>
                        <a:pt x="375" y="375"/>
                        <a:pt x="281" y="437"/>
                        <a:pt x="156" y="437"/>
                      </a:cubicBezTo>
                    </a:path>
                  </a:pathLst>
                </a:custGeom>
                <a:grpFill/>
                <a:ln>
                  <a:noFill/>
                </a:ln>
                <a:effectLst/>
              </p:spPr>
              <p:txBody>
                <a:bodyPr wrap="none" anchor="ctr"/>
                <a:lstStyle/>
                <a:p>
                  <a:endParaRPr lang="en-US" dirty="0">
                    <a:latin typeface="Open Sans Light"/>
                  </a:endParaRPr>
                </a:p>
              </p:txBody>
            </p:sp>
            <p:sp>
              <p:nvSpPr>
                <p:cNvPr id="44" name="Freeform 22"/>
                <p:cNvSpPr>
                  <a:spLocks noChangeArrowheads="1"/>
                </p:cNvSpPr>
                <p:nvPr/>
              </p:nvSpPr>
              <p:spPr bwMode="auto">
                <a:xfrm>
                  <a:off x="3784600" y="5208588"/>
                  <a:ext cx="157163" cy="146050"/>
                </a:xfrm>
                <a:custGeom>
                  <a:avLst/>
                  <a:gdLst>
                    <a:gd name="T0" fmla="*/ 0 w 438"/>
                    <a:gd name="T1" fmla="*/ 156 h 407"/>
                    <a:gd name="T2" fmla="*/ 0 w 438"/>
                    <a:gd name="T3" fmla="*/ 156 h 407"/>
                    <a:gd name="T4" fmla="*/ 250 w 438"/>
                    <a:gd name="T5" fmla="*/ 0 h 407"/>
                    <a:gd name="T6" fmla="*/ 405 w 438"/>
                    <a:gd name="T7" fmla="*/ 250 h 407"/>
                    <a:gd name="T8" fmla="*/ 156 w 438"/>
                    <a:gd name="T9" fmla="*/ 406 h 407"/>
                    <a:gd name="T10" fmla="*/ 0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0" y="156"/>
                      </a:moveTo>
                      <a:lnTo>
                        <a:pt x="0" y="156"/>
                      </a:lnTo>
                      <a:cubicBezTo>
                        <a:pt x="31" y="63"/>
                        <a:pt x="125" y="0"/>
                        <a:pt x="250" y="0"/>
                      </a:cubicBezTo>
                      <a:cubicBezTo>
                        <a:pt x="343" y="31"/>
                        <a:pt x="437" y="125"/>
                        <a:pt x="405" y="250"/>
                      </a:cubicBezTo>
                      <a:cubicBezTo>
                        <a:pt x="374" y="344"/>
                        <a:pt x="281" y="406"/>
                        <a:pt x="156" y="406"/>
                      </a:cubicBezTo>
                      <a:cubicBezTo>
                        <a:pt x="63" y="375"/>
                        <a:pt x="0" y="281"/>
                        <a:pt x="0" y="156"/>
                      </a:cubicBezTo>
                    </a:path>
                  </a:pathLst>
                </a:custGeom>
                <a:grpFill/>
                <a:ln>
                  <a:noFill/>
                </a:ln>
                <a:effectLst/>
              </p:spPr>
              <p:txBody>
                <a:bodyPr wrap="none" anchor="ctr"/>
                <a:lstStyle/>
                <a:p>
                  <a:endParaRPr lang="en-US" dirty="0">
                    <a:latin typeface="Open Sans Light"/>
                  </a:endParaRPr>
                </a:p>
              </p:txBody>
            </p:sp>
            <p:sp>
              <p:nvSpPr>
                <p:cNvPr id="45" name="Freeform 23"/>
                <p:cNvSpPr>
                  <a:spLocks noChangeArrowheads="1"/>
                </p:cNvSpPr>
                <p:nvPr/>
              </p:nvSpPr>
              <p:spPr bwMode="auto">
                <a:xfrm>
                  <a:off x="1231900" y="4692650"/>
                  <a:ext cx="158750" cy="157163"/>
                </a:xfrm>
                <a:custGeom>
                  <a:avLst/>
                  <a:gdLst>
                    <a:gd name="T0" fmla="*/ 32 w 439"/>
                    <a:gd name="T1" fmla="*/ 187 h 438"/>
                    <a:gd name="T2" fmla="*/ 32 w 439"/>
                    <a:gd name="T3" fmla="*/ 187 h 438"/>
                    <a:gd name="T4" fmla="*/ 250 w 439"/>
                    <a:gd name="T5" fmla="*/ 31 h 438"/>
                    <a:gd name="T6" fmla="*/ 407 w 439"/>
                    <a:gd name="T7" fmla="*/ 281 h 438"/>
                    <a:gd name="T8" fmla="*/ 188 w 439"/>
                    <a:gd name="T9" fmla="*/ 437 h 438"/>
                    <a:gd name="T10" fmla="*/ 32 w 439"/>
                    <a:gd name="T11" fmla="*/ 187 h 438"/>
                  </a:gdLst>
                  <a:ahLst/>
                  <a:cxnLst>
                    <a:cxn ang="0">
                      <a:pos x="T0" y="T1"/>
                    </a:cxn>
                    <a:cxn ang="0">
                      <a:pos x="T2" y="T3"/>
                    </a:cxn>
                    <a:cxn ang="0">
                      <a:pos x="T4" y="T5"/>
                    </a:cxn>
                    <a:cxn ang="0">
                      <a:pos x="T6" y="T7"/>
                    </a:cxn>
                    <a:cxn ang="0">
                      <a:pos x="T8" y="T9"/>
                    </a:cxn>
                    <a:cxn ang="0">
                      <a:pos x="T10" y="T11"/>
                    </a:cxn>
                  </a:cxnLst>
                  <a:rect l="0" t="0" r="r" b="b"/>
                  <a:pathLst>
                    <a:path w="439" h="438">
                      <a:moveTo>
                        <a:pt x="32" y="187"/>
                      </a:moveTo>
                      <a:lnTo>
                        <a:pt x="32" y="187"/>
                      </a:lnTo>
                      <a:cubicBezTo>
                        <a:pt x="32" y="93"/>
                        <a:pt x="157" y="0"/>
                        <a:pt x="250" y="31"/>
                      </a:cubicBezTo>
                      <a:cubicBezTo>
                        <a:pt x="344" y="62"/>
                        <a:pt x="438" y="156"/>
                        <a:pt x="407" y="281"/>
                      </a:cubicBezTo>
                      <a:cubicBezTo>
                        <a:pt x="375" y="375"/>
                        <a:pt x="282" y="437"/>
                        <a:pt x="188" y="437"/>
                      </a:cubicBezTo>
                      <a:cubicBezTo>
                        <a:pt x="63" y="406"/>
                        <a:pt x="0" y="312"/>
                        <a:pt x="32" y="187"/>
                      </a:cubicBezTo>
                    </a:path>
                  </a:pathLst>
                </a:custGeom>
                <a:grpFill/>
                <a:ln>
                  <a:noFill/>
                </a:ln>
                <a:effectLst/>
              </p:spPr>
              <p:txBody>
                <a:bodyPr wrap="none" anchor="ctr"/>
                <a:lstStyle/>
                <a:p>
                  <a:endParaRPr lang="en-US" dirty="0">
                    <a:latin typeface="Open Sans Light"/>
                  </a:endParaRPr>
                </a:p>
              </p:txBody>
            </p:sp>
            <p:sp>
              <p:nvSpPr>
                <p:cNvPr id="53" name="Freeform 24"/>
                <p:cNvSpPr>
                  <a:spLocks noChangeArrowheads="1"/>
                </p:cNvSpPr>
                <p:nvPr/>
              </p:nvSpPr>
              <p:spPr bwMode="auto">
                <a:xfrm>
                  <a:off x="1422400" y="5670550"/>
                  <a:ext cx="157163" cy="158750"/>
                </a:xfrm>
                <a:custGeom>
                  <a:avLst/>
                  <a:gdLst>
                    <a:gd name="T0" fmla="*/ 62 w 438"/>
                    <a:gd name="T1" fmla="*/ 344 h 439"/>
                    <a:gd name="T2" fmla="*/ 62 w 438"/>
                    <a:gd name="T3" fmla="*/ 344 h 439"/>
                    <a:gd name="T4" fmla="*/ 125 w 438"/>
                    <a:gd name="T5" fmla="*/ 63 h 439"/>
                    <a:gd name="T6" fmla="*/ 375 w 438"/>
                    <a:gd name="T7" fmla="*/ 125 h 439"/>
                    <a:gd name="T8" fmla="*/ 343 w 438"/>
                    <a:gd name="T9" fmla="*/ 407 h 439"/>
                    <a:gd name="T10" fmla="*/ 62 w 438"/>
                    <a:gd name="T11" fmla="*/ 344 h 439"/>
                  </a:gdLst>
                  <a:ahLst/>
                  <a:cxnLst>
                    <a:cxn ang="0">
                      <a:pos x="T0" y="T1"/>
                    </a:cxn>
                    <a:cxn ang="0">
                      <a:pos x="T2" y="T3"/>
                    </a:cxn>
                    <a:cxn ang="0">
                      <a:pos x="T4" y="T5"/>
                    </a:cxn>
                    <a:cxn ang="0">
                      <a:pos x="T6" y="T7"/>
                    </a:cxn>
                    <a:cxn ang="0">
                      <a:pos x="T8" y="T9"/>
                    </a:cxn>
                    <a:cxn ang="0">
                      <a:pos x="T10" y="T11"/>
                    </a:cxn>
                  </a:cxnLst>
                  <a:rect l="0" t="0" r="r" b="b"/>
                  <a:pathLst>
                    <a:path w="438" h="439">
                      <a:moveTo>
                        <a:pt x="62" y="344"/>
                      </a:moveTo>
                      <a:lnTo>
                        <a:pt x="62" y="344"/>
                      </a:lnTo>
                      <a:cubicBezTo>
                        <a:pt x="0" y="250"/>
                        <a:pt x="31" y="125"/>
                        <a:pt x="125" y="63"/>
                      </a:cubicBezTo>
                      <a:cubicBezTo>
                        <a:pt x="187" y="0"/>
                        <a:pt x="312" y="32"/>
                        <a:pt x="375" y="125"/>
                      </a:cubicBezTo>
                      <a:cubicBezTo>
                        <a:pt x="437" y="219"/>
                        <a:pt x="437" y="344"/>
                        <a:pt x="343" y="407"/>
                      </a:cubicBezTo>
                      <a:cubicBezTo>
                        <a:pt x="250" y="438"/>
                        <a:pt x="125" y="438"/>
                        <a:pt x="62" y="344"/>
                      </a:cubicBezTo>
                    </a:path>
                  </a:pathLst>
                </a:custGeom>
                <a:grpFill/>
                <a:ln>
                  <a:noFill/>
                </a:ln>
                <a:effectLst/>
              </p:spPr>
              <p:txBody>
                <a:bodyPr wrap="none" anchor="ctr"/>
                <a:lstStyle/>
                <a:p>
                  <a:endParaRPr lang="en-US" dirty="0">
                    <a:latin typeface="Open Sans Light"/>
                  </a:endParaRPr>
                </a:p>
              </p:txBody>
            </p:sp>
            <p:sp>
              <p:nvSpPr>
                <p:cNvPr id="54" name="Freeform 25"/>
                <p:cNvSpPr>
                  <a:spLocks noChangeArrowheads="1"/>
                </p:cNvSpPr>
                <p:nvPr/>
              </p:nvSpPr>
              <p:spPr bwMode="auto">
                <a:xfrm>
                  <a:off x="3222625" y="6029325"/>
                  <a:ext cx="168275" cy="158750"/>
                </a:xfrm>
                <a:custGeom>
                  <a:avLst/>
                  <a:gdLst>
                    <a:gd name="T0" fmla="*/ 125 w 469"/>
                    <a:gd name="T1" fmla="*/ 63 h 439"/>
                    <a:gd name="T2" fmla="*/ 125 w 469"/>
                    <a:gd name="T3" fmla="*/ 63 h 439"/>
                    <a:gd name="T4" fmla="*/ 406 w 469"/>
                    <a:gd name="T5" fmla="*/ 125 h 439"/>
                    <a:gd name="T6" fmla="*/ 343 w 469"/>
                    <a:gd name="T7" fmla="*/ 375 h 439"/>
                    <a:gd name="T8" fmla="*/ 62 w 469"/>
                    <a:gd name="T9" fmla="*/ 344 h 439"/>
                    <a:gd name="T10" fmla="*/ 125 w 469"/>
                    <a:gd name="T11" fmla="*/ 63 h 439"/>
                  </a:gdLst>
                  <a:ahLst/>
                  <a:cxnLst>
                    <a:cxn ang="0">
                      <a:pos x="T0" y="T1"/>
                    </a:cxn>
                    <a:cxn ang="0">
                      <a:pos x="T2" y="T3"/>
                    </a:cxn>
                    <a:cxn ang="0">
                      <a:pos x="T4" y="T5"/>
                    </a:cxn>
                    <a:cxn ang="0">
                      <a:pos x="T6" y="T7"/>
                    </a:cxn>
                    <a:cxn ang="0">
                      <a:pos x="T8" y="T9"/>
                    </a:cxn>
                    <a:cxn ang="0">
                      <a:pos x="T10" y="T11"/>
                    </a:cxn>
                  </a:cxnLst>
                  <a:rect l="0" t="0" r="r" b="b"/>
                  <a:pathLst>
                    <a:path w="469" h="439">
                      <a:moveTo>
                        <a:pt x="125" y="63"/>
                      </a:moveTo>
                      <a:lnTo>
                        <a:pt x="125" y="63"/>
                      </a:lnTo>
                      <a:cubicBezTo>
                        <a:pt x="218" y="0"/>
                        <a:pt x="343" y="32"/>
                        <a:pt x="406" y="125"/>
                      </a:cubicBezTo>
                      <a:cubicBezTo>
                        <a:pt x="468" y="219"/>
                        <a:pt x="437" y="313"/>
                        <a:pt x="343" y="375"/>
                      </a:cubicBezTo>
                      <a:cubicBezTo>
                        <a:pt x="250" y="438"/>
                        <a:pt x="125" y="438"/>
                        <a:pt x="62" y="344"/>
                      </a:cubicBezTo>
                      <a:cubicBezTo>
                        <a:pt x="0" y="250"/>
                        <a:pt x="31" y="125"/>
                        <a:pt x="125" y="63"/>
                      </a:cubicBezTo>
                    </a:path>
                  </a:pathLst>
                </a:custGeom>
                <a:grpFill/>
                <a:ln>
                  <a:noFill/>
                </a:ln>
                <a:effectLst/>
              </p:spPr>
              <p:txBody>
                <a:bodyPr wrap="none" anchor="ctr"/>
                <a:lstStyle/>
                <a:p>
                  <a:endParaRPr lang="en-US" dirty="0">
                    <a:latin typeface="Open Sans Light"/>
                  </a:endParaRPr>
                </a:p>
              </p:txBody>
            </p:sp>
            <p:sp>
              <p:nvSpPr>
                <p:cNvPr id="56" name="Freeform 26"/>
                <p:cNvSpPr>
                  <a:spLocks noChangeArrowheads="1"/>
                </p:cNvSpPr>
                <p:nvPr/>
              </p:nvSpPr>
              <p:spPr bwMode="auto">
                <a:xfrm>
                  <a:off x="1782763" y="3870325"/>
                  <a:ext cx="157162" cy="158750"/>
                </a:xfrm>
                <a:custGeom>
                  <a:avLst/>
                  <a:gdLst>
                    <a:gd name="T0" fmla="*/ 93 w 438"/>
                    <a:gd name="T1" fmla="*/ 63 h 439"/>
                    <a:gd name="T2" fmla="*/ 93 w 438"/>
                    <a:gd name="T3" fmla="*/ 63 h 439"/>
                    <a:gd name="T4" fmla="*/ 375 w 438"/>
                    <a:gd name="T5" fmla="*/ 94 h 439"/>
                    <a:gd name="T6" fmla="*/ 312 w 438"/>
                    <a:gd name="T7" fmla="*/ 375 h 439"/>
                    <a:gd name="T8" fmla="*/ 62 w 438"/>
                    <a:gd name="T9" fmla="*/ 313 h 439"/>
                    <a:gd name="T10" fmla="*/ 93 w 438"/>
                    <a:gd name="T11" fmla="*/ 63 h 439"/>
                  </a:gdLst>
                  <a:ahLst/>
                  <a:cxnLst>
                    <a:cxn ang="0">
                      <a:pos x="T0" y="T1"/>
                    </a:cxn>
                    <a:cxn ang="0">
                      <a:pos x="T2" y="T3"/>
                    </a:cxn>
                    <a:cxn ang="0">
                      <a:pos x="T4" y="T5"/>
                    </a:cxn>
                    <a:cxn ang="0">
                      <a:pos x="T6" y="T7"/>
                    </a:cxn>
                    <a:cxn ang="0">
                      <a:pos x="T8" y="T9"/>
                    </a:cxn>
                    <a:cxn ang="0">
                      <a:pos x="T10" y="T11"/>
                    </a:cxn>
                  </a:cxnLst>
                  <a:rect l="0" t="0" r="r" b="b"/>
                  <a:pathLst>
                    <a:path w="438" h="439">
                      <a:moveTo>
                        <a:pt x="93" y="63"/>
                      </a:moveTo>
                      <a:lnTo>
                        <a:pt x="93" y="63"/>
                      </a:lnTo>
                      <a:cubicBezTo>
                        <a:pt x="187" y="0"/>
                        <a:pt x="312" y="0"/>
                        <a:pt x="375" y="94"/>
                      </a:cubicBezTo>
                      <a:cubicBezTo>
                        <a:pt x="437" y="188"/>
                        <a:pt x="406" y="313"/>
                        <a:pt x="312" y="375"/>
                      </a:cubicBezTo>
                      <a:cubicBezTo>
                        <a:pt x="250" y="438"/>
                        <a:pt x="125" y="407"/>
                        <a:pt x="62" y="313"/>
                      </a:cubicBezTo>
                      <a:cubicBezTo>
                        <a:pt x="0" y="219"/>
                        <a:pt x="0" y="94"/>
                        <a:pt x="93" y="63"/>
                      </a:cubicBezTo>
                    </a:path>
                  </a:pathLst>
                </a:custGeom>
                <a:grpFill/>
                <a:ln>
                  <a:noFill/>
                </a:ln>
                <a:effectLst/>
              </p:spPr>
              <p:txBody>
                <a:bodyPr wrap="none" anchor="ctr"/>
                <a:lstStyle/>
                <a:p>
                  <a:endParaRPr lang="en-US" dirty="0">
                    <a:latin typeface="Open Sans Light"/>
                  </a:endParaRPr>
                </a:p>
              </p:txBody>
            </p:sp>
            <p:sp>
              <p:nvSpPr>
                <p:cNvPr id="57" name="Freeform 27"/>
                <p:cNvSpPr>
                  <a:spLocks noChangeArrowheads="1"/>
                </p:cNvSpPr>
                <p:nvPr/>
              </p:nvSpPr>
              <p:spPr bwMode="auto">
                <a:xfrm>
                  <a:off x="4797425" y="5973763"/>
                  <a:ext cx="461963" cy="720725"/>
                </a:xfrm>
                <a:custGeom>
                  <a:avLst/>
                  <a:gdLst>
                    <a:gd name="T0" fmla="*/ 1219 w 1283"/>
                    <a:gd name="T1" fmla="*/ 1656 h 2001"/>
                    <a:gd name="T2" fmla="*/ 1219 w 1283"/>
                    <a:gd name="T3" fmla="*/ 1656 h 2001"/>
                    <a:gd name="T4" fmla="*/ 563 w 1283"/>
                    <a:gd name="T5" fmla="*/ 1000 h 2001"/>
                    <a:gd name="T6" fmla="*/ 1219 w 1283"/>
                    <a:gd name="T7" fmla="*/ 344 h 2001"/>
                    <a:gd name="T8" fmla="*/ 1219 w 1283"/>
                    <a:gd name="T9" fmla="*/ 63 h 2001"/>
                    <a:gd name="T10" fmla="*/ 938 w 1283"/>
                    <a:gd name="T11" fmla="*/ 63 h 2001"/>
                    <a:gd name="T12" fmla="*/ 0 w 1283"/>
                    <a:gd name="T13" fmla="*/ 1000 h 2001"/>
                    <a:gd name="T14" fmla="*/ 938 w 1283"/>
                    <a:gd name="T15" fmla="*/ 1938 h 2001"/>
                    <a:gd name="T16" fmla="*/ 1219 w 1283"/>
                    <a:gd name="T17" fmla="*/ 1938 h 2001"/>
                    <a:gd name="T18" fmla="*/ 1282 w 1283"/>
                    <a:gd name="T19" fmla="*/ 1781 h 2001"/>
                    <a:gd name="T20" fmla="*/ 1219 w 1283"/>
                    <a:gd name="T21" fmla="*/ 1656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3" h="2001">
                      <a:moveTo>
                        <a:pt x="1219" y="1656"/>
                      </a:moveTo>
                      <a:lnTo>
                        <a:pt x="1219" y="1656"/>
                      </a:lnTo>
                      <a:cubicBezTo>
                        <a:pt x="563" y="1000"/>
                        <a:pt x="563" y="1000"/>
                        <a:pt x="563" y="1000"/>
                      </a:cubicBezTo>
                      <a:cubicBezTo>
                        <a:pt x="1219" y="344"/>
                        <a:pt x="1219" y="344"/>
                        <a:pt x="1219" y="344"/>
                      </a:cubicBezTo>
                      <a:cubicBezTo>
                        <a:pt x="1282" y="250"/>
                        <a:pt x="1282" y="125"/>
                        <a:pt x="1219" y="63"/>
                      </a:cubicBezTo>
                      <a:cubicBezTo>
                        <a:pt x="1157" y="0"/>
                        <a:pt x="1032" y="0"/>
                        <a:pt x="938" y="63"/>
                      </a:cubicBezTo>
                      <a:cubicBezTo>
                        <a:pt x="0" y="1000"/>
                        <a:pt x="0" y="1000"/>
                        <a:pt x="0" y="1000"/>
                      </a:cubicBezTo>
                      <a:cubicBezTo>
                        <a:pt x="938" y="1938"/>
                        <a:pt x="938" y="1938"/>
                        <a:pt x="938" y="1938"/>
                      </a:cubicBezTo>
                      <a:cubicBezTo>
                        <a:pt x="1032" y="2000"/>
                        <a:pt x="1157" y="2000"/>
                        <a:pt x="1219" y="1938"/>
                      </a:cubicBezTo>
                      <a:cubicBezTo>
                        <a:pt x="1251" y="1875"/>
                        <a:pt x="1282" y="1844"/>
                        <a:pt x="1282" y="1781"/>
                      </a:cubicBezTo>
                      <a:cubicBezTo>
                        <a:pt x="1282" y="1719"/>
                        <a:pt x="1251" y="1688"/>
                        <a:pt x="1219" y="1656"/>
                      </a:cubicBezTo>
                    </a:path>
                  </a:pathLst>
                </a:custGeom>
                <a:grpFill/>
                <a:ln>
                  <a:noFill/>
                </a:ln>
                <a:effectLst/>
              </p:spPr>
              <p:txBody>
                <a:bodyPr wrap="none" anchor="ctr"/>
                <a:lstStyle/>
                <a:p>
                  <a:endParaRPr lang="en-US" dirty="0">
                    <a:latin typeface="Open Sans Light"/>
                  </a:endParaRPr>
                </a:p>
              </p:txBody>
            </p:sp>
            <p:sp>
              <p:nvSpPr>
                <p:cNvPr id="58" name="Freeform 28"/>
                <p:cNvSpPr>
                  <a:spLocks noChangeArrowheads="1"/>
                </p:cNvSpPr>
                <p:nvPr/>
              </p:nvSpPr>
              <p:spPr bwMode="auto">
                <a:xfrm>
                  <a:off x="5111750" y="6254750"/>
                  <a:ext cx="146050" cy="147638"/>
                </a:xfrm>
                <a:custGeom>
                  <a:avLst/>
                  <a:gdLst>
                    <a:gd name="T0" fmla="*/ 187 w 407"/>
                    <a:gd name="T1" fmla="*/ 0 h 408"/>
                    <a:gd name="T2" fmla="*/ 187 w 407"/>
                    <a:gd name="T3" fmla="*/ 0 h 408"/>
                    <a:gd name="T4" fmla="*/ 406 w 407"/>
                    <a:gd name="T5" fmla="*/ 219 h 408"/>
                    <a:gd name="T6" fmla="*/ 187 w 407"/>
                    <a:gd name="T7" fmla="*/ 407 h 408"/>
                    <a:gd name="T8" fmla="*/ 0 w 407"/>
                    <a:gd name="T9" fmla="*/ 219 h 408"/>
                    <a:gd name="T10" fmla="*/ 187 w 407"/>
                    <a:gd name="T11" fmla="*/ 0 h 408"/>
                  </a:gdLst>
                  <a:ahLst/>
                  <a:cxnLst>
                    <a:cxn ang="0">
                      <a:pos x="T0" y="T1"/>
                    </a:cxn>
                    <a:cxn ang="0">
                      <a:pos x="T2" y="T3"/>
                    </a:cxn>
                    <a:cxn ang="0">
                      <a:pos x="T4" y="T5"/>
                    </a:cxn>
                    <a:cxn ang="0">
                      <a:pos x="T6" y="T7"/>
                    </a:cxn>
                    <a:cxn ang="0">
                      <a:pos x="T8" y="T9"/>
                    </a:cxn>
                    <a:cxn ang="0">
                      <a:pos x="T10" y="T11"/>
                    </a:cxn>
                  </a:cxnLst>
                  <a:rect l="0" t="0" r="r" b="b"/>
                  <a:pathLst>
                    <a:path w="407" h="408">
                      <a:moveTo>
                        <a:pt x="187" y="0"/>
                      </a:moveTo>
                      <a:lnTo>
                        <a:pt x="187" y="0"/>
                      </a:lnTo>
                      <a:cubicBezTo>
                        <a:pt x="312" y="0"/>
                        <a:pt x="406" y="94"/>
                        <a:pt x="406" y="219"/>
                      </a:cubicBezTo>
                      <a:cubicBezTo>
                        <a:pt x="406" y="313"/>
                        <a:pt x="312" y="407"/>
                        <a:pt x="187" y="407"/>
                      </a:cubicBezTo>
                      <a:cubicBezTo>
                        <a:pt x="93" y="407"/>
                        <a:pt x="0" y="313"/>
                        <a:pt x="0" y="219"/>
                      </a:cubicBezTo>
                      <a:cubicBezTo>
                        <a:pt x="0" y="94"/>
                        <a:pt x="93" y="0"/>
                        <a:pt x="187" y="0"/>
                      </a:cubicBezTo>
                    </a:path>
                  </a:pathLst>
                </a:custGeom>
                <a:grpFill/>
                <a:ln>
                  <a:noFill/>
                </a:ln>
                <a:effectLst/>
              </p:spPr>
              <p:txBody>
                <a:bodyPr wrap="none" anchor="ctr"/>
                <a:lstStyle/>
                <a:p>
                  <a:endParaRPr lang="en-US" dirty="0">
                    <a:latin typeface="Open Sans Light"/>
                  </a:endParaRPr>
                </a:p>
              </p:txBody>
            </p:sp>
            <p:sp>
              <p:nvSpPr>
                <p:cNvPr id="59" name="Freeform 29"/>
                <p:cNvSpPr>
                  <a:spLocks noChangeArrowheads="1"/>
                </p:cNvSpPr>
                <p:nvPr/>
              </p:nvSpPr>
              <p:spPr bwMode="auto">
                <a:xfrm>
                  <a:off x="5111750" y="3657600"/>
                  <a:ext cx="146050" cy="146050"/>
                </a:xfrm>
                <a:custGeom>
                  <a:avLst/>
                  <a:gdLst>
                    <a:gd name="T0" fmla="*/ 187 w 407"/>
                    <a:gd name="T1" fmla="*/ 0 h 407"/>
                    <a:gd name="T2" fmla="*/ 187 w 407"/>
                    <a:gd name="T3" fmla="*/ 0 h 407"/>
                    <a:gd name="T4" fmla="*/ 406 w 407"/>
                    <a:gd name="T5" fmla="*/ 187 h 407"/>
                    <a:gd name="T6" fmla="*/ 187 w 407"/>
                    <a:gd name="T7" fmla="*/ 406 h 407"/>
                    <a:gd name="T8" fmla="*/ 0 w 407"/>
                    <a:gd name="T9" fmla="*/ 187 h 407"/>
                    <a:gd name="T10" fmla="*/ 18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187" y="0"/>
                      </a:moveTo>
                      <a:lnTo>
                        <a:pt x="187" y="0"/>
                      </a:lnTo>
                      <a:cubicBezTo>
                        <a:pt x="312" y="0"/>
                        <a:pt x="406" y="93"/>
                        <a:pt x="406" y="187"/>
                      </a:cubicBezTo>
                      <a:cubicBezTo>
                        <a:pt x="406" y="312"/>
                        <a:pt x="312" y="406"/>
                        <a:pt x="187" y="406"/>
                      </a:cubicBezTo>
                      <a:cubicBezTo>
                        <a:pt x="93" y="406"/>
                        <a:pt x="0" y="312"/>
                        <a:pt x="0" y="187"/>
                      </a:cubicBezTo>
                      <a:cubicBezTo>
                        <a:pt x="0" y="93"/>
                        <a:pt x="93" y="0"/>
                        <a:pt x="187" y="0"/>
                      </a:cubicBezTo>
                    </a:path>
                  </a:pathLst>
                </a:custGeom>
                <a:grpFill/>
                <a:ln>
                  <a:noFill/>
                </a:ln>
                <a:effectLst/>
              </p:spPr>
              <p:txBody>
                <a:bodyPr wrap="none" anchor="ctr"/>
                <a:lstStyle/>
                <a:p>
                  <a:endParaRPr lang="en-US" dirty="0">
                    <a:latin typeface="Open Sans Light"/>
                  </a:endParaRPr>
                </a:p>
              </p:txBody>
            </p:sp>
            <p:sp>
              <p:nvSpPr>
                <p:cNvPr id="60" name="Freeform 30"/>
                <p:cNvSpPr>
                  <a:spLocks noChangeArrowheads="1"/>
                </p:cNvSpPr>
                <p:nvPr/>
              </p:nvSpPr>
              <p:spPr bwMode="auto">
                <a:xfrm>
                  <a:off x="6416675" y="4962525"/>
                  <a:ext cx="146050" cy="134938"/>
                </a:xfrm>
                <a:custGeom>
                  <a:avLst/>
                  <a:gdLst>
                    <a:gd name="T0" fmla="*/ 406 w 407"/>
                    <a:gd name="T1" fmla="*/ 187 h 375"/>
                    <a:gd name="T2" fmla="*/ 406 w 407"/>
                    <a:gd name="T3" fmla="*/ 187 h 375"/>
                    <a:gd name="T4" fmla="*/ 187 w 407"/>
                    <a:gd name="T5" fmla="*/ 374 h 375"/>
                    <a:gd name="T6" fmla="*/ 0 w 407"/>
                    <a:gd name="T7" fmla="*/ 187 h 375"/>
                    <a:gd name="T8" fmla="*/ 187 w 407"/>
                    <a:gd name="T9" fmla="*/ 0 h 375"/>
                    <a:gd name="T10" fmla="*/ 406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406" y="187"/>
                      </a:moveTo>
                      <a:lnTo>
                        <a:pt x="406" y="187"/>
                      </a:lnTo>
                      <a:cubicBezTo>
                        <a:pt x="406" y="311"/>
                        <a:pt x="312" y="374"/>
                        <a:pt x="187" y="374"/>
                      </a:cubicBezTo>
                      <a:cubicBezTo>
                        <a:pt x="93" y="374"/>
                        <a:pt x="0" y="311"/>
                        <a:pt x="0" y="187"/>
                      </a:cubicBezTo>
                      <a:cubicBezTo>
                        <a:pt x="0" y="93"/>
                        <a:pt x="93" y="0"/>
                        <a:pt x="187" y="0"/>
                      </a:cubicBezTo>
                      <a:cubicBezTo>
                        <a:pt x="312" y="0"/>
                        <a:pt x="406" y="93"/>
                        <a:pt x="406" y="187"/>
                      </a:cubicBezTo>
                    </a:path>
                  </a:pathLst>
                </a:custGeom>
                <a:grpFill/>
                <a:ln>
                  <a:noFill/>
                </a:ln>
                <a:effectLst/>
              </p:spPr>
              <p:txBody>
                <a:bodyPr wrap="none" anchor="ctr"/>
                <a:lstStyle/>
                <a:p>
                  <a:endParaRPr lang="en-US" dirty="0">
                    <a:latin typeface="Open Sans Light"/>
                  </a:endParaRPr>
                </a:p>
              </p:txBody>
            </p:sp>
            <p:sp>
              <p:nvSpPr>
                <p:cNvPr id="61" name="Freeform 31"/>
                <p:cNvSpPr>
                  <a:spLocks noChangeArrowheads="1"/>
                </p:cNvSpPr>
                <p:nvPr/>
              </p:nvSpPr>
              <p:spPr bwMode="auto">
                <a:xfrm>
                  <a:off x="6022975" y="4027488"/>
                  <a:ext cx="157163" cy="157162"/>
                </a:xfrm>
                <a:custGeom>
                  <a:avLst/>
                  <a:gdLst>
                    <a:gd name="T0" fmla="*/ 375 w 438"/>
                    <a:gd name="T1" fmla="*/ 93 h 438"/>
                    <a:gd name="T2" fmla="*/ 375 w 438"/>
                    <a:gd name="T3" fmla="*/ 93 h 438"/>
                    <a:gd name="T4" fmla="*/ 375 w 438"/>
                    <a:gd name="T5" fmla="*/ 375 h 438"/>
                    <a:gd name="T6" fmla="*/ 94 w 438"/>
                    <a:gd name="T7" fmla="*/ 375 h 438"/>
                    <a:gd name="T8" fmla="*/ 94 w 438"/>
                    <a:gd name="T9" fmla="*/ 93 h 438"/>
                    <a:gd name="T10" fmla="*/ 375 w 438"/>
                    <a:gd name="T11" fmla="*/ 93 h 438"/>
                  </a:gdLst>
                  <a:ahLst/>
                  <a:cxnLst>
                    <a:cxn ang="0">
                      <a:pos x="T0" y="T1"/>
                    </a:cxn>
                    <a:cxn ang="0">
                      <a:pos x="T2" y="T3"/>
                    </a:cxn>
                    <a:cxn ang="0">
                      <a:pos x="T4" y="T5"/>
                    </a:cxn>
                    <a:cxn ang="0">
                      <a:pos x="T6" y="T7"/>
                    </a:cxn>
                    <a:cxn ang="0">
                      <a:pos x="T8" y="T9"/>
                    </a:cxn>
                    <a:cxn ang="0">
                      <a:pos x="T10" y="T11"/>
                    </a:cxn>
                  </a:cxnLst>
                  <a:rect l="0" t="0" r="r" b="b"/>
                  <a:pathLst>
                    <a:path w="438" h="438">
                      <a:moveTo>
                        <a:pt x="375" y="93"/>
                      </a:moveTo>
                      <a:lnTo>
                        <a:pt x="375" y="93"/>
                      </a:lnTo>
                      <a:cubicBezTo>
                        <a:pt x="437" y="156"/>
                        <a:pt x="437" y="281"/>
                        <a:pt x="375" y="375"/>
                      </a:cubicBezTo>
                      <a:cubicBezTo>
                        <a:pt x="281" y="437"/>
                        <a:pt x="156" y="437"/>
                        <a:pt x="94" y="375"/>
                      </a:cubicBezTo>
                      <a:cubicBezTo>
                        <a:pt x="0" y="281"/>
                        <a:pt x="0" y="156"/>
                        <a:pt x="94" y="93"/>
                      </a:cubicBezTo>
                      <a:cubicBezTo>
                        <a:pt x="156" y="0"/>
                        <a:pt x="281" y="0"/>
                        <a:pt x="375" y="93"/>
                      </a:cubicBezTo>
                    </a:path>
                  </a:pathLst>
                </a:custGeom>
                <a:grpFill/>
                <a:ln>
                  <a:noFill/>
                </a:ln>
                <a:effectLst/>
              </p:spPr>
              <p:txBody>
                <a:bodyPr wrap="none" anchor="ctr"/>
                <a:lstStyle/>
                <a:p>
                  <a:endParaRPr lang="en-US" dirty="0">
                    <a:latin typeface="Open Sans Light"/>
                  </a:endParaRPr>
                </a:p>
              </p:txBody>
            </p:sp>
            <p:sp>
              <p:nvSpPr>
                <p:cNvPr id="62" name="Freeform 32"/>
                <p:cNvSpPr>
                  <a:spLocks noChangeArrowheads="1"/>
                </p:cNvSpPr>
                <p:nvPr/>
              </p:nvSpPr>
              <p:spPr bwMode="auto">
                <a:xfrm>
                  <a:off x="4189413" y="4027488"/>
                  <a:ext cx="158750" cy="157162"/>
                </a:xfrm>
                <a:custGeom>
                  <a:avLst/>
                  <a:gdLst>
                    <a:gd name="T0" fmla="*/ 344 w 439"/>
                    <a:gd name="T1" fmla="*/ 375 h 438"/>
                    <a:gd name="T2" fmla="*/ 344 w 439"/>
                    <a:gd name="T3" fmla="*/ 375 h 438"/>
                    <a:gd name="T4" fmla="*/ 63 w 439"/>
                    <a:gd name="T5" fmla="*/ 375 h 438"/>
                    <a:gd name="T6" fmla="*/ 63 w 439"/>
                    <a:gd name="T7" fmla="*/ 93 h 438"/>
                    <a:gd name="T8" fmla="*/ 344 w 439"/>
                    <a:gd name="T9" fmla="*/ 93 h 438"/>
                    <a:gd name="T10" fmla="*/ 344 w 439"/>
                    <a:gd name="T11" fmla="*/ 375 h 438"/>
                  </a:gdLst>
                  <a:ahLst/>
                  <a:cxnLst>
                    <a:cxn ang="0">
                      <a:pos x="T0" y="T1"/>
                    </a:cxn>
                    <a:cxn ang="0">
                      <a:pos x="T2" y="T3"/>
                    </a:cxn>
                    <a:cxn ang="0">
                      <a:pos x="T4" y="T5"/>
                    </a:cxn>
                    <a:cxn ang="0">
                      <a:pos x="T6" y="T7"/>
                    </a:cxn>
                    <a:cxn ang="0">
                      <a:pos x="T8" y="T9"/>
                    </a:cxn>
                    <a:cxn ang="0">
                      <a:pos x="T10" y="T11"/>
                    </a:cxn>
                  </a:cxnLst>
                  <a:rect l="0" t="0" r="r" b="b"/>
                  <a:pathLst>
                    <a:path w="439" h="438">
                      <a:moveTo>
                        <a:pt x="344" y="375"/>
                      </a:moveTo>
                      <a:lnTo>
                        <a:pt x="344" y="375"/>
                      </a:lnTo>
                      <a:cubicBezTo>
                        <a:pt x="281" y="437"/>
                        <a:pt x="156" y="437"/>
                        <a:pt x="63" y="375"/>
                      </a:cubicBezTo>
                      <a:cubicBezTo>
                        <a:pt x="0" y="281"/>
                        <a:pt x="0" y="156"/>
                        <a:pt x="63" y="93"/>
                      </a:cubicBezTo>
                      <a:cubicBezTo>
                        <a:pt x="156" y="0"/>
                        <a:pt x="281" y="0"/>
                        <a:pt x="344" y="93"/>
                      </a:cubicBezTo>
                      <a:cubicBezTo>
                        <a:pt x="438" y="156"/>
                        <a:pt x="438" y="281"/>
                        <a:pt x="344" y="375"/>
                      </a:cubicBezTo>
                    </a:path>
                  </a:pathLst>
                </a:custGeom>
                <a:grpFill/>
                <a:ln>
                  <a:noFill/>
                </a:ln>
                <a:effectLst/>
              </p:spPr>
              <p:txBody>
                <a:bodyPr wrap="none" anchor="ctr"/>
                <a:lstStyle/>
                <a:p>
                  <a:endParaRPr lang="en-US" dirty="0">
                    <a:latin typeface="Open Sans Light"/>
                  </a:endParaRPr>
                </a:p>
              </p:txBody>
            </p:sp>
            <p:sp>
              <p:nvSpPr>
                <p:cNvPr id="63" name="Freeform 33"/>
                <p:cNvSpPr>
                  <a:spLocks noChangeArrowheads="1"/>
                </p:cNvSpPr>
                <p:nvPr/>
              </p:nvSpPr>
              <p:spPr bwMode="auto">
                <a:xfrm>
                  <a:off x="6022975" y="5872163"/>
                  <a:ext cx="157163" cy="157162"/>
                </a:xfrm>
                <a:custGeom>
                  <a:avLst/>
                  <a:gdLst>
                    <a:gd name="T0" fmla="*/ 375 w 438"/>
                    <a:gd name="T1" fmla="*/ 344 h 438"/>
                    <a:gd name="T2" fmla="*/ 375 w 438"/>
                    <a:gd name="T3" fmla="*/ 344 h 438"/>
                    <a:gd name="T4" fmla="*/ 94 w 438"/>
                    <a:gd name="T5" fmla="*/ 344 h 438"/>
                    <a:gd name="T6" fmla="*/ 94 w 438"/>
                    <a:gd name="T7" fmla="*/ 62 h 438"/>
                    <a:gd name="T8" fmla="*/ 375 w 438"/>
                    <a:gd name="T9" fmla="*/ 62 h 438"/>
                    <a:gd name="T10" fmla="*/ 375 w 438"/>
                    <a:gd name="T11" fmla="*/ 344 h 438"/>
                  </a:gdLst>
                  <a:ahLst/>
                  <a:cxnLst>
                    <a:cxn ang="0">
                      <a:pos x="T0" y="T1"/>
                    </a:cxn>
                    <a:cxn ang="0">
                      <a:pos x="T2" y="T3"/>
                    </a:cxn>
                    <a:cxn ang="0">
                      <a:pos x="T4" y="T5"/>
                    </a:cxn>
                    <a:cxn ang="0">
                      <a:pos x="T6" y="T7"/>
                    </a:cxn>
                    <a:cxn ang="0">
                      <a:pos x="T8" y="T9"/>
                    </a:cxn>
                    <a:cxn ang="0">
                      <a:pos x="T10" y="T11"/>
                    </a:cxn>
                  </a:cxnLst>
                  <a:rect l="0" t="0" r="r" b="b"/>
                  <a:pathLst>
                    <a:path w="438" h="438">
                      <a:moveTo>
                        <a:pt x="375" y="344"/>
                      </a:moveTo>
                      <a:lnTo>
                        <a:pt x="375" y="344"/>
                      </a:lnTo>
                      <a:cubicBezTo>
                        <a:pt x="281" y="437"/>
                        <a:pt x="156" y="437"/>
                        <a:pt x="94" y="344"/>
                      </a:cubicBezTo>
                      <a:cubicBezTo>
                        <a:pt x="0" y="281"/>
                        <a:pt x="0" y="156"/>
                        <a:pt x="94" y="62"/>
                      </a:cubicBezTo>
                      <a:cubicBezTo>
                        <a:pt x="156" y="0"/>
                        <a:pt x="281" y="0"/>
                        <a:pt x="375" y="62"/>
                      </a:cubicBezTo>
                      <a:cubicBezTo>
                        <a:pt x="437" y="156"/>
                        <a:pt x="437" y="281"/>
                        <a:pt x="375" y="344"/>
                      </a:cubicBezTo>
                    </a:path>
                  </a:pathLst>
                </a:custGeom>
                <a:grpFill/>
                <a:ln>
                  <a:noFill/>
                </a:ln>
                <a:effectLst/>
              </p:spPr>
              <p:txBody>
                <a:bodyPr wrap="none" anchor="ctr"/>
                <a:lstStyle/>
                <a:p>
                  <a:endParaRPr lang="en-US" dirty="0">
                    <a:latin typeface="Open Sans Light"/>
                  </a:endParaRPr>
                </a:p>
              </p:txBody>
            </p:sp>
            <p:sp>
              <p:nvSpPr>
                <p:cNvPr id="64" name="Freeform 34"/>
                <p:cNvSpPr>
                  <a:spLocks noChangeArrowheads="1"/>
                </p:cNvSpPr>
                <p:nvPr/>
              </p:nvSpPr>
              <p:spPr bwMode="auto">
                <a:xfrm>
                  <a:off x="5607050" y="3746500"/>
                  <a:ext cx="157163" cy="168275"/>
                </a:xfrm>
                <a:custGeom>
                  <a:avLst/>
                  <a:gdLst>
                    <a:gd name="T0" fmla="*/ 281 w 438"/>
                    <a:gd name="T1" fmla="*/ 31 h 469"/>
                    <a:gd name="T2" fmla="*/ 281 w 438"/>
                    <a:gd name="T3" fmla="*/ 31 h 469"/>
                    <a:gd name="T4" fmla="*/ 406 w 438"/>
                    <a:gd name="T5" fmla="*/ 312 h 469"/>
                    <a:gd name="T6" fmla="*/ 125 w 438"/>
                    <a:gd name="T7" fmla="*/ 406 h 469"/>
                    <a:gd name="T8" fmla="*/ 31 w 438"/>
                    <a:gd name="T9" fmla="*/ 156 h 469"/>
                    <a:gd name="T10" fmla="*/ 281 w 438"/>
                    <a:gd name="T11" fmla="*/ 31 h 469"/>
                  </a:gdLst>
                  <a:ahLst/>
                  <a:cxnLst>
                    <a:cxn ang="0">
                      <a:pos x="T0" y="T1"/>
                    </a:cxn>
                    <a:cxn ang="0">
                      <a:pos x="T2" y="T3"/>
                    </a:cxn>
                    <a:cxn ang="0">
                      <a:pos x="T4" y="T5"/>
                    </a:cxn>
                    <a:cxn ang="0">
                      <a:pos x="T6" y="T7"/>
                    </a:cxn>
                    <a:cxn ang="0">
                      <a:pos x="T8" y="T9"/>
                    </a:cxn>
                    <a:cxn ang="0">
                      <a:pos x="T10" y="T11"/>
                    </a:cxn>
                  </a:cxnLst>
                  <a:rect l="0" t="0" r="r" b="b"/>
                  <a:pathLst>
                    <a:path w="438" h="469">
                      <a:moveTo>
                        <a:pt x="281" y="31"/>
                      </a:moveTo>
                      <a:lnTo>
                        <a:pt x="281" y="31"/>
                      </a:lnTo>
                      <a:cubicBezTo>
                        <a:pt x="375" y="93"/>
                        <a:pt x="437" y="187"/>
                        <a:pt x="406" y="312"/>
                      </a:cubicBezTo>
                      <a:cubicBezTo>
                        <a:pt x="343" y="406"/>
                        <a:pt x="250" y="468"/>
                        <a:pt x="125" y="406"/>
                      </a:cubicBezTo>
                      <a:cubicBezTo>
                        <a:pt x="31" y="375"/>
                        <a:pt x="0" y="250"/>
                        <a:pt x="31" y="156"/>
                      </a:cubicBezTo>
                      <a:cubicBezTo>
                        <a:pt x="62" y="62"/>
                        <a:pt x="187" y="0"/>
                        <a:pt x="281" y="31"/>
                      </a:cubicBezTo>
                    </a:path>
                  </a:pathLst>
                </a:custGeom>
                <a:grpFill/>
                <a:ln>
                  <a:noFill/>
                </a:ln>
                <a:effectLst/>
              </p:spPr>
              <p:txBody>
                <a:bodyPr wrap="none" anchor="ctr"/>
                <a:lstStyle/>
                <a:p>
                  <a:endParaRPr lang="en-US" dirty="0">
                    <a:latin typeface="Open Sans Light"/>
                  </a:endParaRPr>
                </a:p>
              </p:txBody>
            </p:sp>
            <p:sp>
              <p:nvSpPr>
                <p:cNvPr id="65" name="Freeform 35"/>
                <p:cNvSpPr>
                  <a:spLocks noChangeArrowheads="1"/>
                </p:cNvSpPr>
                <p:nvPr/>
              </p:nvSpPr>
              <p:spPr bwMode="auto">
                <a:xfrm>
                  <a:off x="3897313" y="4456113"/>
                  <a:ext cx="168275" cy="158750"/>
                </a:xfrm>
                <a:custGeom>
                  <a:avLst/>
                  <a:gdLst>
                    <a:gd name="T0" fmla="*/ 437 w 469"/>
                    <a:gd name="T1" fmla="*/ 282 h 439"/>
                    <a:gd name="T2" fmla="*/ 437 w 469"/>
                    <a:gd name="T3" fmla="*/ 282 h 439"/>
                    <a:gd name="T4" fmla="*/ 156 w 469"/>
                    <a:gd name="T5" fmla="*/ 407 h 439"/>
                    <a:gd name="T6" fmla="*/ 62 w 469"/>
                    <a:gd name="T7" fmla="*/ 125 h 439"/>
                    <a:gd name="T8" fmla="*/ 312 w 469"/>
                    <a:gd name="T9" fmla="*/ 32 h 439"/>
                    <a:gd name="T10" fmla="*/ 437 w 469"/>
                    <a:gd name="T11" fmla="*/ 282 h 439"/>
                  </a:gdLst>
                  <a:ahLst/>
                  <a:cxnLst>
                    <a:cxn ang="0">
                      <a:pos x="T0" y="T1"/>
                    </a:cxn>
                    <a:cxn ang="0">
                      <a:pos x="T2" y="T3"/>
                    </a:cxn>
                    <a:cxn ang="0">
                      <a:pos x="T4" y="T5"/>
                    </a:cxn>
                    <a:cxn ang="0">
                      <a:pos x="T6" y="T7"/>
                    </a:cxn>
                    <a:cxn ang="0">
                      <a:pos x="T8" y="T9"/>
                    </a:cxn>
                    <a:cxn ang="0">
                      <a:pos x="T10" y="T11"/>
                    </a:cxn>
                  </a:cxnLst>
                  <a:rect l="0" t="0" r="r" b="b"/>
                  <a:pathLst>
                    <a:path w="469" h="439">
                      <a:moveTo>
                        <a:pt x="437" y="282"/>
                      </a:moveTo>
                      <a:lnTo>
                        <a:pt x="437" y="282"/>
                      </a:lnTo>
                      <a:cubicBezTo>
                        <a:pt x="375" y="407"/>
                        <a:pt x="250" y="438"/>
                        <a:pt x="156" y="407"/>
                      </a:cubicBezTo>
                      <a:cubicBezTo>
                        <a:pt x="62" y="344"/>
                        <a:pt x="0" y="250"/>
                        <a:pt x="62" y="125"/>
                      </a:cubicBezTo>
                      <a:cubicBezTo>
                        <a:pt x="93" y="32"/>
                        <a:pt x="218" y="0"/>
                        <a:pt x="312" y="32"/>
                      </a:cubicBezTo>
                      <a:cubicBezTo>
                        <a:pt x="406" y="63"/>
                        <a:pt x="468" y="188"/>
                        <a:pt x="437" y="282"/>
                      </a:cubicBezTo>
                    </a:path>
                  </a:pathLst>
                </a:custGeom>
                <a:grpFill/>
                <a:ln>
                  <a:noFill/>
                </a:ln>
                <a:effectLst/>
              </p:spPr>
              <p:txBody>
                <a:bodyPr wrap="none" anchor="ctr"/>
                <a:lstStyle/>
                <a:p>
                  <a:endParaRPr lang="en-US" dirty="0">
                    <a:latin typeface="Open Sans Light"/>
                  </a:endParaRPr>
                </a:p>
              </p:txBody>
            </p:sp>
            <p:sp>
              <p:nvSpPr>
                <p:cNvPr id="66" name="Freeform 36"/>
                <p:cNvSpPr>
                  <a:spLocks noChangeArrowheads="1"/>
                </p:cNvSpPr>
                <p:nvPr/>
              </p:nvSpPr>
              <p:spPr bwMode="auto">
                <a:xfrm>
                  <a:off x="6303963" y="5445125"/>
                  <a:ext cx="169862" cy="169863"/>
                </a:xfrm>
                <a:custGeom>
                  <a:avLst/>
                  <a:gdLst>
                    <a:gd name="T0" fmla="*/ 406 w 470"/>
                    <a:gd name="T1" fmla="*/ 313 h 470"/>
                    <a:gd name="T2" fmla="*/ 406 w 470"/>
                    <a:gd name="T3" fmla="*/ 313 h 470"/>
                    <a:gd name="T4" fmla="*/ 156 w 470"/>
                    <a:gd name="T5" fmla="*/ 407 h 470"/>
                    <a:gd name="T6" fmla="*/ 31 w 470"/>
                    <a:gd name="T7" fmla="*/ 157 h 470"/>
                    <a:gd name="T8" fmla="*/ 313 w 470"/>
                    <a:gd name="T9" fmla="*/ 32 h 470"/>
                    <a:gd name="T10" fmla="*/ 406 w 470"/>
                    <a:gd name="T11" fmla="*/ 313 h 470"/>
                  </a:gdLst>
                  <a:ahLst/>
                  <a:cxnLst>
                    <a:cxn ang="0">
                      <a:pos x="T0" y="T1"/>
                    </a:cxn>
                    <a:cxn ang="0">
                      <a:pos x="T2" y="T3"/>
                    </a:cxn>
                    <a:cxn ang="0">
                      <a:pos x="T4" y="T5"/>
                    </a:cxn>
                    <a:cxn ang="0">
                      <a:pos x="T6" y="T7"/>
                    </a:cxn>
                    <a:cxn ang="0">
                      <a:pos x="T8" y="T9"/>
                    </a:cxn>
                    <a:cxn ang="0">
                      <a:pos x="T10" y="T11"/>
                    </a:cxn>
                  </a:cxnLst>
                  <a:rect l="0" t="0" r="r" b="b"/>
                  <a:pathLst>
                    <a:path w="470" h="470">
                      <a:moveTo>
                        <a:pt x="406" y="313"/>
                      </a:moveTo>
                      <a:lnTo>
                        <a:pt x="406" y="313"/>
                      </a:lnTo>
                      <a:cubicBezTo>
                        <a:pt x="375" y="407"/>
                        <a:pt x="250" y="469"/>
                        <a:pt x="156" y="407"/>
                      </a:cubicBezTo>
                      <a:cubicBezTo>
                        <a:pt x="63" y="375"/>
                        <a:pt x="0" y="250"/>
                        <a:pt x="31" y="157"/>
                      </a:cubicBezTo>
                      <a:cubicBezTo>
                        <a:pt x="94" y="63"/>
                        <a:pt x="219" y="0"/>
                        <a:pt x="313" y="32"/>
                      </a:cubicBezTo>
                      <a:cubicBezTo>
                        <a:pt x="406" y="94"/>
                        <a:pt x="469" y="219"/>
                        <a:pt x="406" y="313"/>
                      </a:cubicBezTo>
                    </a:path>
                  </a:pathLst>
                </a:custGeom>
                <a:grpFill/>
                <a:ln>
                  <a:noFill/>
                </a:ln>
                <a:effectLst/>
              </p:spPr>
              <p:txBody>
                <a:bodyPr wrap="none" anchor="ctr"/>
                <a:lstStyle/>
                <a:p>
                  <a:endParaRPr lang="en-US" dirty="0">
                    <a:latin typeface="Open Sans Light"/>
                  </a:endParaRPr>
                </a:p>
              </p:txBody>
            </p:sp>
            <p:sp>
              <p:nvSpPr>
                <p:cNvPr id="67" name="Freeform 37"/>
                <p:cNvSpPr>
                  <a:spLocks noChangeArrowheads="1"/>
                </p:cNvSpPr>
                <p:nvPr/>
              </p:nvSpPr>
              <p:spPr bwMode="auto">
                <a:xfrm>
                  <a:off x="6303963" y="4456113"/>
                  <a:ext cx="169862" cy="158750"/>
                </a:xfrm>
                <a:custGeom>
                  <a:avLst/>
                  <a:gdLst>
                    <a:gd name="T0" fmla="*/ 406 w 470"/>
                    <a:gd name="T1" fmla="*/ 125 h 439"/>
                    <a:gd name="T2" fmla="*/ 406 w 470"/>
                    <a:gd name="T3" fmla="*/ 125 h 439"/>
                    <a:gd name="T4" fmla="*/ 313 w 470"/>
                    <a:gd name="T5" fmla="*/ 407 h 439"/>
                    <a:gd name="T6" fmla="*/ 31 w 470"/>
                    <a:gd name="T7" fmla="*/ 282 h 439"/>
                    <a:gd name="T8" fmla="*/ 156 w 470"/>
                    <a:gd name="T9" fmla="*/ 32 h 439"/>
                    <a:gd name="T10" fmla="*/ 406 w 470"/>
                    <a:gd name="T11" fmla="*/ 125 h 439"/>
                  </a:gdLst>
                  <a:ahLst/>
                  <a:cxnLst>
                    <a:cxn ang="0">
                      <a:pos x="T0" y="T1"/>
                    </a:cxn>
                    <a:cxn ang="0">
                      <a:pos x="T2" y="T3"/>
                    </a:cxn>
                    <a:cxn ang="0">
                      <a:pos x="T4" y="T5"/>
                    </a:cxn>
                    <a:cxn ang="0">
                      <a:pos x="T6" y="T7"/>
                    </a:cxn>
                    <a:cxn ang="0">
                      <a:pos x="T8" y="T9"/>
                    </a:cxn>
                    <a:cxn ang="0">
                      <a:pos x="T10" y="T11"/>
                    </a:cxn>
                  </a:cxnLst>
                  <a:rect l="0" t="0" r="r" b="b"/>
                  <a:pathLst>
                    <a:path w="470" h="439">
                      <a:moveTo>
                        <a:pt x="406" y="125"/>
                      </a:moveTo>
                      <a:lnTo>
                        <a:pt x="406" y="125"/>
                      </a:lnTo>
                      <a:cubicBezTo>
                        <a:pt x="469" y="250"/>
                        <a:pt x="406" y="344"/>
                        <a:pt x="313" y="407"/>
                      </a:cubicBezTo>
                      <a:cubicBezTo>
                        <a:pt x="219" y="438"/>
                        <a:pt x="94" y="407"/>
                        <a:pt x="31" y="282"/>
                      </a:cubicBezTo>
                      <a:cubicBezTo>
                        <a:pt x="0" y="188"/>
                        <a:pt x="63" y="63"/>
                        <a:pt x="156" y="32"/>
                      </a:cubicBezTo>
                      <a:cubicBezTo>
                        <a:pt x="250" y="0"/>
                        <a:pt x="375" y="32"/>
                        <a:pt x="406" y="125"/>
                      </a:cubicBezTo>
                    </a:path>
                  </a:pathLst>
                </a:custGeom>
                <a:grpFill/>
                <a:ln>
                  <a:noFill/>
                </a:ln>
                <a:effectLst/>
              </p:spPr>
              <p:txBody>
                <a:bodyPr wrap="none" anchor="ctr"/>
                <a:lstStyle/>
                <a:p>
                  <a:endParaRPr lang="en-US" dirty="0">
                    <a:latin typeface="Open Sans Light"/>
                  </a:endParaRPr>
                </a:p>
              </p:txBody>
            </p:sp>
            <p:sp>
              <p:nvSpPr>
                <p:cNvPr id="68" name="Freeform 38"/>
                <p:cNvSpPr>
                  <a:spLocks noChangeArrowheads="1"/>
                </p:cNvSpPr>
                <p:nvPr/>
              </p:nvSpPr>
              <p:spPr bwMode="auto">
                <a:xfrm>
                  <a:off x="4605338" y="3746500"/>
                  <a:ext cx="158750" cy="168275"/>
                </a:xfrm>
                <a:custGeom>
                  <a:avLst/>
                  <a:gdLst>
                    <a:gd name="T0" fmla="*/ 313 w 439"/>
                    <a:gd name="T1" fmla="*/ 406 h 469"/>
                    <a:gd name="T2" fmla="*/ 313 w 439"/>
                    <a:gd name="T3" fmla="*/ 406 h 469"/>
                    <a:gd name="T4" fmla="*/ 32 w 439"/>
                    <a:gd name="T5" fmla="*/ 312 h 469"/>
                    <a:gd name="T6" fmla="*/ 157 w 439"/>
                    <a:gd name="T7" fmla="*/ 31 h 469"/>
                    <a:gd name="T8" fmla="*/ 406 w 439"/>
                    <a:gd name="T9" fmla="*/ 156 h 469"/>
                    <a:gd name="T10" fmla="*/ 313 w 439"/>
                    <a:gd name="T11" fmla="*/ 406 h 469"/>
                  </a:gdLst>
                  <a:ahLst/>
                  <a:cxnLst>
                    <a:cxn ang="0">
                      <a:pos x="T0" y="T1"/>
                    </a:cxn>
                    <a:cxn ang="0">
                      <a:pos x="T2" y="T3"/>
                    </a:cxn>
                    <a:cxn ang="0">
                      <a:pos x="T4" y="T5"/>
                    </a:cxn>
                    <a:cxn ang="0">
                      <a:pos x="T6" y="T7"/>
                    </a:cxn>
                    <a:cxn ang="0">
                      <a:pos x="T8" y="T9"/>
                    </a:cxn>
                    <a:cxn ang="0">
                      <a:pos x="T10" y="T11"/>
                    </a:cxn>
                  </a:cxnLst>
                  <a:rect l="0" t="0" r="r" b="b"/>
                  <a:pathLst>
                    <a:path w="439" h="469">
                      <a:moveTo>
                        <a:pt x="313" y="406"/>
                      </a:moveTo>
                      <a:lnTo>
                        <a:pt x="313" y="406"/>
                      </a:lnTo>
                      <a:cubicBezTo>
                        <a:pt x="188" y="468"/>
                        <a:pt x="94" y="406"/>
                        <a:pt x="32" y="312"/>
                      </a:cubicBezTo>
                      <a:cubicBezTo>
                        <a:pt x="0" y="187"/>
                        <a:pt x="63" y="93"/>
                        <a:pt x="157" y="31"/>
                      </a:cubicBezTo>
                      <a:cubicBezTo>
                        <a:pt x="250" y="0"/>
                        <a:pt x="375" y="62"/>
                        <a:pt x="406" y="156"/>
                      </a:cubicBezTo>
                      <a:cubicBezTo>
                        <a:pt x="438" y="250"/>
                        <a:pt x="406" y="375"/>
                        <a:pt x="313" y="406"/>
                      </a:cubicBezTo>
                    </a:path>
                  </a:pathLst>
                </a:custGeom>
                <a:grpFill/>
                <a:ln>
                  <a:noFill/>
                </a:ln>
                <a:effectLst/>
              </p:spPr>
              <p:txBody>
                <a:bodyPr wrap="none" anchor="ctr"/>
                <a:lstStyle/>
                <a:p>
                  <a:endParaRPr lang="en-US" dirty="0">
                    <a:latin typeface="Open Sans Light"/>
                  </a:endParaRPr>
                </a:p>
              </p:txBody>
            </p:sp>
            <p:sp>
              <p:nvSpPr>
                <p:cNvPr id="69" name="Freeform 39"/>
                <p:cNvSpPr>
                  <a:spLocks noChangeArrowheads="1"/>
                </p:cNvSpPr>
                <p:nvPr/>
              </p:nvSpPr>
              <p:spPr bwMode="auto">
                <a:xfrm>
                  <a:off x="5607050" y="6153150"/>
                  <a:ext cx="157163" cy="158750"/>
                </a:xfrm>
                <a:custGeom>
                  <a:avLst/>
                  <a:gdLst>
                    <a:gd name="T0" fmla="*/ 281 w 438"/>
                    <a:gd name="T1" fmla="*/ 406 h 439"/>
                    <a:gd name="T2" fmla="*/ 281 w 438"/>
                    <a:gd name="T3" fmla="*/ 406 h 439"/>
                    <a:gd name="T4" fmla="*/ 31 w 438"/>
                    <a:gd name="T5" fmla="*/ 281 h 439"/>
                    <a:gd name="T6" fmla="*/ 125 w 438"/>
                    <a:gd name="T7" fmla="*/ 31 h 439"/>
                    <a:gd name="T8" fmla="*/ 406 w 438"/>
                    <a:gd name="T9" fmla="*/ 156 h 439"/>
                    <a:gd name="T10" fmla="*/ 281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281" y="406"/>
                      </a:moveTo>
                      <a:lnTo>
                        <a:pt x="281" y="406"/>
                      </a:lnTo>
                      <a:cubicBezTo>
                        <a:pt x="187" y="438"/>
                        <a:pt x="62" y="406"/>
                        <a:pt x="31" y="281"/>
                      </a:cubicBezTo>
                      <a:cubicBezTo>
                        <a:pt x="0" y="188"/>
                        <a:pt x="31" y="63"/>
                        <a:pt x="125" y="31"/>
                      </a:cubicBezTo>
                      <a:cubicBezTo>
                        <a:pt x="250" y="0"/>
                        <a:pt x="343" y="31"/>
                        <a:pt x="406" y="156"/>
                      </a:cubicBezTo>
                      <a:cubicBezTo>
                        <a:pt x="437" y="250"/>
                        <a:pt x="375" y="344"/>
                        <a:pt x="281" y="406"/>
                      </a:cubicBezTo>
                    </a:path>
                  </a:pathLst>
                </a:custGeom>
                <a:grpFill/>
                <a:ln>
                  <a:noFill/>
                </a:ln>
                <a:effectLst/>
              </p:spPr>
              <p:txBody>
                <a:bodyPr wrap="none" anchor="ctr"/>
                <a:lstStyle/>
                <a:p>
                  <a:endParaRPr lang="en-US" dirty="0">
                    <a:latin typeface="Open Sans Light"/>
                  </a:endParaRPr>
                </a:p>
              </p:txBody>
            </p:sp>
            <p:sp>
              <p:nvSpPr>
                <p:cNvPr id="70" name="Freeform 40"/>
                <p:cNvSpPr>
                  <a:spLocks noChangeArrowheads="1"/>
                </p:cNvSpPr>
                <p:nvPr/>
              </p:nvSpPr>
              <p:spPr bwMode="auto">
                <a:xfrm>
                  <a:off x="5359400" y="6232525"/>
                  <a:ext cx="158750" cy="146050"/>
                </a:xfrm>
                <a:custGeom>
                  <a:avLst/>
                  <a:gdLst>
                    <a:gd name="T0" fmla="*/ 188 w 439"/>
                    <a:gd name="T1" fmla="*/ 0 h 407"/>
                    <a:gd name="T2" fmla="*/ 188 w 439"/>
                    <a:gd name="T3" fmla="*/ 0 h 407"/>
                    <a:gd name="T4" fmla="*/ 406 w 439"/>
                    <a:gd name="T5" fmla="*/ 156 h 407"/>
                    <a:gd name="T6" fmla="*/ 250 w 439"/>
                    <a:gd name="T7" fmla="*/ 406 h 407"/>
                    <a:gd name="T8" fmla="*/ 31 w 439"/>
                    <a:gd name="T9" fmla="*/ 250 h 407"/>
                    <a:gd name="T10" fmla="*/ 188 w 439"/>
                    <a:gd name="T11" fmla="*/ 0 h 407"/>
                  </a:gdLst>
                  <a:ahLst/>
                  <a:cxnLst>
                    <a:cxn ang="0">
                      <a:pos x="T0" y="T1"/>
                    </a:cxn>
                    <a:cxn ang="0">
                      <a:pos x="T2" y="T3"/>
                    </a:cxn>
                    <a:cxn ang="0">
                      <a:pos x="T4" y="T5"/>
                    </a:cxn>
                    <a:cxn ang="0">
                      <a:pos x="T6" y="T7"/>
                    </a:cxn>
                    <a:cxn ang="0">
                      <a:pos x="T8" y="T9"/>
                    </a:cxn>
                    <a:cxn ang="0">
                      <a:pos x="T10" y="T11"/>
                    </a:cxn>
                  </a:cxnLst>
                  <a:rect l="0" t="0" r="r" b="b"/>
                  <a:pathLst>
                    <a:path w="439" h="407">
                      <a:moveTo>
                        <a:pt x="188" y="0"/>
                      </a:moveTo>
                      <a:lnTo>
                        <a:pt x="188" y="0"/>
                      </a:lnTo>
                      <a:cubicBezTo>
                        <a:pt x="281" y="0"/>
                        <a:pt x="406" y="62"/>
                        <a:pt x="406" y="156"/>
                      </a:cubicBezTo>
                      <a:cubicBezTo>
                        <a:pt x="438" y="281"/>
                        <a:pt x="375" y="375"/>
                        <a:pt x="250" y="406"/>
                      </a:cubicBezTo>
                      <a:cubicBezTo>
                        <a:pt x="156" y="406"/>
                        <a:pt x="31" y="344"/>
                        <a:pt x="31" y="250"/>
                      </a:cubicBezTo>
                      <a:cubicBezTo>
                        <a:pt x="0" y="125"/>
                        <a:pt x="63" y="31"/>
                        <a:pt x="188" y="0"/>
                      </a:cubicBezTo>
                    </a:path>
                  </a:pathLst>
                </a:custGeom>
                <a:grpFill/>
                <a:ln>
                  <a:noFill/>
                </a:ln>
                <a:effectLst/>
              </p:spPr>
              <p:txBody>
                <a:bodyPr wrap="none" anchor="ctr"/>
                <a:lstStyle/>
                <a:p>
                  <a:endParaRPr lang="en-US" dirty="0">
                    <a:latin typeface="Open Sans Light"/>
                  </a:endParaRPr>
                </a:p>
              </p:txBody>
            </p:sp>
            <p:sp>
              <p:nvSpPr>
                <p:cNvPr id="71" name="Freeform 41"/>
                <p:cNvSpPr>
                  <a:spLocks noChangeArrowheads="1"/>
                </p:cNvSpPr>
                <p:nvPr/>
              </p:nvSpPr>
              <p:spPr bwMode="auto">
                <a:xfrm>
                  <a:off x="4852988" y="3679825"/>
                  <a:ext cx="157162" cy="158750"/>
                </a:xfrm>
                <a:custGeom>
                  <a:avLst/>
                  <a:gdLst>
                    <a:gd name="T0" fmla="*/ 187 w 438"/>
                    <a:gd name="T1" fmla="*/ 0 h 439"/>
                    <a:gd name="T2" fmla="*/ 187 w 438"/>
                    <a:gd name="T3" fmla="*/ 0 h 439"/>
                    <a:gd name="T4" fmla="*/ 406 w 438"/>
                    <a:gd name="T5" fmla="*/ 156 h 439"/>
                    <a:gd name="T6" fmla="*/ 250 w 438"/>
                    <a:gd name="T7" fmla="*/ 406 h 439"/>
                    <a:gd name="T8" fmla="*/ 31 w 438"/>
                    <a:gd name="T9" fmla="*/ 250 h 439"/>
                    <a:gd name="T10" fmla="*/ 187 w 438"/>
                    <a:gd name="T11" fmla="*/ 0 h 439"/>
                  </a:gdLst>
                  <a:ahLst/>
                  <a:cxnLst>
                    <a:cxn ang="0">
                      <a:pos x="T0" y="T1"/>
                    </a:cxn>
                    <a:cxn ang="0">
                      <a:pos x="T2" y="T3"/>
                    </a:cxn>
                    <a:cxn ang="0">
                      <a:pos x="T4" y="T5"/>
                    </a:cxn>
                    <a:cxn ang="0">
                      <a:pos x="T6" y="T7"/>
                    </a:cxn>
                    <a:cxn ang="0">
                      <a:pos x="T8" y="T9"/>
                    </a:cxn>
                    <a:cxn ang="0">
                      <a:pos x="T10" y="T11"/>
                    </a:cxn>
                  </a:cxnLst>
                  <a:rect l="0" t="0" r="r" b="b"/>
                  <a:pathLst>
                    <a:path w="438" h="439">
                      <a:moveTo>
                        <a:pt x="187" y="0"/>
                      </a:moveTo>
                      <a:lnTo>
                        <a:pt x="187" y="0"/>
                      </a:lnTo>
                      <a:cubicBezTo>
                        <a:pt x="281" y="0"/>
                        <a:pt x="375" y="63"/>
                        <a:pt x="406" y="156"/>
                      </a:cubicBezTo>
                      <a:cubicBezTo>
                        <a:pt x="437" y="281"/>
                        <a:pt x="375" y="375"/>
                        <a:pt x="250" y="406"/>
                      </a:cubicBezTo>
                      <a:cubicBezTo>
                        <a:pt x="156" y="438"/>
                        <a:pt x="31" y="344"/>
                        <a:pt x="31" y="250"/>
                      </a:cubicBezTo>
                      <a:cubicBezTo>
                        <a:pt x="0" y="125"/>
                        <a:pt x="62" y="31"/>
                        <a:pt x="187" y="0"/>
                      </a:cubicBezTo>
                    </a:path>
                  </a:pathLst>
                </a:custGeom>
                <a:grpFill/>
                <a:ln>
                  <a:noFill/>
                </a:ln>
                <a:effectLst/>
              </p:spPr>
              <p:txBody>
                <a:bodyPr wrap="none" anchor="ctr"/>
                <a:lstStyle/>
                <a:p>
                  <a:endParaRPr lang="en-US" dirty="0">
                    <a:latin typeface="Open Sans Light"/>
                  </a:endParaRPr>
                </a:p>
              </p:txBody>
            </p:sp>
            <p:sp>
              <p:nvSpPr>
                <p:cNvPr id="72" name="Freeform 42"/>
                <p:cNvSpPr>
                  <a:spLocks noChangeArrowheads="1"/>
                </p:cNvSpPr>
                <p:nvPr/>
              </p:nvSpPr>
              <p:spPr bwMode="auto">
                <a:xfrm>
                  <a:off x="6383338" y="4703763"/>
                  <a:ext cx="157162" cy="146050"/>
                </a:xfrm>
                <a:custGeom>
                  <a:avLst/>
                  <a:gdLst>
                    <a:gd name="T0" fmla="*/ 406 w 438"/>
                    <a:gd name="T1" fmla="*/ 156 h 407"/>
                    <a:gd name="T2" fmla="*/ 406 w 438"/>
                    <a:gd name="T3" fmla="*/ 156 h 407"/>
                    <a:gd name="T4" fmla="*/ 250 w 438"/>
                    <a:gd name="T5" fmla="*/ 406 h 407"/>
                    <a:gd name="T6" fmla="*/ 31 w 438"/>
                    <a:gd name="T7" fmla="*/ 250 h 407"/>
                    <a:gd name="T8" fmla="*/ 187 w 438"/>
                    <a:gd name="T9" fmla="*/ 0 h 407"/>
                    <a:gd name="T10" fmla="*/ 406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406" y="156"/>
                      </a:moveTo>
                      <a:lnTo>
                        <a:pt x="406" y="156"/>
                      </a:lnTo>
                      <a:cubicBezTo>
                        <a:pt x="437" y="281"/>
                        <a:pt x="375" y="375"/>
                        <a:pt x="250" y="406"/>
                      </a:cubicBezTo>
                      <a:cubicBezTo>
                        <a:pt x="156" y="406"/>
                        <a:pt x="31" y="344"/>
                        <a:pt x="31" y="250"/>
                      </a:cubicBezTo>
                      <a:cubicBezTo>
                        <a:pt x="0" y="125"/>
                        <a:pt x="62" y="31"/>
                        <a:pt x="187" y="0"/>
                      </a:cubicBezTo>
                      <a:cubicBezTo>
                        <a:pt x="281" y="0"/>
                        <a:pt x="375" y="62"/>
                        <a:pt x="406" y="156"/>
                      </a:cubicBezTo>
                    </a:path>
                  </a:pathLst>
                </a:custGeom>
                <a:grpFill/>
                <a:ln>
                  <a:noFill/>
                </a:ln>
                <a:effectLst/>
              </p:spPr>
              <p:txBody>
                <a:bodyPr wrap="none" anchor="ctr"/>
                <a:lstStyle/>
                <a:p>
                  <a:endParaRPr lang="en-US" dirty="0">
                    <a:latin typeface="Open Sans Light"/>
                  </a:endParaRPr>
                </a:p>
              </p:txBody>
            </p:sp>
            <p:sp>
              <p:nvSpPr>
                <p:cNvPr id="73" name="Freeform 43"/>
                <p:cNvSpPr>
                  <a:spLocks noChangeArrowheads="1"/>
                </p:cNvSpPr>
                <p:nvPr/>
              </p:nvSpPr>
              <p:spPr bwMode="auto">
                <a:xfrm>
                  <a:off x="5821363" y="3870325"/>
                  <a:ext cx="169862" cy="158750"/>
                </a:xfrm>
                <a:custGeom>
                  <a:avLst/>
                  <a:gdLst>
                    <a:gd name="T0" fmla="*/ 344 w 470"/>
                    <a:gd name="T1" fmla="*/ 63 h 439"/>
                    <a:gd name="T2" fmla="*/ 344 w 470"/>
                    <a:gd name="T3" fmla="*/ 63 h 439"/>
                    <a:gd name="T4" fmla="*/ 407 w 470"/>
                    <a:gd name="T5" fmla="*/ 313 h 439"/>
                    <a:gd name="T6" fmla="*/ 125 w 470"/>
                    <a:gd name="T7" fmla="*/ 375 h 439"/>
                    <a:gd name="T8" fmla="*/ 63 w 470"/>
                    <a:gd name="T9" fmla="*/ 94 h 439"/>
                    <a:gd name="T10" fmla="*/ 344 w 470"/>
                    <a:gd name="T11" fmla="*/ 63 h 439"/>
                  </a:gdLst>
                  <a:ahLst/>
                  <a:cxnLst>
                    <a:cxn ang="0">
                      <a:pos x="T0" y="T1"/>
                    </a:cxn>
                    <a:cxn ang="0">
                      <a:pos x="T2" y="T3"/>
                    </a:cxn>
                    <a:cxn ang="0">
                      <a:pos x="T4" y="T5"/>
                    </a:cxn>
                    <a:cxn ang="0">
                      <a:pos x="T6" y="T7"/>
                    </a:cxn>
                    <a:cxn ang="0">
                      <a:pos x="T8" y="T9"/>
                    </a:cxn>
                    <a:cxn ang="0">
                      <a:pos x="T10" y="T11"/>
                    </a:cxn>
                  </a:cxnLst>
                  <a:rect l="0" t="0" r="r" b="b"/>
                  <a:pathLst>
                    <a:path w="470" h="439">
                      <a:moveTo>
                        <a:pt x="344" y="63"/>
                      </a:moveTo>
                      <a:lnTo>
                        <a:pt x="344" y="63"/>
                      </a:lnTo>
                      <a:cubicBezTo>
                        <a:pt x="438" y="125"/>
                        <a:pt x="469" y="250"/>
                        <a:pt x="407" y="313"/>
                      </a:cubicBezTo>
                      <a:cubicBezTo>
                        <a:pt x="344" y="407"/>
                        <a:pt x="219" y="438"/>
                        <a:pt x="125" y="375"/>
                      </a:cubicBezTo>
                      <a:cubicBezTo>
                        <a:pt x="32" y="313"/>
                        <a:pt x="0" y="188"/>
                        <a:pt x="63" y="94"/>
                      </a:cubicBezTo>
                      <a:cubicBezTo>
                        <a:pt x="125" y="0"/>
                        <a:pt x="250" y="0"/>
                        <a:pt x="344" y="63"/>
                      </a:cubicBezTo>
                    </a:path>
                  </a:pathLst>
                </a:custGeom>
                <a:grpFill/>
                <a:ln>
                  <a:noFill/>
                </a:ln>
                <a:effectLst/>
              </p:spPr>
              <p:txBody>
                <a:bodyPr wrap="none" anchor="ctr"/>
                <a:lstStyle/>
                <a:p>
                  <a:endParaRPr lang="en-US" dirty="0">
                    <a:latin typeface="Open Sans Light"/>
                  </a:endParaRPr>
                </a:p>
              </p:txBody>
            </p:sp>
            <p:sp>
              <p:nvSpPr>
                <p:cNvPr id="74" name="Freeform 44"/>
                <p:cNvSpPr>
                  <a:spLocks noChangeArrowheads="1"/>
                </p:cNvSpPr>
                <p:nvPr/>
              </p:nvSpPr>
              <p:spPr bwMode="auto">
                <a:xfrm>
                  <a:off x="4021138" y="4230688"/>
                  <a:ext cx="169862" cy="158750"/>
                </a:xfrm>
                <a:custGeom>
                  <a:avLst/>
                  <a:gdLst>
                    <a:gd name="T0" fmla="*/ 407 w 470"/>
                    <a:gd name="T1" fmla="*/ 313 h 439"/>
                    <a:gd name="T2" fmla="*/ 407 w 470"/>
                    <a:gd name="T3" fmla="*/ 313 h 439"/>
                    <a:gd name="T4" fmla="*/ 125 w 470"/>
                    <a:gd name="T5" fmla="*/ 375 h 439"/>
                    <a:gd name="T6" fmla="*/ 63 w 470"/>
                    <a:gd name="T7" fmla="*/ 94 h 439"/>
                    <a:gd name="T8" fmla="*/ 344 w 470"/>
                    <a:gd name="T9" fmla="*/ 63 h 439"/>
                    <a:gd name="T10" fmla="*/ 407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407" y="313"/>
                      </a:moveTo>
                      <a:lnTo>
                        <a:pt x="407" y="313"/>
                      </a:lnTo>
                      <a:cubicBezTo>
                        <a:pt x="344" y="407"/>
                        <a:pt x="219" y="438"/>
                        <a:pt x="125" y="375"/>
                      </a:cubicBezTo>
                      <a:cubicBezTo>
                        <a:pt x="32" y="313"/>
                        <a:pt x="0" y="188"/>
                        <a:pt x="63" y="94"/>
                      </a:cubicBezTo>
                      <a:cubicBezTo>
                        <a:pt x="125" y="0"/>
                        <a:pt x="250" y="0"/>
                        <a:pt x="344" y="63"/>
                      </a:cubicBezTo>
                      <a:cubicBezTo>
                        <a:pt x="438" y="125"/>
                        <a:pt x="469" y="219"/>
                        <a:pt x="407" y="313"/>
                      </a:cubicBezTo>
                    </a:path>
                  </a:pathLst>
                </a:custGeom>
                <a:grpFill/>
                <a:ln>
                  <a:noFill/>
                </a:ln>
                <a:effectLst/>
              </p:spPr>
              <p:txBody>
                <a:bodyPr wrap="none" anchor="ctr"/>
                <a:lstStyle/>
                <a:p>
                  <a:endParaRPr lang="en-US" dirty="0">
                    <a:latin typeface="Open Sans Light"/>
                  </a:endParaRPr>
                </a:p>
              </p:txBody>
            </p:sp>
            <p:sp>
              <p:nvSpPr>
                <p:cNvPr id="75" name="Freeform 45"/>
                <p:cNvSpPr>
                  <a:spLocks noChangeArrowheads="1"/>
                </p:cNvSpPr>
                <p:nvPr/>
              </p:nvSpPr>
              <p:spPr bwMode="auto">
                <a:xfrm>
                  <a:off x="6180138" y="5670550"/>
                  <a:ext cx="169862" cy="169863"/>
                </a:xfrm>
                <a:custGeom>
                  <a:avLst/>
                  <a:gdLst>
                    <a:gd name="T0" fmla="*/ 407 w 470"/>
                    <a:gd name="T1" fmla="*/ 344 h 470"/>
                    <a:gd name="T2" fmla="*/ 407 w 470"/>
                    <a:gd name="T3" fmla="*/ 344 h 470"/>
                    <a:gd name="T4" fmla="*/ 125 w 470"/>
                    <a:gd name="T5" fmla="*/ 407 h 470"/>
                    <a:gd name="T6" fmla="*/ 63 w 470"/>
                    <a:gd name="T7" fmla="*/ 125 h 470"/>
                    <a:gd name="T8" fmla="*/ 344 w 470"/>
                    <a:gd name="T9" fmla="*/ 63 h 470"/>
                    <a:gd name="T10" fmla="*/ 407 w 470"/>
                    <a:gd name="T11" fmla="*/ 344 h 470"/>
                  </a:gdLst>
                  <a:ahLst/>
                  <a:cxnLst>
                    <a:cxn ang="0">
                      <a:pos x="T0" y="T1"/>
                    </a:cxn>
                    <a:cxn ang="0">
                      <a:pos x="T2" y="T3"/>
                    </a:cxn>
                    <a:cxn ang="0">
                      <a:pos x="T4" y="T5"/>
                    </a:cxn>
                    <a:cxn ang="0">
                      <a:pos x="T6" y="T7"/>
                    </a:cxn>
                    <a:cxn ang="0">
                      <a:pos x="T8" y="T9"/>
                    </a:cxn>
                    <a:cxn ang="0">
                      <a:pos x="T10" y="T11"/>
                    </a:cxn>
                  </a:cxnLst>
                  <a:rect l="0" t="0" r="r" b="b"/>
                  <a:pathLst>
                    <a:path w="470" h="470">
                      <a:moveTo>
                        <a:pt x="407" y="344"/>
                      </a:moveTo>
                      <a:lnTo>
                        <a:pt x="407" y="344"/>
                      </a:lnTo>
                      <a:cubicBezTo>
                        <a:pt x="344" y="438"/>
                        <a:pt x="219" y="469"/>
                        <a:pt x="125" y="407"/>
                      </a:cubicBezTo>
                      <a:cubicBezTo>
                        <a:pt x="32" y="344"/>
                        <a:pt x="0" y="219"/>
                        <a:pt x="63" y="125"/>
                      </a:cubicBezTo>
                      <a:cubicBezTo>
                        <a:pt x="125" y="32"/>
                        <a:pt x="250" y="0"/>
                        <a:pt x="344" y="63"/>
                      </a:cubicBezTo>
                      <a:cubicBezTo>
                        <a:pt x="438" y="125"/>
                        <a:pt x="469" y="250"/>
                        <a:pt x="407" y="344"/>
                      </a:cubicBezTo>
                    </a:path>
                  </a:pathLst>
                </a:custGeom>
                <a:grpFill/>
                <a:ln>
                  <a:noFill/>
                </a:ln>
                <a:effectLst/>
              </p:spPr>
              <p:txBody>
                <a:bodyPr wrap="none" anchor="ctr"/>
                <a:lstStyle/>
                <a:p>
                  <a:endParaRPr lang="en-US" dirty="0">
                    <a:latin typeface="Open Sans Light"/>
                  </a:endParaRPr>
                </a:p>
              </p:txBody>
            </p:sp>
            <p:sp>
              <p:nvSpPr>
                <p:cNvPr id="76" name="Freeform 46"/>
                <p:cNvSpPr>
                  <a:spLocks noChangeArrowheads="1"/>
                </p:cNvSpPr>
                <p:nvPr/>
              </p:nvSpPr>
              <p:spPr bwMode="auto">
                <a:xfrm>
                  <a:off x="5359400" y="3679825"/>
                  <a:ext cx="158750" cy="158750"/>
                </a:xfrm>
                <a:custGeom>
                  <a:avLst/>
                  <a:gdLst>
                    <a:gd name="T0" fmla="*/ 250 w 439"/>
                    <a:gd name="T1" fmla="*/ 0 h 439"/>
                    <a:gd name="T2" fmla="*/ 250 w 439"/>
                    <a:gd name="T3" fmla="*/ 0 h 439"/>
                    <a:gd name="T4" fmla="*/ 406 w 439"/>
                    <a:gd name="T5" fmla="*/ 250 h 439"/>
                    <a:gd name="T6" fmla="*/ 188 w 439"/>
                    <a:gd name="T7" fmla="*/ 406 h 439"/>
                    <a:gd name="T8" fmla="*/ 31 w 439"/>
                    <a:gd name="T9" fmla="*/ 156 h 439"/>
                    <a:gd name="T10" fmla="*/ 250 w 439"/>
                    <a:gd name="T11" fmla="*/ 0 h 439"/>
                  </a:gdLst>
                  <a:ahLst/>
                  <a:cxnLst>
                    <a:cxn ang="0">
                      <a:pos x="T0" y="T1"/>
                    </a:cxn>
                    <a:cxn ang="0">
                      <a:pos x="T2" y="T3"/>
                    </a:cxn>
                    <a:cxn ang="0">
                      <a:pos x="T4" y="T5"/>
                    </a:cxn>
                    <a:cxn ang="0">
                      <a:pos x="T6" y="T7"/>
                    </a:cxn>
                    <a:cxn ang="0">
                      <a:pos x="T8" y="T9"/>
                    </a:cxn>
                    <a:cxn ang="0">
                      <a:pos x="T10" y="T11"/>
                    </a:cxn>
                  </a:cxnLst>
                  <a:rect l="0" t="0" r="r" b="b"/>
                  <a:pathLst>
                    <a:path w="439" h="439">
                      <a:moveTo>
                        <a:pt x="250" y="0"/>
                      </a:moveTo>
                      <a:lnTo>
                        <a:pt x="250" y="0"/>
                      </a:lnTo>
                      <a:cubicBezTo>
                        <a:pt x="375" y="31"/>
                        <a:pt x="438" y="125"/>
                        <a:pt x="406" y="250"/>
                      </a:cubicBezTo>
                      <a:cubicBezTo>
                        <a:pt x="406" y="344"/>
                        <a:pt x="281" y="438"/>
                        <a:pt x="188" y="406"/>
                      </a:cubicBezTo>
                      <a:cubicBezTo>
                        <a:pt x="63" y="375"/>
                        <a:pt x="0" y="281"/>
                        <a:pt x="31" y="156"/>
                      </a:cubicBezTo>
                      <a:cubicBezTo>
                        <a:pt x="31" y="63"/>
                        <a:pt x="156" y="0"/>
                        <a:pt x="250" y="0"/>
                      </a:cubicBezTo>
                    </a:path>
                  </a:pathLst>
                </a:custGeom>
                <a:grpFill/>
                <a:ln>
                  <a:noFill/>
                </a:ln>
                <a:effectLst/>
              </p:spPr>
              <p:txBody>
                <a:bodyPr wrap="none" anchor="ctr"/>
                <a:lstStyle/>
                <a:p>
                  <a:endParaRPr lang="en-US" dirty="0">
                    <a:latin typeface="Open Sans Light"/>
                  </a:endParaRPr>
                </a:p>
              </p:txBody>
            </p:sp>
            <p:sp>
              <p:nvSpPr>
                <p:cNvPr id="77" name="Freeform 47"/>
                <p:cNvSpPr>
                  <a:spLocks noChangeArrowheads="1"/>
                </p:cNvSpPr>
                <p:nvPr/>
              </p:nvSpPr>
              <p:spPr bwMode="auto">
                <a:xfrm>
                  <a:off x="3830638" y="4703763"/>
                  <a:ext cx="157162" cy="146050"/>
                </a:xfrm>
                <a:custGeom>
                  <a:avLst/>
                  <a:gdLst>
                    <a:gd name="T0" fmla="*/ 405 w 438"/>
                    <a:gd name="T1" fmla="*/ 250 h 407"/>
                    <a:gd name="T2" fmla="*/ 405 w 438"/>
                    <a:gd name="T3" fmla="*/ 250 h 407"/>
                    <a:gd name="T4" fmla="*/ 187 w 438"/>
                    <a:gd name="T5" fmla="*/ 406 h 407"/>
                    <a:gd name="T6" fmla="*/ 31 w 438"/>
                    <a:gd name="T7" fmla="*/ 156 h 407"/>
                    <a:gd name="T8" fmla="*/ 249 w 438"/>
                    <a:gd name="T9" fmla="*/ 0 h 407"/>
                    <a:gd name="T10" fmla="*/ 405 w 438"/>
                    <a:gd name="T11" fmla="*/ 250 h 407"/>
                  </a:gdLst>
                  <a:ahLst/>
                  <a:cxnLst>
                    <a:cxn ang="0">
                      <a:pos x="T0" y="T1"/>
                    </a:cxn>
                    <a:cxn ang="0">
                      <a:pos x="T2" y="T3"/>
                    </a:cxn>
                    <a:cxn ang="0">
                      <a:pos x="T4" y="T5"/>
                    </a:cxn>
                    <a:cxn ang="0">
                      <a:pos x="T6" y="T7"/>
                    </a:cxn>
                    <a:cxn ang="0">
                      <a:pos x="T8" y="T9"/>
                    </a:cxn>
                    <a:cxn ang="0">
                      <a:pos x="T10" y="T11"/>
                    </a:cxn>
                  </a:cxnLst>
                  <a:rect l="0" t="0" r="r" b="b"/>
                  <a:pathLst>
                    <a:path w="438" h="407">
                      <a:moveTo>
                        <a:pt x="405" y="250"/>
                      </a:moveTo>
                      <a:lnTo>
                        <a:pt x="405" y="250"/>
                      </a:lnTo>
                      <a:cubicBezTo>
                        <a:pt x="405" y="344"/>
                        <a:pt x="280" y="406"/>
                        <a:pt x="187" y="406"/>
                      </a:cubicBezTo>
                      <a:cubicBezTo>
                        <a:pt x="63" y="375"/>
                        <a:pt x="0" y="281"/>
                        <a:pt x="31" y="156"/>
                      </a:cubicBezTo>
                      <a:cubicBezTo>
                        <a:pt x="63" y="62"/>
                        <a:pt x="156" y="0"/>
                        <a:pt x="249" y="0"/>
                      </a:cubicBezTo>
                      <a:cubicBezTo>
                        <a:pt x="374" y="31"/>
                        <a:pt x="437" y="125"/>
                        <a:pt x="405" y="250"/>
                      </a:cubicBezTo>
                    </a:path>
                  </a:pathLst>
                </a:custGeom>
                <a:grpFill/>
                <a:ln>
                  <a:noFill/>
                </a:ln>
                <a:effectLst/>
              </p:spPr>
              <p:txBody>
                <a:bodyPr wrap="none" anchor="ctr"/>
                <a:lstStyle/>
                <a:p>
                  <a:endParaRPr lang="en-US" dirty="0">
                    <a:latin typeface="Open Sans Light"/>
                  </a:endParaRPr>
                </a:p>
              </p:txBody>
            </p:sp>
            <p:sp>
              <p:nvSpPr>
                <p:cNvPr id="78" name="Freeform 48"/>
                <p:cNvSpPr>
                  <a:spLocks noChangeArrowheads="1"/>
                </p:cNvSpPr>
                <p:nvPr/>
              </p:nvSpPr>
              <p:spPr bwMode="auto">
                <a:xfrm>
                  <a:off x="6383338" y="5208588"/>
                  <a:ext cx="157162" cy="158750"/>
                </a:xfrm>
                <a:custGeom>
                  <a:avLst/>
                  <a:gdLst>
                    <a:gd name="T0" fmla="*/ 406 w 438"/>
                    <a:gd name="T1" fmla="*/ 250 h 439"/>
                    <a:gd name="T2" fmla="*/ 406 w 438"/>
                    <a:gd name="T3" fmla="*/ 250 h 439"/>
                    <a:gd name="T4" fmla="*/ 187 w 438"/>
                    <a:gd name="T5" fmla="*/ 406 h 439"/>
                    <a:gd name="T6" fmla="*/ 31 w 438"/>
                    <a:gd name="T7" fmla="*/ 156 h 439"/>
                    <a:gd name="T8" fmla="*/ 250 w 438"/>
                    <a:gd name="T9" fmla="*/ 0 h 439"/>
                    <a:gd name="T10" fmla="*/ 406 w 438"/>
                    <a:gd name="T11" fmla="*/ 250 h 439"/>
                  </a:gdLst>
                  <a:ahLst/>
                  <a:cxnLst>
                    <a:cxn ang="0">
                      <a:pos x="T0" y="T1"/>
                    </a:cxn>
                    <a:cxn ang="0">
                      <a:pos x="T2" y="T3"/>
                    </a:cxn>
                    <a:cxn ang="0">
                      <a:pos x="T4" y="T5"/>
                    </a:cxn>
                    <a:cxn ang="0">
                      <a:pos x="T6" y="T7"/>
                    </a:cxn>
                    <a:cxn ang="0">
                      <a:pos x="T8" y="T9"/>
                    </a:cxn>
                    <a:cxn ang="0">
                      <a:pos x="T10" y="T11"/>
                    </a:cxn>
                  </a:cxnLst>
                  <a:rect l="0" t="0" r="r" b="b"/>
                  <a:pathLst>
                    <a:path w="438" h="439">
                      <a:moveTo>
                        <a:pt x="406" y="250"/>
                      </a:moveTo>
                      <a:lnTo>
                        <a:pt x="406" y="250"/>
                      </a:lnTo>
                      <a:cubicBezTo>
                        <a:pt x="375" y="344"/>
                        <a:pt x="281" y="438"/>
                        <a:pt x="187" y="406"/>
                      </a:cubicBezTo>
                      <a:cubicBezTo>
                        <a:pt x="62" y="375"/>
                        <a:pt x="0" y="281"/>
                        <a:pt x="31" y="156"/>
                      </a:cubicBezTo>
                      <a:cubicBezTo>
                        <a:pt x="31" y="63"/>
                        <a:pt x="156" y="0"/>
                        <a:pt x="250" y="0"/>
                      </a:cubicBezTo>
                      <a:cubicBezTo>
                        <a:pt x="375" y="31"/>
                        <a:pt x="437" y="125"/>
                        <a:pt x="406" y="250"/>
                      </a:cubicBezTo>
                    </a:path>
                  </a:pathLst>
                </a:custGeom>
                <a:grpFill/>
                <a:ln>
                  <a:noFill/>
                </a:ln>
                <a:effectLst/>
              </p:spPr>
              <p:txBody>
                <a:bodyPr wrap="none" anchor="ctr"/>
                <a:lstStyle/>
                <a:p>
                  <a:endParaRPr lang="en-US" dirty="0">
                    <a:latin typeface="Open Sans Light"/>
                  </a:endParaRPr>
                </a:p>
              </p:txBody>
            </p:sp>
            <p:sp>
              <p:nvSpPr>
                <p:cNvPr id="79" name="Freeform 49"/>
                <p:cNvSpPr>
                  <a:spLocks noChangeArrowheads="1"/>
                </p:cNvSpPr>
                <p:nvPr/>
              </p:nvSpPr>
              <p:spPr bwMode="auto">
                <a:xfrm>
                  <a:off x="6180138" y="4230688"/>
                  <a:ext cx="169862" cy="158750"/>
                </a:xfrm>
                <a:custGeom>
                  <a:avLst/>
                  <a:gdLst>
                    <a:gd name="T0" fmla="*/ 407 w 470"/>
                    <a:gd name="T1" fmla="*/ 94 h 439"/>
                    <a:gd name="T2" fmla="*/ 407 w 470"/>
                    <a:gd name="T3" fmla="*/ 94 h 439"/>
                    <a:gd name="T4" fmla="*/ 344 w 470"/>
                    <a:gd name="T5" fmla="*/ 375 h 439"/>
                    <a:gd name="T6" fmla="*/ 63 w 470"/>
                    <a:gd name="T7" fmla="*/ 313 h 439"/>
                    <a:gd name="T8" fmla="*/ 125 w 470"/>
                    <a:gd name="T9" fmla="*/ 63 h 439"/>
                    <a:gd name="T10" fmla="*/ 407 w 470"/>
                    <a:gd name="T11" fmla="*/ 94 h 439"/>
                  </a:gdLst>
                  <a:ahLst/>
                  <a:cxnLst>
                    <a:cxn ang="0">
                      <a:pos x="T0" y="T1"/>
                    </a:cxn>
                    <a:cxn ang="0">
                      <a:pos x="T2" y="T3"/>
                    </a:cxn>
                    <a:cxn ang="0">
                      <a:pos x="T4" y="T5"/>
                    </a:cxn>
                    <a:cxn ang="0">
                      <a:pos x="T6" y="T7"/>
                    </a:cxn>
                    <a:cxn ang="0">
                      <a:pos x="T8" y="T9"/>
                    </a:cxn>
                    <a:cxn ang="0">
                      <a:pos x="T10" y="T11"/>
                    </a:cxn>
                  </a:cxnLst>
                  <a:rect l="0" t="0" r="r" b="b"/>
                  <a:pathLst>
                    <a:path w="470" h="439">
                      <a:moveTo>
                        <a:pt x="407" y="94"/>
                      </a:moveTo>
                      <a:lnTo>
                        <a:pt x="407" y="94"/>
                      </a:lnTo>
                      <a:cubicBezTo>
                        <a:pt x="469" y="188"/>
                        <a:pt x="438" y="313"/>
                        <a:pt x="344" y="375"/>
                      </a:cubicBezTo>
                      <a:cubicBezTo>
                        <a:pt x="250" y="438"/>
                        <a:pt x="125" y="407"/>
                        <a:pt x="63" y="313"/>
                      </a:cubicBezTo>
                      <a:cubicBezTo>
                        <a:pt x="0" y="219"/>
                        <a:pt x="32" y="125"/>
                        <a:pt x="125" y="63"/>
                      </a:cubicBezTo>
                      <a:cubicBezTo>
                        <a:pt x="219" y="0"/>
                        <a:pt x="344" y="0"/>
                        <a:pt x="407" y="94"/>
                      </a:cubicBezTo>
                    </a:path>
                  </a:pathLst>
                </a:custGeom>
                <a:grpFill/>
                <a:ln>
                  <a:noFill/>
                </a:ln>
                <a:effectLst/>
              </p:spPr>
              <p:txBody>
                <a:bodyPr wrap="none" anchor="ctr"/>
                <a:lstStyle/>
                <a:p>
                  <a:endParaRPr lang="en-US" dirty="0">
                    <a:latin typeface="Open Sans Light"/>
                  </a:endParaRPr>
                </a:p>
              </p:txBody>
            </p:sp>
            <p:sp>
              <p:nvSpPr>
                <p:cNvPr id="80" name="Freeform 50"/>
                <p:cNvSpPr>
                  <a:spLocks noChangeArrowheads="1"/>
                </p:cNvSpPr>
                <p:nvPr/>
              </p:nvSpPr>
              <p:spPr bwMode="auto">
                <a:xfrm>
                  <a:off x="4381500" y="3870325"/>
                  <a:ext cx="158750" cy="158750"/>
                </a:xfrm>
                <a:custGeom>
                  <a:avLst/>
                  <a:gdLst>
                    <a:gd name="T0" fmla="*/ 344 w 439"/>
                    <a:gd name="T1" fmla="*/ 375 h 439"/>
                    <a:gd name="T2" fmla="*/ 344 w 439"/>
                    <a:gd name="T3" fmla="*/ 375 h 439"/>
                    <a:gd name="T4" fmla="*/ 63 w 439"/>
                    <a:gd name="T5" fmla="*/ 313 h 439"/>
                    <a:gd name="T6" fmla="*/ 125 w 439"/>
                    <a:gd name="T7" fmla="*/ 63 h 439"/>
                    <a:gd name="T8" fmla="*/ 407 w 439"/>
                    <a:gd name="T9" fmla="*/ 94 h 439"/>
                    <a:gd name="T10" fmla="*/ 344 w 439"/>
                    <a:gd name="T11" fmla="*/ 375 h 439"/>
                  </a:gdLst>
                  <a:ahLst/>
                  <a:cxnLst>
                    <a:cxn ang="0">
                      <a:pos x="T0" y="T1"/>
                    </a:cxn>
                    <a:cxn ang="0">
                      <a:pos x="T2" y="T3"/>
                    </a:cxn>
                    <a:cxn ang="0">
                      <a:pos x="T4" y="T5"/>
                    </a:cxn>
                    <a:cxn ang="0">
                      <a:pos x="T6" y="T7"/>
                    </a:cxn>
                    <a:cxn ang="0">
                      <a:pos x="T8" y="T9"/>
                    </a:cxn>
                    <a:cxn ang="0">
                      <a:pos x="T10" y="T11"/>
                    </a:cxn>
                  </a:cxnLst>
                  <a:rect l="0" t="0" r="r" b="b"/>
                  <a:pathLst>
                    <a:path w="439" h="439">
                      <a:moveTo>
                        <a:pt x="344" y="375"/>
                      </a:moveTo>
                      <a:lnTo>
                        <a:pt x="344" y="375"/>
                      </a:lnTo>
                      <a:cubicBezTo>
                        <a:pt x="250" y="438"/>
                        <a:pt x="125" y="407"/>
                        <a:pt x="63" y="313"/>
                      </a:cubicBezTo>
                      <a:cubicBezTo>
                        <a:pt x="0" y="250"/>
                        <a:pt x="32" y="125"/>
                        <a:pt x="125" y="63"/>
                      </a:cubicBezTo>
                      <a:cubicBezTo>
                        <a:pt x="219" y="0"/>
                        <a:pt x="344" y="0"/>
                        <a:pt x="407" y="94"/>
                      </a:cubicBezTo>
                      <a:cubicBezTo>
                        <a:pt x="438" y="188"/>
                        <a:pt x="438" y="313"/>
                        <a:pt x="344" y="375"/>
                      </a:cubicBezTo>
                    </a:path>
                  </a:pathLst>
                </a:custGeom>
                <a:grpFill/>
                <a:ln>
                  <a:noFill/>
                </a:ln>
                <a:effectLst/>
              </p:spPr>
              <p:txBody>
                <a:bodyPr wrap="none" anchor="ctr"/>
                <a:lstStyle/>
                <a:p>
                  <a:endParaRPr lang="en-US" dirty="0">
                    <a:latin typeface="Open Sans Light"/>
                  </a:endParaRPr>
                </a:p>
              </p:txBody>
            </p:sp>
            <p:sp>
              <p:nvSpPr>
                <p:cNvPr id="81" name="Freeform 51"/>
                <p:cNvSpPr>
                  <a:spLocks noChangeArrowheads="1"/>
                </p:cNvSpPr>
                <p:nvPr/>
              </p:nvSpPr>
              <p:spPr bwMode="auto">
                <a:xfrm>
                  <a:off x="5821363" y="6029325"/>
                  <a:ext cx="169862" cy="169863"/>
                </a:xfrm>
                <a:custGeom>
                  <a:avLst/>
                  <a:gdLst>
                    <a:gd name="T0" fmla="*/ 344 w 470"/>
                    <a:gd name="T1" fmla="*/ 407 h 470"/>
                    <a:gd name="T2" fmla="*/ 344 w 470"/>
                    <a:gd name="T3" fmla="*/ 407 h 470"/>
                    <a:gd name="T4" fmla="*/ 63 w 470"/>
                    <a:gd name="T5" fmla="*/ 344 h 470"/>
                    <a:gd name="T6" fmla="*/ 125 w 470"/>
                    <a:gd name="T7" fmla="*/ 63 h 470"/>
                    <a:gd name="T8" fmla="*/ 407 w 470"/>
                    <a:gd name="T9" fmla="*/ 125 h 470"/>
                    <a:gd name="T10" fmla="*/ 344 w 470"/>
                    <a:gd name="T11" fmla="*/ 407 h 470"/>
                  </a:gdLst>
                  <a:ahLst/>
                  <a:cxnLst>
                    <a:cxn ang="0">
                      <a:pos x="T0" y="T1"/>
                    </a:cxn>
                    <a:cxn ang="0">
                      <a:pos x="T2" y="T3"/>
                    </a:cxn>
                    <a:cxn ang="0">
                      <a:pos x="T4" y="T5"/>
                    </a:cxn>
                    <a:cxn ang="0">
                      <a:pos x="T6" y="T7"/>
                    </a:cxn>
                    <a:cxn ang="0">
                      <a:pos x="T8" y="T9"/>
                    </a:cxn>
                    <a:cxn ang="0">
                      <a:pos x="T10" y="T11"/>
                    </a:cxn>
                  </a:cxnLst>
                  <a:rect l="0" t="0" r="r" b="b"/>
                  <a:pathLst>
                    <a:path w="470" h="470">
                      <a:moveTo>
                        <a:pt x="344" y="407"/>
                      </a:moveTo>
                      <a:lnTo>
                        <a:pt x="344" y="407"/>
                      </a:lnTo>
                      <a:cubicBezTo>
                        <a:pt x="250" y="469"/>
                        <a:pt x="125" y="438"/>
                        <a:pt x="63" y="344"/>
                      </a:cubicBezTo>
                      <a:cubicBezTo>
                        <a:pt x="0" y="250"/>
                        <a:pt x="32" y="125"/>
                        <a:pt x="125" y="63"/>
                      </a:cubicBezTo>
                      <a:cubicBezTo>
                        <a:pt x="219" y="0"/>
                        <a:pt x="344" y="32"/>
                        <a:pt x="407" y="125"/>
                      </a:cubicBezTo>
                      <a:cubicBezTo>
                        <a:pt x="469" y="219"/>
                        <a:pt x="438" y="344"/>
                        <a:pt x="344" y="407"/>
                      </a:cubicBezTo>
                    </a:path>
                  </a:pathLst>
                </a:custGeom>
                <a:grpFill/>
                <a:ln>
                  <a:noFill/>
                </a:ln>
                <a:effectLst/>
              </p:spPr>
              <p:txBody>
                <a:bodyPr wrap="none" anchor="ctr"/>
                <a:lstStyle/>
                <a:p>
                  <a:endParaRPr lang="en-US" dirty="0">
                    <a:latin typeface="Open Sans Light"/>
                  </a:endParaRPr>
                </a:p>
              </p:txBody>
            </p:sp>
          </p:grpSp>
          <p:sp>
            <p:nvSpPr>
              <p:cNvPr id="82" name="Oval 140"/>
              <p:cNvSpPr/>
              <p:nvPr/>
            </p:nvSpPr>
            <p:spPr>
              <a:xfrm>
                <a:off x="9317452" y="4971577"/>
                <a:ext cx="805457" cy="80535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83" name="Oval 146"/>
              <p:cNvSpPr/>
              <p:nvPr/>
            </p:nvSpPr>
            <p:spPr>
              <a:xfrm>
                <a:off x="8394747" y="2365829"/>
                <a:ext cx="805457" cy="805352"/>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grpSp>
            <p:nvGrpSpPr>
              <p:cNvPr id="84" name="Group 4698"/>
              <p:cNvGrpSpPr/>
              <p:nvPr/>
            </p:nvGrpSpPr>
            <p:grpSpPr bwMode="auto">
              <a:xfrm>
                <a:off x="8577846" y="2505421"/>
                <a:ext cx="498680" cy="488604"/>
                <a:chOff x="5427663" y="4046537"/>
                <a:chExt cx="395287" cy="387350"/>
              </a:xfrm>
              <a:solidFill>
                <a:schemeClr val="bg1"/>
              </a:solidFill>
            </p:grpSpPr>
            <p:sp>
              <p:nvSpPr>
                <p:cNvPr id="85"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defRPr/>
                  </a:pPr>
                  <a:endParaRPr lang="en-US" dirty="0">
                    <a:latin typeface="Open Sans Light"/>
                  </a:endParaRPr>
                </a:p>
              </p:txBody>
            </p:sp>
            <p:sp>
              <p:nvSpPr>
                <p:cNvPr id="86"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defRPr/>
                  </a:pPr>
                  <a:endParaRPr lang="en-US" dirty="0">
                    <a:latin typeface="Open Sans Light"/>
                  </a:endParaRPr>
                </a:p>
              </p:txBody>
            </p:sp>
            <p:sp>
              <p:nvSpPr>
                <p:cNvPr id="87"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88"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defRPr/>
                  </a:pPr>
                  <a:endParaRPr lang="en-US" dirty="0">
                    <a:latin typeface="Open Sans Light"/>
                  </a:endParaRPr>
                </a:p>
              </p:txBody>
            </p:sp>
            <p:sp>
              <p:nvSpPr>
                <p:cNvPr id="89"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defRPr/>
                  </a:pPr>
                  <a:endParaRPr lang="en-US" dirty="0">
                    <a:latin typeface="Open Sans Light"/>
                  </a:endParaRPr>
                </a:p>
              </p:txBody>
            </p:sp>
            <p:sp>
              <p:nvSpPr>
                <p:cNvPr id="90"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91"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defRPr/>
                  </a:pPr>
                  <a:endParaRPr lang="en-US" dirty="0">
                    <a:latin typeface="Open Sans Light"/>
                  </a:endParaRPr>
                </a:p>
              </p:txBody>
            </p:sp>
            <p:sp>
              <p:nvSpPr>
                <p:cNvPr id="92"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defRPr/>
                  </a:pPr>
                  <a:endParaRPr lang="en-US" dirty="0">
                    <a:latin typeface="Open Sans Light"/>
                  </a:endParaRPr>
                </a:p>
              </p:txBody>
            </p:sp>
            <p:sp>
              <p:nvSpPr>
                <p:cNvPr id="93"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defRPr/>
                  </a:pPr>
                  <a:endParaRPr lang="en-US" dirty="0">
                    <a:latin typeface="Open Sans Light"/>
                  </a:endParaRPr>
                </a:p>
              </p:txBody>
            </p:sp>
            <p:sp>
              <p:nvSpPr>
                <p:cNvPr id="94"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defRPr/>
                  </a:pPr>
                  <a:endParaRPr lang="en-US" dirty="0">
                    <a:latin typeface="Open Sans Light"/>
                  </a:endParaRPr>
                </a:p>
              </p:txBody>
            </p:sp>
            <p:sp>
              <p:nvSpPr>
                <p:cNvPr id="95"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grpSp>
          <p:grpSp>
            <p:nvGrpSpPr>
              <p:cNvPr id="96" name="Group 4681"/>
              <p:cNvGrpSpPr/>
              <p:nvPr/>
            </p:nvGrpSpPr>
            <p:grpSpPr bwMode="auto">
              <a:xfrm>
                <a:off x="9532830" y="5110618"/>
                <a:ext cx="407373" cy="533729"/>
                <a:chOff x="4576763" y="2300287"/>
                <a:chExt cx="276225" cy="361950"/>
              </a:xfrm>
              <a:solidFill>
                <a:schemeClr val="bg1"/>
              </a:solidFill>
            </p:grpSpPr>
            <p:sp>
              <p:nvSpPr>
                <p:cNvPr id="97"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p:spPr>
              <p:txBody>
                <a:bodyPr wrap="none" anchor="ctr"/>
                <a:lstStyle/>
                <a:p>
                  <a:pPr>
                    <a:defRPr/>
                  </a:pPr>
                  <a:endParaRPr lang="en-US" dirty="0">
                    <a:latin typeface="Open Sans Light"/>
                  </a:endParaRPr>
                </a:p>
              </p:txBody>
            </p:sp>
            <p:sp>
              <p:nvSpPr>
                <p:cNvPr id="98"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p:spPr>
              <p:txBody>
                <a:bodyPr wrap="none" anchor="ctr"/>
                <a:lstStyle/>
                <a:p>
                  <a:pPr>
                    <a:defRPr/>
                  </a:pPr>
                  <a:endParaRPr lang="en-US" dirty="0">
                    <a:latin typeface="Open Sans Light"/>
                  </a:endParaRPr>
                </a:p>
              </p:txBody>
            </p:sp>
            <p:sp>
              <p:nvSpPr>
                <p:cNvPr id="99"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100"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p:spPr>
              <p:txBody>
                <a:bodyPr wrap="none" anchor="ctr"/>
                <a:lstStyle/>
                <a:p>
                  <a:pPr>
                    <a:defRPr/>
                  </a:pPr>
                  <a:endParaRPr lang="en-US" dirty="0">
                    <a:latin typeface="Open Sans Light"/>
                  </a:endParaRPr>
                </a:p>
              </p:txBody>
            </p:sp>
            <p:sp>
              <p:nvSpPr>
                <p:cNvPr id="101"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p:spPr>
              <p:txBody>
                <a:bodyPr wrap="none" anchor="ctr"/>
                <a:lstStyle/>
                <a:p>
                  <a:pPr>
                    <a:defRPr/>
                  </a:pPr>
                  <a:endParaRPr lang="en-US" dirty="0">
                    <a:latin typeface="Open Sans Light"/>
                  </a:endParaRPr>
                </a:p>
              </p:txBody>
            </p:sp>
            <p:sp>
              <p:nvSpPr>
                <p:cNvPr id="102"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103"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p:spPr>
              <p:txBody>
                <a:bodyPr wrap="none" anchor="ctr"/>
                <a:lstStyle/>
                <a:p>
                  <a:pPr>
                    <a:defRPr/>
                  </a:pPr>
                  <a:endParaRPr lang="en-US" dirty="0">
                    <a:latin typeface="Open Sans Light"/>
                  </a:endParaRPr>
                </a:p>
              </p:txBody>
            </p:sp>
            <p:sp>
              <p:nvSpPr>
                <p:cNvPr id="104"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p:spPr>
              <p:txBody>
                <a:bodyPr wrap="none" anchor="ctr"/>
                <a:lstStyle/>
                <a:p>
                  <a:pPr>
                    <a:defRPr/>
                  </a:pPr>
                  <a:endParaRPr lang="en-US" dirty="0">
                    <a:latin typeface="Open Sans Light"/>
                  </a:endParaRPr>
                </a:p>
              </p:txBody>
            </p:sp>
            <p:sp>
              <p:nvSpPr>
                <p:cNvPr id="105"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p:spPr>
              <p:txBody>
                <a:bodyPr wrap="none" anchor="ctr"/>
                <a:lstStyle/>
                <a:p>
                  <a:pPr>
                    <a:defRPr/>
                  </a:pPr>
                  <a:endParaRPr lang="en-US" dirty="0">
                    <a:latin typeface="Open Sans Light"/>
                  </a:endParaRPr>
                </a:p>
              </p:txBody>
            </p:sp>
            <p:sp>
              <p:nvSpPr>
                <p:cNvPr id="106"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grpSp>
          <p:sp>
            <p:nvSpPr>
              <p:cNvPr id="107" name="文本框 106"/>
              <p:cNvSpPr txBox="1"/>
              <p:nvPr/>
            </p:nvSpPr>
            <p:spPr>
              <a:xfrm>
                <a:off x="7294831" y="3869471"/>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7294832" y="3578001"/>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9762104" y="3869471"/>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9762105" y="3578001"/>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1" name="文本框 110"/>
            <p:cNvSpPr txBox="1"/>
            <p:nvPr/>
          </p:nvSpPr>
          <p:spPr>
            <a:xfrm>
              <a:off x="1496660" y="3874905"/>
              <a:ext cx="3830725" cy="994469"/>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1496660" y="2734893"/>
              <a:ext cx="2374316" cy="369332"/>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1496661" y="3073447"/>
              <a:ext cx="3733244" cy="630942"/>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916238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grpSp>
        <p:nvGrpSpPr>
          <p:cNvPr id="5" name="组合 4"/>
          <p:cNvGrpSpPr/>
          <p:nvPr/>
        </p:nvGrpSpPr>
        <p:grpSpPr>
          <a:xfrm>
            <a:off x="7323307" y="2266712"/>
            <a:ext cx="1162288" cy="1162288"/>
            <a:chOff x="7355188" y="2266712"/>
            <a:chExt cx="1162288" cy="1162288"/>
          </a:xfrm>
        </p:grpSpPr>
        <p:sp>
          <p:nvSpPr>
            <p:cNvPr id="3" name="椭圆 2"/>
            <p:cNvSpPr/>
            <p:nvPr/>
          </p:nvSpPr>
          <p:spPr>
            <a:xfrm>
              <a:off x="7355188" y="2266712"/>
              <a:ext cx="1162288" cy="11622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355188" y="2340024"/>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8403591" y="2511679"/>
            <a:ext cx="672352" cy="672352"/>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946261" y="1612586"/>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285521" y="928398"/>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0210266" y="5844409"/>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355327" y="46595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355327" y="55739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956639" y="2511679"/>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2493" y="2957613"/>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424487" y="3592381"/>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393398" y="403662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934001" y="486836"/>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1037382" y="934381"/>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9" name="图表 8"/>
          <p:cNvGraphicFramePr/>
          <p:nvPr/>
        </p:nvGraphicFramePr>
        <p:xfrm>
          <a:off x="1990891" y="2407024"/>
          <a:ext cx="5071358" cy="3493478"/>
        </p:xfrm>
        <a:graphic>
          <a:graphicData uri="http://schemas.openxmlformats.org/drawingml/2006/chart">
            <c:chart xmlns:c="http://schemas.openxmlformats.org/drawingml/2006/chart" xmlns:r="http://schemas.openxmlformats.org/officeDocument/2006/relationships" r:id="rId1"/>
          </a:graphicData>
        </a:graphic>
      </p:graphicFrame>
      <p:sp>
        <p:nvSpPr>
          <p:cNvPr id="122" name="文本框 121"/>
          <p:cNvSpPr txBox="1"/>
          <p:nvPr/>
        </p:nvSpPr>
        <p:spPr>
          <a:xfrm>
            <a:off x="8261264" y="3195924"/>
            <a:ext cx="1939846" cy="193899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即点击文本框即可进行编辑输入相关内容点击文本框即点击文本框即可进行编辑输入相关内容点击文本框即</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8502454" y="2857370"/>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934001" y="486836"/>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1037382" y="934381"/>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6" name="组合 5"/>
          <p:cNvGrpSpPr/>
          <p:nvPr/>
        </p:nvGrpSpPr>
        <p:grpSpPr>
          <a:xfrm>
            <a:off x="2899697" y="2064436"/>
            <a:ext cx="6505560" cy="4583107"/>
            <a:chOff x="2856194" y="2033027"/>
            <a:chExt cx="6592566" cy="4644403"/>
          </a:xfrm>
        </p:grpSpPr>
        <p:cxnSp>
          <p:nvCxnSpPr>
            <p:cNvPr id="4" name="直接箭头连接符 3"/>
            <p:cNvCxnSpPr>
              <a:stCxn id="12" idx="0"/>
            </p:cNvCxnSpPr>
            <p:nvPr/>
          </p:nvCxnSpPr>
          <p:spPr>
            <a:xfrm>
              <a:off x="6143618" y="2081992"/>
              <a:ext cx="1" cy="459543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p:nvCxnSpPr>
          <p:spPr>
            <a:xfrm>
              <a:off x="6139590" y="2396686"/>
              <a:ext cx="0" cy="3537942"/>
            </a:xfrm>
            <a:prstGeom prst="line">
              <a:avLst/>
            </a:prstGeom>
            <a:ln>
              <a:solidFill>
                <a:srgbClr val="D9D9D9"/>
              </a:solidFill>
              <a:prstDash val="dash"/>
            </a:ln>
          </p:spPr>
          <p:style>
            <a:lnRef idx="2">
              <a:schemeClr val="accent1"/>
            </a:lnRef>
            <a:fillRef idx="0">
              <a:schemeClr val="accent1"/>
            </a:fillRef>
            <a:effectRef idx="1">
              <a:schemeClr val="accent1"/>
            </a:effectRef>
            <a:fontRef idx="minor">
              <a:schemeClr val="tx1"/>
            </a:fontRef>
          </p:style>
        </p:cxnSp>
        <p:sp>
          <p:nvSpPr>
            <p:cNvPr id="12" name="Oval 4"/>
            <p:cNvSpPr/>
            <p:nvPr/>
          </p:nvSpPr>
          <p:spPr>
            <a:xfrm>
              <a:off x="5915584" y="2081992"/>
              <a:ext cx="456069" cy="456069"/>
            </a:xfrm>
            <a:prstGeom prst="ellipse">
              <a:avLst/>
            </a:prstGeom>
            <a:solidFill>
              <a:srgbClr val="C55A11"/>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13" name="AutoShape 29"/>
            <p:cNvSpPr/>
            <p:nvPr/>
          </p:nvSpPr>
          <p:spPr bwMode="auto">
            <a:xfrm>
              <a:off x="6055626" y="2197779"/>
              <a:ext cx="185438" cy="1989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38086" tIns="38086" rIns="38086" bIns="38086"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 name="Oval 21"/>
            <p:cNvSpPr/>
            <p:nvPr/>
          </p:nvSpPr>
          <p:spPr>
            <a:xfrm>
              <a:off x="5915584" y="2847061"/>
              <a:ext cx="456069" cy="45606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15" name="AutoShape 82"/>
            <p:cNvSpPr/>
            <p:nvPr/>
          </p:nvSpPr>
          <p:spPr bwMode="auto">
            <a:xfrm>
              <a:off x="6046601" y="2994305"/>
              <a:ext cx="203981" cy="1643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p:spPr>
          <p:txBody>
            <a:bodyPr lIns="38093" tIns="38093" rIns="38093" bIns="38093"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 name="Oval 23"/>
            <p:cNvSpPr/>
            <p:nvPr/>
          </p:nvSpPr>
          <p:spPr>
            <a:xfrm>
              <a:off x="5914330" y="3565415"/>
              <a:ext cx="456069" cy="456069"/>
            </a:xfrm>
            <a:prstGeom prst="ellipse">
              <a:avLst/>
            </a:prstGeom>
            <a:solidFill>
              <a:srgbClr val="C55A11"/>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17" name="Oval 24"/>
            <p:cNvSpPr/>
            <p:nvPr/>
          </p:nvSpPr>
          <p:spPr>
            <a:xfrm>
              <a:off x="5914330" y="4330485"/>
              <a:ext cx="456069" cy="456069"/>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18" name="Oval 33"/>
            <p:cNvSpPr/>
            <p:nvPr/>
          </p:nvSpPr>
          <p:spPr>
            <a:xfrm>
              <a:off x="5915584" y="5042213"/>
              <a:ext cx="456069" cy="45606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19" name="Oval 34"/>
            <p:cNvSpPr/>
            <p:nvPr/>
          </p:nvSpPr>
          <p:spPr>
            <a:xfrm>
              <a:off x="5915584" y="5807283"/>
              <a:ext cx="456069" cy="456069"/>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lIns="91425" tIns="45712" rIns="91425" bIns="45712" spcCol="0" rtlCol="0" anchor="ctr"/>
            <a:lstStyle/>
            <a:p>
              <a:pPr algn="ctr"/>
              <a:endParaRPr lang="en-US" dirty="0">
                <a:latin typeface="Open Sans Light"/>
              </a:endParaRPr>
            </a:p>
          </p:txBody>
        </p:sp>
        <p:sp>
          <p:nvSpPr>
            <p:cNvPr id="20" name="AutoShape 81"/>
            <p:cNvSpPr/>
            <p:nvPr/>
          </p:nvSpPr>
          <p:spPr bwMode="auto">
            <a:xfrm>
              <a:off x="6028632" y="5934627"/>
              <a:ext cx="223483" cy="1637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p:spPr>
          <p:txBody>
            <a:bodyPr lIns="38093" tIns="38093" rIns="38093" bIns="38093"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 name="Freeform 429"/>
            <p:cNvSpPr>
              <a:spLocks noChangeArrowheads="1"/>
            </p:cNvSpPr>
            <p:nvPr/>
          </p:nvSpPr>
          <p:spPr bwMode="auto">
            <a:xfrm>
              <a:off x="6036410" y="3687337"/>
              <a:ext cx="218186" cy="216622"/>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p:spPr>
          <p:txBody>
            <a:bodyPr wrap="none" lIns="121917" tIns="60958" rIns="121917" bIns="60958" anchor="ctr"/>
            <a:lstStyle/>
            <a:p>
              <a:pPr>
                <a:defRPr/>
              </a:pPr>
              <a:endParaRPr lang="en-US" dirty="0">
                <a:latin typeface="Open Sans Light"/>
                <a:ea typeface="宋体" panose="02010600030101010101" pitchFamily="2" charset="-122"/>
              </a:endParaRPr>
            </a:p>
          </p:txBody>
        </p:sp>
        <p:sp>
          <p:nvSpPr>
            <p:cNvPr id="22" name="AutoShape 18"/>
            <p:cNvSpPr/>
            <p:nvPr/>
          </p:nvSpPr>
          <p:spPr bwMode="auto">
            <a:xfrm>
              <a:off x="6020042" y="4433765"/>
              <a:ext cx="246818" cy="2179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9" name="Freeform 10"/>
            <p:cNvSpPr>
              <a:spLocks noEditPoints="1"/>
            </p:cNvSpPr>
            <p:nvPr/>
          </p:nvSpPr>
          <p:spPr bwMode="auto">
            <a:xfrm>
              <a:off x="6017073" y="5148719"/>
              <a:ext cx="249616" cy="191244"/>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vert="horz" wrap="square" lIns="91440" tIns="45720" rIns="91440" bIns="45720" numCol="1" anchor="t" anchorCtr="0" compatLnSpc="1"/>
            <a:lstStyle/>
            <a:p>
              <a:endParaRPr lang="id-ID" dirty="0">
                <a:latin typeface="Open Sans Light"/>
              </a:endParaRPr>
            </a:p>
          </p:txBody>
        </p:sp>
        <p:sp>
          <p:nvSpPr>
            <p:cNvPr id="30" name="文本框 29"/>
            <p:cNvSpPr txBox="1"/>
            <p:nvPr/>
          </p:nvSpPr>
          <p:spPr>
            <a:xfrm>
              <a:off x="6511695" y="2033027"/>
              <a:ext cx="293706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511695" y="3516450"/>
              <a:ext cx="293706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511695" y="4993248"/>
              <a:ext cx="293706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856194" y="2792489"/>
              <a:ext cx="293706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856194" y="4275912"/>
              <a:ext cx="293706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856194" y="5752710"/>
              <a:ext cx="293706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916238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grpSp>
        <p:nvGrpSpPr>
          <p:cNvPr id="5" name="组合 4"/>
          <p:cNvGrpSpPr/>
          <p:nvPr/>
        </p:nvGrpSpPr>
        <p:grpSpPr>
          <a:xfrm>
            <a:off x="7334414" y="2266712"/>
            <a:ext cx="1162288" cy="1162288"/>
            <a:chOff x="7355188" y="2266712"/>
            <a:chExt cx="1162288" cy="1162288"/>
          </a:xfrm>
        </p:grpSpPr>
        <p:sp>
          <p:nvSpPr>
            <p:cNvPr id="3" name="椭圆 2"/>
            <p:cNvSpPr/>
            <p:nvPr/>
          </p:nvSpPr>
          <p:spPr>
            <a:xfrm>
              <a:off x="7355188" y="2266712"/>
              <a:ext cx="1162288" cy="11622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355188" y="2340024"/>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8403591" y="2511679"/>
            <a:ext cx="672352" cy="672352"/>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946261" y="1612586"/>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285521" y="928398"/>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0210266" y="5844409"/>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355327" y="46595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355327" y="55739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956639" y="2511679"/>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2493" y="2957613"/>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35594" y="3574959"/>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404505" y="403662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2466992" y="356939"/>
            <a:ext cx="1800493"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研究的结论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56185" y="9510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860936" y="2624764"/>
            <a:ext cx="8603864" cy="2864838"/>
            <a:chOff x="1400492" y="2471450"/>
            <a:chExt cx="9524752" cy="3171466"/>
          </a:xfrm>
        </p:grpSpPr>
        <p:grpSp>
          <p:nvGrpSpPr>
            <p:cNvPr id="2" name="组合 1"/>
            <p:cNvGrpSpPr/>
            <p:nvPr/>
          </p:nvGrpSpPr>
          <p:grpSpPr>
            <a:xfrm>
              <a:off x="1536357" y="2471450"/>
              <a:ext cx="9262272" cy="2673494"/>
              <a:chOff x="2410564" y="3526456"/>
              <a:chExt cx="19434286" cy="5609578"/>
            </a:xfrm>
          </p:grpSpPr>
          <p:sp>
            <p:nvSpPr>
              <p:cNvPr id="36" name="Oval 2"/>
              <p:cNvSpPr/>
              <p:nvPr/>
            </p:nvSpPr>
            <p:spPr>
              <a:xfrm>
                <a:off x="2410564" y="3540158"/>
                <a:ext cx="3634415" cy="3633941"/>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7" name="Oval 3"/>
              <p:cNvSpPr/>
              <p:nvPr/>
            </p:nvSpPr>
            <p:spPr>
              <a:xfrm>
                <a:off x="7089626" y="4266380"/>
                <a:ext cx="2154379" cy="2154099"/>
              </a:xfrm>
              <a:prstGeom prst="ellipse">
                <a:avLst/>
              </a:prstGeom>
              <a:solidFill>
                <a:srgbClr val="C55A1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8" name="Oval 28"/>
              <p:cNvSpPr/>
              <p:nvPr/>
            </p:nvSpPr>
            <p:spPr>
              <a:xfrm>
                <a:off x="10288646" y="3537134"/>
                <a:ext cx="3634415" cy="363394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9" name="Oval 29"/>
              <p:cNvSpPr/>
              <p:nvPr/>
            </p:nvSpPr>
            <p:spPr>
              <a:xfrm>
                <a:off x="14997421" y="4266380"/>
                <a:ext cx="2154379" cy="2154099"/>
              </a:xfrm>
              <a:prstGeom prst="ellipse">
                <a:avLst/>
              </a:prstGeom>
              <a:solidFill>
                <a:srgbClr val="C55A1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40" name="Freeform 1"/>
              <p:cNvSpPr>
                <a:spLocks noChangeArrowheads="1"/>
              </p:cNvSpPr>
              <p:nvPr/>
            </p:nvSpPr>
            <p:spPr bwMode="auto">
              <a:xfrm rot="10800000">
                <a:off x="6339457" y="4933447"/>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65000"/>
                </a:schemeClr>
              </a:solidFill>
              <a:ln>
                <a:noFill/>
              </a:ln>
              <a:effectLst/>
            </p:spPr>
            <p:txBody>
              <a:bodyPr wrap="none" lIns="243852" tIns="121926" rIns="243852" bIns="121926" anchor="ctr"/>
              <a:lstStyle/>
              <a:p>
                <a:endParaRPr lang="en-US" dirty="0">
                  <a:latin typeface="Open Sans Light"/>
                </a:endParaRPr>
              </a:p>
            </p:txBody>
          </p:sp>
          <p:sp>
            <p:nvSpPr>
              <p:cNvPr id="41" name="Freeform 1"/>
              <p:cNvSpPr>
                <a:spLocks noChangeArrowheads="1"/>
              </p:cNvSpPr>
              <p:nvPr/>
            </p:nvSpPr>
            <p:spPr bwMode="auto">
              <a:xfrm rot="10800000">
                <a:off x="9511390" y="4933447"/>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65000"/>
                </a:schemeClr>
              </a:solidFill>
              <a:ln>
                <a:noFill/>
              </a:ln>
              <a:effectLst/>
            </p:spPr>
            <p:txBody>
              <a:bodyPr wrap="none" lIns="243852" tIns="121926" rIns="243852" bIns="121926" anchor="ctr"/>
              <a:lstStyle/>
              <a:p>
                <a:endParaRPr lang="en-US" dirty="0">
                  <a:latin typeface="Open Sans Light"/>
                </a:endParaRPr>
              </a:p>
            </p:txBody>
          </p:sp>
          <p:sp>
            <p:nvSpPr>
              <p:cNvPr id="42" name="Freeform 1"/>
              <p:cNvSpPr>
                <a:spLocks noChangeArrowheads="1"/>
              </p:cNvSpPr>
              <p:nvPr/>
            </p:nvSpPr>
            <p:spPr bwMode="auto">
              <a:xfrm rot="10800000">
                <a:off x="14204337" y="4933450"/>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65000"/>
                </a:schemeClr>
              </a:solidFill>
              <a:ln>
                <a:noFill/>
              </a:ln>
              <a:effectLst/>
            </p:spPr>
            <p:txBody>
              <a:bodyPr wrap="none" lIns="243852" tIns="121926" rIns="243852" bIns="121926" anchor="ctr"/>
              <a:lstStyle/>
              <a:p>
                <a:endParaRPr lang="en-US" dirty="0">
                  <a:latin typeface="Open Sans Light"/>
                </a:endParaRPr>
              </a:p>
            </p:txBody>
          </p:sp>
          <p:sp>
            <p:nvSpPr>
              <p:cNvPr id="43" name="Oval 37"/>
              <p:cNvSpPr/>
              <p:nvPr/>
            </p:nvSpPr>
            <p:spPr>
              <a:xfrm>
                <a:off x="18210435" y="3526456"/>
                <a:ext cx="3634415" cy="3633941"/>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44" name="Freeform 1"/>
              <p:cNvSpPr>
                <a:spLocks noChangeArrowheads="1"/>
              </p:cNvSpPr>
              <p:nvPr/>
            </p:nvSpPr>
            <p:spPr bwMode="auto">
              <a:xfrm rot="10800000">
                <a:off x="17392152" y="4933450"/>
                <a:ext cx="524468" cy="819965"/>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65000"/>
                </a:schemeClr>
              </a:solidFill>
              <a:ln>
                <a:noFill/>
              </a:ln>
              <a:effectLst/>
            </p:spPr>
            <p:txBody>
              <a:bodyPr wrap="none" lIns="243852" tIns="121926" rIns="243852" bIns="121926" anchor="ctr"/>
              <a:lstStyle/>
              <a:p>
                <a:endParaRPr lang="en-US" dirty="0">
                  <a:latin typeface="Open Sans Light"/>
                </a:endParaRPr>
              </a:p>
            </p:txBody>
          </p:sp>
          <p:sp>
            <p:nvSpPr>
              <p:cNvPr id="45" name="Freeform 16"/>
              <p:cNvSpPr>
                <a:spLocks noChangeArrowheads="1"/>
              </p:cNvSpPr>
              <p:nvPr/>
            </p:nvSpPr>
            <p:spPr bwMode="auto">
              <a:xfrm>
                <a:off x="3518045" y="4243926"/>
                <a:ext cx="1380638" cy="2167973"/>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46" name="Freeform 17"/>
              <p:cNvSpPr>
                <a:spLocks noChangeArrowheads="1"/>
              </p:cNvSpPr>
              <p:nvPr/>
            </p:nvSpPr>
            <p:spPr bwMode="auto">
              <a:xfrm>
                <a:off x="7779558" y="4735755"/>
                <a:ext cx="786542" cy="1096880"/>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47" name="Freeform 109"/>
              <p:cNvSpPr>
                <a:spLocks noChangeArrowheads="1"/>
              </p:cNvSpPr>
              <p:nvPr/>
            </p:nvSpPr>
            <p:spPr bwMode="auto">
              <a:xfrm>
                <a:off x="11087890" y="4236103"/>
                <a:ext cx="2132760" cy="2132483"/>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48" name="Freeform 260"/>
              <p:cNvSpPr>
                <a:spLocks noChangeArrowheads="1"/>
              </p:cNvSpPr>
              <p:nvPr/>
            </p:nvSpPr>
            <p:spPr bwMode="auto">
              <a:xfrm>
                <a:off x="19372637" y="4073252"/>
                <a:ext cx="1846822" cy="2462115"/>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cxnSp>
            <p:nvCxnSpPr>
              <p:cNvPr id="56" name="Straight Connector 90"/>
              <p:cNvCxnSpPr/>
              <p:nvPr/>
            </p:nvCxnSpPr>
            <p:spPr>
              <a:xfrm>
                <a:off x="8140665" y="6547020"/>
                <a:ext cx="0" cy="1079955"/>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cxnSp>
            <p:nvCxnSpPr>
              <p:cNvPr id="60" name="Straight Connector 94"/>
              <p:cNvCxnSpPr/>
              <p:nvPr/>
            </p:nvCxnSpPr>
            <p:spPr>
              <a:xfrm>
                <a:off x="12176481" y="7282527"/>
                <a:ext cx="0" cy="1853507"/>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cxnSp>
            <p:nvCxnSpPr>
              <p:cNvPr id="64" name="Straight Connector 98"/>
              <p:cNvCxnSpPr/>
              <p:nvPr/>
            </p:nvCxnSpPr>
            <p:spPr>
              <a:xfrm>
                <a:off x="16109932" y="6547020"/>
                <a:ext cx="0" cy="1079955"/>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cxnSp>
            <p:nvCxnSpPr>
              <p:cNvPr id="68" name="Straight Connector 102"/>
              <p:cNvCxnSpPr/>
              <p:nvPr/>
            </p:nvCxnSpPr>
            <p:spPr>
              <a:xfrm>
                <a:off x="20002415" y="7282527"/>
                <a:ext cx="0" cy="1853507"/>
              </a:xfrm>
              <a:prstGeom prst="line">
                <a:avLst/>
              </a:prstGeom>
              <a:ln w="12700" cmpd="sng">
                <a:solidFill>
                  <a:srgbClr val="E5E5E5"/>
                </a:solidFill>
                <a:tailEnd type="oval"/>
              </a:ln>
              <a:effectLst/>
            </p:spPr>
            <p:style>
              <a:lnRef idx="2">
                <a:schemeClr val="accent1"/>
              </a:lnRef>
              <a:fillRef idx="0">
                <a:schemeClr val="accent1"/>
              </a:fillRef>
              <a:effectRef idx="1">
                <a:schemeClr val="accent1"/>
              </a:effectRef>
              <a:fontRef idx="minor">
                <a:schemeClr val="tx1"/>
              </a:fontRef>
            </p:style>
          </p:cxnSp>
          <p:grpSp>
            <p:nvGrpSpPr>
              <p:cNvPr id="69" name="Group 4698"/>
              <p:cNvGrpSpPr/>
              <p:nvPr/>
            </p:nvGrpSpPr>
            <p:grpSpPr bwMode="auto">
              <a:xfrm>
                <a:off x="15521651" y="4795163"/>
                <a:ext cx="1054236" cy="1032933"/>
                <a:chOff x="5427663" y="4046537"/>
                <a:chExt cx="395287" cy="387350"/>
              </a:xfrm>
              <a:solidFill>
                <a:schemeClr val="bg1"/>
              </a:solidFill>
            </p:grpSpPr>
            <p:sp>
              <p:nvSpPr>
                <p:cNvPr id="70"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defRPr/>
                  </a:pPr>
                  <a:endParaRPr lang="en-US" dirty="0">
                    <a:latin typeface="Open Sans Light"/>
                  </a:endParaRPr>
                </a:p>
              </p:txBody>
            </p:sp>
            <p:sp>
              <p:nvSpPr>
                <p:cNvPr id="71"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defRPr/>
                  </a:pPr>
                  <a:endParaRPr lang="en-US" dirty="0">
                    <a:latin typeface="Open Sans Light"/>
                  </a:endParaRPr>
                </a:p>
              </p:txBody>
            </p:sp>
            <p:sp>
              <p:nvSpPr>
                <p:cNvPr id="72"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73"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defRPr/>
                  </a:pPr>
                  <a:endParaRPr lang="en-US" dirty="0">
                    <a:latin typeface="Open Sans Light"/>
                  </a:endParaRPr>
                </a:p>
              </p:txBody>
            </p:sp>
            <p:sp>
              <p:nvSpPr>
                <p:cNvPr id="74"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defRPr/>
                  </a:pPr>
                  <a:endParaRPr lang="en-US" dirty="0">
                    <a:latin typeface="Open Sans Light"/>
                  </a:endParaRPr>
                </a:p>
              </p:txBody>
            </p:sp>
            <p:sp>
              <p:nvSpPr>
                <p:cNvPr id="75"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sp>
              <p:nvSpPr>
                <p:cNvPr id="76"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defRPr/>
                  </a:pPr>
                  <a:endParaRPr lang="en-US" dirty="0">
                    <a:latin typeface="Open Sans Light"/>
                  </a:endParaRPr>
                </a:p>
              </p:txBody>
            </p:sp>
            <p:sp>
              <p:nvSpPr>
                <p:cNvPr id="77"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defRPr/>
                  </a:pPr>
                  <a:endParaRPr lang="en-US" dirty="0">
                    <a:latin typeface="Open Sans Light"/>
                  </a:endParaRPr>
                </a:p>
              </p:txBody>
            </p:sp>
            <p:sp>
              <p:nvSpPr>
                <p:cNvPr id="78"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defRPr/>
                  </a:pPr>
                  <a:endParaRPr lang="en-US" dirty="0">
                    <a:latin typeface="Open Sans Light"/>
                  </a:endParaRPr>
                </a:p>
              </p:txBody>
            </p:sp>
            <p:sp>
              <p:nvSpPr>
                <p:cNvPr id="79"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defRPr/>
                  </a:pPr>
                  <a:endParaRPr lang="en-US" dirty="0">
                    <a:latin typeface="Open Sans Light"/>
                  </a:endParaRPr>
                </a:p>
              </p:txBody>
            </p:sp>
            <p:sp>
              <p:nvSpPr>
                <p:cNvPr id="80"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grpSp>
        </p:grpSp>
        <p:sp>
          <p:nvSpPr>
            <p:cNvPr id="81" name="文本框 80"/>
            <p:cNvSpPr txBox="1"/>
            <p:nvPr/>
          </p:nvSpPr>
          <p:spPr>
            <a:xfrm>
              <a:off x="1400492" y="4473365"/>
              <a:ext cx="1985372" cy="1169551"/>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5187466" y="4473365"/>
              <a:ext cx="1985372" cy="1169551"/>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8939872" y="4473365"/>
              <a:ext cx="1985372" cy="1169551"/>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916238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grpSp>
        <p:nvGrpSpPr>
          <p:cNvPr id="41" name="组合 40"/>
          <p:cNvGrpSpPr/>
          <p:nvPr/>
        </p:nvGrpSpPr>
        <p:grpSpPr>
          <a:xfrm>
            <a:off x="7257364" y="1438305"/>
            <a:ext cx="3919349" cy="4036965"/>
            <a:chOff x="7219270" y="1438305"/>
            <a:chExt cx="3919349" cy="4036965"/>
          </a:xfrm>
        </p:grpSpPr>
        <p:sp>
          <p:nvSpPr>
            <p:cNvPr id="25" name="椭圆 24"/>
            <p:cNvSpPr/>
            <p:nvPr/>
          </p:nvSpPr>
          <p:spPr>
            <a:xfrm>
              <a:off x="7452258" y="1781857"/>
              <a:ext cx="390367" cy="390367"/>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452258" y="2560143"/>
              <a:ext cx="390367" cy="390367"/>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452258" y="3312397"/>
              <a:ext cx="390367" cy="390367"/>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452258" y="4052430"/>
              <a:ext cx="390367" cy="390367"/>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452258" y="4823400"/>
              <a:ext cx="390367" cy="390367"/>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219270" y="2216591"/>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219270" y="2968845"/>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219270" y="3708878"/>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219270" y="4479848"/>
              <a:ext cx="856342" cy="995422"/>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219270" y="1438305"/>
              <a:ext cx="856342" cy="864863"/>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4922" y="1564726"/>
              <a:ext cx="3233697" cy="3716901"/>
              <a:chOff x="4470289" y="1522630"/>
              <a:chExt cx="3233697" cy="3716901"/>
            </a:xfrm>
          </p:grpSpPr>
          <p:sp>
            <p:nvSpPr>
              <p:cNvPr id="35" name="矩形 34"/>
              <p:cNvSpPr/>
              <p:nvPr/>
            </p:nvSpPr>
            <p:spPr>
              <a:xfrm>
                <a:off x="4483113" y="2274884"/>
                <a:ext cx="2749471"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4488014" y="3779392"/>
                <a:ext cx="3215972" cy="707886"/>
              </a:xfrm>
              <a:prstGeom prst="rect">
                <a:avLst/>
              </a:prstGeom>
            </p:spPr>
            <p:txBody>
              <a:bodyPr wrap="squar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4483113" y="4531645"/>
                <a:ext cx="1980029"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4470289" y="1522630"/>
                <a:ext cx="2236510"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4483113" y="3027138"/>
                <a:ext cx="1980029"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6192414" y="1523226"/>
            <a:ext cx="800219" cy="1349908"/>
          </a:xfrm>
          <a:prstGeom prst="rect">
            <a:avLst/>
          </a:prstGeom>
          <a:noFill/>
        </p:spPr>
        <p:txBody>
          <a:bodyPr vert="eaVert" wrap="square" rtlCol="0">
            <a:spAutoFit/>
          </a:bodyPr>
          <a:lstStyle/>
          <a:p>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目 录</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682685" y="1564726"/>
            <a:ext cx="492443" cy="1226435"/>
          </a:xfrm>
          <a:prstGeom prst="rect">
            <a:avLst/>
          </a:prstGeom>
          <a:solidFill>
            <a:srgbClr val="7A3E1F"/>
          </a:solidFill>
        </p:spPr>
        <p:txBody>
          <a:bodyPr vert="eaVert"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Contents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822960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2" name="文本框 11"/>
          <p:cNvSpPr txBox="1"/>
          <p:nvPr/>
        </p:nvSpPr>
        <p:spPr>
          <a:xfrm>
            <a:off x="4009342" y="3599845"/>
            <a:ext cx="7424516" cy="1015663"/>
          </a:xfrm>
          <a:prstGeom prst="rect">
            <a:avLst/>
          </a:prstGeom>
          <a:noFill/>
        </p:spPr>
        <p:txBody>
          <a:bodyPr wrap="square" rtlCol="0">
            <a:spAutoFit/>
          </a:bodyPr>
          <a:lstStyle/>
          <a:p>
            <a:pPr algn="ctr"/>
            <a:r>
              <a:rPr lang="zh-CN" altLang="en-US" sz="6000" dirty="0" smtClean="0">
                <a:solidFill>
                  <a:schemeClr val="tx1">
                    <a:lumMod val="75000"/>
                    <a:lumOff val="25000"/>
                  </a:schemeClr>
                </a:solidFill>
                <a:latin typeface="微软雅黑" panose="020B0503020204020204" pitchFamily="34" charset="-122"/>
                <a:ea typeface="微软雅黑" panose="020B0503020204020204" pitchFamily="34" charset="-122"/>
              </a:rPr>
              <a:t>欢迎各位老师指导</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9"/>
          <p:cNvSpPr txBox="1"/>
          <p:nvPr/>
        </p:nvSpPr>
        <p:spPr>
          <a:xfrm>
            <a:off x="2171423" y="2276406"/>
            <a:ext cx="11100354"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8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916238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grpSp>
        <p:nvGrpSpPr>
          <p:cNvPr id="5" name="组合 4"/>
          <p:cNvGrpSpPr/>
          <p:nvPr/>
        </p:nvGrpSpPr>
        <p:grpSpPr>
          <a:xfrm>
            <a:off x="7350987" y="2266712"/>
            <a:ext cx="1162288" cy="1162288"/>
            <a:chOff x="7355188" y="2266712"/>
            <a:chExt cx="1162288" cy="1162288"/>
          </a:xfrm>
        </p:grpSpPr>
        <p:sp>
          <p:nvSpPr>
            <p:cNvPr id="3" name="椭圆 2"/>
            <p:cNvSpPr/>
            <p:nvPr/>
          </p:nvSpPr>
          <p:spPr>
            <a:xfrm>
              <a:off x="7355188" y="2266712"/>
              <a:ext cx="1162288" cy="11622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355188" y="2340024"/>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3" name="文本框 42"/>
          <p:cNvSpPr txBox="1"/>
          <p:nvPr/>
        </p:nvSpPr>
        <p:spPr>
          <a:xfrm>
            <a:off x="5452167" y="3595983"/>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21078" y="411920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 name="椭圆 5"/>
          <p:cNvSpPr/>
          <p:nvPr/>
        </p:nvSpPr>
        <p:spPr>
          <a:xfrm>
            <a:off x="8403591" y="2511679"/>
            <a:ext cx="672352" cy="672352"/>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946261" y="1612586"/>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285521" y="928398"/>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0210266" y="5844409"/>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355327" y="46595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355327" y="55739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956639" y="2511679"/>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2493" y="2957613"/>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327798"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5" name="组合 4"/>
          <p:cNvGrpSpPr/>
          <p:nvPr/>
        </p:nvGrpSpPr>
        <p:grpSpPr>
          <a:xfrm>
            <a:off x="1162554" y="2466150"/>
            <a:ext cx="9866893" cy="3360112"/>
            <a:chOff x="1198121" y="2466150"/>
            <a:chExt cx="9866893" cy="3360112"/>
          </a:xfrm>
        </p:grpSpPr>
        <p:sp>
          <p:nvSpPr>
            <p:cNvPr id="34" name="AutoShape 12"/>
            <p:cNvSpPr/>
            <p:nvPr/>
          </p:nvSpPr>
          <p:spPr bwMode="auto">
            <a:xfrm>
              <a:off x="1198122" y="2940430"/>
              <a:ext cx="458728" cy="492046"/>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5" name="AutoShape 127"/>
            <p:cNvSpPr/>
            <p:nvPr/>
          </p:nvSpPr>
          <p:spPr bwMode="auto">
            <a:xfrm>
              <a:off x="1198121" y="4141890"/>
              <a:ext cx="460569" cy="447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5" name="AutoShape 111"/>
            <p:cNvSpPr/>
            <p:nvPr/>
          </p:nvSpPr>
          <p:spPr bwMode="auto">
            <a:xfrm>
              <a:off x="10558388" y="2967614"/>
              <a:ext cx="506626" cy="449111"/>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3" name="AutoShape 73"/>
            <p:cNvSpPr/>
            <p:nvPr/>
          </p:nvSpPr>
          <p:spPr bwMode="auto">
            <a:xfrm>
              <a:off x="10575227" y="4141890"/>
              <a:ext cx="458727" cy="44731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 name="组合 3"/>
            <p:cNvGrpSpPr/>
            <p:nvPr/>
          </p:nvGrpSpPr>
          <p:grpSpPr>
            <a:xfrm>
              <a:off x="4210789" y="2466150"/>
              <a:ext cx="3833686" cy="3360112"/>
              <a:chOff x="3444130" y="1750357"/>
              <a:chExt cx="5069597" cy="4443353"/>
            </a:xfrm>
          </p:grpSpPr>
          <p:pic>
            <p:nvPicPr>
              <p:cNvPr id="27" name="Picture 22" descr="iMac.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4130" y="1750357"/>
                <a:ext cx="5069597" cy="4443353"/>
              </a:xfrm>
              <a:prstGeom prst="rect">
                <a:avLst/>
              </a:prstGeom>
            </p:spPr>
          </p:pic>
          <p:pic>
            <p:nvPicPr>
              <p:cNvPr id="54" name="图片占位符 2"/>
              <p:cNvPicPr>
                <a:picLocks noChangeAspect="1"/>
              </p:cNvPicPr>
              <p:nvPr/>
            </p:nvPicPr>
            <p:blipFill>
              <a:blip r:embed="rId2" cstate="print">
                <a:extLst>
                  <a:ext uri="{28A0092B-C50C-407E-A947-70E740481C1C}">
                    <a14:useLocalDpi xmlns:a14="http://schemas.microsoft.com/office/drawing/2010/main" val="0"/>
                  </a:ext>
                </a:extLst>
              </a:blip>
              <a:srcRect t="8551" b="8551"/>
              <a:stretch>
                <a:fillRect/>
              </a:stretch>
            </p:blipFill>
            <p:spPr>
              <a:xfrm>
                <a:off x="4123636" y="2377537"/>
                <a:ext cx="3729412" cy="2062091"/>
              </a:xfrm>
              <a:prstGeom prst="rect">
                <a:avLst/>
              </a:prstGeom>
            </p:spPr>
          </p:pic>
        </p:grpSp>
        <p:sp>
          <p:nvSpPr>
            <p:cNvPr id="55" name="文本框 54"/>
            <p:cNvSpPr txBox="1"/>
            <p:nvPr/>
          </p:nvSpPr>
          <p:spPr>
            <a:xfrm>
              <a:off x="8023478" y="2935288"/>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023478" y="4107391"/>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1801396" y="2935288"/>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1801396" y="4107391"/>
              <a:ext cx="24072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327798"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0" name="组合 9"/>
          <p:cNvGrpSpPr/>
          <p:nvPr/>
        </p:nvGrpSpPr>
        <p:grpSpPr>
          <a:xfrm>
            <a:off x="1934184" y="2351314"/>
            <a:ext cx="8323632" cy="3896556"/>
            <a:chOff x="1692697" y="2351314"/>
            <a:chExt cx="8323632" cy="3896556"/>
          </a:xfrm>
        </p:grpSpPr>
        <p:grpSp>
          <p:nvGrpSpPr>
            <p:cNvPr id="5" name="组合 4"/>
            <p:cNvGrpSpPr/>
            <p:nvPr/>
          </p:nvGrpSpPr>
          <p:grpSpPr>
            <a:xfrm>
              <a:off x="1692697" y="2351314"/>
              <a:ext cx="8323632" cy="3896556"/>
              <a:chOff x="-437689" y="1738939"/>
              <a:chExt cx="12540507" cy="5870605"/>
            </a:xfrm>
          </p:grpSpPr>
          <p:grpSp>
            <p:nvGrpSpPr>
              <p:cNvPr id="4" name="组合 3"/>
              <p:cNvGrpSpPr/>
              <p:nvPr/>
            </p:nvGrpSpPr>
            <p:grpSpPr>
              <a:xfrm>
                <a:off x="-437689" y="1738939"/>
                <a:ext cx="12540507" cy="5870605"/>
                <a:chOff x="-437689" y="1738939"/>
                <a:chExt cx="12540507" cy="5870605"/>
              </a:xfrm>
            </p:grpSpPr>
            <p:pic>
              <p:nvPicPr>
                <p:cNvPr id="42" name="Picture 8" descr="iPhone6_mockup_front_white.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88431" y="1738939"/>
                  <a:ext cx="3753141" cy="5870605"/>
                </a:xfrm>
                <a:prstGeom prst="rect">
                  <a:avLst/>
                </a:prstGeom>
              </p:spPr>
            </p:pic>
            <p:grpSp>
              <p:nvGrpSpPr>
                <p:cNvPr id="43" name="Group 14"/>
                <p:cNvGrpSpPr/>
                <p:nvPr/>
              </p:nvGrpSpPr>
              <p:grpSpPr>
                <a:xfrm>
                  <a:off x="547925" y="3045350"/>
                  <a:ext cx="3504682" cy="750042"/>
                  <a:chOff x="1848067" y="2697524"/>
                  <a:chExt cx="2735056" cy="585333"/>
                </a:xfrm>
              </p:grpSpPr>
              <p:cxnSp>
                <p:nvCxnSpPr>
                  <p:cNvPr id="44" name="Straight Connector 15"/>
                  <p:cNvCxnSpPr/>
                  <p:nvPr/>
                </p:nvCxnSpPr>
                <p:spPr>
                  <a:xfrm flipH="1" flipV="1">
                    <a:off x="3661286" y="2697525"/>
                    <a:ext cx="921837" cy="585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7"/>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50" name="Group 21"/>
                <p:cNvGrpSpPr/>
                <p:nvPr/>
              </p:nvGrpSpPr>
              <p:grpSpPr>
                <a:xfrm>
                  <a:off x="7605440" y="3107398"/>
                  <a:ext cx="3657271" cy="593702"/>
                  <a:chOff x="7090419" y="2680840"/>
                  <a:chExt cx="2499607" cy="594093"/>
                </a:xfrm>
              </p:grpSpPr>
              <p:cxnSp>
                <p:nvCxnSpPr>
                  <p:cNvPr id="51" name="Straight Connector 22"/>
                  <p:cNvCxnSpPr/>
                  <p:nvPr/>
                </p:nvCxnSpPr>
                <p:spPr>
                  <a:xfrm flipV="1">
                    <a:off x="7090419" y="2680840"/>
                    <a:ext cx="935634" cy="5940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23"/>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58" name="Group 27"/>
                <p:cNvGrpSpPr/>
                <p:nvPr/>
              </p:nvGrpSpPr>
              <p:grpSpPr>
                <a:xfrm flipV="1">
                  <a:off x="7602821" y="4200028"/>
                  <a:ext cx="3659890" cy="1012247"/>
                  <a:chOff x="7088629" y="2680840"/>
                  <a:chExt cx="2501397" cy="595230"/>
                </a:xfrm>
              </p:grpSpPr>
              <p:cxnSp>
                <p:nvCxnSpPr>
                  <p:cNvPr id="59" name="Straight Connector 28"/>
                  <p:cNvCxnSpPr/>
                  <p:nvPr/>
                </p:nvCxnSpPr>
                <p:spPr>
                  <a:xfrm flipV="1">
                    <a:off x="7088629" y="2680840"/>
                    <a:ext cx="937425" cy="59523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29"/>
                  <p:cNvCxnSpPr/>
                  <p:nvPr/>
                </p:nvCxnSpPr>
                <p:spPr>
                  <a:xfrm>
                    <a:off x="8026053" y="2680840"/>
                    <a:ext cx="1563973"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4" name="Group 33"/>
                <p:cNvGrpSpPr/>
                <p:nvPr/>
              </p:nvGrpSpPr>
              <p:grpSpPr>
                <a:xfrm flipV="1">
                  <a:off x="583748" y="4200029"/>
                  <a:ext cx="3531336" cy="1005944"/>
                  <a:chOff x="1848067" y="2697524"/>
                  <a:chExt cx="2755857" cy="598541"/>
                </a:xfrm>
              </p:grpSpPr>
              <p:cxnSp>
                <p:nvCxnSpPr>
                  <p:cNvPr id="65" name="Straight Connector 34"/>
                  <p:cNvCxnSpPr/>
                  <p:nvPr/>
                </p:nvCxnSpPr>
                <p:spPr>
                  <a:xfrm flipH="1" flipV="1">
                    <a:off x="3661286" y="2697524"/>
                    <a:ext cx="942638" cy="5985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35"/>
                  <p:cNvCxnSpPr/>
                  <p:nvPr/>
                </p:nvCxnSpPr>
                <p:spPr>
                  <a:xfrm flipH="1">
                    <a:off x="1848067" y="2697524"/>
                    <a:ext cx="181321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70" name="AutoShape 37"/>
                <p:cNvSpPr/>
                <p:nvPr/>
              </p:nvSpPr>
              <p:spPr bwMode="auto">
                <a:xfrm>
                  <a:off x="11526557" y="2625449"/>
                  <a:ext cx="576261" cy="5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1" name="AutoShape 96"/>
                <p:cNvSpPr/>
                <p:nvPr/>
              </p:nvSpPr>
              <p:spPr bwMode="auto">
                <a:xfrm>
                  <a:off x="-372325" y="4787977"/>
                  <a:ext cx="697277" cy="6799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2" name="AutoShape 98"/>
                <p:cNvSpPr/>
                <p:nvPr/>
              </p:nvSpPr>
              <p:spPr bwMode="auto">
                <a:xfrm>
                  <a:off x="11513141" y="4758349"/>
                  <a:ext cx="478162" cy="6799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3" name="AutoShape 10"/>
                <p:cNvSpPr/>
                <p:nvPr/>
              </p:nvSpPr>
              <p:spPr bwMode="auto">
                <a:xfrm>
                  <a:off x="-437689" y="2517397"/>
                  <a:ext cx="770083" cy="5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pic>
            <p:nvPicPr>
              <p:cNvPr id="74" name="图片占位符 2"/>
              <p:cNvPicPr>
                <a:picLocks noChangeAspect="1"/>
              </p:cNvPicPr>
              <p:nvPr/>
            </p:nvPicPr>
            <p:blipFill rotWithShape="1">
              <a:blip r:embed="rId2" cstate="print">
                <a:extLst>
                  <a:ext uri="{28A0092B-C50C-407E-A947-70E740481C1C}">
                    <a14:useLocalDpi xmlns:a14="http://schemas.microsoft.com/office/drawing/2010/main" val="0"/>
                  </a:ext>
                </a:extLst>
              </a:blip>
              <a:srcRect t="1838" r="5607" b="1838"/>
              <a:stretch>
                <a:fillRect/>
              </a:stretch>
            </p:blipFill>
            <p:spPr>
              <a:xfrm>
                <a:off x="4810087" y="2656521"/>
                <a:ext cx="2287669" cy="3999222"/>
              </a:xfrm>
              <a:prstGeom prst="rect">
                <a:avLst/>
              </a:prstGeom>
            </p:spPr>
          </p:pic>
        </p:grpSp>
        <p:sp>
          <p:nvSpPr>
            <p:cNvPr id="75" name="文本框 74"/>
            <p:cNvSpPr txBox="1"/>
            <p:nvPr/>
          </p:nvSpPr>
          <p:spPr>
            <a:xfrm>
              <a:off x="7751195" y="3295694"/>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7751196" y="3004224"/>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751195" y="4596842"/>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7751196" y="4305372"/>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2352506" y="3192077"/>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2352507" y="2900607"/>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352506" y="4601952"/>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2352507" y="4310482"/>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327798" y="371537"/>
            <a:ext cx="2031325"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2" name="Rectangle 2"/>
          <p:cNvSpPr/>
          <p:nvPr/>
        </p:nvSpPr>
        <p:spPr>
          <a:xfrm>
            <a:off x="1761878" y="4024338"/>
            <a:ext cx="8790009" cy="2024697"/>
          </a:xfrm>
          <a:prstGeom prst="rect">
            <a:avLst/>
          </a:prstGeom>
          <a:solidFill>
            <a:srgbClr val="7A3E1F">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44" name="Freeform 429"/>
          <p:cNvSpPr>
            <a:spLocks noChangeArrowheads="1"/>
          </p:cNvSpPr>
          <p:nvPr/>
        </p:nvSpPr>
        <p:spPr bwMode="auto">
          <a:xfrm>
            <a:off x="3096181" y="4405017"/>
            <a:ext cx="295050" cy="292937"/>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p:spPr>
        <p:txBody>
          <a:bodyPr wrap="none" lIns="121917" tIns="60958" rIns="121917" bIns="60958" anchor="ctr"/>
          <a:lstStyle/>
          <a:p>
            <a:pPr>
              <a:defRPr/>
            </a:pPr>
            <a:endParaRPr lang="en-US" dirty="0">
              <a:latin typeface="Open Sans Light"/>
              <a:ea typeface="宋体" panose="02010600030101010101" pitchFamily="2" charset="-122"/>
            </a:endParaRPr>
          </a:p>
        </p:txBody>
      </p:sp>
      <p:sp>
        <p:nvSpPr>
          <p:cNvPr id="52" name="AutoShape 131"/>
          <p:cNvSpPr/>
          <p:nvPr/>
        </p:nvSpPr>
        <p:spPr bwMode="auto">
          <a:xfrm>
            <a:off x="5033278" y="4447111"/>
            <a:ext cx="272291" cy="24137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p:spPr>
        <p:txBody>
          <a:bodyPr lIns="38100" tIns="38100" rIns="38100" bIns="38100" anchor="ctr"/>
          <a:lstStyle/>
          <a:p>
            <a:pPr defTabSz="342265">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7" name="AutoShape 63"/>
          <p:cNvSpPr/>
          <p:nvPr/>
        </p:nvSpPr>
        <p:spPr bwMode="auto">
          <a:xfrm>
            <a:off x="6911945" y="4430633"/>
            <a:ext cx="294680" cy="2365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8" name="AutoShape 68"/>
          <p:cNvSpPr/>
          <p:nvPr/>
        </p:nvSpPr>
        <p:spPr bwMode="auto">
          <a:xfrm>
            <a:off x="8816883" y="4446555"/>
            <a:ext cx="294684" cy="2150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9" name="文本框 78"/>
          <p:cNvSpPr txBox="1"/>
          <p:nvPr/>
        </p:nvSpPr>
        <p:spPr>
          <a:xfrm>
            <a:off x="2399925" y="5169018"/>
            <a:ext cx="1427058" cy="76845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2399927" y="4883630"/>
            <a:ext cx="1427054" cy="331489"/>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4425992" y="5169018"/>
            <a:ext cx="1427058" cy="76845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4425994" y="4883630"/>
            <a:ext cx="1427054" cy="331489"/>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6337542" y="5169018"/>
            <a:ext cx="1427058" cy="76845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337544" y="4883630"/>
            <a:ext cx="1427054" cy="331489"/>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8249089" y="5169018"/>
            <a:ext cx="1427058" cy="76845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8249091" y="4883630"/>
            <a:ext cx="1427054" cy="331489"/>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1684813" y="2584801"/>
            <a:ext cx="3830725" cy="994469"/>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016915" y="2224429"/>
            <a:ext cx="2374316" cy="360372"/>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6183437" y="2584801"/>
            <a:ext cx="3830725" cy="994469"/>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5515538" y="2224429"/>
            <a:ext cx="2374316" cy="360372"/>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6087"/>
          <a:stretch>
            <a:fillRect/>
          </a:stretch>
        </p:blipFill>
        <p:spPr>
          <a:xfrm>
            <a:off x="0" y="0"/>
            <a:ext cx="9162380" cy="6858000"/>
          </a:xfrm>
          <a:prstGeom prst="rect">
            <a:avLst/>
          </a:prstGeom>
        </p:spPr>
      </p:pic>
      <p:sp>
        <p:nvSpPr>
          <p:cNvPr id="10" name="文本框 9"/>
          <p:cNvSpPr txBox="1"/>
          <p:nvPr/>
        </p:nvSpPr>
        <p:spPr>
          <a:xfrm>
            <a:off x="609600" y="295305"/>
            <a:ext cx="476250" cy="1446550"/>
          </a:xfrm>
          <a:prstGeom prst="rect">
            <a:avLst/>
          </a:prstGeom>
          <a:noFill/>
        </p:spPr>
        <p:txBody>
          <a:bodyPr wrap="square" rtlCol="0">
            <a:spAutoFit/>
          </a:bodyPr>
          <a:lstStyle/>
          <a:p>
            <a:r>
              <a:rPr lang="zh-CN" altLang="en-US" sz="8800" dirty="0" smtClean="0">
                <a:solidFill>
                  <a:schemeClr val="tx1">
                    <a:lumMod val="75000"/>
                    <a:lumOff val="25000"/>
                  </a:schemeClr>
                </a:solidFill>
                <a:latin typeface="叶根友刀锋黑草" panose="02010601030101010101" pitchFamily="2" charset="-122"/>
                <a:ea typeface="叶根友刀锋黑草" panose="02010601030101010101" pitchFamily="2" charset="-122"/>
              </a:rPr>
              <a:t>五</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sp>
        <p:nvSpPr>
          <p:cNvPr id="11" name="文本框 10"/>
          <p:cNvSpPr txBox="1"/>
          <p:nvPr/>
        </p:nvSpPr>
        <p:spPr>
          <a:xfrm>
            <a:off x="1102415" y="1438305"/>
            <a:ext cx="476250" cy="1446550"/>
          </a:xfrm>
          <a:prstGeom prst="rect">
            <a:avLst/>
          </a:prstGeom>
          <a:noFill/>
        </p:spPr>
        <p:txBody>
          <a:bodyPr wrap="square" rtlCol="0">
            <a:spAutoFit/>
          </a:bodyPr>
          <a:lstStyle/>
          <a:p>
            <a:r>
              <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rPr>
              <a:t>月</a:t>
            </a:r>
            <a:endParaRPr lang="zh-CN" altLang="en-US" sz="8800" dirty="0">
              <a:solidFill>
                <a:schemeClr val="tx1">
                  <a:lumMod val="75000"/>
                  <a:lumOff val="25000"/>
                </a:schemeClr>
              </a:solidFill>
              <a:latin typeface="叶根友刀锋黑草" panose="02010601030101010101" pitchFamily="2" charset="-122"/>
              <a:ea typeface="叶根友刀锋黑草" panose="02010601030101010101" pitchFamily="2" charset="-122"/>
            </a:endParaRPr>
          </a:p>
        </p:txBody>
      </p:sp>
      <p:grpSp>
        <p:nvGrpSpPr>
          <p:cNvPr id="5" name="组合 4"/>
          <p:cNvGrpSpPr/>
          <p:nvPr/>
        </p:nvGrpSpPr>
        <p:grpSpPr>
          <a:xfrm>
            <a:off x="7368099" y="2266712"/>
            <a:ext cx="1162288" cy="1162288"/>
            <a:chOff x="7355188" y="2266712"/>
            <a:chExt cx="1162288" cy="1162288"/>
          </a:xfrm>
        </p:grpSpPr>
        <p:sp>
          <p:nvSpPr>
            <p:cNvPr id="3" name="椭圆 2"/>
            <p:cNvSpPr/>
            <p:nvPr/>
          </p:nvSpPr>
          <p:spPr>
            <a:xfrm>
              <a:off x="7355188" y="2266712"/>
              <a:ext cx="1162288" cy="11622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355188" y="2340024"/>
              <a:ext cx="1153886" cy="1015663"/>
            </a:xfrm>
            <a:prstGeom prst="rect">
              <a:avLst/>
            </a:prstGeom>
            <a:noFill/>
          </p:spPr>
          <p:txBody>
            <a:bodyPr wrap="square" rtlCol="0">
              <a:spAutoFit/>
            </a:bodyPr>
            <a:lstStyle/>
            <a:p>
              <a:pPr algn="ctr"/>
              <a:r>
                <a:rPr lang="en-US" altLang="zh-CN" sz="6000"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8403591" y="2511679"/>
            <a:ext cx="672352" cy="672352"/>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946261" y="1612586"/>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285521" y="928398"/>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0210266" y="5844409"/>
            <a:ext cx="465836" cy="465836"/>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355327" y="46595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355327" y="5573990"/>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956639" y="2511679"/>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2493" y="2957613"/>
            <a:ext cx="270419" cy="270419"/>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469279" y="3595983"/>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438190" y="4013631"/>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7" name="Freeform 429"/>
          <p:cNvSpPr>
            <a:spLocks noChangeArrowheads="1"/>
          </p:cNvSpPr>
          <p:nvPr/>
        </p:nvSpPr>
        <p:spPr bwMode="auto">
          <a:xfrm>
            <a:off x="2230527" y="2272714"/>
            <a:ext cx="459095" cy="455804"/>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p:spPr>
        <p:txBody>
          <a:bodyPr wrap="none" lIns="121917" tIns="60958" rIns="121917" bIns="60958" anchor="ctr"/>
          <a:lstStyle/>
          <a:p>
            <a:pPr>
              <a:defRPr/>
            </a:pPr>
            <a:endParaRPr lang="en-US" dirty="0">
              <a:latin typeface="Open Sans Light"/>
              <a:ea typeface="宋体" panose="02010600030101010101" pitchFamily="2" charset="-122"/>
            </a:endParaRPr>
          </a:p>
        </p:txBody>
      </p:sp>
      <p:sp>
        <p:nvSpPr>
          <p:cNvPr id="34" name="AutoShape 131"/>
          <p:cNvSpPr/>
          <p:nvPr/>
        </p:nvSpPr>
        <p:spPr bwMode="auto">
          <a:xfrm>
            <a:off x="4756601" y="2344638"/>
            <a:ext cx="385166" cy="341439"/>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p:spPr>
        <p:txBody>
          <a:bodyPr lIns="38100" tIns="38100" rIns="38100" bIns="38100" anchor="ctr"/>
          <a:lstStyle/>
          <a:p>
            <a:pPr defTabSz="342265">
              <a:defRPr/>
            </a:pPr>
            <a:endParaRPr lang="es-ES" sz="21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63" name="Group 41"/>
          <p:cNvGrpSpPr/>
          <p:nvPr/>
        </p:nvGrpSpPr>
        <p:grpSpPr>
          <a:xfrm>
            <a:off x="2272162" y="4418775"/>
            <a:ext cx="375824" cy="213871"/>
            <a:chOff x="6350" y="1588"/>
            <a:chExt cx="1931988" cy="1330325"/>
          </a:xfrm>
          <a:solidFill>
            <a:schemeClr val="bg1"/>
          </a:solidFill>
        </p:grpSpPr>
        <p:sp>
          <p:nvSpPr>
            <p:cNvPr id="64" name="Freeform 18"/>
            <p:cNvSpPr/>
            <p:nvPr/>
          </p:nvSpPr>
          <p:spPr bwMode="auto">
            <a:xfrm>
              <a:off x="6350" y="1588"/>
              <a:ext cx="1327150" cy="1330325"/>
            </a:xfrm>
            <a:custGeom>
              <a:avLst/>
              <a:gdLst>
                <a:gd name="T0" fmla="*/ 320 w 352"/>
                <a:gd name="T1" fmla="*/ 0 h 352"/>
                <a:gd name="T2" fmla="*/ 32 w 352"/>
                <a:gd name="T3" fmla="*/ 0 h 352"/>
                <a:gd name="T4" fmla="*/ 0 w 352"/>
                <a:gd name="T5" fmla="*/ 32 h 352"/>
                <a:gd name="T6" fmla="*/ 0 w 352"/>
                <a:gd name="T7" fmla="*/ 320 h 352"/>
                <a:gd name="T8" fmla="*/ 32 w 352"/>
                <a:gd name="T9" fmla="*/ 352 h 352"/>
                <a:gd name="T10" fmla="*/ 320 w 352"/>
                <a:gd name="T11" fmla="*/ 352 h 352"/>
                <a:gd name="T12" fmla="*/ 352 w 352"/>
                <a:gd name="T13" fmla="*/ 320 h 352"/>
                <a:gd name="T14" fmla="*/ 352 w 352"/>
                <a:gd name="T15" fmla="*/ 32 h 352"/>
                <a:gd name="T16" fmla="*/ 320 w 352"/>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352">
                  <a:moveTo>
                    <a:pt x="320" y="0"/>
                  </a:moveTo>
                  <a:cubicBezTo>
                    <a:pt x="32" y="0"/>
                    <a:pt x="32" y="0"/>
                    <a:pt x="32" y="0"/>
                  </a:cubicBezTo>
                  <a:cubicBezTo>
                    <a:pt x="14" y="0"/>
                    <a:pt x="0" y="14"/>
                    <a:pt x="0" y="32"/>
                  </a:cubicBezTo>
                  <a:cubicBezTo>
                    <a:pt x="0" y="320"/>
                    <a:pt x="0" y="320"/>
                    <a:pt x="0" y="320"/>
                  </a:cubicBezTo>
                  <a:cubicBezTo>
                    <a:pt x="0" y="338"/>
                    <a:pt x="14" y="352"/>
                    <a:pt x="32" y="352"/>
                  </a:cubicBezTo>
                  <a:cubicBezTo>
                    <a:pt x="320" y="352"/>
                    <a:pt x="320" y="352"/>
                    <a:pt x="320" y="352"/>
                  </a:cubicBezTo>
                  <a:cubicBezTo>
                    <a:pt x="338" y="352"/>
                    <a:pt x="352" y="338"/>
                    <a:pt x="352" y="320"/>
                  </a:cubicBezTo>
                  <a:cubicBezTo>
                    <a:pt x="352" y="32"/>
                    <a:pt x="352" y="32"/>
                    <a:pt x="352" y="32"/>
                  </a:cubicBezTo>
                  <a:cubicBezTo>
                    <a:pt x="352" y="14"/>
                    <a:pt x="338" y="0"/>
                    <a:pt x="320" y="0"/>
                  </a:cubicBezTo>
                  <a:close/>
                </a:path>
              </a:pathLst>
            </a:custGeom>
            <a:grpFill/>
            <a:ln>
              <a:noFill/>
            </a:ln>
          </p:spPr>
          <p:txBody>
            <a:bodyPr vert="horz" wrap="square" lIns="91440" tIns="45720" rIns="91440" bIns="45720" numCol="1" anchor="t" anchorCtr="0" compatLnSpc="1"/>
            <a:lstStyle/>
            <a:p>
              <a:endParaRPr lang="id-ID" dirty="0">
                <a:latin typeface="Open Sans Light"/>
              </a:endParaRPr>
            </a:p>
          </p:txBody>
        </p:sp>
        <p:sp>
          <p:nvSpPr>
            <p:cNvPr id="65" name="Freeform 19"/>
            <p:cNvSpPr/>
            <p:nvPr/>
          </p:nvSpPr>
          <p:spPr bwMode="auto">
            <a:xfrm>
              <a:off x="1454150" y="176213"/>
              <a:ext cx="484188" cy="977900"/>
            </a:xfrm>
            <a:custGeom>
              <a:avLst/>
              <a:gdLst>
                <a:gd name="T0" fmla="*/ 101 w 128"/>
                <a:gd name="T1" fmla="*/ 9 h 259"/>
                <a:gd name="T2" fmla="*/ 42 w 128"/>
                <a:gd name="T3" fmla="*/ 44 h 259"/>
                <a:gd name="T4" fmla="*/ 0 w 128"/>
                <a:gd name="T5" fmla="*/ 69 h 259"/>
                <a:gd name="T6" fmla="*/ 0 w 128"/>
                <a:gd name="T7" fmla="*/ 189 h 259"/>
                <a:gd name="T8" fmla="*/ 42 w 128"/>
                <a:gd name="T9" fmla="*/ 214 h 259"/>
                <a:gd name="T10" fmla="*/ 101 w 128"/>
                <a:gd name="T11" fmla="*/ 250 h 259"/>
                <a:gd name="T12" fmla="*/ 128 w 128"/>
                <a:gd name="T13" fmla="*/ 234 h 259"/>
                <a:gd name="T14" fmla="*/ 128 w 128"/>
                <a:gd name="T15" fmla="*/ 25 h 259"/>
                <a:gd name="T16" fmla="*/ 101 w 128"/>
                <a:gd name="T17" fmla="*/ 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59">
                  <a:moveTo>
                    <a:pt x="101" y="9"/>
                  </a:moveTo>
                  <a:cubicBezTo>
                    <a:pt x="42" y="44"/>
                    <a:pt x="42" y="44"/>
                    <a:pt x="42" y="44"/>
                  </a:cubicBezTo>
                  <a:cubicBezTo>
                    <a:pt x="29" y="52"/>
                    <a:pt x="13" y="62"/>
                    <a:pt x="0" y="69"/>
                  </a:cubicBezTo>
                  <a:cubicBezTo>
                    <a:pt x="0" y="189"/>
                    <a:pt x="0" y="189"/>
                    <a:pt x="0" y="189"/>
                  </a:cubicBezTo>
                  <a:cubicBezTo>
                    <a:pt x="13" y="197"/>
                    <a:pt x="29" y="207"/>
                    <a:pt x="42" y="214"/>
                  </a:cubicBezTo>
                  <a:cubicBezTo>
                    <a:pt x="101" y="250"/>
                    <a:pt x="101" y="250"/>
                    <a:pt x="101" y="250"/>
                  </a:cubicBezTo>
                  <a:cubicBezTo>
                    <a:pt x="116" y="259"/>
                    <a:pt x="128" y="252"/>
                    <a:pt x="128" y="234"/>
                  </a:cubicBezTo>
                  <a:cubicBezTo>
                    <a:pt x="128" y="25"/>
                    <a:pt x="128" y="25"/>
                    <a:pt x="128" y="25"/>
                  </a:cubicBezTo>
                  <a:cubicBezTo>
                    <a:pt x="128" y="7"/>
                    <a:pt x="116" y="0"/>
                    <a:pt x="101" y="9"/>
                  </a:cubicBezTo>
                  <a:close/>
                </a:path>
              </a:pathLst>
            </a:custGeom>
            <a:grpFill/>
            <a:ln>
              <a:noFill/>
            </a:ln>
          </p:spPr>
          <p:txBody>
            <a:bodyPr vert="horz" wrap="square" lIns="91440" tIns="45720" rIns="91440" bIns="45720" numCol="1" anchor="t" anchorCtr="0" compatLnSpc="1"/>
            <a:lstStyle/>
            <a:p>
              <a:endParaRPr lang="id-ID" dirty="0">
                <a:latin typeface="Open Sans Light"/>
              </a:endParaRPr>
            </a:p>
          </p:txBody>
        </p:sp>
      </p:grpSp>
      <p:sp>
        <p:nvSpPr>
          <p:cNvPr id="66" name="AutoShape 63"/>
          <p:cNvSpPr/>
          <p:nvPr/>
        </p:nvSpPr>
        <p:spPr bwMode="auto">
          <a:xfrm>
            <a:off x="7161568" y="2348535"/>
            <a:ext cx="378943" cy="304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67" name="AutoShape 68"/>
          <p:cNvSpPr/>
          <p:nvPr/>
        </p:nvSpPr>
        <p:spPr bwMode="auto">
          <a:xfrm>
            <a:off x="9563423" y="2374929"/>
            <a:ext cx="378943" cy="251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68" name="AutoShape 19"/>
          <p:cNvSpPr/>
          <p:nvPr/>
        </p:nvSpPr>
        <p:spPr bwMode="auto">
          <a:xfrm>
            <a:off x="7211941" y="4373629"/>
            <a:ext cx="343117" cy="30416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69" name="AutoShape 43"/>
          <p:cNvSpPr/>
          <p:nvPr/>
        </p:nvSpPr>
        <p:spPr bwMode="auto">
          <a:xfrm>
            <a:off x="9580647" y="4387454"/>
            <a:ext cx="344495" cy="276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solidFill>
          <a:ln>
            <a:noFill/>
          </a:ln>
          <a:effectLst/>
        </p:spPr>
        <p:txBody>
          <a:bodyPr lIns="38100" tIns="38100" rIns="38100" bIns="38100" anchor="ctr"/>
          <a:lstStyle/>
          <a:p>
            <a:pPr defTabSz="342265">
              <a:defRPr/>
            </a:pPr>
            <a:endParaRPr lang="es-ES" sz="21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0" name="AutoShape 12"/>
          <p:cNvSpPr/>
          <p:nvPr/>
        </p:nvSpPr>
        <p:spPr bwMode="auto">
          <a:xfrm>
            <a:off x="4823978" y="4359530"/>
            <a:ext cx="322333" cy="332360"/>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p:spPr>
        <p:txBody>
          <a:bodyPr lIns="50779" tIns="50779" rIns="50779" bIns="50779" anchor="ctr"/>
          <a:lstStyle/>
          <a:p>
            <a:pPr defTabSz="456565">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71" name="文本框 70"/>
          <p:cNvSpPr txBox="1"/>
          <p:nvPr/>
        </p:nvSpPr>
        <p:spPr>
          <a:xfrm>
            <a:off x="1706414" y="3123669"/>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4235655" y="3123669"/>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6669970" y="3123669"/>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9058528" y="3123669"/>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1706414" y="5108248"/>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235655" y="5108248"/>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6669970" y="5108248"/>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9058528" y="5108248"/>
            <a:ext cx="1427058"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矩形 78"/>
          <p:cNvSpPr/>
          <p:nvPr/>
        </p:nvSpPr>
        <p:spPr>
          <a:xfrm>
            <a:off x="2100573"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椭圆 8"/>
          <p:cNvSpPr/>
          <p:nvPr/>
        </p:nvSpPr>
        <p:spPr>
          <a:xfrm>
            <a:off x="2080889" y="2121431"/>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569999" y="2121431"/>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971854" y="2121431"/>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9373709" y="2121431"/>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080889" y="4146525"/>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4605959" y="4146525"/>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7004314" y="4146525"/>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373709" y="4146525"/>
            <a:ext cx="758370" cy="758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DBD6"/>
        </a:solidFill>
        <a:effectLst/>
      </p:bgPr>
    </p:bg>
    <p:spTree>
      <p:nvGrpSpPr>
        <p:cNvPr id="1" name=""/>
        <p:cNvGrpSpPr/>
        <p:nvPr/>
      </p:nvGrpSpPr>
      <p:grpSpPr>
        <a:xfrm>
          <a:off x="0" y="0"/>
          <a:ext cx="0" cy="0"/>
          <a:chOff x="0" y="0"/>
          <a:chExt cx="0" cy="0"/>
        </a:xfrm>
      </p:grpSpPr>
      <p:sp>
        <p:nvSpPr>
          <p:cNvPr id="23" name="椭圆 22"/>
          <p:cNvSpPr/>
          <p:nvPr/>
        </p:nvSpPr>
        <p:spPr>
          <a:xfrm>
            <a:off x="1303450" y="537186"/>
            <a:ext cx="669488" cy="669488"/>
          </a:xfrm>
          <a:prstGeom prst="ellipse">
            <a:avLst/>
          </a:prstGeom>
          <a:solidFill>
            <a:srgbClr val="7A3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98122" y="579543"/>
            <a:ext cx="880145"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2100573" y="350329"/>
            <a:ext cx="2492990" cy="562783"/>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198122" y="2400541"/>
            <a:ext cx="6752858" cy="1824690"/>
            <a:chOff x="2463714" y="2469592"/>
            <a:chExt cx="7101200" cy="1918816"/>
          </a:xfrm>
        </p:grpSpPr>
        <p:sp>
          <p:nvSpPr>
            <p:cNvPr id="25" name="Oval 2"/>
            <p:cNvSpPr/>
            <p:nvPr/>
          </p:nvSpPr>
          <p:spPr>
            <a:xfrm>
              <a:off x="2751404" y="2570822"/>
              <a:ext cx="1817822" cy="1817586"/>
            </a:xfrm>
            <a:prstGeom prst="ellipse">
              <a:avLst/>
            </a:prstGeom>
            <a:solidFill>
              <a:srgbClr val="7A3E1F"/>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26" name="Oval 3"/>
            <p:cNvSpPr/>
            <p:nvPr/>
          </p:nvSpPr>
          <p:spPr>
            <a:xfrm>
              <a:off x="2463714" y="2469592"/>
              <a:ext cx="756207" cy="756109"/>
            </a:xfrm>
            <a:prstGeom prst="ellipse">
              <a:avLst/>
            </a:prstGeom>
            <a:solidFill>
              <a:srgbClr val="7A3E1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n w="12700" cmpd="sng">
                  <a:noFill/>
                </a:ln>
                <a:latin typeface="Open Sans Light"/>
              </a:endParaRPr>
            </a:p>
          </p:txBody>
        </p:sp>
        <p:sp>
          <p:nvSpPr>
            <p:cNvPr id="28" name="Oval 41"/>
            <p:cNvSpPr/>
            <p:nvPr/>
          </p:nvSpPr>
          <p:spPr>
            <a:xfrm>
              <a:off x="5268283" y="2570822"/>
              <a:ext cx="1817822" cy="1817586"/>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29" name="Oval 50"/>
            <p:cNvSpPr/>
            <p:nvPr/>
          </p:nvSpPr>
          <p:spPr>
            <a:xfrm>
              <a:off x="4980593" y="2469592"/>
              <a:ext cx="756207" cy="756109"/>
            </a:xfrm>
            <a:prstGeom prst="ellipse">
              <a:avLst/>
            </a:prstGeom>
            <a:solidFill>
              <a:schemeClr val="accent2">
                <a:lumMod val="75000"/>
              </a:schemeClr>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0" name="Oval 52"/>
            <p:cNvSpPr/>
            <p:nvPr/>
          </p:nvSpPr>
          <p:spPr>
            <a:xfrm>
              <a:off x="7747092" y="2570822"/>
              <a:ext cx="1817822" cy="1817586"/>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1" name="Oval 53"/>
            <p:cNvSpPr/>
            <p:nvPr/>
          </p:nvSpPr>
          <p:spPr>
            <a:xfrm>
              <a:off x="7459401" y="2469592"/>
              <a:ext cx="756207" cy="756109"/>
            </a:xfrm>
            <a:prstGeom prst="ellipse">
              <a:avLst/>
            </a:prstGeom>
            <a:solidFill>
              <a:schemeClr val="bg1">
                <a:lumMod val="65000"/>
              </a:schemeClr>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Open Sans Light"/>
              </a:endParaRPr>
            </a:p>
          </p:txBody>
        </p:sp>
        <p:sp>
          <p:nvSpPr>
            <p:cNvPr id="32" name="Freeform 300"/>
            <p:cNvSpPr>
              <a:spLocks noChangeAspect="1" noChangeArrowheads="1"/>
            </p:cNvSpPr>
            <p:nvPr/>
          </p:nvSpPr>
          <p:spPr bwMode="auto">
            <a:xfrm>
              <a:off x="2652563" y="2639411"/>
              <a:ext cx="365528" cy="367670"/>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33" name="Freeform 300"/>
            <p:cNvSpPr>
              <a:spLocks noChangeAspect="1" noChangeArrowheads="1"/>
            </p:cNvSpPr>
            <p:nvPr/>
          </p:nvSpPr>
          <p:spPr bwMode="auto">
            <a:xfrm>
              <a:off x="5163039" y="2639411"/>
              <a:ext cx="365528" cy="367670"/>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sp>
          <p:nvSpPr>
            <p:cNvPr id="35" name="Freeform 300"/>
            <p:cNvSpPr>
              <a:spLocks noChangeAspect="1" noChangeArrowheads="1"/>
            </p:cNvSpPr>
            <p:nvPr/>
          </p:nvSpPr>
          <p:spPr bwMode="auto">
            <a:xfrm>
              <a:off x="7642838" y="2628473"/>
              <a:ext cx="365528" cy="367670"/>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grpSp>
          <p:nvGrpSpPr>
            <p:cNvPr id="36" name="Group 4688"/>
            <p:cNvGrpSpPr/>
            <p:nvPr/>
          </p:nvGrpSpPr>
          <p:grpSpPr bwMode="auto">
            <a:xfrm>
              <a:off x="3275809" y="2996465"/>
              <a:ext cx="925663" cy="879457"/>
              <a:chOff x="1835150" y="2800349"/>
              <a:chExt cx="382588" cy="363538"/>
            </a:xfrm>
            <a:solidFill>
              <a:schemeClr val="bg1"/>
            </a:solidFill>
          </p:grpSpPr>
          <p:sp>
            <p:nvSpPr>
              <p:cNvPr id="37"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dirty="0">
                  <a:latin typeface="Open Sans Light"/>
                </a:endParaRPr>
              </a:p>
            </p:txBody>
          </p:sp>
          <p:sp>
            <p:nvSpPr>
              <p:cNvPr id="38"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dirty="0">
                  <a:latin typeface="Open Sans Light"/>
                </a:endParaRPr>
              </a:p>
            </p:txBody>
          </p:sp>
          <p:sp>
            <p:nvSpPr>
              <p:cNvPr id="39"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dirty="0">
                  <a:latin typeface="Open Sans Light"/>
                </a:endParaRPr>
              </a:p>
            </p:txBody>
          </p:sp>
          <p:sp>
            <p:nvSpPr>
              <p:cNvPr id="40"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dirty="0">
                  <a:latin typeface="Open Sans Light"/>
                </a:endParaRPr>
              </a:p>
            </p:txBody>
          </p:sp>
        </p:grpSp>
        <p:grpSp>
          <p:nvGrpSpPr>
            <p:cNvPr id="41" name="Group 19"/>
            <p:cNvGrpSpPr/>
            <p:nvPr/>
          </p:nvGrpSpPr>
          <p:grpSpPr bwMode="auto">
            <a:xfrm>
              <a:off x="5712038" y="3079675"/>
              <a:ext cx="973557" cy="869680"/>
              <a:chOff x="6373813" y="1776412"/>
              <a:chExt cx="506412" cy="452437"/>
            </a:xfrm>
            <a:solidFill>
              <a:schemeClr val="bg1"/>
            </a:solidFill>
          </p:grpSpPr>
          <p:sp>
            <p:nvSpPr>
              <p:cNvPr id="42" name="Freeform 202"/>
              <p:cNvSpPr>
                <a:spLocks noChangeArrowheads="1"/>
              </p:cNvSpPr>
              <p:nvPr/>
            </p:nvSpPr>
            <p:spPr bwMode="auto">
              <a:xfrm>
                <a:off x="6373813" y="1776412"/>
                <a:ext cx="506412" cy="452437"/>
              </a:xfrm>
              <a:custGeom>
                <a:avLst/>
                <a:gdLst>
                  <a:gd name="T0" fmla="*/ 1137 w 1405"/>
                  <a:gd name="T1" fmla="*/ 477 h 1256"/>
                  <a:gd name="T2" fmla="*/ 719 w 1405"/>
                  <a:gd name="T3" fmla="*/ 218 h 1256"/>
                  <a:gd name="T4" fmla="*/ 978 w 1405"/>
                  <a:gd name="T5" fmla="*/ 0 h 1256"/>
                  <a:gd name="T6" fmla="*/ 1404 w 1405"/>
                  <a:gd name="T7" fmla="*/ 260 h 1256"/>
                  <a:gd name="T8" fmla="*/ 1137 w 1405"/>
                  <a:gd name="T9" fmla="*/ 477 h 1256"/>
                  <a:gd name="T10" fmla="*/ 978 w 1405"/>
                  <a:gd name="T11" fmla="*/ 962 h 1256"/>
                  <a:gd name="T12" fmla="*/ 1380 w 1405"/>
                  <a:gd name="T13" fmla="*/ 728 h 1256"/>
                  <a:gd name="T14" fmla="*/ 1137 w 1405"/>
                  <a:gd name="T15" fmla="*/ 519 h 1256"/>
                  <a:gd name="T16" fmla="*/ 744 w 1405"/>
                  <a:gd name="T17" fmla="*/ 761 h 1256"/>
                  <a:gd name="T18" fmla="*/ 978 w 1405"/>
                  <a:gd name="T19" fmla="*/ 962 h 1256"/>
                  <a:gd name="T20" fmla="*/ 652 w 1405"/>
                  <a:gd name="T21" fmla="*/ 761 h 1256"/>
                  <a:gd name="T22" fmla="*/ 259 w 1405"/>
                  <a:gd name="T23" fmla="*/ 519 h 1256"/>
                  <a:gd name="T24" fmla="*/ 17 w 1405"/>
                  <a:gd name="T25" fmla="*/ 728 h 1256"/>
                  <a:gd name="T26" fmla="*/ 418 w 1405"/>
                  <a:gd name="T27" fmla="*/ 962 h 1256"/>
                  <a:gd name="T28" fmla="*/ 652 w 1405"/>
                  <a:gd name="T29" fmla="*/ 761 h 1256"/>
                  <a:gd name="T30" fmla="*/ 284 w 1405"/>
                  <a:gd name="T31" fmla="*/ 929 h 1256"/>
                  <a:gd name="T32" fmla="*/ 284 w 1405"/>
                  <a:gd name="T33" fmla="*/ 1004 h 1256"/>
                  <a:gd name="T34" fmla="*/ 686 w 1405"/>
                  <a:gd name="T35" fmla="*/ 1255 h 1256"/>
                  <a:gd name="T36" fmla="*/ 686 w 1405"/>
                  <a:gd name="T37" fmla="*/ 778 h 1256"/>
                  <a:gd name="T38" fmla="*/ 418 w 1405"/>
                  <a:gd name="T39" fmla="*/ 1004 h 1256"/>
                  <a:gd name="T40" fmla="*/ 284 w 1405"/>
                  <a:gd name="T41" fmla="*/ 929 h 1256"/>
                  <a:gd name="T42" fmla="*/ 1120 w 1405"/>
                  <a:gd name="T43" fmla="*/ 929 h 1256"/>
                  <a:gd name="T44" fmla="*/ 987 w 1405"/>
                  <a:gd name="T45" fmla="*/ 1004 h 1256"/>
                  <a:gd name="T46" fmla="*/ 719 w 1405"/>
                  <a:gd name="T47" fmla="*/ 778 h 1256"/>
                  <a:gd name="T48" fmla="*/ 719 w 1405"/>
                  <a:gd name="T49" fmla="*/ 1255 h 1256"/>
                  <a:gd name="T50" fmla="*/ 1120 w 1405"/>
                  <a:gd name="T51" fmla="*/ 1004 h 1256"/>
                  <a:gd name="T52" fmla="*/ 1120 w 1405"/>
                  <a:gd name="T53" fmla="*/ 929 h 1256"/>
                  <a:gd name="T54" fmla="*/ 686 w 1405"/>
                  <a:gd name="T55" fmla="*/ 218 h 1256"/>
                  <a:gd name="T56" fmla="*/ 418 w 1405"/>
                  <a:gd name="T57" fmla="*/ 0 h 1256"/>
                  <a:gd name="T58" fmla="*/ 0 w 1405"/>
                  <a:gd name="T59" fmla="*/ 260 h 1256"/>
                  <a:gd name="T60" fmla="*/ 259 w 1405"/>
                  <a:gd name="T61" fmla="*/ 477 h 1256"/>
                  <a:gd name="T62" fmla="*/ 686 w 1405"/>
                  <a:gd name="T63" fmla="*/ 218 h 1256"/>
                  <a:gd name="T64" fmla="*/ 686 w 1405"/>
                  <a:gd name="T65" fmla="*/ 218 h 1256"/>
                  <a:gd name="T66" fmla="*/ 686 w 1405"/>
                  <a:gd name="T67" fmla="*/ 218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5" h="1256">
                    <a:moveTo>
                      <a:pt x="1137" y="477"/>
                    </a:moveTo>
                    <a:lnTo>
                      <a:pt x="719" y="218"/>
                    </a:lnTo>
                    <a:lnTo>
                      <a:pt x="978" y="0"/>
                    </a:lnTo>
                    <a:lnTo>
                      <a:pt x="1404" y="260"/>
                    </a:lnTo>
                    <a:lnTo>
                      <a:pt x="1137" y="477"/>
                    </a:lnTo>
                    <a:close/>
                    <a:moveTo>
                      <a:pt x="978" y="962"/>
                    </a:moveTo>
                    <a:lnTo>
                      <a:pt x="1380" y="728"/>
                    </a:lnTo>
                    <a:lnTo>
                      <a:pt x="1137" y="519"/>
                    </a:lnTo>
                    <a:lnTo>
                      <a:pt x="744" y="761"/>
                    </a:lnTo>
                    <a:lnTo>
                      <a:pt x="978" y="962"/>
                    </a:lnTo>
                    <a:close/>
                    <a:moveTo>
                      <a:pt x="652" y="761"/>
                    </a:moveTo>
                    <a:lnTo>
                      <a:pt x="259" y="519"/>
                    </a:lnTo>
                    <a:lnTo>
                      <a:pt x="17" y="728"/>
                    </a:lnTo>
                    <a:lnTo>
                      <a:pt x="418" y="962"/>
                    </a:lnTo>
                    <a:lnTo>
                      <a:pt x="652" y="761"/>
                    </a:lnTo>
                    <a:close/>
                    <a:moveTo>
                      <a:pt x="284" y="929"/>
                    </a:moveTo>
                    <a:lnTo>
                      <a:pt x="284" y="1004"/>
                    </a:lnTo>
                    <a:lnTo>
                      <a:pt x="686" y="1255"/>
                    </a:lnTo>
                    <a:lnTo>
                      <a:pt x="686" y="778"/>
                    </a:lnTo>
                    <a:lnTo>
                      <a:pt x="418" y="1004"/>
                    </a:lnTo>
                    <a:lnTo>
                      <a:pt x="284" y="929"/>
                    </a:lnTo>
                    <a:close/>
                    <a:moveTo>
                      <a:pt x="1120" y="929"/>
                    </a:moveTo>
                    <a:lnTo>
                      <a:pt x="987" y="1004"/>
                    </a:lnTo>
                    <a:lnTo>
                      <a:pt x="719" y="778"/>
                    </a:lnTo>
                    <a:lnTo>
                      <a:pt x="719" y="1255"/>
                    </a:lnTo>
                    <a:lnTo>
                      <a:pt x="1120" y="1004"/>
                    </a:lnTo>
                    <a:lnTo>
                      <a:pt x="1120" y="929"/>
                    </a:lnTo>
                    <a:close/>
                    <a:moveTo>
                      <a:pt x="686" y="218"/>
                    </a:moveTo>
                    <a:lnTo>
                      <a:pt x="418" y="0"/>
                    </a:lnTo>
                    <a:lnTo>
                      <a:pt x="0" y="260"/>
                    </a:lnTo>
                    <a:lnTo>
                      <a:pt x="259" y="477"/>
                    </a:lnTo>
                    <a:lnTo>
                      <a:pt x="686" y="218"/>
                    </a:lnTo>
                    <a:close/>
                    <a:moveTo>
                      <a:pt x="686" y="218"/>
                    </a:moveTo>
                    <a:lnTo>
                      <a:pt x="686" y="218"/>
                    </a:lnTo>
                    <a:close/>
                  </a:path>
                </a:pathLst>
              </a:custGeom>
              <a:grpFill/>
              <a:ln>
                <a:noFill/>
              </a:ln>
              <a:effectLst/>
            </p:spPr>
            <p:txBody>
              <a:bodyPr wrap="none" anchor="ctr"/>
              <a:lstStyle/>
              <a:p>
                <a:pPr>
                  <a:defRPr/>
                </a:pPr>
                <a:endParaRPr lang="en-US" dirty="0">
                  <a:latin typeface="Open Sans Light"/>
                </a:endParaRPr>
              </a:p>
            </p:txBody>
          </p:sp>
          <p:sp>
            <p:nvSpPr>
              <p:cNvPr id="43" name="Freeform 203"/>
              <p:cNvSpPr>
                <a:spLocks noChangeArrowheads="1"/>
              </p:cNvSpPr>
              <p:nvPr/>
            </p:nvSpPr>
            <p:spPr bwMode="auto">
              <a:xfrm>
                <a:off x="6632575" y="1776412"/>
                <a:ext cx="247650" cy="171450"/>
              </a:xfrm>
              <a:custGeom>
                <a:avLst/>
                <a:gdLst>
                  <a:gd name="T0" fmla="*/ 418 w 686"/>
                  <a:gd name="T1" fmla="*/ 477 h 478"/>
                  <a:gd name="T2" fmla="*/ 0 w 686"/>
                  <a:gd name="T3" fmla="*/ 218 h 478"/>
                  <a:gd name="T4" fmla="*/ 259 w 686"/>
                  <a:gd name="T5" fmla="*/ 0 h 478"/>
                  <a:gd name="T6" fmla="*/ 685 w 686"/>
                  <a:gd name="T7" fmla="*/ 260 h 478"/>
                  <a:gd name="T8" fmla="*/ 418 w 686"/>
                  <a:gd name="T9" fmla="*/ 477 h 478"/>
                </a:gdLst>
                <a:ahLst/>
                <a:cxnLst>
                  <a:cxn ang="0">
                    <a:pos x="T0" y="T1"/>
                  </a:cxn>
                  <a:cxn ang="0">
                    <a:pos x="T2" y="T3"/>
                  </a:cxn>
                  <a:cxn ang="0">
                    <a:pos x="T4" y="T5"/>
                  </a:cxn>
                  <a:cxn ang="0">
                    <a:pos x="T6" y="T7"/>
                  </a:cxn>
                  <a:cxn ang="0">
                    <a:pos x="T8" y="T9"/>
                  </a:cxn>
                </a:cxnLst>
                <a:rect l="0" t="0" r="r" b="b"/>
                <a:pathLst>
                  <a:path w="686" h="478">
                    <a:moveTo>
                      <a:pt x="418" y="477"/>
                    </a:moveTo>
                    <a:lnTo>
                      <a:pt x="0" y="218"/>
                    </a:lnTo>
                    <a:lnTo>
                      <a:pt x="259" y="0"/>
                    </a:lnTo>
                    <a:lnTo>
                      <a:pt x="685" y="260"/>
                    </a:lnTo>
                    <a:lnTo>
                      <a:pt x="418" y="477"/>
                    </a:lnTo>
                  </a:path>
                </a:pathLst>
              </a:custGeom>
              <a:grpFill/>
              <a:ln>
                <a:noFill/>
              </a:ln>
              <a:effectLst/>
            </p:spPr>
            <p:txBody>
              <a:bodyPr wrap="none" anchor="ctr"/>
              <a:lstStyle/>
              <a:p>
                <a:pPr>
                  <a:defRPr/>
                </a:pPr>
                <a:endParaRPr lang="en-US" dirty="0">
                  <a:latin typeface="Open Sans Light"/>
                </a:endParaRPr>
              </a:p>
            </p:txBody>
          </p:sp>
          <p:sp>
            <p:nvSpPr>
              <p:cNvPr id="44" name="Freeform 204"/>
              <p:cNvSpPr>
                <a:spLocks noChangeArrowheads="1"/>
              </p:cNvSpPr>
              <p:nvPr/>
            </p:nvSpPr>
            <p:spPr bwMode="auto">
              <a:xfrm>
                <a:off x="6640513" y="1963737"/>
                <a:ext cx="228600" cy="160337"/>
              </a:xfrm>
              <a:custGeom>
                <a:avLst/>
                <a:gdLst>
                  <a:gd name="T0" fmla="*/ 234 w 637"/>
                  <a:gd name="T1" fmla="*/ 443 h 444"/>
                  <a:gd name="T2" fmla="*/ 636 w 637"/>
                  <a:gd name="T3" fmla="*/ 209 h 444"/>
                  <a:gd name="T4" fmla="*/ 393 w 637"/>
                  <a:gd name="T5" fmla="*/ 0 h 444"/>
                  <a:gd name="T6" fmla="*/ 0 w 637"/>
                  <a:gd name="T7" fmla="*/ 242 h 444"/>
                  <a:gd name="T8" fmla="*/ 234 w 637"/>
                  <a:gd name="T9" fmla="*/ 443 h 444"/>
                </a:gdLst>
                <a:ahLst/>
                <a:cxnLst>
                  <a:cxn ang="0">
                    <a:pos x="T0" y="T1"/>
                  </a:cxn>
                  <a:cxn ang="0">
                    <a:pos x="T2" y="T3"/>
                  </a:cxn>
                  <a:cxn ang="0">
                    <a:pos x="T4" y="T5"/>
                  </a:cxn>
                  <a:cxn ang="0">
                    <a:pos x="T6" y="T7"/>
                  </a:cxn>
                  <a:cxn ang="0">
                    <a:pos x="T8" y="T9"/>
                  </a:cxn>
                </a:cxnLst>
                <a:rect l="0" t="0" r="r" b="b"/>
                <a:pathLst>
                  <a:path w="637" h="444">
                    <a:moveTo>
                      <a:pt x="234" y="443"/>
                    </a:moveTo>
                    <a:lnTo>
                      <a:pt x="636" y="209"/>
                    </a:lnTo>
                    <a:lnTo>
                      <a:pt x="393" y="0"/>
                    </a:lnTo>
                    <a:lnTo>
                      <a:pt x="0" y="242"/>
                    </a:lnTo>
                    <a:lnTo>
                      <a:pt x="234" y="443"/>
                    </a:lnTo>
                  </a:path>
                </a:pathLst>
              </a:custGeom>
              <a:grpFill/>
              <a:ln>
                <a:noFill/>
              </a:ln>
              <a:effectLst/>
            </p:spPr>
            <p:txBody>
              <a:bodyPr wrap="none" anchor="ctr"/>
              <a:lstStyle/>
              <a:p>
                <a:pPr>
                  <a:defRPr/>
                </a:pPr>
                <a:endParaRPr lang="en-US" dirty="0">
                  <a:latin typeface="Open Sans Light"/>
                </a:endParaRPr>
              </a:p>
            </p:txBody>
          </p:sp>
          <p:sp>
            <p:nvSpPr>
              <p:cNvPr id="45" name="Freeform 205"/>
              <p:cNvSpPr>
                <a:spLocks noChangeArrowheads="1"/>
              </p:cNvSpPr>
              <p:nvPr/>
            </p:nvSpPr>
            <p:spPr bwMode="auto">
              <a:xfrm>
                <a:off x="6380163" y="1963737"/>
                <a:ext cx="228600" cy="160337"/>
              </a:xfrm>
              <a:custGeom>
                <a:avLst/>
                <a:gdLst>
                  <a:gd name="T0" fmla="*/ 635 w 636"/>
                  <a:gd name="T1" fmla="*/ 242 h 444"/>
                  <a:gd name="T2" fmla="*/ 242 w 636"/>
                  <a:gd name="T3" fmla="*/ 0 h 444"/>
                  <a:gd name="T4" fmla="*/ 0 w 636"/>
                  <a:gd name="T5" fmla="*/ 209 h 444"/>
                  <a:gd name="T6" fmla="*/ 401 w 636"/>
                  <a:gd name="T7" fmla="*/ 443 h 444"/>
                  <a:gd name="T8" fmla="*/ 635 w 636"/>
                  <a:gd name="T9" fmla="*/ 242 h 444"/>
                </a:gdLst>
                <a:ahLst/>
                <a:cxnLst>
                  <a:cxn ang="0">
                    <a:pos x="T0" y="T1"/>
                  </a:cxn>
                  <a:cxn ang="0">
                    <a:pos x="T2" y="T3"/>
                  </a:cxn>
                  <a:cxn ang="0">
                    <a:pos x="T4" y="T5"/>
                  </a:cxn>
                  <a:cxn ang="0">
                    <a:pos x="T6" y="T7"/>
                  </a:cxn>
                  <a:cxn ang="0">
                    <a:pos x="T8" y="T9"/>
                  </a:cxn>
                </a:cxnLst>
                <a:rect l="0" t="0" r="r" b="b"/>
                <a:pathLst>
                  <a:path w="636" h="444">
                    <a:moveTo>
                      <a:pt x="635" y="242"/>
                    </a:moveTo>
                    <a:lnTo>
                      <a:pt x="242" y="0"/>
                    </a:lnTo>
                    <a:lnTo>
                      <a:pt x="0" y="209"/>
                    </a:lnTo>
                    <a:lnTo>
                      <a:pt x="401" y="443"/>
                    </a:lnTo>
                    <a:lnTo>
                      <a:pt x="635" y="242"/>
                    </a:lnTo>
                  </a:path>
                </a:pathLst>
              </a:custGeom>
              <a:grpFill/>
              <a:ln>
                <a:noFill/>
              </a:ln>
              <a:effectLst/>
            </p:spPr>
            <p:txBody>
              <a:bodyPr wrap="none" anchor="ctr"/>
              <a:lstStyle/>
              <a:p>
                <a:pPr>
                  <a:defRPr/>
                </a:pPr>
                <a:endParaRPr lang="en-US" dirty="0">
                  <a:latin typeface="Open Sans Light"/>
                </a:endParaRPr>
              </a:p>
            </p:txBody>
          </p:sp>
          <p:sp>
            <p:nvSpPr>
              <p:cNvPr id="46" name="Freeform 206"/>
              <p:cNvSpPr>
                <a:spLocks noChangeArrowheads="1"/>
              </p:cNvSpPr>
              <p:nvPr/>
            </p:nvSpPr>
            <p:spPr bwMode="auto">
              <a:xfrm>
                <a:off x="6475413" y="2057399"/>
                <a:ext cx="144462" cy="171450"/>
              </a:xfrm>
              <a:custGeom>
                <a:avLst/>
                <a:gdLst>
                  <a:gd name="T0" fmla="*/ 0 w 403"/>
                  <a:gd name="T1" fmla="*/ 151 h 478"/>
                  <a:gd name="T2" fmla="*/ 0 w 403"/>
                  <a:gd name="T3" fmla="*/ 226 h 478"/>
                  <a:gd name="T4" fmla="*/ 402 w 403"/>
                  <a:gd name="T5" fmla="*/ 477 h 478"/>
                  <a:gd name="T6" fmla="*/ 402 w 403"/>
                  <a:gd name="T7" fmla="*/ 0 h 478"/>
                  <a:gd name="T8" fmla="*/ 134 w 403"/>
                  <a:gd name="T9" fmla="*/ 226 h 478"/>
                  <a:gd name="T10" fmla="*/ 0 w 403"/>
                  <a:gd name="T11" fmla="*/ 151 h 478"/>
                </a:gdLst>
                <a:ahLst/>
                <a:cxnLst>
                  <a:cxn ang="0">
                    <a:pos x="T0" y="T1"/>
                  </a:cxn>
                  <a:cxn ang="0">
                    <a:pos x="T2" y="T3"/>
                  </a:cxn>
                  <a:cxn ang="0">
                    <a:pos x="T4" y="T5"/>
                  </a:cxn>
                  <a:cxn ang="0">
                    <a:pos x="T6" y="T7"/>
                  </a:cxn>
                  <a:cxn ang="0">
                    <a:pos x="T8" y="T9"/>
                  </a:cxn>
                  <a:cxn ang="0">
                    <a:pos x="T10" y="T11"/>
                  </a:cxn>
                </a:cxnLst>
                <a:rect l="0" t="0" r="r" b="b"/>
                <a:pathLst>
                  <a:path w="403" h="478">
                    <a:moveTo>
                      <a:pt x="0" y="151"/>
                    </a:moveTo>
                    <a:lnTo>
                      <a:pt x="0" y="226"/>
                    </a:lnTo>
                    <a:lnTo>
                      <a:pt x="402" y="477"/>
                    </a:lnTo>
                    <a:lnTo>
                      <a:pt x="402" y="0"/>
                    </a:lnTo>
                    <a:lnTo>
                      <a:pt x="134" y="226"/>
                    </a:lnTo>
                    <a:lnTo>
                      <a:pt x="0" y="151"/>
                    </a:lnTo>
                  </a:path>
                </a:pathLst>
              </a:custGeom>
              <a:grpFill/>
              <a:ln>
                <a:noFill/>
              </a:ln>
              <a:effectLst/>
            </p:spPr>
            <p:txBody>
              <a:bodyPr wrap="none" anchor="ctr"/>
              <a:lstStyle/>
              <a:p>
                <a:pPr>
                  <a:defRPr/>
                </a:pPr>
                <a:endParaRPr lang="en-US" dirty="0">
                  <a:latin typeface="Open Sans Light"/>
                </a:endParaRPr>
              </a:p>
            </p:txBody>
          </p:sp>
          <p:sp>
            <p:nvSpPr>
              <p:cNvPr id="47" name="Freeform 207"/>
              <p:cNvSpPr>
                <a:spLocks noChangeArrowheads="1"/>
              </p:cNvSpPr>
              <p:nvPr/>
            </p:nvSpPr>
            <p:spPr bwMode="auto">
              <a:xfrm>
                <a:off x="6632575" y="2057399"/>
                <a:ext cx="144463" cy="171450"/>
              </a:xfrm>
              <a:custGeom>
                <a:avLst/>
                <a:gdLst>
                  <a:gd name="T0" fmla="*/ 401 w 402"/>
                  <a:gd name="T1" fmla="*/ 151 h 478"/>
                  <a:gd name="T2" fmla="*/ 268 w 402"/>
                  <a:gd name="T3" fmla="*/ 226 h 478"/>
                  <a:gd name="T4" fmla="*/ 0 w 402"/>
                  <a:gd name="T5" fmla="*/ 0 h 478"/>
                  <a:gd name="T6" fmla="*/ 0 w 402"/>
                  <a:gd name="T7" fmla="*/ 477 h 478"/>
                  <a:gd name="T8" fmla="*/ 401 w 402"/>
                  <a:gd name="T9" fmla="*/ 226 h 478"/>
                  <a:gd name="T10" fmla="*/ 401 w 402"/>
                  <a:gd name="T11" fmla="*/ 151 h 478"/>
                </a:gdLst>
                <a:ahLst/>
                <a:cxnLst>
                  <a:cxn ang="0">
                    <a:pos x="T0" y="T1"/>
                  </a:cxn>
                  <a:cxn ang="0">
                    <a:pos x="T2" y="T3"/>
                  </a:cxn>
                  <a:cxn ang="0">
                    <a:pos x="T4" y="T5"/>
                  </a:cxn>
                  <a:cxn ang="0">
                    <a:pos x="T6" y="T7"/>
                  </a:cxn>
                  <a:cxn ang="0">
                    <a:pos x="T8" y="T9"/>
                  </a:cxn>
                  <a:cxn ang="0">
                    <a:pos x="T10" y="T11"/>
                  </a:cxn>
                </a:cxnLst>
                <a:rect l="0" t="0" r="r" b="b"/>
                <a:pathLst>
                  <a:path w="402" h="478">
                    <a:moveTo>
                      <a:pt x="401" y="151"/>
                    </a:moveTo>
                    <a:lnTo>
                      <a:pt x="268" y="226"/>
                    </a:lnTo>
                    <a:lnTo>
                      <a:pt x="0" y="0"/>
                    </a:lnTo>
                    <a:lnTo>
                      <a:pt x="0" y="477"/>
                    </a:lnTo>
                    <a:lnTo>
                      <a:pt x="401" y="226"/>
                    </a:lnTo>
                    <a:lnTo>
                      <a:pt x="401" y="151"/>
                    </a:lnTo>
                  </a:path>
                </a:pathLst>
              </a:custGeom>
              <a:grpFill/>
              <a:ln>
                <a:noFill/>
              </a:ln>
              <a:effectLst/>
            </p:spPr>
            <p:txBody>
              <a:bodyPr wrap="none" anchor="ctr"/>
              <a:lstStyle/>
              <a:p>
                <a:pPr>
                  <a:defRPr/>
                </a:pPr>
                <a:endParaRPr lang="en-US" dirty="0">
                  <a:latin typeface="Open Sans Light"/>
                </a:endParaRPr>
              </a:p>
            </p:txBody>
          </p:sp>
          <p:sp>
            <p:nvSpPr>
              <p:cNvPr id="48" name="Freeform 208"/>
              <p:cNvSpPr>
                <a:spLocks noChangeArrowheads="1"/>
              </p:cNvSpPr>
              <p:nvPr/>
            </p:nvSpPr>
            <p:spPr bwMode="auto">
              <a:xfrm>
                <a:off x="6373813" y="1776412"/>
                <a:ext cx="247650" cy="171450"/>
              </a:xfrm>
              <a:custGeom>
                <a:avLst/>
                <a:gdLst>
                  <a:gd name="T0" fmla="*/ 686 w 687"/>
                  <a:gd name="T1" fmla="*/ 218 h 478"/>
                  <a:gd name="T2" fmla="*/ 418 w 687"/>
                  <a:gd name="T3" fmla="*/ 0 h 478"/>
                  <a:gd name="T4" fmla="*/ 0 w 687"/>
                  <a:gd name="T5" fmla="*/ 260 h 478"/>
                  <a:gd name="T6" fmla="*/ 259 w 687"/>
                  <a:gd name="T7" fmla="*/ 477 h 478"/>
                  <a:gd name="T8" fmla="*/ 686 w 687"/>
                  <a:gd name="T9" fmla="*/ 218 h 478"/>
                </a:gdLst>
                <a:ahLst/>
                <a:cxnLst>
                  <a:cxn ang="0">
                    <a:pos x="T0" y="T1"/>
                  </a:cxn>
                  <a:cxn ang="0">
                    <a:pos x="T2" y="T3"/>
                  </a:cxn>
                  <a:cxn ang="0">
                    <a:pos x="T4" y="T5"/>
                  </a:cxn>
                  <a:cxn ang="0">
                    <a:pos x="T6" y="T7"/>
                  </a:cxn>
                  <a:cxn ang="0">
                    <a:pos x="T8" y="T9"/>
                  </a:cxn>
                </a:cxnLst>
                <a:rect l="0" t="0" r="r" b="b"/>
                <a:pathLst>
                  <a:path w="687" h="478">
                    <a:moveTo>
                      <a:pt x="686" y="218"/>
                    </a:moveTo>
                    <a:lnTo>
                      <a:pt x="418" y="0"/>
                    </a:lnTo>
                    <a:lnTo>
                      <a:pt x="0" y="260"/>
                    </a:lnTo>
                    <a:lnTo>
                      <a:pt x="259" y="477"/>
                    </a:lnTo>
                    <a:lnTo>
                      <a:pt x="686" y="218"/>
                    </a:lnTo>
                  </a:path>
                </a:pathLst>
              </a:custGeom>
              <a:grpFill/>
              <a:ln>
                <a:noFill/>
              </a:ln>
              <a:effectLst/>
            </p:spPr>
            <p:txBody>
              <a:bodyPr wrap="none" anchor="ctr"/>
              <a:lstStyle/>
              <a:p>
                <a:pPr>
                  <a:defRPr/>
                </a:pPr>
                <a:endParaRPr lang="en-US" dirty="0">
                  <a:latin typeface="Open Sans Light"/>
                </a:endParaRPr>
              </a:p>
            </p:txBody>
          </p:sp>
          <p:sp>
            <p:nvSpPr>
              <p:cNvPr id="49" name="Freeform 209"/>
              <p:cNvSpPr>
                <a:spLocks noChangeArrowheads="1"/>
              </p:cNvSpPr>
              <p:nvPr/>
            </p:nvSpPr>
            <p:spPr bwMode="auto">
              <a:xfrm>
                <a:off x="6619875" y="18557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Open Sans Light"/>
                </a:endParaRPr>
              </a:p>
            </p:txBody>
          </p:sp>
        </p:grpSp>
        <p:sp>
          <p:nvSpPr>
            <p:cNvPr id="50" name="Freeform 290"/>
            <p:cNvSpPr>
              <a:spLocks noChangeArrowheads="1"/>
            </p:cNvSpPr>
            <p:nvPr/>
          </p:nvSpPr>
          <p:spPr bwMode="auto">
            <a:xfrm>
              <a:off x="8227187" y="3134517"/>
              <a:ext cx="1013500" cy="78468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243852" tIns="121926" rIns="243852" bIns="121926" anchor="ctr"/>
            <a:lstStyle/>
            <a:p>
              <a:pPr>
                <a:defRPr/>
              </a:pPr>
              <a:endParaRPr lang="en-US" dirty="0">
                <a:latin typeface="Open Sans Light"/>
              </a:endParaRPr>
            </a:p>
          </p:txBody>
        </p:sp>
      </p:grpSp>
      <p:sp>
        <p:nvSpPr>
          <p:cNvPr id="51" name="文本框 50"/>
          <p:cNvSpPr txBox="1"/>
          <p:nvPr/>
        </p:nvSpPr>
        <p:spPr>
          <a:xfrm>
            <a:off x="1514449" y="4854015"/>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514450" y="4562545"/>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3998940" y="4854015"/>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3998941" y="4562545"/>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69187" y="4854015"/>
            <a:ext cx="1457470"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6369188" y="4562545"/>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926312" y="3092713"/>
            <a:ext cx="1939846" cy="193899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文本框即可进行编辑输入相关内容点击文本框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即点击文本框即可进行编辑输入相关内容点击文本框即点击文本框即可进行编辑输入相关内容点击文本框即</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9167502" y="2790135"/>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2443</Words>
  <Application>WPS 演示</Application>
  <PresentationFormat>宽屏</PresentationFormat>
  <Paragraphs>314</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微软雅黑</vt:lpstr>
      <vt:lpstr>叶根友刀锋黑草</vt:lpstr>
      <vt:lpstr>华文仿宋</vt:lpstr>
      <vt:lpstr>Gill Sans</vt:lpstr>
      <vt:lpstr>Open Sans Light</vt:lpstr>
      <vt:lpstr>黑体</vt:lpstr>
      <vt:lpstr>Arial Unicode MS</vt:lpstr>
      <vt:lpstr>Calibri Light</vt:lpstr>
      <vt:lpstr>Calibri</vt:lpstr>
      <vt:lpstr>Gill Sans MT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cp:revision>
  <dcterms:created xsi:type="dcterms:W3CDTF">2017-05-09T04:51:00Z</dcterms:created>
  <dcterms:modified xsi:type="dcterms:W3CDTF">2017-09-30T03:00:07Z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